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337" r:id="rId4"/>
    <p:sldId id="347" r:id="rId5"/>
    <p:sldId id="352" r:id="rId6"/>
    <p:sldId id="355" r:id="rId7"/>
    <p:sldId id="400" r:id="rId8"/>
    <p:sldId id="405" r:id="rId9"/>
    <p:sldId id="408" r:id="rId10"/>
    <p:sldId id="374" r:id="rId11"/>
    <p:sldId id="411" r:id="rId12"/>
    <p:sldId id="409" r:id="rId13"/>
    <p:sldId id="381" r:id="rId14"/>
    <p:sldId id="417" r:id="rId15"/>
    <p:sldId id="385" r:id="rId16"/>
    <p:sldId id="399" r:id="rId17"/>
    <p:sldId id="332" r:id="rId18"/>
    <p:sldId id="266" r:id="rId19"/>
    <p:sldId id="32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990000"/>
    <a:srgbClr val="00B000"/>
    <a:srgbClr val="606060"/>
    <a:srgbClr val="545454"/>
    <a:srgbClr val="404040"/>
    <a:srgbClr val="4A0782"/>
    <a:srgbClr val="7A0BBA"/>
    <a:srgbClr val="FF6600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4FA35-4DAC-79A8-6490-0C7A87DFAB9E}" v="273" dt="2021-02-01T16:19:33.001"/>
    <p1510:client id="{04A9E475-BFE7-5C74-C853-E0CFE575336D}" v="197" dt="2020-06-25T19:47:30.365"/>
    <p1510:client id="{05DAF783-C824-0663-0E23-19727376B14C}" v="172" dt="2020-06-24T10:28:38.154"/>
    <p1510:client id="{0DBFDF2F-03BB-0841-132B-1FF302387BE8}" v="584" dt="2020-06-24T13:26:21.827"/>
    <p1510:client id="{1326D98A-782E-0656-EEF0-7E2FA1232C52}" v="314" dt="2020-05-23T15:38:50.306"/>
    <p1510:client id="{13CC4C95-948E-9F13-C7C8-F085DE3F2210}" v="98" dt="2020-05-24T08:18:45.744"/>
    <p1510:client id="{2A8A2F12-4097-EC00-ABE0-7F9ED8287005}" v="275" dt="2020-06-22T10:27:06.542"/>
    <p1510:client id="{38DDD8B9-F07F-8C0E-869F-4749B2E30634}" v="11" dt="2020-06-26T15:06:42.938"/>
    <p1510:client id="{4196E44D-3AC6-5D75-F0D7-8344B2B8751B}" v="186" dt="2020-05-24T12:58:31.756"/>
    <p1510:client id="{4B5A344F-B8D4-F0C2-0B0C-7F8F28CA851C}" v="443" dt="2020-06-25T13:44:37.448"/>
    <p1510:client id="{4CB06709-B709-23E7-3E0E-54ED9761042E}" v="39" dt="2020-06-30T07:14:56.177"/>
    <p1510:client id="{515E8E78-5CD2-15D4-C2A7-36A9E3E18798}" v="178" dt="2020-06-19T19:59:53.827"/>
    <p1510:client id="{524949D7-CFDE-E48E-16EF-75E67FB60FA4}" v="3" dt="2021-01-09T09:09:31.983"/>
    <p1510:client id="{5368E877-99A5-DD4D-965E-459DBCF50A47}" v="794" dt="2020-06-20T21:36:39.025"/>
    <p1510:client id="{58DC1F50-8E99-16BA-8F05-CFA131DED909}" v="1288" dt="2020-06-26T10:26:40.887"/>
    <p1510:client id="{74ADDF2C-3F6B-AEC5-CA97-A5055357F333}" v="948" dt="2021-02-02T17:41:21.873"/>
    <p1510:client id="{78B39EBF-6CFB-6F1B-3AD1-CD5110A2F372}" v="1714" dt="2021-01-08T17:50:23.121"/>
    <p1510:client id="{7DD3BC17-DA35-E6BD-A091-E015A34C7B7E}" v="2528" dt="2021-01-13T14:04:56.209"/>
    <p1510:client id="{83227115-5599-C289-BE58-4D231B2116A5}" v="66" dt="2020-06-24T12:35:57.014"/>
    <p1510:client id="{85AB524B-93BF-39CD-8764-E3A0154F80F0}" v="2291" dt="2020-05-23T19:12:48.454"/>
    <p1510:client id="{87FEDF12-45DA-4F1F-E737-6AAFCBF9FEE2}" v="686" dt="2020-06-19T20:59:28.355"/>
    <p1510:client id="{8A995EF0-B783-D48B-DE7D-6A78BA593715}" v="16" dt="2020-06-22T22:44:48.734"/>
    <p1510:client id="{925649CC-11F8-0094-1FDD-038F5B72A672}" v="4" dt="2021-01-13T20:15:31.795"/>
    <p1510:client id="{98A9306F-A40B-B427-0633-D9AEDF814205}" v="25" dt="2020-05-24T10:06:06.706"/>
    <p1510:client id="{9CAACD11-E69A-9E2C-959A-ACDA6404940B}" v="41" dt="2020-06-30T09:21:13.053"/>
    <p1510:client id="{9D294FE6-D8CC-3CC0-CDF6-D5ACC418005B}" v="223" dt="2021-01-31T19:40:42.208"/>
    <p1510:client id="{B6CC1742-0D66-E6A8-E9BD-BF011959CF2B}" v="983" dt="2020-06-28T11:25:40.565"/>
    <p1510:client id="{BFF00402-6A45-68CC-7D2F-B7AB1A4F8B25}" v="26" dt="2021-02-01T16:11:51.955"/>
    <p1510:client id="{CAC3D43D-5536-B0CD-5E4C-C67B62CF69BF}" v="984" dt="2020-06-20T20:21:00.443"/>
    <p1510:client id="{CBF34AEA-FBCD-863E-C279-AA42FC362AE8}" v="116" dt="2021-01-08T12:48:35.294"/>
    <p1510:client id="{CFECA352-B8C6-2DB8-FE4E-C46EBC745E95}" v="257" dt="2020-06-29T09:26:44.073"/>
    <p1510:client id="{D6612648-3992-FEEF-8401-01EAC0FBF2D9}" v="2663" dt="2021-02-02T11:00:26.230"/>
    <p1510:client id="{DB7DE2FC-B17A-C184-398C-A9823A8A3BFC}" v="2" dt="2020-06-25T10:36:33.143"/>
    <p1510:client id="{E9CCFCEE-3EC0-F2AD-8904-7FD3E3C07B8F}" v="1" dt="2020-06-30T07:10:43.014"/>
    <p1510:client id="{F0175E9F-A26F-5FC4-BD2F-C33A81576F40}" v="18" dt="2021-02-02T18:25:17.744"/>
    <p1510:client id="{F6B43B39-9904-95E5-8C66-50A168EA3111}" v="60" dt="2021-02-03T09:09:45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ob Gertheiss" userId="S::13116@stud.hfm.eu::89cde4e9-a1ca-4faa-ae0c-566089248998" providerId="AD" clId="Web-{9D294FE6-D8CC-3CC0-CDF6-D5ACC418005B}"/>
    <pc:docChg chg="addSld delSld modSld sldOrd">
      <pc:chgData name="Jakob Gertheiss" userId="S::13116@stud.hfm.eu::89cde4e9-a1ca-4faa-ae0c-566089248998" providerId="AD" clId="Web-{9D294FE6-D8CC-3CC0-CDF6-D5ACC418005B}" dt="2021-01-31T19:40:42.208" v="117"/>
      <pc:docMkLst>
        <pc:docMk/>
      </pc:docMkLst>
      <pc:sldChg chg="addSp delSp modSp">
        <pc:chgData name="Jakob Gertheiss" userId="S::13116@stud.hfm.eu::89cde4e9-a1ca-4faa-ae0c-566089248998" providerId="AD" clId="Web-{9D294FE6-D8CC-3CC0-CDF6-D5ACC418005B}" dt="2021-01-31T19:40:37.020" v="115"/>
        <pc:sldMkLst>
          <pc:docMk/>
          <pc:sldMk cId="1577499883" sldId="256"/>
        </pc:sldMkLst>
        <pc:spChg chg="mod">
          <ac:chgData name="Jakob Gertheiss" userId="S::13116@stud.hfm.eu::89cde4e9-a1ca-4faa-ae0c-566089248998" providerId="AD" clId="Web-{9D294FE6-D8CC-3CC0-CDF6-D5ACC418005B}" dt="2021-01-31T19:30:25.310" v="46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Jakob Gertheiss" userId="S::13116@stud.hfm.eu::89cde4e9-a1ca-4faa-ae0c-566089248998" providerId="AD" clId="Web-{9D294FE6-D8CC-3CC0-CDF6-D5ACC418005B}" dt="2021-01-31T19:31:08.216" v="53" actId="20577"/>
          <ac:spMkLst>
            <pc:docMk/>
            <pc:sldMk cId="1577499883" sldId="256"/>
            <ac:spMk id="3" creationId="{00000000-0000-0000-0000-000000000000}"/>
          </ac:spMkLst>
        </pc:spChg>
        <pc:spChg chg="mod">
          <ac:chgData name="Jakob Gertheiss" userId="S::13116@stud.hfm.eu::89cde4e9-a1ca-4faa-ae0c-566089248998" providerId="AD" clId="Web-{9D294FE6-D8CC-3CC0-CDF6-D5ACC418005B}" dt="2021-01-31T19:28:36.308" v="32" actId="20577"/>
          <ac:spMkLst>
            <pc:docMk/>
            <pc:sldMk cId="1577499883" sldId="256"/>
            <ac:spMk id="4" creationId="{8A4E2A73-A654-43FD-A78D-CE65E3B6ADFE}"/>
          </ac:spMkLst>
        </pc:spChg>
        <pc:spChg chg="add del mod">
          <ac:chgData name="Jakob Gertheiss" userId="S::13116@stud.hfm.eu::89cde4e9-a1ca-4faa-ae0c-566089248998" providerId="AD" clId="Web-{9D294FE6-D8CC-3CC0-CDF6-D5ACC418005B}" dt="2021-01-31T19:40:37.020" v="115"/>
          <ac:spMkLst>
            <pc:docMk/>
            <pc:sldMk cId="1577499883" sldId="256"/>
            <ac:spMk id="5" creationId="{BBE24698-38E3-4065-83BD-9E57453B7EA5}"/>
          </ac:spMkLst>
        </pc:spChg>
      </pc:sldChg>
      <pc:sldChg chg="del">
        <pc:chgData name="Jakob Gertheiss" userId="S::13116@stud.hfm.eu::89cde4e9-a1ca-4faa-ae0c-566089248998" providerId="AD" clId="Web-{9D294FE6-D8CC-3CC0-CDF6-D5ACC418005B}" dt="2021-01-31T19:37:22.440" v="65"/>
        <pc:sldMkLst>
          <pc:docMk/>
          <pc:sldMk cId="1108627606" sldId="259"/>
        </pc:sldMkLst>
      </pc:sldChg>
      <pc:sldChg chg="modSp">
        <pc:chgData name="Jakob Gertheiss" userId="S::13116@stud.hfm.eu::89cde4e9-a1ca-4faa-ae0c-566089248998" providerId="AD" clId="Web-{9D294FE6-D8CC-3CC0-CDF6-D5ACC418005B}" dt="2021-01-31T19:33:44.296" v="63" actId="20577"/>
        <pc:sldMkLst>
          <pc:docMk/>
          <pc:sldMk cId="2628259439" sldId="263"/>
        </pc:sldMkLst>
        <pc:spChg chg="mod">
          <ac:chgData name="Jakob Gertheiss" userId="S::13116@stud.hfm.eu::89cde4e9-a1ca-4faa-ae0c-566089248998" providerId="AD" clId="Web-{9D294FE6-D8CC-3CC0-CDF6-D5ACC418005B}" dt="2021-01-31T19:33:00.937" v="54" actId="20577"/>
          <ac:spMkLst>
            <pc:docMk/>
            <pc:sldMk cId="2628259439" sldId="263"/>
            <ac:spMk id="2" creationId="{1D4C04D4-0640-4977-A44E-BD4F8ED13212}"/>
          </ac:spMkLst>
        </pc:spChg>
        <pc:spChg chg="mod">
          <ac:chgData name="Jakob Gertheiss" userId="S::13116@stud.hfm.eu::89cde4e9-a1ca-4faa-ae0c-566089248998" providerId="AD" clId="Web-{9D294FE6-D8CC-3CC0-CDF6-D5ACC418005B}" dt="2021-01-31T19:33:44.296" v="63" actId="20577"/>
          <ac:spMkLst>
            <pc:docMk/>
            <pc:sldMk cId="2628259439" sldId="263"/>
            <ac:spMk id="3" creationId="{CDF23224-4687-4024-9F13-779D6F395756}"/>
          </ac:spMkLst>
        </pc:spChg>
      </pc:sldChg>
      <pc:sldChg chg="modSp">
        <pc:chgData name="Jakob Gertheiss" userId="S::13116@stud.hfm.eu::89cde4e9-a1ca-4faa-ae0c-566089248998" providerId="AD" clId="Web-{9D294FE6-D8CC-3CC0-CDF6-D5ACC418005B}" dt="2021-01-31T19:39:40.410" v="110" actId="20577"/>
        <pc:sldMkLst>
          <pc:docMk/>
          <pc:sldMk cId="1679849333" sldId="266"/>
        </pc:sldMkLst>
        <pc:spChg chg="mod">
          <ac:chgData name="Jakob Gertheiss" userId="S::13116@stud.hfm.eu::89cde4e9-a1ca-4faa-ae0c-566089248998" providerId="AD" clId="Web-{9D294FE6-D8CC-3CC0-CDF6-D5ACC418005B}" dt="2021-01-31T19:39:30.988" v="109" actId="20577"/>
          <ac:spMkLst>
            <pc:docMk/>
            <pc:sldMk cId="1679849333" sldId="266"/>
            <ac:spMk id="2" creationId="{1D4C04D4-0640-4977-A44E-BD4F8ED13212}"/>
          </ac:spMkLst>
        </pc:spChg>
        <pc:spChg chg="mod">
          <ac:chgData name="Jakob Gertheiss" userId="S::13116@stud.hfm.eu::89cde4e9-a1ca-4faa-ae0c-566089248998" providerId="AD" clId="Web-{9D294FE6-D8CC-3CC0-CDF6-D5ACC418005B}" dt="2021-01-31T19:39:40.410" v="110" actId="20577"/>
          <ac:spMkLst>
            <pc:docMk/>
            <pc:sldMk cId="1679849333" sldId="266"/>
            <ac:spMk id="3" creationId="{CDF23224-4687-4024-9F13-779D6F395756}"/>
          </ac:spMkLst>
        </pc:spChg>
      </pc:sldChg>
      <pc:sldChg chg="del">
        <pc:chgData name="Jakob Gertheiss" userId="S::13116@stud.hfm.eu::89cde4e9-a1ca-4faa-ae0c-566089248998" providerId="AD" clId="Web-{9D294FE6-D8CC-3CC0-CDF6-D5ACC418005B}" dt="2021-01-31T19:37:46.940" v="68"/>
        <pc:sldMkLst>
          <pc:docMk/>
          <pc:sldMk cId="1782363433" sldId="285"/>
        </pc:sldMkLst>
      </pc:sldChg>
      <pc:sldChg chg="del">
        <pc:chgData name="Jakob Gertheiss" userId="S::13116@stud.hfm.eu::89cde4e9-a1ca-4faa-ae0c-566089248998" providerId="AD" clId="Web-{9D294FE6-D8CC-3CC0-CDF6-D5ACC418005B}" dt="2021-01-31T19:38:44.378" v="96"/>
        <pc:sldMkLst>
          <pc:docMk/>
          <pc:sldMk cId="368163755" sldId="291"/>
        </pc:sldMkLst>
      </pc:sldChg>
      <pc:sldChg chg="del">
        <pc:chgData name="Jakob Gertheiss" userId="S::13116@stud.hfm.eu::89cde4e9-a1ca-4faa-ae0c-566089248998" providerId="AD" clId="Web-{9D294FE6-D8CC-3CC0-CDF6-D5ACC418005B}" dt="2021-01-31T19:38:50.253" v="101"/>
        <pc:sldMkLst>
          <pc:docMk/>
          <pc:sldMk cId="3989905496" sldId="293"/>
        </pc:sldMkLst>
      </pc:sldChg>
      <pc:sldChg chg="del">
        <pc:chgData name="Jakob Gertheiss" userId="S::13116@stud.hfm.eu::89cde4e9-a1ca-4faa-ae0c-566089248998" providerId="AD" clId="Web-{9D294FE6-D8CC-3CC0-CDF6-D5ACC418005B}" dt="2021-01-31T19:39:49.988" v="111"/>
        <pc:sldMkLst>
          <pc:docMk/>
          <pc:sldMk cId="1565765667" sldId="294"/>
        </pc:sldMkLst>
      </pc:sldChg>
      <pc:sldChg chg="del">
        <pc:chgData name="Jakob Gertheiss" userId="S::13116@stud.hfm.eu::89cde4e9-a1ca-4faa-ae0c-566089248998" providerId="AD" clId="Web-{9D294FE6-D8CC-3CC0-CDF6-D5ACC418005B}" dt="2021-01-31T19:38:03.846" v="88"/>
        <pc:sldMkLst>
          <pc:docMk/>
          <pc:sldMk cId="3222366818" sldId="295"/>
        </pc:sldMkLst>
      </pc:sldChg>
      <pc:sldChg chg="del">
        <pc:chgData name="Jakob Gertheiss" userId="S::13116@stud.hfm.eu::89cde4e9-a1ca-4faa-ae0c-566089248998" providerId="AD" clId="Web-{9D294FE6-D8CC-3CC0-CDF6-D5ACC418005B}" dt="2021-01-31T19:38:03.846" v="87"/>
        <pc:sldMkLst>
          <pc:docMk/>
          <pc:sldMk cId="1955968726" sldId="296"/>
        </pc:sldMkLst>
      </pc:sldChg>
      <pc:sldChg chg="del">
        <pc:chgData name="Jakob Gertheiss" userId="S::13116@stud.hfm.eu::89cde4e9-a1ca-4faa-ae0c-566089248998" providerId="AD" clId="Web-{9D294FE6-D8CC-3CC0-CDF6-D5ACC418005B}" dt="2021-01-31T19:38:03.831" v="76"/>
        <pc:sldMkLst>
          <pc:docMk/>
          <pc:sldMk cId="810319950" sldId="298"/>
        </pc:sldMkLst>
      </pc:sldChg>
      <pc:sldChg chg="del">
        <pc:chgData name="Jakob Gertheiss" userId="S::13116@stud.hfm.eu::89cde4e9-a1ca-4faa-ae0c-566089248998" providerId="AD" clId="Web-{9D294FE6-D8CC-3CC0-CDF6-D5ACC418005B}" dt="2021-01-31T19:38:03.846" v="83"/>
        <pc:sldMkLst>
          <pc:docMk/>
          <pc:sldMk cId="1479226816" sldId="299"/>
        </pc:sldMkLst>
      </pc:sldChg>
      <pc:sldChg chg="del">
        <pc:chgData name="Jakob Gertheiss" userId="S::13116@stud.hfm.eu::89cde4e9-a1ca-4faa-ae0c-566089248998" providerId="AD" clId="Web-{9D294FE6-D8CC-3CC0-CDF6-D5ACC418005B}" dt="2021-01-31T19:39:13.457" v="108"/>
        <pc:sldMkLst>
          <pc:docMk/>
          <pc:sldMk cId="770358020" sldId="300"/>
        </pc:sldMkLst>
      </pc:sldChg>
      <pc:sldChg chg="modSp">
        <pc:chgData name="Jakob Gertheiss" userId="S::13116@stud.hfm.eu::89cde4e9-a1ca-4faa-ae0c-566089248998" providerId="AD" clId="Web-{9D294FE6-D8CC-3CC0-CDF6-D5ACC418005B}" dt="2021-01-31T19:37:38.831" v="67" actId="20577"/>
        <pc:sldMkLst>
          <pc:docMk/>
          <pc:sldMk cId="253345942" sldId="301"/>
        </pc:sldMkLst>
        <pc:spChg chg="mod">
          <ac:chgData name="Jakob Gertheiss" userId="S::13116@stud.hfm.eu::89cde4e9-a1ca-4faa-ae0c-566089248998" providerId="AD" clId="Web-{9D294FE6-D8CC-3CC0-CDF6-D5ACC418005B}" dt="2021-01-31T19:37:31.502" v="66" actId="20577"/>
          <ac:spMkLst>
            <pc:docMk/>
            <pc:sldMk cId="253345942" sldId="301"/>
            <ac:spMk id="2" creationId="{1D4C04D4-0640-4977-A44E-BD4F8ED13212}"/>
          </ac:spMkLst>
        </pc:spChg>
        <pc:spChg chg="mod">
          <ac:chgData name="Jakob Gertheiss" userId="S::13116@stud.hfm.eu::89cde4e9-a1ca-4faa-ae0c-566089248998" providerId="AD" clId="Web-{9D294FE6-D8CC-3CC0-CDF6-D5ACC418005B}" dt="2021-01-31T19:37:38.831" v="67" actId="20577"/>
          <ac:spMkLst>
            <pc:docMk/>
            <pc:sldMk cId="253345942" sldId="301"/>
            <ac:spMk id="3" creationId="{CDF23224-4687-4024-9F13-779D6F395756}"/>
          </ac:spMkLst>
        </pc:spChg>
      </pc:sldChg>
      <pc:sldChg chg="del">
        <pc:chgData name="Jakob Gertheiss" userId="S::13116@stud.hfm.eu::89cde4e9-a1ca-4faa-ae0c-566089248998" providerId="AD" clId="Web-{9D294FE6-D8CC-3CC0-CDF6-D5ACC418005B}" dt="2021-01-31T19:37:19.924" v="64"/>
        <pc:sldMkLst>
          <pc:docMk/>
          <pc:sldMk cId="3618241798" sldId="302"/>
        </pc:sldMkLst>
      </pc:sldChg>
      <pc:sldChg chg="del">
        <pc:chgData name="Jakob Gertheiss" userId="S::13116@stud.hfm.eu::89cde4e9-a1ca-4faa-ae0c-566089248998" providerId="AD" clId="Web-{9D294FE6-D8CC-3CC0-CDF6-D5ACC418005B}" dt="2021-01-31T19:37:54.956" v="69"/>
        <pc:sldMkLst>
          <pc:docMk/>
          <pc:sldMk cId="1560865268" sldId="303"/>
        </pc:sldMkLst>
      </pc:sldChg>
      <pc:sldChg chg="modSp">
        <pc:chgData name="Jakob Gertheiss" userId="S::13116@stud.hfm.eu::89cde4e9-a1ca-4faa-ae0c-566089248998" providerId="AD" clId="Web-{9D294FE6-D8CC-3CC0-CDF6-D5ACC418005B}" dt="2021-01-31T19:38:39.269" v="95" actId="20577"/>
        <pc:sldMkLst>
          <pc:docMk/>
          <pc:sldMk cId="1897281920" sldId="304"/>
        </pc:sldMkLst>
        <pc:spChg chg="mod">
          <ac:chgData name="Jakob Gertheiss" userId="S::13116@stud.hfm.eu::89cde4e9-a1ca-4faa-ae0c-566089248998" providerId="AD" clId="Web-{9D294FE6-D8CC-3CC0-CDF6-D5ACC418005B}" dt="2021-01-31T19:38:26.659" v="94" actId="20577"/>
          <ac:spMkLst>
            <pc:docMk/>
            <pc:sldMk cId="1897281920" sldId="304"/>
            <ac:spMk id="2" creationId="{1D4C04D4-0640-4977-A44E-BD4F8ED13212}"/>
          </ac:spMkLst>
        </pc:spChg>
        <pc:spChg chg="mod">
          <ac:chgData name="Jakob Gertheiss" userId="S::13116@stud.hfm.eu::89cde4e9-a1ca-4faa-ae0c-566089248998" providerId="AD" clId="Web-{9D294FE6-D8CC-3CC0-CDF6-D5ACC418005B}" dt="2021-01-31T19:38:39.269" v="95" actId="20577"/>
          <ac:spMkLst>
            <pc:docMk/>
            <pc:sldMk cId="1897281920" sldId="304"/>
            <ac:spMk id="3" creationId="{CDF23224-4687-4024-9F13-779D6F395756}"/>
          </ac:spMkLst>
        </pc:spChg>
      </pc:sldChg>
      <pc:sldChg chg="del">
        <pc:chgData name="Jakob Gertheiss" userId="S::13116@stud.hfm.eu::89cde4e9-a1ca-4faa-ae0c-566089248998" providerId="AD" clId="Web-{9D294FE6-D8CC-3CC0-CDF6-D5ACC418005B}" dt="2021-01-31T19:38:03.846" v="86"/>
        <pc:sldMkLst>
          <pc:docMk/>
          <pc:sldMk cId="3162337777" sldId="305"/>
        </pc:sldMkLst>
      </pc:sldChg>
      <pc:sldChg chg="del">
        <pc:chgData name="Jakob Gertheiss" userId="S::13116@stud.hfm.eu::89cde4e9-a1ca-4faa-ae0c-566089248998" providerId="AD" clId="Web-{9D294FE6-D8CC-3CC0-CDF6-D5ACC418005B}" dt="2021-01-31T19:38:03.846" v="84"/>
        <pc:sldMkLst>
          <pc:docMk/>
          <pc:sldMk cId="3550357640" sldId="306"/>
        </pc:sldMkLst>
      </pc:sldChg>
      <pc:sldChg chg="del">
        <pc:chgData name="Jakob Gertheiss" userId="S::13116@stud.hfm.eu::89cde4e9-a1ca-4faa-ae0c-566089248998" providerId="AD" clId="Web-{9D294FE6-D8CC-3CC0-CDF6-D5ACC418005B}" dt="2021-01-31T19:38:03.846" v="85"/>
        <pc:sldMkLst>
          <pc:docMk/>
          <pc:sldMk cId="1018725793" sldId="307"/>
        </pc:sldMkLst>
      </pc:sldChg>
      <pc:sldChg chg="del">
        <pc:chgData name="Jakob Gertheiss" userId="S::13116@stud.hfm.eu::89cde4e9-a1ca-4faa-ae0c-566089248998" providerId="AD" clId="Web-{9D294FE6-D8CC-3CC0-CDF6-D5ACC418005B}" dt="2021-01-31T19:38:03.846" v="77"/>
        <pc:sldMkLst>
          <pc:docMk/>
          <pc:sldMk cId="1792330276" sldId="309"/>
        </pc:sldMkLst>
      </pc:sldChg>
      <pc:sldChg chg="del">
        <pc:chgData name="Jakob Gertheiss" userId="S::13116@stud.hfm.eu::89cde4e9-a1ca-4faa-ae0c-566089248998" providerId="AD" clId="Web-{9D294FE6-D8CC-3CC0-CDF6-D5ACC418005B}" dt="2021-01-31T19:38:03.846" v="78"/>
        <pc:sldMkLst>
          <pc:docMk/>
          <pc:sldMk cId="1018172432" sldId="310"/>
        </pc:sldMkLst>
      </pc:sldChg>
      <pc:sldChg chg="del">
        <pc:chgData name="Jakob Gertheiss" userId="S::13116@stud.hfm.eu::89cde4e9-a1ca-4faa-ae0c-566089248998" providerId="AD" clId="Web-{9D294FE6-D8CC-3CC0-CDF6-D5ACC418005B}" dt="2021-01-31T19:38:03.846" v="79"/>
        <pc:sldMkLst>
          <pc:docMk/>
          <pc:sldMk cId="3762683275" sldId="311"/>
        </pc:sldMkLst>
      </pc:sldChg>
      <pc:sldChg chg="del">
        <pc:chgData name="Jakob Gertheiss" userId="S::13116@stud.hfm.eu::89cde4e9-a1ca-4faa-ae0c-566089248998" providerId="AD" clId="Web-{9D294FE6-D8CC-3CC0-CDF6-D5ACC418005B}" dt="2021-01-31T19:38:03.846" v="80"/>
        <pc:sldMkLst>
          <pc:docMk/>
          <pc:sldMk cId="1427201241" sldId="312"/>
        </pc:sldMkLst>
      </pc:sldChg>
      <pc:sldChg chg="del">
        <pc:chgData name="Jakob Gertheiss" userId="S::13116@stud.hfm.eu::89cde4e9-a1ca-4faa-ae0c-566089248998" providerId="AD" clId="Web-{9D294FE6-D8CC-3CC0-CDF6-D5ACC418005B}" dt="2021-01-31T19:38:03.846" v="81"/>
        <pc:sldMkLst>
          <pc:docMk/>
          <pc:sldMk cId="1236717262" sldId="313"/>
        </pc:sldMkLst>
      </pc:sldChg>
      <pc:sldChg chg="del">
        <pc:chgData name="Jakob Gertheiss" userId="S::13116@stud.hfm.eu::89cde4e9-a1ca-4faa-ae0c-566089248998" providerId="AD" clId="Web-{9D294FE6-D8CC-3CC0-CDF6-D5ACC418005B}" dt="2021-01-31T19:38:03.846" v="82"/>
        <pc:sldMkLst>
          <pc:docMk/>
          <pc:sldMk cId="4271363219" sldId="314"/>
        </pc:sldMkLst>
      </pc:sldChg>
      <pc:sldChg chg="del">
        <pc:chgData name="Jakob Gertheiss" userId="S::13116@stud.hfm.eu::89cde4e9-a1ca-4faa-ae0c-566089248998" providerId="AD" clId="Web-{9D294FE6-D8CC-3CC0-CDF6-D5ACC418005B}" dt="2021-01-31T19:38:03.831" v="73"/>
        <pc:sldMkLst>
          <pc:docMk/>
          <pc:sldMk cId="157608686" sldId="315"/>
        </pc:sldMkLst>
      </pc:sldChg>
      <pc:sldChg chg="del">
        <pc:chgData name="Jakob Gertheiss" userId="S::13116@stud.hfm.eu::89cde4e9-a1ca-4faa-ae0c-566089248998" providerId="AD" clId="Web-{9D294FE6-D8CC-3CC0-CDF6-D5ACC418005B}" dt="2021-01-31T19:38:03.831" v="74"/>
        <pc:sldMkLst>
          <pc:docMk/>
          <pc:sldMk cId="754454209" sldId="316"/>
        </pc:sldMkLst>
      </pc:sldChg>
      <pc:sldChg chg="del">
        <pc:chgData name="Jakob Gertheiss" userId="S::13116@stud.hfm.eu::89cde4e9-a1ca-4faa-ae0c-566089248998" providerId="AD" clId="Web-{9D294FE6-D8CC-3CC0-CDF6-D5ACC418005B}" dt="2021-01-31T19:38:03.831" v="75"/>
        <pc:sldMkLst>
          <pc:docMk/>
          <pc:sldMk cId="921737875" sldId="317"/>
        </pc:sldMkLst>
      </pc:sldChg>
      <pc:sldChg chg="del">
        <pc:chgData name="Jakob Gertheiss" userId="S::13116@stud.hfm.eu::89cde4e9-a1ca-4faa-ae0c-566089248998" providerId="AD" clId="Web-{9D294FE6-D8CC-3CC0-CDF6-D5ACC418005B}" dt="2021-01-31T19:38:03.831" v="70"/>
        <pc:sldMkLst>
          <pc:docMk/>
          <pc:sldMk cId="3256458657" sldId="318"/>
        </pc:sldMkLst>
      </pc:sldChg>
      <pc:sldChg chg="del">
        <pc:chgData name="Jakob Gertheiss" userId="S::13116@stud.hfm.eu::89cde4e9-a1ca-4faa-ae0c-566089248998" providerId="AD" clId="Web-{9D294FE6-D8CC-3CC0-CDF6-D5ACC418005B}" dt="2021-01-31T19:38:03.831" v="71"/>
        <pc:sldMkLst>
          <pc:docMk/>
          <pc:sldMk cId="2192243723" sldId="319"/>
        </pc:sldMkLst>
      </pc:sldChg>
      <pc:sldChg chg="del">
        <pc:chgData name="Jakob Gertheiss" userId="S::13116@stud.hfm.eu::89cde4e9-a1ca-4faa-ae0c-566089248998" providerId="AD" clId="Web-{9D294FE6-D8CC-3CC0-CDF6-D5ACC418005B}" dt="2021-01-31T19:38:03.831" v="72"/>
        <pc:sldMkLst>
          <pc:docMk/>
          <pc:sldMk cId="1473624911" sldId="320"/>
        </pc:sldMkLst>
      </pc:sldChg>
      <pc:sldChg chg="del">
        <pc:chgData name="Jakob Gertheiss" userId="S::13116@stud.hfm.eu::89cde4e9-a1ca-4faa-ae0c-566089248998" providerId="AD" clId="Web-{9D294FE6-D8CC-3CC0-CDF6-D5ACC418005B}" dt="2021-01-31T19:38:50.253" v="100"/>
        <pc:sldMkLst>
          <pc:docMk/>
          <pc:sldMk cId="904486981" sldId="321"/>
        </pc:sldMkLst>
      </pc:sldChg>
      <pc:sldChg chg="delSp modSp">
        <pc:chgData name="Jakob Gertheiss" userId="S::13116@stud.hfm.eu::89cde4e9-a1ca-4faa-ae0c-566089248998" providerId="AD" clId="Web-{9D294FE6-D8CC-3CC0-CDF6-D5ACC418005B}" dt="2021-01-31T19:39:07.550" v="106"/>
        <pc:sldMkLst>
          <pc:docMk/>
          <pc:sldMk cId="2327446552" sldId="322"/>
        </pc:sldMkLst>
        <pc:spChg chg="mod">
          <ac:chgData name="Jakob Gertheiss" userId="S::13116@stud.hfm.eu::89cde4e9-a1ca-4faa-ae0c-566089248998" providerId="AD" clId="Web-{9D294FE6-D8CC-3CC0-CDF6-D5ACC418005B}" dt="2021-01-31T19:38:58.863" v="102" actId="20577"/>
          <ac:spMkLst>
            <pc:docMk/>
            <pc:sldMk cId="2327446552" sldId="322"/>
            <ac:spMk id="2" creationId="{1D4C04D4-0640-4977-A44E-BD4F8ED13212}"/>
          </ac:spMkLst>
        </pc:spChg>
        <pc:spChg chg="mod">
          <ac:chgData name="Jakob Gertheiss" userId="S::13116@stud.hfm.eu::89cde4e9-a1ca-4faa-ae0c-566089248998" providerId="AD" clId="Web-{9D294FE6-D8CC-3CC0-CDF6-D5ACC418005B}" dt="2021-01-31T19:39:03.082" v="103" actId="20577"/>
          <ac:spMkLst>
            <pc:docMk/>
            <pc:sldMk cId="2327446552" sldId="322"/>
            <ac:spMk id="3" creationId="{CDF23224-4687-4024-9F13-779D6F395756}"/>
          </ac:spMkLst>
        </pc:spChg>
        <pc:cxnChg chg="del">
          <ac:chgData name="Jakob Gertheiss" userId="S::13116@stud.hfm.eu::89cde4e9-a1ca-4faa-ae0c-566089248998" providerId="AD" clId="Web-{9D294FE6-D8CC-3CC0-CDF6-D5ACC418005B}" dt="2021-01-31T19:39:05.613" v="104"/>
          <ac:cxnSpMkLst>
            <pc:docMk/>
            <pc:sldMk cId="2327446552" sldId="322"/>
            <ac:cxnSpMk id="5" creationId="{284FCE4E-5045-4D2C-A289-EB508D63C4B8}"/>
          </ac:cxnSpMkLst>
        </pc:cxnChg>
        <pc:cxnChg chg="del">
          <ac:chgData name="Jakob Gertheiss" userId="S::13116@stud.hfm.eu::89cde4e9-a1ca-4faa-ae0c-566089248998" providerId="AD" clId="Web-{9D294FE6-D8CC-3CC0-CDF6-D5ACC418005B}" dt="2021-01-31T19:39:07.550" v="106"/>
          <ac:cxnSpMkLst>
            <pc:docMk/>
            <pc:sldMk cId="2327446552" sldId="322"/>
            <ac:cxnSpMk id="6" creationId="{45A5C426-63BE-4944-B7C7-F7009256CA31}"/>
          </ac:cxnSpMkLst>
        </pc:cxnChg>
        <pc:cxnChg chg="del">
          <ac:chgData name="Jakob Gertheiss" userId="S::13116@stud.hfm.eu::89cde4e9-a1ca-4faa-ae0c-566089248998" providerId="AD" clId="Web-{9D294FE6-D8CC-3CC0-CDF6-D5ACC418005B}" dt="2021-01-31T19:39:06.582" v="105"/>
          <ac:cxnSpMkLst>
            <pc:docMk/>
            <pc:sldMk cId="2327446552" sldId="322"/>
            <ac:cxnSpMk id="7" creationId="{8C83EE72-4494-4E1D-97C4-20BA9636F59B}"/>
          </ac:cxnSpMkLst>
        </pc:cxnChg>
      </pc:sldChg>
      <pc:sldChg chg="del">
        <pc:chgData name="Jakob Gertheiss" userId="S::13116@stud.hfm.eu::89cde4e9-a1ca-4faa-ae0c-566089248998" providerId="AD" clId="Web-{9D294FE6-D8CC-3CC0-CDF6-D5ACC418005B}" dt="2021-01-31T19:38:50.253" v="97"/>
        <pc:sldMkLst>
          <pc:docMk/>
          <pc:sldMk cId="133346241" sldId="323"/>
        </pc:sldMkLst>
      </pc:sldChg>
      <pc:sldChg chg="add ord replId">
        <pc:chgData name="Jakob Gertheiss" userId="S::13116@stud.hfm.eu::89cde4e9-a1ca-4faa-ae0c-566089248998" providerId="AD" clId="Web-{9D294FE6-D8CC-3CC0-CDF6-D5ACC418005B}" dt="2021-01-31T19:40:42.208" v="117"/>
        <pc:sldMkLst>
          <pc:docMk/>
          <pc:sldMk cId="2491135713" sldId="323"/>
        </pc:sldMkLst>
      </pc:sldChg>
      <pc:sldChg chg="del">
        <pc:chgData name="Jakob Gertheiss" userId="S::13116@stud.hfm.eu::89cde4e9-a1ca-4faa-ae0c-566089248998" providerId="AD" clId="Web-{9D294FE6-D8CC-3CC0-CDF6-D5ACC418005B}" dt="2021-01-31T19:38:50.253" v="98"/>
        <pc:sldMkLst>
          <pc:docMk/>
          <pc:sldMk cId="3001848722" sldId="324"/>
        </pc:sldMkLst>
      </pc:sldChg>
      <pc:sldChg chg="del">
        <pc:chgData name="Jakob Gertheiss" userId="S::13116@stud.hfm.eu::89cde4e9-a1ca-4faa-ae0c-566089248998" providerId="AD" clId="Web-{9D294FE6-D8CC-3CC0-CDF6-D5ACC418005B}" dt="2021-01-31T19:38:50.253" v="99"/>
        <pc:sldMkLst>
          <pc:docMk/>
          <pc:sldMk cId="3387106859" sldId="325"/>
        </pc:sldMkLst>
      </pc:sldChg>
      <pc:sldChg chg="del">
        <pc:chgData name="Jakob Gertheiss" userId="S::13116@stud.hfm.eu::89cde4e9-a1ca-4faa-ae0c-566089248998" providerId="AD" clId="Web-{9D294FE6-D8CC-3CC0-CDF6-D5ACC418005B}" dt="2021-01-31T19:39:13.457" v="107"/>
        <pc:sldMkLst>
          <pc:docMk/>
          <pc:sldMk cId="2237123216" sldId="326"/>
        </pc:sldMkLst>
      </pc:sldChg>
    </pc:docChg>
  </pc:docChgLst>
  <pc:docChgLst>
    <pc:chgData name="Jakob Gertheiss" userId="S::13116@stud.hfm.eu::89cde4e9-a1ca-4faa-ae0c-566089248998" providerId="AD" clId="Web-{74ADDF2C-3F6B-AEC5-CA97-A5055357F333}"/>
    <pc:docChg chg="addSld delSld modSld">
      <pc:chgData name="Jakob Gertheiss" userId="S::13116@stud.hfm.eu::89cde4e9-a1ca-4faa-ae0c-566089248998" providerId="AD" clId="Web-{74ADDF2C-3F6B-AEC5-CA97-A5055357F333}" dt="2021-02-02T17:41:21.873" v="654" actId="20577"/>
      <pc:docMkLst>
        <pc:docMk/>
      </pc:docMkLst>
      <pc:sldChg chg="modSp mod setBg">
        <pc:chgData name="Jakob Gertheiss" userId="S::13116@stud.hfm.eu::89cde4e9-a1ca-4faa-ae0c-566089248998" providerId="AD" clId="Web-{74ADDF2C-3F6B-AEC5-CA97-A5055357F333}" dt="2021-02-02T17:41:21.873" v="654" actId="20577"/>
        <pc:sldMkLst>
          <pc:docMk/>
          <pc:sldMk cId="1679849333" sldId="266"/>
        </pc:sldMkLst>
        <pc:spChg chg="mod">
          <ac:chgData name="Jakob Gertheiss" userId="S::13116@stud.hfm.eu::89cde4e9-a1ca-4faa-ae0c-566089248998" providerId="AD" clId="Web-{74ADDF2C-3F6B-AEC5-CA97-A5055357F333}" dt="2021-02-02T17:41:21.873" v="654" actId="20577"/>
          <ac:spMkLst>
            <pc:docMk/>
            <pc:sldMk cId="1679849333" sldId="266"/>
            <ac:spMk id="3" creationId="{CDF23224-4687-4024-9F13-779D6F395756}"/>
          </ac:spMkLst>
        </pc:spChg>
      </pc:sldChg>
      <pc:sldChg chg="addSp delSp modSp">
        <pc:chgData name="Jakob Gertheiss" userId="S::13116@stud.hfm.eu::89cde4e9-a1ca-4faa-ae0c-566089248998" providerId="AD" clId="Web-{74ADDF2C-3F6B-AEC5-CA97-A5055357F333}" dt="2021-02-02T16:08:47.389" v="17"/>
        <pc:sldMkLst>
          <pc:docMk/>
          <pc:sldMk cId="1897281920" sldId="304"/>
        </pc:sldMkLst>
        <pc:spChg chg="del">
          <ac:chgData name="Jakob Gertheiss" userId="S::13116@stud.hfm.eu::89cde4e9-a1ca-4faa-ae0c-566089248998" providerId="AD" clId="Web-{74ADDF2C-3F6B-AEC5-CA97-A5055357F333}" dt="2021-02-02T16:06:52.434" v="8"/>
          <ac:spMkLst>
            <pc:docMk/>
            <pc:sldMk cId="1897281920" sldId="304"/>
            <ac:spMk id="3" creationId="{CDF23224-4687-4024-9F13-779D6F395756}"/>
          </ac:spMkLst>
        </pc:spChg>
        <pc:spChg chg="add del">
          <ac:chgData name="Jakob Gertheiss" userId="S::13116@stud.hfm.eu::89cde4e9-a1ca-4faa-ae0c-566089248998" providerId="AD" clId="Web-{74ADDF2C-3F6B-AEC5-CA97-A5055357F333}" dt="2021-02-02T16:07:56.810" v="15"/>
          <ac:spMkLst>
            <pc:docMk/>
            <pc:sldMk cId="1897281920" sldId="304"/>
            <ac:spMk id="5" creationId="{8CF45FBE-FBFC-421A-BAD4-58519778D0E6}"/>
          </ac:spMkLst>
        </pc:spChg>
        <pc:spChg chg="add del mod">
          <ac:chgData name="Jakob Gertheiss" userId="S::13116@stud.hfm.eu::89cde4e9-a1ca-4faa-ae0c-566089248998" providerId="AD" clId="Web-{74ADDF2C-3F6B-AEC5-CA97-A5055357F333}" dt="2021-02-02T16:08:46.405" v="16"/>
          <ac:spMkLst>
            <pc:docMk/>
            <pc:sldMk cId="1897281920" sldId="304"/>
            <ac:spMk id="7" creationId="{AC1EE176-16F5-4E50-88E5-B4FE0AAF2E2A}"/>
          </ac:spMkLst>
        </pc:spChg>
        <pc:picChg chg="add del">
          <ac:chgData name="Jakob Gertheiss" userId="S::13116@stud.hfm.eu::89cde4e9-a1ca-4faa-ae0c-566089248998" providerId="AD" clId="Web-{74ADDF2C-3F6B-AEC5-CA97-A5055357F333}" dt="2021-02-02T16:08:47.389" v="17"/>
          <ac:picMkLst>
            <pc:docMk/>
            <pc:sldMk cId="1897281920" sldId="304"/>
            <ac:picMk id="6" creationId="{36406A6E-18A1-446A-B160-D83E986F5AEF}"/>
          </ac:picMkLst>
        </pc:picChg>
      </pc:sldChg>
      <pc:sldChg chg="modSp">
        <pc:chgData name="Jakob Gertheiss" userId="S::13116@stud.hfm.eu::89cde4e9-a1ca-4faa-ae0c-566089248998" providerId="AD" clId="Web-{74ADDF2C-3F6B-AEC5-CA97-A5055357F333}" dt="2021-02-02T16:35:39.582" v="193" actId="20577"/>
        <pc:sldMkLst>
          <pc:docMk/>
          <pc:sldMk cId="2327446552" sldId="322"/>
        </pc:sldMkLst>
        <pc:spChg chg="mod">
          <ac:chgData name="Jakob Gertheiss" userId="S::13116@stud.hfm.eu::89cde4e9-a1ca-4faa-ae0c-566089248998" providerId="AD" clId="Web-{74ADDF2C-3F6B-AEC5-CA97-A5055357F333}" dt="2021-02-02T16:35:39.582" v="193" actId="20577"/>
          <ac:spMkLst>
            <pc:docMk/>
            <pc:sldMk cId="2327446552" sldId="322"/>
            <ac:spMk id="3" creationId="{CDF23224-4687-4024-9F13-779D6F395756}"/>
          </ac:spMkLst>
        </pc:spChg>
      </pc:sldChg>
      <pc:sldChg chg="modSp">
        <pc:chgData name="Jakob Gertheiss" userId="S::13116@stud.hfm.eu::89cde4e9-a1ca-4faa-ae0c-566089248998" providerId="AD" clId="Web-{74ADDF2C-3F6B-AEC5-CA97-A5055357F333}" dt="2021-02-02T16:14:12.662" v="68" actId="20577"/>
        <pc:sldMkLst>
          <pc:docMk/>
          <pc:sldMk cId="2060126989" sldId="324"/>
        </pc:sldMkLst>
        <pc:spChg chg="mod">
          <ac:chgData name="Jakob Gertheiss" userId="S::13116@stud.hfm.eu::89cde4e9-a1ca-4faa-ae0c-566089248998" providerId="AD" clId="Web-{74ADDF2C-3F6B-AEC5-CA97-A5055357F333}" dt="2021-02-02T16:14:12.662" v="68" actId="20577"/>
          <ac:spMkLst>
            <pc:docMk/>
            <pc:sldMk cId="2060126989" sldId="324"/>
            <ac:spMk id="3" creationId="{CDF23224-4687-4024-9F13-779D6F395756}"/>
          </ac:spMkLst>
        </pc:spChg>
      </pc:sldChg>
      <pc:sldChg chg="modSp">
        <pc:chgData name="Jakob Gertheiss" userId="S::13116@stud.hfm.eu::89cde4e9-a1ca-4faa-ae0c-566089248998" providerId="AD" clId="Web-{74ADDF2C-3F6B-AEC5-CA97-A5055357F333}" dt="2021-02-02T16:29:38.808" v="112" actId="20577"/>
        <pc:sldMkLst>
          <pc:docMk/>
          <pc:sldMk cId="480923698" sldId="325"/>
        </pc:sldMkLst>
        <pc:spChg chg="mod">
          <ac:chgData name="Jakob Gertheiss" userId="S::13116@stud.hfm.eu::89cde4e9-a1ca-4faa-ae0c-566089248998" providerId="AD" clId="Web-{74ADDF2C-3F6B-AEC5-CA97-A5055357F333}" dt="2021-02-02T16:29:38.808" v="112" actId="20577"/>
          <ac:spMkLst>
            <pc:docMk/>
            <pc:sldMk cId="480923698" sldId="325"/>
            <ac:spMk id="3" creationId="{CDF23224-4687-4024-9F13-779D6F395756}"/>
          </ac:spMkLst>
        </pc:spChg>
      </pc:sldChg>
      <pc:sldChg chg="modSp">
        <pc:chgData name="Jakob Gertheiss" userId="S::13116@stud.hfm.eu::89cde4e9-a1ca-4faa-ae0c-566089248998" providerId="AD" clId="Web-{74ADDF2C-3F6B-AEC5-CA97-A5055357F333}" dt="2021-02-02T16:30:17.059" v="121" actId="20577"/>
        <pc:sldMkLst>
          <pc:docMk/>
          <pc:sldMk cId="3429311877" sldId="326"/>
        </pc:sldMkLst>
        <pc:spChg chg="mod">
          <ac:chgData name="Jakob Gertheiss" userId="S::13116@stud.hfm.eu::89cde4e9-a1ca-4faa-ae0c-566089248998" providerId="AD" clId="Web-{74ADDF2C-3F6B-AEC5-CA97-A5055357F333}" dt="2021-02-02T16:30:17.059" v="121" actId="20577"/>
          <ac:spMkLst>
            <pc:docMk/>
            <pc:sldMk cId="3429311877" sldId="326"/>
            <ac:spMk id="3" creationId="{CDF23224-4687-4024-9F13-779D6F395756}"/>
          </ac:spMkLst>
        </pc:spChg>
      </pc:sldChg>
      <pc:sldChg chg="modSp">
        <pc:chgData name="Jakob Gertheiss" userId="S::13116@stud.hfm.eu::89cde4e9-a1ca-4faa-ae0c-566089248998" providerId="AD" clId="Web-{74ADDF2C-3F6B-AEC5-CA97-A5055357F333}" dt="2021-02-02T16:30:51.138" v="129" actId="20577"/>
        <pc:sldMkLst>
          <pc:docMk/>
          <pc:sldMk cId="185225896" sldId="327"/>
        </pc:sldMkLst>
        <pc:spChg chg="mod">
          <ac:chgData name="Jakob Gertheiss" userId="S::13116@stud.hfm.eu::89cde4e9-a1ca-4faa-ae0c-566089248998" providerId="AD" clId="Web-{74ADDF2C-3F6B-AEC5-CA97-A5055357F333}" dt="2021-02-02T16:30:51.138" v="129" actId="20577"/>
          <ac:spMkLst>
            <pc:docMk/>
            <pc:sldMk cId="185225896" sldId="327"/>
            <ac:spMk id="3" creationId="{CDF23224-4687-4024-9F13-779D6F395756}"/>
          </ac:spMkLst>
        </pc:spChg>
      </pc:sldChg>
      <pc:sldChg chg="modSp">
        <pc:chgData name="Jakob Gertheiss" userId="S::13116@stud.hfm.eu::89cde4e9-a1ca-4faa-ae0c-566089248998" providerId="AD" clId="Web-{74ADDF2C-3F6B-AEC5-CA97-A5055357F333}" dt="2021-02-02T16:32:30.265" v="141" actId="20577"/>
        <pc:sldMkLst>
          <pc:docMk/>
          <pc:sldMk cId="1388512558" sldId="328"/>
        </pc:sldMkLst>
        <pc:spChg chg="mod">
          <ac:chgData name="Jakob Gertheiss" userId="S::13116@stud.hfm.eu::89cde4e9-a1ca-4faa-ae0c-566089248998" providerId="AD" clId="Web-{74ADDF2C-3F6B-AEC5-CA97-A5055357F333}" dt="2021-02-02T16:32:30.265" v="141" actId="20577"/>
          <ac:spMkLst>
            <pc:docMk/>
            <pc:sldMk cId="1388512558" sldId="328"/>
            <ac:spMk id="3" creationId="{CDF23224-4687-4024-9F13-779D6F395756}"/>
          </ac:spMkLst>
        </pc:spChg>
      </pc:sldChg>
      <pc:sldChg chg="addSp delSp modSp">
        <pc:chgData name="Jakob Gertheiss" userId="S::13116@stud.hfm.eu::89cde4e9-a1ca-4faa-ae0c-566089248998" providerId="AD" clId="Web-{74ADDF2C-3F6B-AEC5-CA97-A5055357F333}" dt="2021-02-02T17:06:41.139" v="378"/>
        <pc:sldMkLst>
          <pc:docMk/>
          <pc:sldMk cId="77161357" sldId="329"/>
        </pc:sldMkLst>
        <pc:spChg chg="mod">
          <ac:chgData name="Jakob Gertheiss" userId="S::13116@stud.hfm.eu::89cde4e9-a1ca-4faa-ae0c-566089248998" providerId="AD" clId="Web-{74ADDF2C-3F6B-AEC5-CA97-A5055357F333}" dt="2021-02-02T16:33:21.969" v="155" actId="20577"/>
          <ac:spMkLst>
            <pc:docMk/>
            <pc:sldMk cId="77161357" sldId="329"/>
            <ac:spMk id="3" creationId="{CDF23224-4687-4024-9F13-779D6F395756}"/>
          </ac:spMkLst>
        </pc:spChg>
        <pc:picChg chg="add del mod">
          <ac:chgData name="Jakob Gertheiss" userId="S::13116@stud.hfm.eu::89cde4e9-a1ca-4faa-ae0c-566089248998" providerId="AD" clId="Web-{74ADDF2C-3F6B-AEC5-CA97-A5055357F333}" dt="2021-02-02T17:06:41.139" v="378"/>
          <ac:picMkLst>
            <pc:docMk/>
            <pc:sldMk cId="77161357" sldId="329"/>
            <ac:picMk id="4" creationId="{46BF2E66-40CE-412B-9570-B805B7C13F13}"/>
          </ac:picMkLst>
        </pc:picChg>
      </pc:sldChg>
      <pc:sldChg chg="modSp">
        <pc:chgData name="Jakob Gertheiss" userId="S::13116@stud.hfm.eu::89cde4e9-a1ca-4faa-ae0c-566089248998" providerId="AD" clId="Web-{74ADDF2C-3F6B-AEC5-CA97-A5055357F333}" dt="2021-02-02T16:34:09.861" v="169" actId="20577"/>
        <pc:sldMkLst>
          <pc:docMk/>
          <pc:sldMk cId="2641713829" sldId="330"/>
        </pc:sldMkLst>
        <pc:spChg chg="mod">
          <ac:chgData name="Jakob Gertheiss" userId="S::13116@stud.hfm.eu::89cde4e9-a1ca-4faa-ae0c-566089248998" providerId="AD" clId="Web-{74ADDF2C-3F6B-AEC5-CA97-A5055357F333}" dt="2021-02-02T16:34:09.861" v="169" actId="20577"/>
          <ac:spMkLst>
            <pc:docMk/>
            <pc:sldMk cId="2641713829" sldId="330"/>
            <ac:spMk id="3" creationId="{CDF23224-4687-4024-9F13-779D6F395756}"/>
          </ac:spMkLst>
        </pc:spChg>
      </pc:sldChg>
      <pc:sldChg chg="delSp modSp">
        <pc:chgData name="Jakob Gertheiss" userId="S::13116@stud.hfm.eu::89cde4e9-a1ca-4faa-ae0c-566089248998" providerId="AD" clId="Web-{74ADDF2C-3F6B-AEC5-CA97-A5055357F333}" dt="2021-02-02T16:34:36.393" v="179"/>
        <pc:sldMkLst>
          <pc:docMk/>
          <pc:sldMk cId="2889052098" sldId="331"/>
        </pc:sldMkLst>
        <pc:spChg chg="mod">
          <ac:chgData name="Jakob Gertheiss" userId="S::13116@stud.hfm.eu::89cde4e9-a1ca-4faa-ae0c-566089248998" providerId="AD" clId="Web-{74ADDF2C-3F6B-AEC5-CA97-A5055357F333}" dt="2021-02-02T16:34:32.940" v="178" actId="20577"/>
          <ac:spMkLst>
            <pc:docMk/>
            <pc:sldMk cId="2889052098" sldId="331"/>
            <ac:spMk id="3" creationId="{CDF23224-4687-4024-9F13-779D6F395756}"/>
          </ac:spMkLst>
        </pc:spChg>
        <pc:spChg chg="del">
          <ac:chgData name="Jakob Gertheiss" userId="S::13116@stud.hfm.eu::89cde4e9-a1ca-4faa-ae0c-566089248998" providerId="AD" clId="Web-{74ADDF2C-3F6B-AEC5-CA97-A5055357F333}" dt="2021-02-02T16:34:36.393" v="179"/>
          <ac:spMkLst>
            <pc:docMk/>
            <pc:sldMk cId="2889052098" sldId="331"/>
            <ac:spMk id="5" creationId="{0E4BC442-1784-45F2-9A3E-18516A9F4C1F}"/>
          </ac:spMkLst>
        </pc:spChg>
      </pc:sldChg>
      <pc:sldChg chg="delSp modSp">
        <pc:chgData name="Jakob Gertheiss" userId="S::13116@stud.hfm.eu::89cde4e9-a1ca-4faa-ae0c-566089248998" providerId="AD" clId="Web-{74ADDF2C-3F6B-AEC5-CA97-A5055357F333}" dt="2021-02-02T16:13:06.598" v="42"/>
        <pc:sldMkLst>
          <pc:docMk/>
          <pc:sldMk cId="2717901764" sldId="333"/>
        </pc:sldMkLst>
        <pc:spChg chg="mod">
          <ac:chgData name="Jakob Gertheiss" userId="S::13116@stud.hfm.eu::89cde4e9-a1ca-4faa-ae0c-566089248998" providerId="AD" clId="Web-{74ADDF2C-3F6B-AEC5-CA97-A5055357F333}" dt="2021-02-02T16:13:04.926" v="40" actId="20577"/>
          <ac:spMkLst>
            <pc:docMk/>
            <pc:sldMk cId="2717901764" sldId="333"/>
            <ac:spMk id="4" creationId="{04757041-1B4B-48BE-80FC-8E8C9FAF391E}"/>
          </ac:spMkLst>
        </pc:spChg>
        <pc:spChg chg="del mod">
          <ac:chgData name="Jakob Gertheiss" userId="S::13116@stud.hfm.eu::89cde4e9-a1ca-4faa-ae0c-566089248998" providerId="AD" clId="Web-{74ADDF2C-3F6B-AEC5-CA97-A5055357F333}" dt="2021-02-02T16:13:06.083" v="41"/>
          <ac:spMkLst>
            <pc:docMk/>
            <pc:sldMk cId="2717901764" sldId="333"/>
            <ac:spMk id="10" creationId="{9C69B4E1-0A52-480D-8CD6-7D5087E0B347}"/>
          </ac:spMkLst>
        </pc:spChg>
        <pc:spChg chg="del mod">
          <ac:chgData name="Jakob Gertheiss" userId="S::13116@stud.hfm.eu::89cde4e9-a1ca-4faa-ae0c-566089248998" providerId="AD" clId="Web-{74ADDF2C-3F6B-AEC5-CA97-A5055357F333}" dt="2021-02-02T16:13:06.598" v="42"/>
          <ac:spMkLst>
            <pc:docMk/>
            <pc:sldMk cId="2717901764" sldId="333"/>
            <ac:spMk id="11" creationId="{C0C6D085-F8CB-4D28-B381-B3B20D19C660}"/>
          </ac:spMkLst>
        </pc:spChg>
      </pc:sldChg>
      <pc:sldChg chg="add del replId">
        <pc:chgData name="Jakob Gertheiss" userId="S::13116@stud.hfm.eu::89cde4e9-a1ca-4faa-ae0c-566089248998" providerId="AD" clId="Web-{74ADDF2C-3F6B-AEC5-CA97-A5055357F333}" dt="2021-02-02T16:09:23.484" v="23"/>
        <pc:sldMkLst>
          <pc:docMk/>
          <pc:sldMk cId="1456610932" sldId="334"/>
        </pc:sldMkLst>
      </pc:sldChg>
      <pc:sldChg chg="add del replId">
        <pc:chgData name="Jakob Gertheiss" userId="S::13116@stud.hfm.eu::89cde4e9-a1ca-4faa-ae0c-566089248998" providerId="AD" clId="Web-{74ADDF2C-3F6B-AEC5-CA97-A5055357F333}" dt="2021-02-02T16:09:21.937" v="22"/>
        <pc:sldMkLst>
          <pc:docMk/>
          <pc:sldMk cId="1149468492" sldId="335"/>
        </pc:sldMkLst>
      </pc:sldChg>
      <pc:sldChg chg="add del replId">
        <pc:chgData name="Jakob Gertheiss" userId="S::13116@stud.hfm.eu::89cde4e9-a1ca-4faa-ae0c-566089248998" providerId="AD" clId="Web-{74ADDF2C-3F6B-AEC5-CA97-A5055357F333}" dt="2021-02-02T16:09:20.124" v="21"/>
        <pc:sldMkLst>
          <pc:docMk/>
          <pc:sldMk cId="237686073" sldId="336"/>
        </pc:sldMkLst>
      </pc:sldChg>
      <pc:sldChg chg="add replId">
        <pc:chgData name="Jakob Gertheiss" userId="S::13116@stud.hfm.eu::89cde4e9-a1ca-4faa-ae0c-566089248998" providerId="AD" clId="Web-{74ADDF2C-3F6B-AEC5-CA97-A5055357F333}" dt="2021-02-02T16:06:46.871" v="5"/>
        <pc:sldMkLst>
          <pc:docMk/>
          <pc:sldMk cId="2317788977" sldId="337"/>
        </pc:sldMkLst>
      </pc:sldChg>
      <pc:sldChg chg="delSp add replId">
        <pc:chgData name="Jakob Gertheiss" userId="S::13116@stud.hfm.eu::89cde4e9-a1ca-4faa-ae0c-566089248998" providerId="AD" clId="Web-{74ADDF2C-3F6B-AEC5-CA97-A5055357F333}" dt="2021-02-02T16:08:58.186" v="20"/>
        <pc:sldMkLst>
          <pc:docMk/>
          <pc:sldMk cId="538195359" sldId="338"/>
        </pc:sldMkLst>
        <pc:spChg chg="del">
          <ac:chgData name="Jakob Gertheiss" userId="S::13116@stud.hfm.eu::89cde4e9-a1ca-4faa-ae0c-566089248998" providerId="AD" clId="Web-{74ADDF2C-3F6B-AEC5-CA97-A5055357F333}" dt="2021-02-02T16:08:58.186" v="20"/>
          <ac:spMkLst>
            <pc:docMk/>
            <pc:sldMk cId="538195359" sldId="338"/>
            <ac:spMk id="5" creationId="{8CF45FBE-FBFC-421A-BAD4-58519778D0E6}"/>
          </ac:spMkLst>
        </pc:spChg>
      </pc:sldChg>
      <pc:sldChg chg="delSp add del replId">
        <pc:chgData name="Jakob Gertheiss" userId="S::13116@stud.hfm.eu::89cde4e9-a1ca-4faa-ae0c-566089248998" providerId="AD" clId="Web-{74ADDF2C-3F6B-AEC5-CA97-A5055357F333}" dt="2021-02-02T16:12:33.301" v="32"/>
        <pc:sldMkLst>
          <pc:docMk/>
          <pc:sldMk cId="530610671" sldId="339"/>
        </pc:sldMkLst>
        <pc:spChg chg="del">
          <ac:chgData name="Jakob Gertheiss" userId="S::13116@stud.hfm.eu::89cde4e9-a1ca-4faa-ae0c-566089248998" providerId="AD" clId="Web-{74ADDF2C-3F6B-AEC5-CA97-A5055357F333}" dt="2021-02-02T16:08:54.030" v="18"/>
          <ac:spMkLst>
            <pc:docMk/>
            <pc:sldMk cId="530610671" sldId="339"/>
            <ac:spMk id="5" creationId="{8CF45FBE-FBFC-421A-BAD4-58519778D0E6}"/>
          </ac:spMkLst>
        </pc:spChg>
        <pc:picChg chg="del">
          <ac:chgData name="Jakob Gertheiss" userId="S::13116@stud.hfm.eu::89cde4e9-a1ca-4faa-ae0c-566089248998" providerId="AD" clId="Web-{74ADDF2C-3F6B-AEC5-CA97-A5055357F333}" dt="2021-02-02T16:08:54.561" v="19"/>
          <ac:picMkLst>
            <pc:docMk/>
            <pc:sldMk cId="530610671" sldId="339"/>
            <ac:picMk id="6" creationId="{36406A6E-18A1-446A-B160-D83E986F5AEF}"/>
          </ac:picMkLst>
        </pc:picChg>
      </pc:sldChg>
      <pc:sldChg chg="add replId">
        <pc:chgData name="Jakob Gertheiss" userId="S::13116@stud.hfm.eu::89cde4e9-a1ca-4faa-ae0c-566089248998" providerId="AD" clId="Web-{74ADDF2C-3F6B-AEC5-CA97-A5055357F333}" dt="2021-02-02T16:11:34.252" v="24"/>
        <pc:sldMkLst>
          <pc:docMk/>
          <pc:sldMk cId="3172321884" sldId="340"/>
        </pc:sldMkLst>
      </pc:sldChg>
      <pc:sldChg chg="modSp add replId">
        <pc:chgData name="Jakob Gertheiss" userId="S::13116@stud.hfm.eu::89cde4e9-a1ca-4faa-ae0c-566089248998" providerId="AD" clId="Web-{74ADDF2C-3F6B-AEC5-CA97-A5055357F333}" dt="2021-02-02T16:13:57.193" v="64" actId="20577"/>
        <pc:sldMkLst>
          <pc:docMk/>
          <pc:sldMk cId="3414196454" sldId="341"/>
        </pc:sldMkLst>
        <pc:spChg chg="mod">
          <ac:chgData name="Jakob Gertheiss" userId="S::13116@stud.hfm.eu::89cde4e9-a1ca-4faa-ae0c-566089248998" providerId="AD" clId="Web-{74ADDF2C-3F6B-AEC5-CA97-A5055357F333}" dt="2021-02-02T16:13:57.193" v="64" actId="20577"/>
          <ac:spMkLst>
            <pc:docMk/>
            <pc:sldMk cId="3414196454" sldId="341"/>
            <ac:spMk id="4" creationId="{04757041-1B4B-48BE-80FC-8E8C9FAF391E}"/>
          </ac:spMkLst>
        </pc:spChg>
      </pc:sldChg>
      <pc:sldChg chg="addSp delSp modSp add del replId">
        <pc:chgData name="Jakob Gertheiss" userId="S::13116@stud.hfm.eu::89cde4e9-a1ca-4faa-ae0c-566089248998" providerId="AD" clId="Web-{74ADDF2C-3F6B-AEC5-CA97-A5055357F333}" dt="2021-02-02T16:12:29.566" v="31"/>
        <pc:sldMkLst>
          <pc:docMk/>
          <pc:sldMk cId="3794278377" sldId="341"/>
        </pc:sldMkLst>
        <pc:picChg chg="add del mod">
          <ac:chgData name="Jakob Gertheiss" userId="S::13116@stud.hfm.eu::89cde4e9-a1ca-4faa-ae0c-566089248998" providerId="AD" clId="Web-{74ADDF2C-3F6B-AEC5-CA97-A5055357F333}" dt="2021-02-02T16:12:27.238" v="30"/>
          <ac:picMkLst>
            <pc:docMk/>
            <pc:sldMk cId="3794278377" sldId="341"/>
            <ac:picMk id="4" creationId="{D92C8A68-3F16-45E2-9763-56D942CAFD29}"/>
          </ac:picMkLst>
        </pc:picChg>
      </pc:sldChg>
      <pc:sldChg chg="modSp add replId">
        <pc:chgData name="Jakob Gertheiss" userId="S::13116@stud.hfm.eu::89cde4e9-a1ca-4faa-ae0c-566089248998" providerId="AD" clId="Web-{74ADDF2C-3F6B-AEC5-CA97-A5055357F333}" dt="2021-02-02T16:13:48.771" v="61" actId="20577"/>
        <pc:sldMkLst>
          <pc:docMk/>
          <pc:sldMk cId="1314125318" sldId="342"/>
        </pc:sldMkLst>
        <pc:spChg chg="mod">
          <ac:chgData name="Jakob Gertheiss" userId="S::13116@stud.hfm.eu::89cde4e9-a1ca-4faa-ae0c-566089248998" providerId="AD" clId="Web-{74ADDF2C-3F6B-AEC5-CA97-A5055357F333}" dt="2021-02-02T16:13:48.771" v="61" actId="20577"/>
          <ac:spMkLst>
            <pc:docMk/>
            <pc:sldMk cId="1314125318" sldId="342"/>
            <ac:spMk id="4" creationId="{04757041-1B4B-48BE-80FC-8E8C9FAF391E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13:43.443" v="59" actId="20577"/>
        <pc:sldMkLst>
          <pc:docMk/>
          <pc:sldMk cId="3556679542" sldId="343"/>
        </pc:sldMkLst>
        <pc:spChg chg="mod">
          <ac:chgData name="Jakob Gertheiss" userId="S::13116@stud.hfm.eu::89cde4e9-a1ca-4faa-ae0c-566089248998" providerId="AD" clId="Web-{74ADDF2C-3F6B-AEC5-CA97-A5055357F333}" dt="2021-02-02T16:13:43.443" v="59" actId="20577"/>
          <ac:spMkLst>
            <pc:docMk/>
            <pc:sldMk cId="3556679542" sldId="343"/>
            <ac:spMk id="4" creationId="{04757041-1B4B-48BE-80FC-8E8C9FAF391E}"/>
          </ac:spMkLst>
        </pc:spChg>
      </pc:sldChg>
      <pc:sldChg chg="delSp modSp add replId">
        <pc:chgData name="Jakob Gertheiss" userId="S::13116@stud.hfm.eu::89cde4e9-a1ca-4faa-ae0c-566089248998" providerId="AD" clId="Web-{74ADDF2C-3F6B-AEC5-CA97-A5055357F333}" dt="2021-02-02T16:13:32.349" v="56"/>
        <pc:sldMkLst>
          <pc:docMk/>
          <pc:sldMk cId="3798245169" sldId="344"/>
        </pc:sldMkLst>
        <pc:spChg chg="mod">
          <ac:chgData name="Jakob Gertheiss" userId="S::13116@stud.hfm.eu::89cde4e9-a1ca-4faa-ae0c-566089248998" providerId="AD" clId="Web-{74ADDF2C-3F6B-AEC5-CA97-A5055357F333}" dt="2021-02-02T16:13:31.474" v="54" actId="20577"/>
          <ac:spMkLst>
            <pc:docMk/>
            <pc:sldMk cId="3798245169" sldId="344"/>
            <ac:spMk id="4" creationId="{04757041-1B4B-48BE-80FC-8E8C9FAF391E}"/>
          </ac:spMkLst>
        </pc:spChg>
        <pc:spChg chg="del">
          <ac:chgData name="Jakob Gertheiss" userId="S::13116@stud.hfm.eu::89cde4e9-a1ca-4faa-ae0c-566089248998" providerId="AD" clId="Web-{74ADDF2C-3F6B-AEC5-CA97-A5055357F333}" dt="2021-02-02T16:13:31.552" v="55"/>
          <ac:spMkLst>
            <pc:docMk/>
            <pc:sldMk cId="3798245169" sldId="344"/>
            <ac:spMk id="10" creationId="{9C69B4E1-0A52-480D-8CD6-7D5087E0B347}"/>
          </ac:spMkLst>
        </pc:spChg>
        <pc:spChg chg="del">
          <ac:chgData name="Jakob Gertheiss" userId="S::13116@stud.hfm.eu::89cde4e9-a1ca-4faa-ae0c-566089248998" providerId="AD" clId="Web-{74ADDF2C-3F6B-AEC5-CA97-A5055357F333}" dt="2021-02-02T16:13:32.349" v="56"/>
          <ac:spMkLst>
            <pc:docMk/>
            <pc:sldMk cId="3798245169" sldId="344"/>
            <ac:spMk id="11" creationId="{C0C6D085-F8CB-4D28-B381-B3B20D19C660}"/>
          </ac:spMkLst>
        </pc:spChg>
      </pc:sldChg>
      <pc:sldChg chg="delSp modSp add replId">
        <pc:chgData name="Jakob Gertheiss" userId="S::13116@stud.hfm.eu::89cde4e9-a1ca-4faa-ae0c-566089248998" providerId="AD" clId="Web-{74ADDF2C-3F6B-AEC5-CA97-A5055357F333}" dt="2021-02-02T16:13:26.317" v="52"/>
        <pc:sldMkLst>
          <pc:docMk/>
          <pc:sldMk cId="2413408802" sldId="345"/>
        </pc:sldMkLst>
        <pc:spChg chg="mod">
          <ac:chgData name="Jakob Gertheiss" userId="S::13116@stud.hfm.eu::89cde4e9-a1ca-4faa-ae0c-566089248998" providerId="AD" clId="Web-{74ADDF2C-3F6B-AEC5-CA97-A5055357F333}" dt="2021-02-02T16:13:24.911" v="50" actId="20577"/>
          <ac:spMkLst>
            <pc:docMk/>
            <pc:sldMk cId="2413408802" sldId="345"/>
            <ac:spMk id="4" creationId="{04757041-1B4B-48BE-80FC-8E8C9FAF391E}"/>
          </ac:spMkLst>
        </pc:spChg>
        <pc:spChg chg="del">
          <ac:chgData name="Jakob Gertheiss" userId="S::13116@stud.hfm.eu::89cde4e9-a1ca-4faa-ae0c-566089248998" providerId="AD" clId="Web-{74ADDF2C-3F6B-AEC5-CA97-A5055357F333}" dt="2021-02-02T16:13:25.396" v="51"/>
          <ac:spMkLst>
            <pc:docMk/>
            <pc:sldMk cId="2413408802" sldId="345"/>
            <ac:spMk id="10" creationId="{9C69B4E1-0A52-480D-8CD6-7D5087E0B347}"/>
          </ac:spMkLst>
        </pc:spChg>
        <pc:spChg chg="del">
          <ac:chgData name="Jakob Gertheiss" userId="S::13116@stud.hfm.eu::89cde4e9-a1ca-4faa-ae0c-566089248998" providerId="AD" clId="Web-{74ADDF2C-3F6B-AEC5-CA97-A5055357F333}" dt="2021-02-02T16:13:26.317" v="52"/>
          <ac:spMkLst>
            <pc:docMk/>
            <pc:sldMk cId="2413408802" sldId="345"/>
            <ac:spMk id="11" creationId="{C0C6D085-F8CB-4D28-B381-B3B20D19C660}"/>
          </ac:spMkLst>
        </pc:spChg>
      </pc:sldChg>
      <pc:sldChg chg="delSp modSp add replId">
        <pc:chgData name="Jakob Gertheiss" userId="S::13116@stud.hfm.eu::89cde4e9-a1ca-4faa-ae0c-566089248998" providerId="AD" clId="Web-{74ADDF2C-3F6B-AEC5-CA97-A5055357F333}" dt="2021-02-02T16:13:20.286" v="48" actId="20577"/>
        <pc:sldMkLst>
          <pc:docMk/>
          <pc:sldMk cId="848197710" sldId="346"/>
        </pc:sldMkLst>
        <pc:spChg chg="mod">
          <ac:chgData name="Jakob Gertheiss" userId="S::13116@stud.hfm.eu::89cde4e9-a1ca-4faa-ae0c-566089248998" providerId="AD" clId="Web-{74ADDF2C-3F6B-AEC5-CA97-A5055357F333}" dt="2021-02-02T16:13:20.286" v="48" actId="20577"/>
          <ac:spMkLst>
            <pc:docMk/>
            <pc:sldMk cId="848197710" sldId="346"/>
            <ac:spMk id="4" creationId="{04757041-1B4B-48BE-80FC-8E8C9FAF391E}"/>
          </ac:spMkLst>
        </pc:spChg>
        <pc:spChg chg="del">
          <ac:chgData name="Jakob Gertheiss" userId="S::13116@stud.hfm.eu::89cde4e9-a1ca-4faa-ae0c-566089248998" providerId="AD" clId="Web-{74ADDF2C-3F6B-AEC5-CA97-A5055357F333}" dt="2021-02-02T16:13:13.661" v="45"/>
          <ac:spMkLst>
            <pc:docMk/>
            <pc:sldMk cId="848197710" sldId="346"/>
            <ac:spMk id="10" creationId="{9C69B4E1-0A52-480D-8CD6-7D5087E0B347}"/>
          </ac:spMkLst>
        </pc:spChg>
        <pc:spChg chg="del">
          <ac:chgData name="Jakob Gertheiss" userId="S::13116@stud.hfm.eu::89cde4e9-a1ca-4faa-ae0c-566089248998" providerId="AD" clId="Web-{74ADDF2C-3F6B-AEC5-CA97-A5055357F333}" dt="2021-02-02T16:13:14.239" v="46"/>
          <ac:spMkLst>
            <pc:docMk/>
            <pc:sldMk cId="848197710" sldId="346"/>
            <ac:spMk id="11" creationId="{C0C6D085-F8CB-4D28-B381-B3B20D19C660}"/>
          </ac:spMkLst>
        </pc:spChg>
      </pc:sldChg>
      <pc:sldChg chg="add replId">
        <pc:chgData name="Jakob Gertheiss" userId="S::13116@stud.hfm.eu::89cde4e9-a1ca-4faa-ae0c-566089248998" providerId="AD" clId="Web-{74ADDF2C-3F6B-AEC5-CA97-A5055357F333}" dt="2021-02-02T16:13:52.662" v="62"/>
        <pc:sldMkLst>
          <pc:docMk/>
          <pc:sldMk cId="2630392725" sldId="347"/>
        </pc:sldMkLst>
      </pc:sldChg>
      <pc:sldChg chg="addSp delSp modSp add replId">
        <pc:chgData name="Jakob Gertheiss" userId="S::13116@stud.hfm.eu::89cde4e9-a1ca-4faa-ae0c-566089248998" providerId="AD" clId="Web-{74ADDF2C-3F6B-AEC5-CA97-A5055357F333}" dt="2021-02-02T16:29:04.042" v="103"/>
        <pc:sldMkLst>
          <pc:docMk/>
          <pc:sldMk cId="4263791112" sldId="348"/>
        </pc:sldMkLst>
        <pc:picChg chg="add del mod">
          <ac:chgData name="Jakob Gertheiss" userId="S::13116@stud.hfm.eu::89cde4e9-a1ca-4faa-ae0c-566089248998" providerId="AD" clId="Web-{74ADDF2C-3F6B-AEC5-CA97-A5055357F333}" dt="2021-02-02T16:29:04.042" v="103"/>
          <ac:picMkLst>
            <pc:docMk/>
            <pc:sldMk cId="4263791112" sldId="348"/>
            <ac:picMk id="4" creationId="{92CD85F7-E6FE-4ECD-93BE-D174236E5115}"/>
          </ac:picMkLst>
        </pc:picChg>
        <pc:picChg chg="add del mod">
          <ac:chgData name="Jakob Gertheiss" userId="S::13116@stud.hfm.eu::89cde4e9-a1ca-4faa-ae0c-566089248998" providerId="AD" clId="Web-{74ADDF2C-3F6B-AEC5-CA97-A5055357F333}" dt="2021-02-02T16:29:04.042" v="102"/>
          <ac:picMkLst>
            <pc:docMk/>
            <pc:sldMk cId="4263791112" sldId="348"/>
            <ac:picMk id="5" creationId="{EA568874-94B4-462B-98E9-58368A9FE92D}"/>
          </ac:picMkLst>
        </pc:picChg>
        <pc:picChg chg="add del mod">
          <ac:chgData name="Jakob Gertheiss" userId="S::13116@stud.hfm.eu::89cde4e9-a1ca-4faa-ae0c-566089248998" providerId="AD" clId="Web-{74ADDF2C-3F6B-AEC5-CA97-A5055357F333}" dt="2021-02-02T16:29:04.042" v="101"/>
          <ac:picMkLst>
            <pc:docMk/>
            <pc:sldMk cId="4263791112" sldId="348"/>
            <ac:picMk id="6" creationId="{4CB1F7D5-6CCF-4DFC-8C68-DA054BE5B2C8}"/>
          </ac:picMkLst>
        </pc:picChg>
      </pc:sldChg>
      <pc:sldChg chg="modSp add replId">
        <pc:chgData name="Jakob Gertheiss" userId="S::13116@stud.hfm.eu::89cde4e9-a1ca-4faa-ae0c-566089248998" providerId="AD" clId="Web-{74ADDF2C-3F6B-AEC5-CA97-A5055357F333}" dt="2021-02-02T16:14:19.647" v="70" actId="20577"/>
        <pc:sldMkLst>
          <pc:docMk/>
          <pc:sldMk cId="890560701" sldId="349"/>
        </pc:sldMkLst>
        <pc:spChg chg="mod">
          <ac:chgData name="Jakob Gertheiss" userId="S::13116@stud.hfm.eu::89cde4e9-a1ca-4faa-ae0c-566089248998" providerId="AD" clId="Web-{74ADDF2C-3F6B-AEC5-CA97-A5055357F333}" dt="2021-02-02T16:14:19.647" v="70" actId="20577"/>
          <ac:spMkLst>
            <pc:docMk/>
            <pc:sldMk cId="890560701" sldId="349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14:16.272" v="69" actId="20577"/>
        <pc:sldMkLst>
          <pc:docMk/>
          <pc:sldMk cId="3823288279" sldId="350"/>
        </pc:sldMkLst>
        <pc:spChg chg="mod">
          <ac:chgData name="Jakob Gertheiss" userId="S::13116@stud.hfm.eu::89cde4e9-a1ca-4faa-ae0c-566089248998" providerId="AD" clId="Web-{74ADDF2C-3F6B-AEC5-CA97-A5055357F333}" dt="2021-02-02T16:14:16.272" v="69" actId="20577"/>
          <ac:spMkLst>
            <pc:docMk/>
            <pc:sldMk cId="3823288279" sldId="350"/>
            <ac:spMk id="3" creationId="{CDF23224-4687-4024-9F13-779D6F395756}"/>
          </ac:spMkLst>
        </pc:spChg>
      </pc:sldChg>
      <pc:sldChg chg="delSp add replId">
        <pc:chgData name="Jakob Gertheiss" userId="S::13116@stud.hfm.eu::89cde4e9-a1ca-4faa-ae0c-566089248998" providerId="AD" clId="Web-{74ADDF2C-3F6B-AEC5-CA97-A5055357F333}" dt="2021-02-02T16:29:08.510" v="105"/>
        <pc:sldMkLst>
          <pc:docMk/>
          <pc:sldMk cId="3440730724" sldId="351"/>
        </pc:sldMkLst>
        <pc:picChg chg="del">
          <ac:chgData name="Jakob Gertheiss" userId="S::13116@stud.hfm.eu::89cde4e9-a1ca-4faa-ae0c-566089248998" providerId="AD" clId="Web-{74ADDF2C-3F6B-AEC5-CA97-A5055357F333}" dt="2021-02-02T16:29:08.510" v="105"/>
          <ac:picMkLst>
            <pc:docMk/>
            <pc:sldMk cId="3440730724" sldId="351"/>
            <ac:picMk id="5" creationId="{EA568874-94B4-462B-98E9-58368A9FE92D}"/>
          </ac:picMkLst>
        </pc:picChg>
        <pc:picChg chg="del">
          <ac:chgData name="Jakob Gertheiss" userId="S::13116@stud.hfm.eu::89cde4e9-a1ca-4faa-ae0c-566089248998" providerId="AD" clId="Web-{74ADDF2C-3F6B-AEC5-CA97-A5055357F333}" dt="2021-02-02T16:29:08.510" v="104"/>
          <ac:picMkLst>
            <pc:docMk/>
            <pc:sldMk cId="3440730724" sldId="351"/>
            <ac:picMk id="6" creationId="{4CB1F7D5-6CCF-4DFC-8C68-DA054BE5B2C8}"/>
          </ac:picMkLst>
        </pc:picChg>
      </pc:sldChg>
      <pc:sldChg chg="addSp modSp add replId">
        <pc:chgData name="Jakob Gertheiss" userId="S::13116@stud.hfm.eu::89cde4e9-a1ca-4faa-ae0c-566089248998" providerId="AD" clId="Web-{74ADDF2C-3F6B-AEC5-CA97-A5055357F333}" dt="2021-02-02T16:51:24.822" v="305" actId="1076"/>
        <pc:sldMkLst>
          <pc:docMk/>
          <pc:sldMk cId="418943946" sldId="352"/>
        </pc:sldMkLst>
        <pc:spChg chg="add mod">
          <ac:chgData name="Jakob Gertheiss" userId="S::13116@stud.hfm.eu::89cde4e9-a1ca-4faa-ae0c-566089248998" providerId="AD" clId="Web-{74ADDF2C-3F6B-AEC5-CA97-A5055357F333}" dt="2021-02-02T16:51:24.822" v="305" actId="1076"/>
          <ac:spMkLst>
            <pc:docMk/>
            <pc:sldMk cId="418943946" sldId="352"/>
            <ac:spMk id="7" creationId="{6709023D-E65B-44CF-8C84-9EAC6A7EDEB8}"/>
          </ac:spMkLst>
        </pc:spChg>
      </pc:sldChg>
      <pc:sldChg chg="add del replId">
        <pc:chgData name="Jakob Gertheiss" userId="S::13116@stud.hfm.eu::89cde4e9-a1ca-4faa-ae0c-566089248998" providerId="AD" clId="Web-{74ADDF2C-3F6B-AEC5-CA97-A5055357F333}" dt="2021-02-02T16:29:22.995" v="107"/>
        <pc:sldMkLst>
          <pc:docMk/>
          <pc:sldMk cId="1336363397" sldId="353"/>
        </pc:sldMkLst>
      </pc:sldChg>
      <pc:sldChg chg="delSp add replId">
        <pc:chgData name="Jakob Gertheiss" userId="S::13116@stud.hfm.eu::89cde4e9-a1ca-4faa-ae0c-566089248998" providerId="AD" clId="Web-{74ADDF2C-3F6B-AEC5-CA97-A5055357F333}" dt="2021-02-02T16:29:11.823" v="106"/>
        <pc:sldMkLst>
          <pc:docMk/>
          <pc:sldMk cId="2165576432" sldId="354"/>
        </pc:sldMkLst>
        <pc:picChg chg="del">
          <ac:chgData name="Jakob Gertheiss" userId="S::13116@stud.hfm.eu::89cde4e9-a1ca-4faa-ae0c-566089248998" providerId="AD" clId="Web-{74ADDF2C-3F6B-AEC5-CA97-A5055357F333}" dt="2021-02-02T16:29:11.823" v="106"/>
          <ac:picMkLst>
            <pc:docMk/>
            <pc:sldMk cId="2165576432" sldId="354"/>
            <ac:picMk id="6" creationId="{4CB1F7D5-6CCF-4DFC-8C68-DA054BE5B2C8}"/>
          </ac:picMkLst>
        </pc:picChg>
      </pc:sldChg>
      <pc:sldChg chg="add replId">
        <pc:chgData name="Jakob Gertheiss" userId="S::13116@stud.hfm.eu::89cde4e9-a1ca-4faa-ae0c-566089248998" providerId="AD" clId="Web-{74ADDF2C-3F6B-AEC5-CA97-A5055357F333}" dt="2021-02-02T16:29:29.902" v="108"/>
        <pc:sldMkLst>
          <pc:docMk/>
          <pc:sldMk cId="1910341930" sldId="355"/>
        </pc:sldMkLst>
      </pc:sldChg>
      <pc:sldChg chg="modSp add replId">
        <pc:chgData name="Jakob Gertheiss" userId="S::13116@stud.hfm.eu::89cde4e9-a1ca-4faa-ae0c-566089248998" providerId="AD" clId="Web-{74ADDF2C-3F6B-AEC5-CA97-A5055357F333}" dt="2021-02-02T16:30:00.402" v="115" actId="20577"/>
        <pc:sldMkLst>
          <pc:docMk/>
          <pc:sldMk cId="344910130" sldId="356"/>
        </pc:sldMkLst>
        <pc:spChg chg="mod">
          <ac:chgData name="Jakob Gertheiss" userId="S::13116@stud.hfm.eu::89cde4e9-a1ca-4faa-ae0c-566089248998" providerId="AD" clId="Web-{74ADDF2C-3F6B-AEC5-CA97-A5055357F333}" dt="2021-02-02T16:30:00.402" v="115" actId="20577"/>
          <ac:spMkLst>
            <pc:docMk/>
            <pc:sldMk cId="344910130" sldId="356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29:50.511" v="114" actId="20577"/>
        <pc:sldMkLst>
          <pc:docMk/>
          <pc:sldMk cId="439890491" sldId="357"/>
        </pc:sldMkLst>
        <pc:spChg chg="mod">
          <ac:chgData name="Jakob Gertheiss" userId="S::13116@stud.hfm.eu::89cde4e9-a1ca-4faa-ae0c-566089248998" providerId="AD" clId="Web-{74ADDF2C-3F6B-AEC5-CA97-A5055357F333}" dt="2021-02-02T16:29:50.511" v="114" actId="20577"/>
          <ac:spMkLst>
            <pc:docMk/>
            <pc:sldMk cId="439890491" sldId="357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29:46.871" v="113" actId="20577"/>
        <pc:sldMkLst>
          <pc:docMk/>
          <pc:sldMk cId="3332650728" sldId="358"/>
        </pc:sldMkLst>
        <pc:spChg chg="mod">
          <ac:chgData name="Jakob Gertheiss" userId="S::13116@stud.hfm.eu::89cde4e9-a1ca-4faa-ae0c-566089248998" providerId="AD" clId="Web-{74ADDF2C-3F6B-AEC5-CA97-A5055357F333}" dt="2021-02-02T16:29:46.871" v="113" actId="20577"/>
          <ac:spMkLst>
            <pc:docMk/>
            <pc:sldMk cId="3332650728" sldId="358"/>
            <ac:spMk id="3" creationId="{CDF23224-4687-4024-9F13-779D6F395756}"/>
          </ac:spMkLst>
        </pc:spChg>
      </pc:sldChg>
      <pc:sldChg chg="modSp add del replId">
        <pc:chgData name="Jakob Gertheiss" userId="S::13116@stud.hfm.eu::89cde4e9-a1ca-4faa-ae0c-566089248998" providerId="AD" clId="Web-{74ADDF2C-3F6B-AEC5-CA97-A5055357F333}" dt="2021-02-02T16:51:51.994" v="313"/>
        <pc:sldMkLst>
          <pc:docMk/>
          <pc:sldMk cId="3587619966" sldId="359"/>
        </pc:sldMkLst>
        <pc:spChg chg="mod">
          <ac:chgData name="Jakob Gertheiss" userId="S::13116@stud.hfm.eu::89cde4e9-a1ca-4faa-ae0c-566089248998" providerId="AD" clId="Web-{74ADDF2C-3F6B-AEC5-CA97-A5055357F333}" dt="2021-02-02T16:30:20.793" v="122" actId="20577"/>
          <ac:spMkLst>
            <pc:docMk/>
            <pc:sldMk cId="3587619966" sldId="359"/>
            <ac:spMk id="3" creationId="{CDF23224-4687-4024-9F13-779D6F395756}"/>
          </ac:spMkLst>
        </pc:spChg>
      </pc:sldChg>
      <pc:sldChg chg="addSp delSp modSp add replId">
        <pc:chgData name="Jakob Gertheiss" userId="S::13116@stud.hfm.eu::89cde4e9-a1ca-4faa-ae0c-566089248998" providerId="AD" clId="Web-{74ADDF2C-3F6B-AEC5-CA97-A5055357F333}" dt="2021-02-02T16:52:01.354" v="315" actId="20577"/>
        <pc:sldMkLst>
          <pc:docMk/>
          <pc:sldMk cId="4288821722" sldId="360"/>
        </pc:sldMkLst>
        <pc:spChg chg="mod">
          <ac:chgData name="Jakob Gertheiss" userId="S::13116@stud.hfm.eu::89cde4e9-a1ca-4faa-ae0c-566089248998" providerId="AD" clId="Web-{74ADDF2C-3F6B-AEC5-CA97-A5055357F333}" dt="2021-02-02T16:52:01.354" v="315" actId="20577"/>
          <ac:spMkLst>
            <pc:docMk/>
            <pc:sldMk cId="4288821722" sldId="360"/>
            <ac:spMk id="3" creationId="{CDF23224-4687-4024-9F13-779D6F395756}"/>
          </ac:spMkLst>
        </pc:spChg>
        <pc:spChg chg="add del mod">
          <ac:chgData name="Jakob Gertheiss" userId="S::13116@stud.hfm.eu::89cde4e9-a1ca-4faa-ae0c-566089248998" providerId="AD" clId="Web-{74ADDF2C-3F6B-AEC5-CA97-A5055357F333}" dt="2021-02-02T16:49:42.960" v="285"/>
          <ac:spMkLst>
            <pc:docMk/>
            <pc:sldMk cId="4288821722" sldId="360"/>
            <ac:spMk id="5" creationId="{EE91D31F-8301-420A-A632-F81499D06540}"/>
          </ac:spMkLst>
        </pc:spChg>
        <pc:spChg chg="add mod">
          <ac:chgData name="Jakob Gertheiss" userId="S::13116@stud.hfm.eu::89cde4e9-a1ca-4faa-ae0c-566089248998" providerId="AD" clId="Web-{74ADDF2C-3F6B-AEC5-CA97-A5055357F333}" dt="2021-02-02T16:51:19.634" v="304" actId="20577"/>
          <ac:spMkLst>
            <pc:docMk/>
            <pc:sldMk cId="4288821722" sldId="360"/>
            <ac:spMk id="7" creationId="{9A1B19BF-1703-4206-91D2-40C77EB4BC84}"/>
          </ac:spMkLst>
        </pc:spChg>
        <pc:picChg chg="add mod">
          <ac:chgData name="Jakob Gertheiss" userId="S::13116@stud.hfm.eu::89cde4e9-a1ca-4faa-ae0c-566089248998" providerId="AD" clId="Web-{74ADDF2C-3F6B-AEC5-CA97-A5055357F333}" dt="2021-02-02T16:49:10.100" v="279" actId="1076"/>
          <ac:picMkLst>
            <pc:docMk/>
            <pc:sldMk cId="4288821722" sldId="360"/>
            <ac:picMk id="4" creationId="{B070FD5A-86D3-464F-A840-EB7AB8456E4E}"/>
          </ac:picMkLst>
        </pc:picChg>
      </pc:sldChg>
      <pc:sldChg chg="modSp add del replId">
        <pc:chgData name="Jakob Gertheiss" userId="S::13116@stud.hfm.eu::89cde4e9-a1ca-4faa-ae0c-566089248998" providerId="AD" clId="Web-{74ADDF2C-3F6B-AEC5-CA97-A5055357F333}" dt="2021-02-02T16:51:51.994" v="310"/>
        <pc:sldMkLst>
          <pc:docMk/>
          <pc:sldMk cId="1197345402" sldId="361"/>
        </pc:sldMkLst>
        <pc:spChg chg="mod">
          <ac:chgData name="Jakob Gertheiss" userId="S::13116@stud.hfm.eu::89cde4e9-a1ca-4faa-ae0c-566089248998" providerId="AD" clId="Web-{74ADDF2C-3F6B-AEC5-CA97-A5055357F333}" dt="2021-02-02T16:30:41.856" v="125" actId="20577"/>
          <ac:spMkLst>
            <pc:docMk/>
            <pc:sldMk cId="1197345402" sldId="361"/>
            <ac:spMk id="3" creationId="{CDF23224-4687-4024-9F13-779D6F395756}"/>
          </ac:spMkLst>
        </pc:spChg>
      </pc:sldChg>
      <pc:sldChg chg="modSp add del replId">
        <pc:chgData name="Jakob Gertheiss" userId="S::13116@stud.hfm.eu::89cde4e9-a1ca-4faa-ae0c-566089248998" providerId="AD" clId="Web-{74ADDF2C-3F6B-AEC5-CA97-A5055357F333}" dt="2021-02-02T16:51:51.994" v="311"/>
        <pc:sldMkLst>
          <pc:docMk/>
          <pc:sldMk cId="878924227" sldId="362"/>
        </pc:sldMkLst>
        <pc:spChg chg="mod">
          <ac:chgData name="Jakob Gertheiss" userId="S::13116@stud.hfm.eu::89cde4e9-a1ca-4faa-ae0c-566089248998" providerId="AD" clId="Web-{74ADDF2C-3F6B-AEC5-CA97-A5055357F333}" dt="2021-02-02T16:30:33.887" v="124" actId="20577"/>
          <ac:spMkLst>
            <pc:docMk/>
            <pc:sldMk cId="878924227" sldId="362"/>
            <ac:spMk id="3" creationId="{CDF23224-4687-4024-9F13-779D6F395756}"/>
          </ac:spMkLst>
        </pc:spChg>
      </pc:sldChg>
      <pc:sldChg chg="modSp add del replId">
        <pc:chgData name="Jakob Gertheiss" userId="S::13116@stud.hfm.eu::89cde4e9-a1ca-4faa-ae0c-566089248998" providerId="AD" clId="Web-{74ADDF2C-3F6B-AEC5-CA97-A5055357F333}" dt="2021-02-02T16:51:51.994" v="312"/>
        <pc:sldMkLst>
          <pc:docMk/>
          <pc:sldMk cId="2164140881" sldId="363"/>
        </pc:sldMkLst>
        <pc:spChg chg="mod">
          <ac:chgData name="Jakob Gertheiss" userId="S::13116@stud.hfm.eu::89cde4e9-a1ca-4faa-ae0c-566089248998" providerId="AD" clId="Web-{74ADDF2C-3F6B-AEC5-CA97-A5055357F333}" dt="2021-02-02T16:30:24.637" v="123" actId="20577"/>
          <ac:spMkLst>
            <pc:docMk/>
            <pc:sldMk cId="2164140881" sldId="363"/>
            <ac:spMk id="3" creationId="{CDF23224-4687-4024-9F13-779D6F395756}"/>
          </ac:spMkLst>
        </pc:spChg>
      </pc:sldChg>
      <pc:sldChg chg="addSp delSp modSp add replId">
        <pc:chgData name="Jakob Gertheiss" userId="S::13116@stud.hfm.eu::89cde4e9-a1ca-4faa-ae0c-566089248998" providerId="AD" clId="Web-{74ADDF2C-3F6B-AEC5-CA97-A5055357F333}" dt="2021-02-02T16:58:44.706" v="359"/>
        <pc:sldMkLst>
          <pc:docMk/>
          <pc:sldMk cId="3203478906" sldId="364"/>
        </pc:sldMkLst>
        <pc:spChg chg="mod">
          <ac:chgData name="Jakob Gertheiss" userId="S::13116@stud.hfm.eu::89cde4e9-a1ca-4faa-ae0c-566089248998" providerId="AD" clId="Web-{74ADDF2C-3F6B-AEC5-CA97-A5055357F333}" dt="2021-02-02T16:31:06.763" v="133" actId="20577"/>
          <ac:spMkLst>
            <pc:docMk/>
            <pc:sldMk cId="3203478906" sldId="364"/>
            <ac:spMk id="3" creationId="{CDF23224-4687-4024-9F13-779D6F395756}"/>
          </ac:spMkLst>
        </pc:spChg>
        <pc:picChg chg="add del mod">
          <ac:chgData name="Jakob Gertheiss" userId="S::13116@stud.hfm.eu::89cde4e9-a1ca-4faa-ae0c-566089248998" providerId="AD" clId="Web-{74ADDF2C-3F6B-AEC5-CA97-A5055357F333}" dt="2021-02-02T16:58:00.330" v="354"/>
          <ac:picMkLst>
            <pc:docMk/>
            <pc:sldMk cId="3203478906" sldId="364"/>
            <ac:picMk id="4" creationId="{4C2DD000-6F4A-475E-8CB6-4B1579EC6C19}"/>
          </ac:picMkLst>
        </pc:picChg>
        <pc:picChg chg="add del mod">
          <ac:chgData name="Jakob Gertheiss" userId="S::13116@stud.hfm.eu::89cde4e9-a1ca-4faa-ae0c-566089248998" providerId="AD" clId="Web-{74ADDF2C-3F6B-AEC5-CA97-A5055357F333}" dt="2021-02-02T16:58:44.706" v="359"/>
          <ac:picMkLst>
            <pc:docMk/>
            <pc:sldMk cId="3203478906" sldId="364"/>
            <ac:picMk id="5" creationId="{88648AC4-4CE2-48AF-948F-34F333559EC5}"/>
          </ac:picMkLst>
        </pc:picChg>
      </pc:sldChg>
      <pc:sldChg chg="modSp add replId">
        <pc:chgData name="Jakob Gertheiss" userId="S::13116@stud.hfm.eu::89cde4e9-a1ca-4faa-ae0c-566089248998" providerId="AD" clId="Web-{74ADDF2C-3F6B-AEC5-CA97-A5055357F333}" dt="2021-02-02T16:30:59.216" v="131" actId="20577"/>
        <pc:sldMkLst>
          <pc:docMk/>
          <pc:sldMk cId="681947071" sldId="365"/>
        </pc:sldMkLst>
        <pc:spChg chg="mod">
          <ac:chgData name="Jakob Gertheiss" userId="S::13116@stud.hfm.eu::89cde4e9-a1ca-4faa-ae0c-566089248998" providerId="AD" clId="Web-{74ADDF2C-3F6B-AEC5-CA97-A5055357F333}" dt="2021-02-02T16:30:59.216" v="131" actId="20577"/>
          <ac:spMkLst>
            <pc:docMk/>
            <pc:sldMk cId="681947071" sldId="365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30:54.872" v="130" actId="20577"/>
        <pc:sldMkLst>
          <pc:docMk/>
          <pc:sldMk cId="573957991" sldId="366"/>
        </pc:sldMkLst>
        <pc:spChg chg="mod">
          <ac:chgData name="Jakob Gertheiss" userId="S::13116@stud.hfm.eu::89cde4e9-a1ca-4faa-ae0c-566089248998" providerId="AD" clId="Web-{74ADDF2C-3F6B-AEC5-CA97-A5055357F333}" dt="2021-02-02T16:30:54.872" v="130" actId="20577"/>
          <ac:spMkLst>
            <pc:docMk/>
            <pc:sldMk cId="573957991" sldId="366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33:05.266" v="149" actId="20577"/>
        <pc:sldMkLst>
          <pc:docMk/>
          <pc:sldMk cId="908581304" sldId="367"/>
        </pc:sldMkLst>
        <pc:spChg chg="mod">
          <ac:chgData name="Jakob Gertheiss" userId="S::13116@stud.hfm.eu::89cde4e9-a1ca-4faa-ae0c-566089248998" providerId="AD" clId="Web-{74ADDF2C-3F6B-AEC5-CA97-A5055357F333}" dt="2021-02-02T16:33:05.266" v="149" actId="20577"/>
          <ac:spMkLst>
            <pc:docMk/>
            <pc:sldMk cId="908581304" sldId="367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32:54.984" v="147" actId="20577"/>
        <pc:sldMkLst>
          <pc:docMk/>
          <pc:sldMk cId="587612803" sldId="368"/>
        </pc:sldMkLst>
        <pc:spChg chg="mod">
          <ac:chgData name="Jakob Gertheiss" userId="S::13116@stud.hfm.eu::89cde4e9-a1ca-4faa-ae0c-566089248998" providerId="AD" clId="Web-{74ADDF2C-3F6B-AEC5-CA97-A5055357F333}" dt="2021-02-02T16:32:54.984" v="147" actId="20577"/>
          <ac:spMkLst>
            <pc:docMk/>
            <pc:sldMk cId="587612803" sldId="368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32:50.906" v="146" actId="20577"/>
        <pc:sldMkLst>
          <pc:docMk/>
          <pc:sldMk cId="2468126930" sldId="369"/>
        </pc:sldMkLst>
        <pc:spChg chg="mod">
          <ac:chgData name="Jakob Gertheiss" userId="S::13116@stud.hfm.eu::89cde4e9-a1ca-4faa-ae0c-566089248998" providerId="AD" clId="Web-{74ADDF2C-3F6B-AEC5-CA97-A5055357F333}" dt="2021-02-02T16:32:50.906" v="146" actId="20577"/>
          <ac:spMkLst>
            <pc:docMk/>
            <pc:sldMk cId="2468126930" sldId="369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32:47.047" v="145" actId="20577"/>
        <pc:sldMkLst>
          <pc:docMk/>
          <pc:sldMk cId="3333783703" sldId="370"/>
        </pc:sldMkLst>
        <pc:spChg chg="mod">
          <ac:chgData name="Jakob Gertheiss" userId="S::13116@stud.hfm.eu::89cde4e9-a1ca-4faa-ae0c-566089248998" providerId="AD" clId="Web-{74ADDF2C-3F6B-AEC5-CA97-A5055357F333}" dt="2021-02-02T16:32:47.047" v="145" actId="20577"/>
          <ac:spMkLst>
            <pc:docMk/>
            <pc:sldMk cId="3333783703" sldId="370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32:42.062" v="144" actId="20577"/>
        <pc:sldMkLst>
          <pc:docMk/>
          <pc:sldMk cId="135365912" sldId="371"/>
        </pc:sldMkLst>
        <pc:spChg chg="mod">
          <ac:chgData name="Jakob Gertheiss" userId="S::13116@stud.hfm.eu::89cde4e9-a1ca-4faa-ae0c-566089248998" providerId="AD" clId="Web-{74ADDF2C-3F6B-AEC5-CA97-A5055357F333}" dt="2021-02-02T16:32:42.062" v="144" actId="20577"/>
          <ac:spMkLst>
            <pc:docMk/>
            <pc:sldMk cId="135365912" sldId="371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32:37.609" v="143" actId="20577"/>
        <pc:sldMkLst>
          <pc:docMk/>
          <pc:sldMk cId="4115331736" sldId="372"/>
        </pc:sldMkLst>
        <pc:spChg chg="mod">
          <ac:chgData name="Jakob Gertheiss" userId="S::13116@stud.hfm.eu::89cde4e9-a1ca-4faa-ae0c-566089248998" providerId="AD" clId="Web-{74ADDF2C-3F6B-AEC5-CA97-A5055357F333}" dt="2021-02-02T16:32:37.609" v="143" actId="20577"/>
          <ac:spMkLst>
            <pc:docMk/>
            <pc:sldMk cId="4115331736" sldId="372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32:33.843" v="142" actId="20577"/>
        <pc:sldMkLst>
          <pc:docMk/>
          <pc:sldMk cId="2269101168" sldId="373"/>
        </pc:sldMkLst>
        <pc:spChg chg="mod">
          <ac:chgData name="Jakob Gertheiss" userId="S::13116@stud.hfm.eu::89cde4e9-a1ca-4faa-ae0c-566089248998" providerId="AD" clId="Web-{74ADDF2C-3F6B-AEC5-CA97-A5055357F333}" dt="2021-02-02T16:32:33.843" v="142" actId="20577"/>
          <ac:spMkLst>
            <pc:docMk/>
            <pc:sldMk cId="2269101168" sldId="373"/>
            <ac:spMk id="3" creationId="{CDF23224-4687-4024-9F13-779D6F395756}"/>
          </ac:spMkLst>
        </pc:spChg>
      </pc:sldChg>
      <pc:sldChg chg="add replId">
        <pc:chgData name="Jakob Gertheiss" userId="S::13116@stud.hfm.eu::89cde4e9-a1ca-4faa-ae0c-566089248998" providerId="AD" clId="Web-{74ADDF2C-3F6B-AEC5-CA97-A5055357F333}" dt="2021-02-02T16:33:01.656" v="148"/>
        <pc:sldMkLst>
          <pc:docMk/>
          <pc:sldMk cId="2396828675" sldId="374"/>
        </pc:sldMkLst>
      </pc:sldChg>
      <pc:sldChg chg="modSp add del replId">
        <pc:chgData name="Jakob Gertheiss" userId="S::13116@stud.hfm.eu::89cde4e9-a1ca-4faa-ae0c-566089248998" providerId="AD" clId="Web-{74ADDF2C-3F6B-AEC5-CA97-A5055357F333}" dt="2021-02-02T17:08:38.626" v="397"/>
        <pc:sldMkLst>
          <pc:docMk/>
          <pc:sldMk cId="442897260" sldId="375"/>
        </pc:sldMkLst>
        <pc:spChg chg="mod">
          <ac:chgData name="Jakob Gertheiss" userId="S::13116@stud.hfm.eu::89cde4e9-a1ca-4faa-ae0c-566089248998" providerId="AD" clId="Web-{74ADDF2C-3F6B-AEC5-CA97-A5055357F333}" dt="2021-02-02T16:33:55.126" v="165" actId="20577"/>
          <ac:spMkLst>
            <pc:docMk/>
            <pc:sldMk cId="442897260" sldId="375"/>
            <ac:spMk id="3" creationId="{CDF23224-4687-4024-9F13-779D6F395756}"/>
          </ac:spMkLst>
        </pc:spChg>
      </pc:sldChg>
      <pc:sldChg chg="modSp add del replId">
        <pc:chgData name="Jakob Gertheiss" userId="S::13116@stud.hfm.eu::89cde4e9-a1ca-4faa-ae0c-566089248998" providerId="AD" clId="Web-{74ADDF2C-3F6B-AEC5-CA97-A5055357F333}" dt="2021-02-02T17:08:38.626" v="398"/>
        <pc:sldMkLst>
          <pc:docMk/>
          <pc:sldMk cId="687638910" sldId="376"/>
        </pc:sldMkLst>
        <pc:spChg chg="mod">
          <ac:chgData name="Jakob Gertheiss" userId="S::13116@stud.hfm.eu::89cde4e9-a1ca-4faa-ae0c-566089248998" providerId="AD" clId="Web-{74ADDF2C-3F6B-AEC5-CA97-A5055357F333}" dt="2021-02-02T16:33:38.110" v="159" actId="20577"/>
          <ac:spMkLst>
            <pc:docMk/>
            <pc:sldMk cId="687638910" sldId="376"/>
            <ac:spMk id="3" creationId="{CDF23224-4687-4024-9F13-779D6F395756}"/>
          </ac:spMkLst>
        </pc:spChg>
      </pc:sldChg>
      <pc:sldChg chg="modSp add del replId">
        <pc:chgData name="Jakob Gertheiss" userId="S::13116@stud.hfm.eu::89cde4e9-a1ca-4faa-ae0c-566089248998" providerId="AD" clId="Web-{74ADDF2C-3F6B-AEC5-CA97-A5055357F333}" dt="2021-02-02T17:08:38.626" v="399"/>
        <pc:sldMkLst>
          <pc:docMk/>
          <pc:sldMk cId="1696010663" sldId="377"/>
        </pc:sldMkLst>
        <pc:spChg chg="mod">
          <ac:chgData name="Jakob Gertheiss" userId="S::13116@stud.hfm.eu::89cde4e9-a1ca-4faa-ae0c-566089248998" providerId="AD" clId="Web-{74ADDF2C-3F6B-AEC5-CA97-A5055357F333}" dt="2021-02-02T16:33:33.360" v="158" actId="20577"/>
          <ac:spMkLst>
            <pc:docMk/>
            <pc:sldMk cId="1696010663" sldId="377"/>
            <ac:spMk id="3" creationId="{CDF23224-4687-4024-9F13-779D6F395756}"/>
          </ac:spMkLst>
        </pc:spChg>
      </pc:sldChg>
      <pc:sldChg chg="modSp add del replId">
        <pc:chgData name="Jakob Gertheiss" userId="S::13116@stud.hfm.eu::89cde4e9-a1ca-4faa-ae0c-566089248998" providerId="AD" clId="Web-{74ADDF2C-3F6B-AEC5-CA97-A5055357F333}" dt="2021-02-02T17:08:38.626" v="400"/>
        <pc:sldMkLst>
          <pc:docMk/>
          <pc:sldMk cId="1938730414" sldId="378"/>
        </pc:sldMkLst>
        <pc:spChg chg="mod">
          <ac:chgData name="Jakob Gertheiss" userId="S::13116@stud.hfm.eu::89cde4e9-a1ca-4faa-ae0c-566089248998" providerId="AD" clId="Web-{74ADDF2C-3F6B-AEC5-CA97-A5055357F333}" dt="2021-02-02T16:33:29.969" v="157" actId="20577"/>
          <ac:spMkLst>
            <pc:docMk/>
            <pc:sldMk cId="1938730414" sldId="378"/>
            <ac:spMk id="3" creationId="{CDF23224-4687-4024-9F13-779D6F395756}"/>
          </ac:spMkLst>
        </pc:spChg>
      </pc:sldChg>
      <pc:sldChg chg="modSp add del replId">
        <pc:chgData name="Jakob Gertheiss" userId="S::13116@stud.hfm.eu::89cde4e9-a1ca-4faa-ae0c-566089248998" providerId="AD" clId="Web-{74ADDF2C-3F6B-AEC5-CA97-A5055357F333}" dt="2021-02-02T17:08:38.626" v="401"/>
        <pc:sldMkLst>
          <pc:docMk/>
          <pc:sldMk cId="2170129635" sldId="379"/>
        </pc:sldMkLst>
        <pc:spChg chg="mod">
          <ac:chgData name="Jakob Gertheiss" userId="S::13116@stud.hfm.eu::89cde4e9-a1ca-4faa-ae0c-566089248998" providerId="AD" clId="Web-{74ADDF2C-3F6B-AEC5-CA97-A5055357F333}" dt="2021-02-02T16:33:25.829" v="156" actId="20577"/>
          <ac:spMkLst>
            <pc:docMk/>
            <pc:sldMk cId="2170129635" sldId="379"/>
            <ac:spMk id="3" creationId="{CDF23224-4687-4024-9F13-779D6F395756}"/>
          </ac:spMkLst>
        </pc:spChg>
      </pc:sldChg>
      <pc:sldChg chg="addSp delSp modSp add replId">
        <pc:chgData name="Jakob Gertheiss" userId="S::13116@stud.hfm.eu::89cde4e9-a1ca-4faa-ae0c-566089248998" providerId="AD" clId="Web-{74ADDF2C-3F6B-AEC5-CA97-A5055357F333}" dt="2021-02-02T17:27:02.307" v="494" actId="20577"/>
        <pc:sldMkLst>
          <pc:docMk/>
          <pc:sldMk cId="1177420778" sldId="380"/>
        </pc:sldMkLst>
        <pc:spChg chg="mod">
          <ac:chgData name="Jakob Gertheiss" userId="S::13116@stud.hfm.eu::89cde4e9-a1ca-4faa-ae0c-566089248998" providerId="AD" clId="Web-{74ADDF2C-3F6B-AEC5-CA97-A5055357F333}" dt="2021-02-02T17:08:51.470" v="404" actId="20577"/>
          <ac:spMkLst>
            <pc:docMk/>
            <pc:sldMk cId="1177420778" sldId="380"/>
            <ac:spMk id="3" creationId="{CDF23224-4687-4024-9F13-779D6F395756}"/>
          </ac:spMkLst>
        </pc:spChg>
        <pc:spChg chg="add mod">
          <ac:chgData name="Jakob Gertheiss" userId="S::13116@stud.hfm.eu::89cde4e9-a1ca-4faa-ae0c-566089248998" providerId="AD" clId="Web-{74ADDF2C-3F6B-AEC5-CA97-A5055357F333}" dt="2021-02-02T17:27:02.307" v="494" actId="20577"/>
          <ac:spMkLst>
            <pc:docMk/>
            <pc:sldMk cId="1177420778" sldId="380"/>
            <ac:spMk id="6" creationId="{4A6B12EF-94AC-4379-ADE8-38A3CA8DA554}"/>
          </ac:spMkLst>
        </pc:spChg>
        <pc:spChg chg="add del">
          <ac:chgData name="Jakob Gertheiss" userId="S::13116@stud.hfm.eu::89cde4e9-a1ca-4faa-ae0c-566089248998" providerId="AD" clId="Web-{74ADDF2C-3F6B-AEC5-CA97-A5055357F333}" dt="2021-02-02T17:07:37.875" v="385"/>
          <ac:spMkLst>
            <pc:docMk/>
            <pc:sldMk cId="1177420778" sldId="380"/>
            <ac:spMk id="8" creationId="{E0636E4F-6462-4997-B24C-D00F0AA3CDF5}"/>
          </ac:spMkLst>
        </pc:spChg>
        <pc:picChg chg="add mod">
          <ac:chgData name="Jakob Gertheiss" userId="S::13116@stud.hfm.eu::89cde4e9-a1ca-4faa-ae0c-566089248998" providerId="AD" clId="Web-{74ADDF2C-3F6B-AEC5-CA97-A5055357F333}" dt="2021-02-02T17:06:53.342" v="380" actId="1076"/>
          <ac:picMkLst>
            <pc:docMk/>
            <pc:sldMk cId="1177420778" sldId="380"/>
            <ac:picMk id="4" creationId="{27D8E6E5-1E38-470D-A771-C2CC9A326413}"/>
          </ac:picMkLst>
        </pc:picChg>
      </pc:sldChg>
      <pc:sldChg chg="add replId">
        <pc:chgData name="Jakob Gertheiss" userId="S::13116@stud.hfm.eu::89cde4e9-a1ca-4faa-ae0c-566089248998" providerId="AD" clId="Web-{74ADDF2C-3F6B-AEC5-CA97-A5055357F333}" dt="2021-02-02T16:34:01.298" v="166"/>
        <pc:sldMkLst>
          <pc:docMk/>
          <pc:sldMk cId="3652265706" sldId="381"/>
        </pc:sldMkLst>
      </pc:sldChg>
      <pc:sldChg chg="add del replId">
        <pc:chgData name="Jakob Gertheiss" userId="S::13116@stud.hfm.eu::89cde4e9-a1ca-4faa-ae0c-566089248998" providerId="AD" clId="Web-{74ADDF2C-3F6B-AEC5-CA97-A5055357F333}" dt="2021-02-02T17:30:59.703" v="514"/>
        <pc:sldMkLst>
          <pc:docMk/>
          <pc:sldMk cId="3275405224" sldId="382"/>
        </pc:sldMkLst>
      </pc:sldChg>
      <pc:sldChg chg="modSp add replId">
        <pc:chgData name="Jakob Gertheiss" userId="S::13116@stud.hfm.eu::89cde4e9-a1ca-4faa-ae0c-566089248998" providerId="AD" clId="Web-{74ADDF2C-3F6B-AEC5-CA97-A5055357F333}" dt="2021-02-02T16:34:13.236" v="170" actId="20577"/>
        <pc:sldMkLst>
          <pc:docMk/>
          <pc:sldMk cId="580484192" sldId="383"/>
        </pc:sldMkLst>
        <pc:spChg chg="mod">
          <ac:chgData name="Jakob Gertheiss" userId="S::13116@stud.hfm.eu::89cde4e9-a1ca-4faa-ae0c-566089248998" providerId="AD" clId="Web-{74ADDF2C-3F6B-AEC5-CA97-A5055357F333}" dt="2021-02-02T16:34:13.236" v="170" actId="20577"/>
          <ac:spMkLst>
            <pc:docMk/>
            <pc:sldMk cId="580484192" sldId="383"/>
            <ac:spMk id="3" creationId="{CDF23224-4687-4024-9F13-779D6F395756}"/>
          </ac:spMkLst>
        </pc:spChg>
      </pc:sldChg>
      <pc:sldChg chg="add del replId">
        <pc:chgData name="Jakob Gertheiss" userId="S::13116@stud.hfm.eu::89cde4e9-a1ca-4faa-ae0c-566089248998" providerId="AD" clId="Web-{74ADDF2C-3F6B-AEC5-CA97-A5055357F333}" dt="2021-02-02T16:35:25.644" v="187"/>
        <pc:sldMkLst>
          <pc:docMk/>
          <pc:sldMk cId="2871176837" sldId="384"/>
        </pc:sldMkLst>
      </pc:sldChg>
      <pc:sldChg chg="add replId">
        <pc:chgData name="Jakob Gertheiss" userId="S::13116@stud.hfm.eu::89cde4e9-a1ca-4faa-ae0c-566089248998" providerId="AD" clId="Web-{74ADDF2C-3F6B-AEC5-CA97-A5055357F333}" dt="2021-02-02T16:34:22.033" v="172"/>
        <pc:sldMkLst>
          <pc:docMk/>
          <pc:sldMk cId="1585744242" sldId="385"/>
        </pc:sldMkLst>
      </pc:sldChg>
      <pc:sldChg chg="modSp add replId">
        <pc:chgData name="Jakob Gertheiss" userId="S::13116@stud.hfm.eu::89cde4e9-a1ca-4faa-ae0c-566089248998" providerId="AD" clId="Web-{74ADDF2C-3F6B-AEC5-CA97-A5055357F333}" dt="2021-02-02T16:35:22.566" v="186" actId="20577"/>
        <pc:sldMkLst>
          <pc:docMk/>
          <pc:sldMk cId="3067770016" sldId="386"/>
        </pc:sldMkLst>
        <pc:spChg chg="mod">
          <ac:chgData name="Jakob Gertheiss" userId="S::13116@stud.hfm.eu::89cde4e9-a1ca-4faa-ae0c-566089248998" providerId="AD" clId="Web-{74ADDF2C-3F6B-AEC5-CA97-A5055357F333}" dt="2021-02-02T16:35:22.566" v="186" actId="20577"/>
          <ac:spMkLst>
            <pc:docMk/>
            <pc:sldMk cId="3067770016" sldId="386"/>
            <ac:spMk id="5" creationId="{0E4BC442-1784-45F2-9A3E-18516A9F4C1F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35:18.691" v="185" actId="20577"/>
        <pc:sldMkLst>
          <pc:docMk/>
          <pc:sldMk cId="878563069" sldId="387"/>
        </pc:sldMkLst>
        <pc:spChg chg="mod">
          <ac:chgData name="Jakob Gertheiss" userId="S::13116@stud.hfm.eu::89cde4e9-a1ca-4faa-ae0c-566089248998" providerId="AD" clId="Web-{74ADDF2C-3F6B-AEC5-CA97-A5055357F333}" dt="2021-02-02T16:35:18.691" v="185" actId="20577"/>
          <ac:spMkLst>
            <pc:docMk/>
            <pc:sldMk cId="878563069" sldId="387"/>
            <ac:spMk id="5" creationId="{0E4BC442-1784-45F2-9A3E-18516A9F4C1F}"/>
          </ac:spMkLst>
        </pc:spChg>
      </pc:sldChg>
      <pc:sldChg chg="delSp add del replId">
        <pc:chgData name="Jakob Gertheiss" userId="S::13116@stud.hfm.eu::89cde4e9-a1ca-4faa-ae0c-566089248998" providerId="AD" clId="Web-{74ADDF2C-3F6B-AEC5-CA97-A5055357F333}" dt="2021-02-02T17:23:06.067" v="450"/>
        <pc:sldMkLst>
          <pc:docMk/>
          <pc:sldMk cId="3132975058" sldId="388"/>
        </pc:sldMkLst>
        <pc:spChg chg="del">
          <ac:chgData name="Jakob Gertheiss" userId="S::13116@stud.hfm.eu::89cde4e9-a1ca-4faa-ae0c-566089248998" providerId="AD" clId="Web-{74ADDF2C-3F6B-AEC5-CA97-A5055357F333}" dt="2021-02-02T16:35:12.987" v="184"/>
          <ac:spMkLst>
            <pc:docMk/>
            <pc:sldMk cId="3132975058" sldId="388"/>
            <ac:spMk id="5" creationId="{0E4BC442-1784-45F2-9A3E-18516A9F4C1F}"/>
          </ac:spMkLst>
        </pc:spChg>
      </pc:sldChg>
      <pc:sldChg chg="delSp modSp add replId">
        <pc:chgData name="Jakob Gertheiss" userId="S::13116@stud.hfm.eu::89cde4e9-a1ca-4faa-ae0c-566089248998" providerId="AD" clId="Web-{74ADDF2C-3F6B-AEC5-CA97-A5055357F333}" dt="2021-02-02T16:35:04.675" v="183" actId="20577"/>
        <pc:sldMkLst>
          <pc:docMk/>
          <pc:sldMk cId="1001371284" sldId="389"/>
        </pc:sldMkLst>
        <pc:spChg chg="mod">
          <ac:chgData name="Jakob Gertheiss" userId="S::13116@stud.hfm.eu::89cde4e9-a1ca-4faa-ae0c-566089248998" providerId="AD" clId="Web-{74ADDF2C-3F6B-AEC5-CA97-A5055357F333}" dt="2021-02-02T16:35:04.675" v="183" actId="20577"/>
          <ac:spMkLst>
            <pc:docMk/>
            <pc:sldMk cId="1001371284" sldId="389"/>
            <ac:spMk id="3" creationId="{CDF23224-4687-4024-9F13-779D6F395756}"/>
          </ac:spMkLst>
        </pc:spChg>
        <pc:spChg chg="del">
          <ac:chgData name="Jakob Gertheiss" userId="S::13116@stud.hfm.eu::89cde4e9-a1ca-4faa-ae0c-566089248998" providerId="AD" clId="Web-{74ADDF2C-3F6B-AEC5-CA97-A5055357F333}" dt="2021-02-02T16:34:59.675" v="182"/>
          <ac:spMkLst>
            <pc:docMk/>
            <pc:sldMk cId="1001371284" sldId="389"/>
            <ac:spMk id="5" creationId="{0E4BC442-1784-45F2-9A3E-18516A9F4C1F}"/>
          </ac:spMkLst>
        </pc:spChg>
      </pc:sldChg>
      <pc:sldChg chg="delSp modSp add replId">
        <pc:chgData name="Jakob Gertheiss" userId="S::13116@stud.hfm.eu::89cde4e9-a1ca-4faa-ae0c-566089248998" providerId="AD" clId="Web-{74ADDF2C-3F6B-AEC5-CA97-A5055357F333}" dt="2021-02-02T16:34:53.815" v="181"/>
        <pc:sldMkLst>
          <pc:docMk/>
          <pc:sldMk cId="1031923744" sldId="390"/>
        </pc:sldMkLst>
        <pc:spChg chg="mod">
          <ac:chgData name="Jakob Gertheiss" userId="S::13116@stud.hfm.eu::89cde4e9-a1ca-4faa-ae0c-566089248998" providerId="AD" clId="Web-{74ADDF2C-3F6B-AEC5-CA97-A5055357F333}" dt="2021-02-02T16:34:49.893" v="180" actId="20577"/>
          <ac:spMkLst>
            <pc:docMk/>
            <pc:sldMk cId="1031923744" sldId="390"/>
            <ac:spMk id="3" creationId="{CDF23224-4687-4024-9F13-779D6F395756}"/>
          </ac:spMkLst>
        </pc:spChg>
        <pc:spChg chg="del">
          <ac:chgData name="Jakob Gertheiss" userId="S::13116@stud.hfm.eu::89cde4e9-a1ca-4faa-ae0c-566089248998" providerId="AD" clId="Web-{74ADDF2C-3F6B-AEC5-CA97-A5055357F333}" dt="2021-02-02T16:34:53.815" v="181"/>
          <ac:spMkLst>
            <pc:docMk/>
            <pc:sldMk cId="1031923744" sldId="390"/>
            <ac:spMk id="5" creationId="{0E4BC442-1784-45F2-9A3E-18516A9F4C1F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36:20.067" v="204" actId="20577"/>
        <pc:sldMkLst>
          <pc:docMk/>
          <pc:sldMk cId="2860300435" sldId="391"/>
        </pc:sldMkLst>
        <pc:spChg chg="mod">
          <ac:chgData name="Jakob Gertheiss" userId="S::13116@stud.hfm.eu::89cde4e9-a1ca-4faa-ae0c-566089248998" providerId="AD" clId="Web-{74ADDF2C-3F6B-AEC5-CA97-A5055357F333}" dt="2021-02-02T16:36:20.067" v="204" actId="20577"/>
          <ac:spMkLst>
            <pc:docMk/>
            <pc:sldMk cId="2860300435" sldId="391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35:54.707" v="197" actId="20577"/>
        <pc:sldMkLst>
          <pc:docMk/>
          <pc:sldMk cId="4271983698" sldId="392"/>
        </pc:sldMkLst>
        <pc:spChg chg="mod">
          <ac:chgData name="Jakob Gertheiss" userId="S::13116@stud.hfm.eu::89cde4e9-a1ca-4faa-ae0c-566089248998" providerId="AD" clId="Web-{74ADDF2C-3F6B-AEC5-CA97-A5055357F333}" dt="2021-02-02T16:35:54.707" v="197" actId="20577"/>
          <ac:spMkLst>
            <pc:docMk/>
            <pc:sldMk cId="4271983698" sldId="392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35:50.301" v="196" actId="20577"/>
        <pc:sldMkLst>
          <pc:docMk/>
          <pc:sldMk cId="1444833840" sldId="393"/>
        </pc:sldMkLst>
        <pc:spChg chg="mod">
          <ac:chgData name="Jakob Gertheiss" userId="S::13116@stud.hfm.eu::89cde4e9-a1ca-4faa-ae0c-566089248998" providerId="AD" clId="Web-{74ADDF2C-3F6B-AEC5-CA97-A5055357F333}" dt="2021-02-02T16:35:50.301" v="196" actId="20577"/>
          <ac:spMkLst>
            <pc:docMk/>
            <pc:sldMk cId="1444833840" sldId="393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35:46.738" v="195" actId="20577"/>
        <pc:sldMkLst>
          <pc:docMk/>
          <pc:sldMk cId="3165118641" sldId="394"/>
        </pc:sldMkLst>
        <pc:spChg chg="mod">
          <ac:chgData name="Jakob Gertheiss" userId="S::13116@stud.hfm.eu::89cde4e9-a1ca-4faa-ae0c-566089248998" providerId="AD" clId="Web-{74ADDF2C-3F6B-AEC5-CA97-A5055357F333}" dt="2021-02-02T16:35:46.738" v="195" actId="20577"/>
          <ac:spMkLst>
            <pc:docMk/>
            <pc:sldMk cId="3165118641" sldId="394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35:44.160" v="194" actId="20577"/>
        <pc:sldMkLst>
          <pc:docMk/>
          <pc:sldMk cId="1680200272" sldId="395"/>
        </pc:sldMkLst>
        <pc:spChg chg="mod">
          <ac:chgData name="Jakob Gertheiss" userId="S::13116@stud.hfm.eu::89cde4e9-a1ca-4faa-ae0c-566089248998" providerId="AD" clId="Web-{74ADDF2C-3F6B-AEC5-CA97-A5055357F333}" dt="2021-02-02T16:35:44.160" v="194" actId="20577"/>
          <ac:spMkLst>
            <pc:docMk/>
            <pc:sldMk cId="1680200272" sldId="395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36:39.036" v="208" actId="20577"/>
        <pc:sldMkLst>
          <pc:docMk/>
          <pc:sldMk cId="2119473913" sldId="396"/>
        </pc:sldMkLst>
        <pc:spChg chg="mod">
          <ac:chgData name="Jakob Gertheiss" userId="S::13116@stud.hfm.eu::89cde4e9-a1ca-4faa-ae0c-566089248998" providerId="AD" clId="Web-{74ADDF2C-3F6B-AEC5-CA97-A5055357F333}" dt="2021-02-02T16:36:39.036" v="208" actId="20577"/>
          <ac:spMkLst>
            <pc:docMk/>
            <pc:sldMk cId="2119473913" sldId="396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36:27.005" v="206" actId="20577"/>
        <pc:sldMkLst>
          <pc:docMk/>
          <pc:sldMk cId="2424625035" sldId="397"/>
        </pc:sldMkLst>
        <pc:spChg chg="mod">
          <ac:chgData name="Jakob Gertheiss" userId="S::13116@stud.hfm.eu::89cde4e9-a1ca-4faa-ae0c-566089248998" providerId="AD" clId="Web-{74ADDF2C-3F6B-AEC5-CA97-A5055357F333}" dt="2021-02-02T16:36:27.005" v="206" actId="20577"/>
          <ac:spMkLst>
            <pc:docMk/>
            <pc:sldMk cId="2424625035" sldId="397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36:22.926" v="205" actId="20577"/>
        <pc:sldMkLst>
          <pc:docMk/>
          <pc:sldMk cId="3721502222" sldId="398"/>
        </pc:sldMkLst>
        <pc:spChg chg="mod">
          <ac:chgData name="Jakob Gertheiss" userId="S::13116@stud.hfm.eu::89cde4e9-a1ca-4faa-ae0c-566089248998" providerId="AD" clId="Web-{74ADDF2C-3F6B-AEC5-CA97-A5055357F333}" dt="2021-02-02T16:36:22.926" v="205" actId="20577"/>
          <ac:spMkLst>
            <pc:docMk/>
            <pc:sldMk cId="3721502222" sldId="398"/>
            <ac:spMk id="3" creationId="{CDF23224-4687-4024-9F13-779D6F395756}"/>
          </ac:spMkLst>
        </pc:spChg>
      </pc:sldChg>
      <pc:sldChg chg="add replId">
        <pc:chgData name="Jakob Gertheiss" userId="S::13116@stud.hfm.eu::89cde4e9-a1ca-4faa-ae0c-566089248998" providerId="AD" clId="Web-{74ADDF2C-3F6B-AEC5-CA97-A5055357F333}" dt="2021-02-02T16:36:29.317" v="207"/>
        <pc:sldMkLst>
          <pc:docMk/>
          <pc:sldMk cId="2777283190" sldId="399"/>
        </pc:sldMkLst>
      </pc:sldChg>
      <pc:sldChg chg="modSp add replId">
        <pc:chgData name="Jakob Gertheiss" userId="S::13116@stud.hfm.eu::89cde4e9-a1ca-4faa-ae0c-566089248998" providerId="AD" clId="Web-{74ADDF2C-3F6B-AEC5-CA97-A5055357F333}" dt="2021-02-02T16:52:08.760" v="318" actId="20577"/>
        <pc:sldMkLst>
          <pc:docMk/>
          <pc:sldMk cId="955746008" sldId="400"/>
        </pc:sldMkLst>
        <pc:spChg chg="mod">
          <ac:chgData name="Jakob Gertheiss" userId="S::13116@stud.hfm.eu::89cde4e9-a1ca-4faa-ae0c-566089248998" providerId="AD" clId="Web-{74ADDF2C-3F6B-AEC5-CA97-A5055357F333}" dt="2021-02-02T16:52:08.760" v="318" actId="20577"/>
          <ac:spMkLst>
            <pc:docMk/>
            <pc:sldMk cId="955746008" sldId="400"/>
            <ac:spMk id="3" creationId="{CDF23224-4687-4024-9F13-779D6F395756}"/>
          </ac:spMkLst>
        </pc:spChg>
      </pc:sldChg>
      <pc:sldChg chg="addSp delSp modSp add del replId">
        <pc:chgData name="Jakob Gertheiss" userId="S::13116@stud.hfm.eu::89cde4e9-a1ca-4faa-ae0c-566089248998" providerId="AD" clId="Web-{74ADDF2C-3F6B-AEC5-CA97-A5055357F333}" dt="2021-02-02T16:54:36.591" v="347" actId="20577"/>
        <pc:sldMkLst>
          <pc:docMk/>
          <pc:sldMk cId="2469994904" sldId="401"/>
        </pc:sldMkLst>
        <pc:spChg chg="mod">
          <ac:chgData name="Jakob Gertheiss" userId="S::13116@stud.hfm.eu::89cde4e9-a1ca-4faa-ae0c-566089248998" providerId="AD" clId="Web-{74ADDF2C-3F6B-AEC5-CA97-A5055357F333}" dt="2021-02-02T16:54:36.591" v="347" actId="20577"/>
          <ac:spMkLst>
            <pc:docMk/>
            <pc:sldMk cId="2469994904" sldId="401"/>
            <ac:spMk id="3" creationId="{CDF23224-4687-4024-9F13-779D6F395756}"/>
          </ac:spMkLst>
        </pc:spChg>
        <pc:spChg chg="del">
          <ac:chgData name="Jakob Gertheiss" userId="S::13116@stud.hfm.eu::89cde4e9-a1ca-4faa-ae0c-566089248998" providerId="AD" clId="Web-{74ADDF2C-3F6B-AEC5-CA97-A5055357F333}" dt="2021-02-02T16:54:16.857" v="342"/>
          <ac:spMkLst>
            <pc:docMk/>
            <pc:sldMk cId="2469994904" sldId="401"/>
            <ac:spMk id="7" creationId="{9A1B19BF-1703-4206-91D2-40C77EB4BC84}"/>
          </ac:spMkLst>
        </pc:spChg>
        <pc:picChg chg="add del">
          <ac:chgData name="Jakob Gertheiss" userId="S::13116@stud.hfm.eu::89cde4e9-a1ca-4faa-ae0c-566089248998" providerId="AD" clId="Web-{74ADDF2C-3F6B-AEC5-CA97-A5055357F333}" dt="2021-02-02T16:54:09.138" v="340"/>
          <ac:picMkLst>
            <pc:docMk/>
            <pc:sldMk cId="2469994904" sldId="401"/>
            <ac:picMk id="4" creationId="{B070FD5A-86D3-464F-A840-EB7AB8456E4E}"/>
          </ac:picMkLst>
        </pc:picChg>
        <pc:picChg chg="add mod">
          <ac:chgData name="Jakob Gertheiss" userId="S::13116@stud.hfm.eu::89cde4e9-a1ca-4faa-ae0c-566089248998" providerId="AD" clId="Web-{74ADDF2C-3F6B-AEC5-CA97-A5055357F333}" dt="2021-02-02T16:54:14.794" v="341" actId="1076"/>
          <ac:picMkLst>
            <pc:docMk/>
            <pc:sldMk cId="2469994904" sldId="401"/>
            <ac:picMk id="5" creationId="{978B268D-2BDE-4AC0-AA2B-5AB16082CBF6}"/>
          </ac:picMkLst>
        </pc:picChg>
      </pc:sldChg>
      <pc:sldChg chg="modSp add del replId">
        <pc:chgData name="Jakob Gertheiss" userId="S::13116@stud.hfm.eu::89cde4e9-a1ca-4faa-ae0c-566089248998" providerId="AD" clId="Web-{74ADDF2C-3F6B-AEC5-CA97-A5055357F333}" dt="2021-02-02T16:53:16.105" v="326"/>
        <pc:sldMkLst>
          <pc:docMk/>
          <pc:sldMk cId="1360774295" sldId="402"/>
        </pc:sldMkLst>
        <pc:spChg chg="mod">
          <ac:chgData name="Jakob Gertheiss" userId="S::13116@stud.hfm.eu::89cde4e9-a1ca-4faa-ae0c-566089248998" providerId="AD" clId="Web-{74ADDF2C-3F6B-AEC5-CA97-A5055357F333}" dt="2021-02-02T16:52:19.635" v="322" actId="20577"/>
          <ac:spMkLst>
            <pc:docMk/>
            <pc:sldMk cId="1360774295" sldId="402"/>
            <ac:spMk id="3" creationId="{CDF23224-4687-4024-9F13-779D6F395756}"/>
          </ac:spMkLst>
        </pc:spChg>
      </pc:sldChg>
      <pc:sldChg chg="modSp add del replId">
        <pc:chgData name="Jakob Gertheiss" userId="S::13116@stud.hfm.eu::89cde4e9-a1ca-4faa-ae0c-566089248998" providerId="AD" clId="Web-{74ADDF2C-3F6B-AEC5-CA97-A5055357F333}" dt="2021-02-02T16:53:13.465" v="324"/>
        <pc:sldMkLst>
          <pc:docMk/>
          <pc:sldMk cId="2466434033" sldId="403"/>
        </pc:sldMkLst>
        <pc:spChg chg="mod">
          <ac:chgData name="Jakob Gertheiss" userId="S::13116@stud.hfm.eu::89cde4e9-a1ca-4faa-ae0c-566089248998" providerId="AD" clId="Web-{74ADDF2C-3F6B-AEC5-CA97-A5055357F333}" dt="2021-02-02T16:52:16.526" v="320" actId="20577"/>
          <ac:spMkLst>
            <pc:docMk/>
            <pc:sldMk cId="2466434033" sldId="403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52:04.510" v="316" actId="20577"/>
        <pc:sldMkLst>
          <pc:docMk/>
          <pc:sldMk cId="4112023912" sldId="404"/>
        </pc:sldMkLst>
        <pc:spChg chg="mod">
          <ac:chgData name="Jakob Gertheiss" userId="S::13116@stud.hfm.eu::89cde4e9-a1ca-4faa-ae0c-566089248998" providerId="AD" clId="Web-{74ADDF2C-3F6B-AEC5-CA97-A5055357F333}" dt="2021-02-02T16:52:04.510" v="316" actId="20577"/>
          <ac:spMkLst>
            <pc:docMk/>
            <pc:sldMk cId="4112023912" sldId="404"/>
            <ac:spMk id="3" creationId="{CDF23224-4687-4024-9F13-779D6F395756}"/>
          </ac:spMkLst>
        </pc:spChg>
      </pc:sldChg>
      <pc:sldChg chg="add replId">
        <pc:chgData name="Jakob Gertheiss" userId="S::13116@stud.hfm.eu::89cde4e9-a1ca-4faa-ae0c-566089248998" providerId="AD" clId="Web-{74ADDF2C-3F6B-AEC5-CA97-A5055357F333}" dt="2021-02-02T16:54:21.075" v="343"/>
        <pc:sldMkLst>
          <pc:docMk/>
          <pc:sldMk cId="3140370330" sldId="405"/>
        </pc:sldMkLst>
      </pc:sldChg>
      <pc:sldChg chg="add del replId">
        <pc:chgData name="Jakob Gertheiss" userId="S::13116@stud.hfm.eu::89cde4e9-a1ca-4faa-ae0c-566089248998" providerId="AD" clId="Web-{74ADDF2C-3F6B-AEC5-CA97-A5055357F333}" dt="2021-02-02T16:53:14.793" v="325"/>
        <pc:sldMkLst>
          <pc:docMk/>
          <pc:sldMk cId="3248210327" sldId="405"/>
        </pc:sldMkLst>
      </pc:sldChg>
      <pc:sldChg chg="modSp add replId">
        <pc:chgData name="Jakob Gertheiss" userId="S::13116@stud.hfm.eu::89cde4e9-a1ca-4faa-ae0c-566089248998" providerId="AD" clId="Web-{74ADDF2C-3F6B-AEC5-CA97-A5055357F333}" dt="2021-02-02T16:54:49.998" v="351" actId="20577"/>
        <pc:sldMkLst>
          <pc:docMk/>
          <pc:sldMk cId="1137318726" sldId="406"/>
        </pc:sldMkLst>
        <pc:spChg chg="mod">
          <ac:chgData name="Jakob Gertheiss" userId="S::13116@stud.hfm.eu::89cde4e9-a1ca-4faa-ae0c-566089248998" providerId="AD" clId="Web-{74ADDF2C-3F6B-AEC5-CA97-A5055357F333}" dt="2021-02-02T16:54:49.998" v="351" actId="20577"/>
          <ac:spMkLst>
            <pc:docMk/>
            <pc:sldMk cId="1137318726" sldId="406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6:54:47.154" v="349" actId="20577"/>
        <pc:sldMkLst>
          <pc:docMk/>
          <pc:sldMk cId="1839691153" sldId="407"/>
        </pc:sldMkLst>
        <pc:spChg chg="mod">
          <ac:chgData name="Jakob Gertheiss" userId="S::13116@stud.hfm.eu::89cde4e9-a1ca-4faa-ae0c-566089248998" providerId="AD" clId="Web-{74ADDF2C-3F6B-AEC5-CA97-A5055357F333}" dt="2021-02-02T16:54:47.154" v="349" actId="20577"/>
          <ac:spMkLst>
            <pc:docMk/>
            <pc:sldMk cId="1839691153" sldId="407"/>
            <ac:spMk id="3" creationId="{CDF23224-4687-4024-9F13-779D6F395756}"/>
          </ac:spMkLst>
        </pc:spChg>
      </pc:sldChg>
      <pc:sldChg chg="addSp modSp add replId">
        <pc:chgData name="Jakob Gertheiss" userId="S::13116@stud.hfm.eu::89cde4e9-a1ca-4faa-ae0c-566089248998" providerId="AD" clId="Web-{74ADDF2C-3F6B-AEC5-CA97-A5055357F333}" dt="2021-02-02T17:00:31.318" v="373" actId="1076"/>
        <pc:sldMkLst>
          <pc:docMk/>
          <pc:sldMk cId="2252632597" sldId="408"/>
        </pc:sldMkLst>
        <pc:spChg chg="add mod">
          <ac:chgData name="Jakob Gertheiss" userId="S::13116@stud.hfm.eu::89cde4e9-a1ca-4faa-ae0c-566089248998" providerId="AD" clId="Web-{74ADDF2C-3F6B-AEC5-CA97-A5055357F333}" dt="2021-02-02T17:00:31.318" v="373" actId="1076"/>
          <ac:spMkLst>
            <pc:docMk/>
            <pc:sldMk cId="2252632597" sldId="408"/>
            <ac:spMk id="4" creationId="{46FC5FD4-EA22-4CEB-9B75-FA06C1F64B7C}"/>
          </ac:spMkLst>
        </pc:spChg>
        <pc:picChg chg="mod">
          <ac:chgData name="Jakob Gertheiss" userId="S::13116@stud.hfm.eu::89cde4e9-a1ca-4faa-ae0c-566089248998" providerId="AD" clId="Web-{74ADDF2C-3F6B-AEC5-CA97-A5055357F333}" dt="2021-02-02T16:59:17.770" v="362" actId="1076"/>
          <ac:picMkLst>
            <pc:docMk/>
            <pc:sldMk cId="2252632597" sldId="408"/>
            <ac:picMk id="5" creationId="{88648AC4-4CE2-48AF-948F-34F333559EC5}"/>
          </ac:picMkLst>
        </pc:picChg>
      </pc:sldChg>
      <pc:sldChg chg="addSp delSp modSp add replId">
        <pc:chgData name="Jakob Gertheiss" userId="S::13116@stud.hfm.eu::89cde4e9-a1ca-4faa-ae0c-566089248998" providerId="AD" clId="Web-{74ADDF2C-3F6B-AEC5-CA97-A5055357F333}" dt="2021-02-02T17:27:45.839" v="513" actId="20577"/>
        <pc:sldMkLst>
          <pc:docMk/>
          <pc:sldMk cId="364560885" sldId="409"/>
        </pc:sldMkLst>
        <pc:spChg chg="mod">
          <ac:chgData name="Jakob Gertheiss" userId="S::13116@stud.hfm.eu::89cde4e9-a1ca-4faa-ae0c-566089248998" providerId="AD" clId="Web-{74ADDF2C-3F6B-AEC5-CA97-A5055357F333}" dt="2021-02-02T17:27:45.839" v="513" actId="20577"/>
          <ac:spMkLst>
            <pc:docMk/>
            <pc:sldMk cId="364560885" sldId="409"/>
            <ac:spMk id="6" creationId="{4A6B12EF-94AC-4379-ADE8-38A3CA8DA554}"/>
          </ac:spMkLst>
        </pc:spChg>
        <pc:spChg chg="add mod">
          <ac:chgData name="Jakob Gertheiss" userId="S::13116@stud.hfm.eu::89cde4e9-a1ca-4faa-ae0c-566089248998" providerId="AD" clId="Web-{74ADDF2C-3F6B-AEC5-CA97-A5055357F333}" dt="2021-02-02T17:13:18.742" v="441"/>
          <ac:spMkLst>
            <pc:docMk/>
            <pc:sldMk cId="364560885" sldId="409"/>
            <ac:spMk id="7" creationId="{22D06395-558C-4F3A-95CB-F42582404571}"/>
          </ac:spMkLst>
        </pc:spChg>
        <pc:picChg chg="del">
          <ac:chgData name="Jakob Gertheiss" userId="S::13116@stud.hfm.eu::89cde4e9-a1ca-4faa-ae0c-566089248998" providerId="AD" clId="Web-{74ADDF2C-3F6B-AEC5-CA97-A5055357F333}" dt="2021-02-02T17:11:04.410" v="418"/>
          <ac:picMkLst>
            <pc:docMk/>
            <pc:sldMk cId="364560885" sldId="409"/>
            <ac:picMk id="4" creationId="{27D8E6E5-1E38-470D-A771-C2CC9A326413}"/>
          </ac:picMkLst>
        </pc:picChg>
        <pc:picChg chg="add mod">
          <ac:chgData name="Jakob Gertheiss" userId="S::13116@stud.hfm.eu::89cde4e9-a1ca-4faa-ae0c-566089248998" providerId="AD" clId="Web-{74ADDF2C-3F6B-AEC5-CA97-A5055357F333}" dt="2021-02-02T17:11:16.098" v="420" actId="1076"/>
          <ac:picMkLst>
            <pc:docMk/>
            <pc:sldMk cId="364560885" sldId="409"/>
            <ac:picMk id="5" creationId="{060CB25D-79E1-4EDD-BBEB-9A6739AC35F6}"/>
          </ac:picMkLst>
        </pc:picChg>
      </pc:sldChg>
      <pc:sldChg chg="add del replId">
        <pc:chgData name="Jakob Gertheiss" userId="S::13116@stud.hfm.eu::89cde4e9-a1ca-4faa-ae0c-566089248998" providerId="AD" clId="Web-{74ADDF2C-3F6B-AEC5-CA97-A5055357F333}" dt="2021-02-02T17:11:24.442" v="421"/>
        <pc:sldMkLst>
          <pc:docMk/>
          <pc:sldMk cId="3233878603" sldId="410"/>
        </pc:sldMkLst>
      </pc:sldChg>
      <pc:sldChg chg="modSp add replId">
        <pc:chgData name="Jakob Gertheiss" userId="S::13116@stud.hfm.eu::89cde4e9-a1ca-4faa-ae0c-566089248998" providerId="AD" clId="Web-{74ADDF2C-3F6B-AEC5-CA97-A5055357F333}" dt="2021-02-02T17:27:40.011" v="510" actId="20577"/>
        <pc:sldMkLst>
          <pc:docMk/>
          <pc:sldMk cId="4289672166" sldId="411"/>
        </pc:sldMkLst>
        <pc:spChg chg="mod">
          <ac:chgData name="Jakob Gertheiss" userId="S::13116@stud.hfm.eu::89cde4e9-a1ca-4faa-ae0c-566089248998" providerId="AD" clId="Web-{74ADDF2C-3F6B-AEC5-CA97-A5055357F333}" dt="2021-02-02T17:09:22.033" v="412" actId="20577"/>
          <ac:spMkLst>
            <pc:docMk/>
            <pc:sldMk cId="4289672166" sldId="411"/>
            <ac:spMk id="3" creationId="{CDF23224-4687-4024-9F13-779D6F395756}"/>
          </ac:spMkLst>
        </pc:spChg>
        <pc:spChg chg="mod">
          <ac:chgData name="Jakob Gertheiss" userId="S::13116@stud.hfm.eu::89cde4e9-a1ca-4faa-ae0c-566089248998" providerId="AD" clId="Web-{74ADDF2C-3F6B-AEC5-CA97-A5055357F333}" dt="2021-02-02T17:27:40.011" v="510" actId="20577"/>
          <ac:spMkLst>
            <pc:docMk/>
            <pc:sldMk cId="4289672166" sldId="411"/>
            <ac:spMk id="6" creationId="{4A6B12EF-94AC-4379-ADE8-38A3CA8DA554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7:27:30.292" v="508" actId="20577"/>
        <pc:sldMkLst>
          <pc:docMk/>
          <pc:sldMk cId="1477200781" sldId="412"/>
        </pc:sldMkLst>
        <pc:spChg chg="mod">
          <ac:chgData name="Jakob Gertheiss" userId="S::13116@stud.hfm.eu::89cde4e9-a1ca-4faa-ae0c-566089248998" providerId="AD" clId="Web-{74ADDF2C-3F6B-AEC5-CA97-A5055357F333}" dt="2021-02-02T17:09:12.236" v="409" actId="20577"/>
          <ac:spMkLst>
            <pc:docMk/>
            <pc:sldMk cId="1477200781" sldId="412"/>
            <ac:spMk id="3" creationId="{CDF23224-4687-4024-9F13-779D6F395756}"/>
          </ac:spMkLst>
        </pc:spChg>
        <pc:spChg chg="mod">
          <ac:chgData name="Jakob Gertheiss" userId="S::13116@stud.hfm.eu::89cde4e9-a1ca-4faa-ae0c-566089248998" providerId="AD" clId="Web-{74ADDF2C-3F6B-AEC5-CA97-A5055357F333}" dt="2021-02-02T17:27:30.292" v="508" actId="20577"/>
          <ac:spMkLst>
            <pc:docMk/>
            <pc:sldMk cId="1477200781" sldId="412"/>
            <ac:spMk id="6" creationId="{4A6B12EF-94AC-4379-ADE8-38A3CA8DA554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7:27:24.401" v="506" actId="20577"/>
        <pc:sldMkLst>
          <pc:docMk/>
          <pc:sldMk cId="1999219176" sldId="413"/>
        </pc:sldMkLst>
        <pc:spChg chg="mod">
          <ac:chgData name="Jakob Gertheiss" userId="S::13116@stud.hfm.eu::89cde4e9-a1ca-4faa-ae0c-566089248998" providerId="AD" clId="Web-{74ADDF2C-3F6B-AEC5-CA97-A5055357F333}" dt="2021-02-02T17:09:07.220" v="408" actId="20577"/>
          <ac:spMkLst>
            <pc:docMk/>
            <pc:sldMk cId="1999219176" sldId="413"/>
            <ac:spMk id="3" creationId="{CDF23224-4687-4024-9F13-779D6F395756}"/>
          </ac:spMkLst>
        </pc:spChg>
        <pc:spChg chg="mod">
          <ac:chgData name="Jakob Gertheiss" userId="S::13116@stud.hfm.eu::89cde4e9-a1ca-4faa-ae0c-566089248998" providerId="AD" clId="Web-{74ADDF2C-3F6B-AEC5-CA97-A5055357F333}" dt="2021-02-02T17:27:24.401" v="506" actId="20577"/>
          <ac:spMkLst>
            <pc:docMk/>
            <pc:sldMk cId="1999219176" sldId="413"/>
            <ac:spMk id="6" creationId="{4A6B12EF-94AC-4379-ADE8-38A3CA8DA554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7:27:14.510" v="502" actId="20577"/>
        <pc:sldMkLst>
          <pc:docMk/>
          <pc:sldMk cId="2032277634" sldId="414"/>
        </pc:sldMkLst>
        <pc:spChg chg="mod">
          <ac:chgData name="Jakob Gertheiss" userId="S::13116@stud.hfm.eu::89cde4e9-a1ca-4faa-ae0c-566089248998" providerId="AD" clId="Web-{74ADDF2C-3F6B-AEC5-CA97-A5055357F333}" dt="2021-02-02T17:09:04.158" v="407" actId="20577"/>
          <ac:spMkLst>
            <pc:docMk/>
            <pc:sldMk cId="2032277634" sldId="414"/>
            <ac:spMk id="3" creationId="{CDF23224-4687-4024-9F13-779D6F395756}"/>
          </ac:spMkLst>
        </pc:spChg>
        <pc:spChg chg="mod">
          <ac:chgData name="Jakob Gertheiss" userId="S::13116@stud.hfm.eu::89cde4e9-a1ca-4faa-ae0c-566089248998" providerId="AD" clId="Web-{74ADDF2C-3F6B-AEC5-CA97-A5055357F333}" dt="2021-02-02T17:27:14.510" v="502" actId="20577"/>
          <ac:spMkLst>
            <pc:docMk/>
            <pc:sldMk cId="2032277634" sldId="414"/>
            <ac:spMk id="6" creationId="{4A6B12EF-94AC-4379-ADE8-38A3CA8DA554}"/>
          </ac:spMkLst>
        </pc:spChg>
      </pc:sldChg>
      <pc:sldChg chg="addSp modSp add del replId">
        <pc:chgData name="Jakob Gertheiss" userId="S::13116@stud.hfm.eu::89cde4e9-a1ca-4faa-ae0c-566089248998" providerId="AD" clId="Web-{74ADDF2C-3F6B-AEC5-CA97-A5055357F333}" dt="2021-02-02T17:23:18.130" v="452"/>
        <pc:sldMkLst>
          <pc:docMk/>
          <pc:sldMk cId="2406968108" sldId="415"/>
        </pc:sldMkLst>
        <pc:spChg chg="mod">
          <ac:chgData name="Jakob Gertheiss" userId="S::13116@stud.hfm.eu::89cde4e9-a1ca-4faa-ae0c-566089248998" providerId="AD" clId="Web-{74ADDF2C-3F6B-AEC5-CA97-A5055357F333}" dt="2021-02-02T17:23:10.317" v="451" actId="20577"/>
          <ac:spMkLst>
            <pc:docMk/>
            <pc:sldMk cId="2406968108" sldId="415"/>
            <ac:spMk id="3" creationId="{CDF23224-4687-4024-9F13-779D6F395756}"/>
          </ac:spMkLst>
        </pc:spChg>
        <pc:picChg chg="add mod">
          <ac:chgData name="Jakob Gertheiss" userId="S::13116@stud.hfm.eu::89cde4e9-a1ca-4faa-ae0c-566089248998" providerId="AD" clId="Web-{74ADDF2C-3F6B-AEC5-CA97-A5055357F333}" dt="2021-02-02T17:22:40.676" v="448" actId="1076"/>
          <ac:picMkLst>
            <pc:docMk/>
            <pc:sldMk cId="2406968108" sldId="415"/>
            <ac:picMk id="4" creationId="{8A98E72D-686B-47BF-B9BB-4E22A2610C5D}"/>
          </ac:picMkLst>
        </pc:picChg>
      </pc:sldChg>
      <pc:sldChg chg="addSp modSp add del replId">
        <pc:chgData name="Jakob Gertheiss" userId="S::13116@stud.hfm.eu::89cde4e9-a1ca-4faa-ae0c-566089248998" providerId="AD" clId="Web-{74ADDF2C-3F6B-AEC5-CA97-A5055357F333}" dt="2021-02-02T17:26:22.056" v="486" actId="20577"/>
        <pc:sldMkLst>
          <pc:docMk/>
          <pc:sldMk cId="1829332881" sldId="416"/>
        </pc:sldMkLst>
        <pc:spChg chg="mod">
          <ac:chgData name="Jakob Gertheiss" userId="S::13116@stud.hfm.eu::89cde4e9-a1ca-4faa-ae0c-566089248998" providerId="AD" clId="Web-{74ADDF2C-3F6B-AEC5-CA97-A5055357F333}" dt="2021-02-02T17:25:10.476" v="481" actId="20577"/>
          <ac:spMkLst>
            <pc:docMk/>
            <pc:sldMk cId="1829332881" sldId="416"/>
            <ac:spMk id="3" creationId="{CDF23224-4687-4024-9F13-779D6F395756}"/>
          </ac:spMkLst>
        </pc:spChg>
        <pc:spChg chg="add mod">
          <ac:chgData name="Jakob Gertheiss" userId="S::13116@stud.hfm.eu::89cde4e9-a1ca-4faa-ae0c-566089248998" providerId="AD" clId="Web-{74ADDF2C-3F6B-AEC5-CA97-A5055357F333}" dt="2021-02-02T17:26:22.056" v="486" actId="20577"/>
          <ac:spMkLst>
            <pc:docMk/>
            <pc:sldMk cId="1829332881" sldId="416"/>
            <ac:spMk id="6" creationId="{01E42CD7-4EE7-46DA-ACF5-93CEE114648C}"/>
          </ac:spMkLst>
        </pc:spChg>
      </pc:sldChg>
      <pc:sldChg chg="modSp add replId">
        <pc:chgData name="Jakob Gertheiss" userId="S::13116@stud.hfm.eu::89cde4e9-a1ca-4faa-ae0c-566089248998" providerId="AD" clId="Web-{74ADDF2C-3F6B-AEC5-CA97-A5055357F333}" dt="2021-02-02T17:26:38.447" v="491" actId="20577"/>
        <pc:sldMkLst>
          <pc:docMk/>
          <pc:sldMk cId="2868887412" sldId="417"/>
        </pc:sldMkLst>
        <pc:spChg chg="mod">
          <ac:chgData name="Jakob Gertheiss" userId="S::13116@stud.hfm.eu::89cde4e9-a1ca-4faa-ae0c-566089248998" providerId="AD" clId="Web-{74ADDF2C-3F6B-AEC5-CA97-A5055357F333}" dt="2021-02-02T17:26:38.447" v="491" actId="20577"/>
          <ac:spMkLst>
            <pc:docMk/>
            <pc:sldMk cId="2868887412" sldId="417"/>
            <ac:spMk id="6" creationId="{01E42CD7-4EE7-46DA-ACF5-93CEE114648C}"/>
          </ac:spMkLst>
        </pc:spChg>
      </pc:sldChg>
    </pc:docChg>
  </pc:docChgLst>
  <pc:docChgLst>
    <pc:chgData name="Jakob Gertheiss" userId="S::13116@stud.hfm.eu::89cde4e9-a1ca-4faa-ae0c-566089248998" providerId="AD" clId="Web-{BFF00402-6A45-68CC-7D2F-B7AB1A4F8B25}"/>
    <pc:docChg chg="addSld delSld modSld">
      <pc:chgData name="Jakob Gertheiss" userId="S::13116@stud.hfm.eu::89cde4e9-a1ca-4faa-ae0c-566089248998" providerId="AD" clId="Web-{BFF00402-6A45-68CC-7D2F-B7AB1A4F8B25}" dt="2021-02-01T16:11:51.955" v="13"/>
      <pc:docMkLst>
        <pc:docMk/>
      </pc:docMkLst>
      <pc:sldChg chg="modSp">
        <pc:chgData name="Jakob Gertheiss" userId="S::13116@stud.hfm.eu::89cde4e9-a1ca-4faa-ae0c-566089248998" providerId="AD" clId="Web-{BFF00402-6A45-68CC-7D2F-B7AB1A4F8B25}" dt="2021-02-01T15:57:08.622" v="7" actId="20577"/>
        <pc:sldMkLst>
          <pc:docMk/>
          <pc:sldMk cId="2628259439" sldId="263"/>
        </pc:sldMkLst>
        <pc:spChg chg="mod">
          <ac:chgData name="Jakob Gertheiss" userId="S::13116@stud.hfm.eu::89cde4e9-a1ca-4faa-ae0c-566089248998" providerId="AD" clId="Web-{BFF00402-6A45-68CC-7D2F-B7AB1A4F8B25}" dt="2021-02-01T15:57:08.622" v="7" actId="20577"/>
          <ac:spMkLst>
            <pc:docMk/>
            <pc:sldMk cId="2628259439" sldId="263"/>
            <ac:spMk id="3" creationId="{CDF23224-4687-4024-9F13-779D6F395756}"/>
          </ac:spMkLst>
        </pc:spChg>
      </pc:sldChg>
      <pc:sldChg chg="addSp modSp del">
        <pc:chgData name="Jakob Gertheiss" userId="S::13116@stud.hfm.eu::89cde4e9-a1ca-4faa-ae0c-566089248998" providerId="AD" clId="Web-{BFF00402-6A45-68CC-7D2F-B7AB1A4F8B25}" dt="2021-02-01T16:11:48.267" v="12"/>
        <pc:sldMkLst>
          <pc:docMk/>
          <pc:sldMk cId="253345942" sldId="301"/>
        </pc:sldMkLst>
        <pc:spChg chg="mod">
          <ac:chgData name="Jakob Gertheiss" userId="S::13116@stud.hfm.eu::89cde4e9-a1ca-4faa-ae0c-566089248998" providerId="AD" clId="Web-{BFF00402-6A45-68CC-7D2F-B7AB1A4F8B25}" dt="2021-02-01T15:57:14.013" v="8" actId="20577"/>
          <ac:spMkLst>
            <pc:docMk/>
            <pc:sldMk cId="253345942" sldId="301"/>
            <ac:spMk id="3" creationId="{CDF23224-4687-4024-9F13-779D6F395756}"/>
          </ac:spMkLst>
        </pc:spChg>
        <pc:picChg chg="add mod">
          <ac:chgData name="Jakob Gertheiss" userId="S::13116@stud.hfm.eu::89cde4e9-a1ca-4faa-ae0c-566089248998" providerId="AD" clId="Web-{BFF00402-6A45-68CC-7D2F-B7AB1A4F8B25}" dt="2021-02-01T16:11:36.189" v="11" actId="1076"/>
          <ac:picMkLst>
            <pc:docMk/>
            <pc:sldMk cId="253345942" sldId="301"/>
            <ac:picMk id="4" creationId="{D6E4FB9C-D0E6-44C2-BFD5-C550BED85973}"/>
          </ac:picMkLst>
        </pc:picChg>
      </pc:sldChg>
      <pc:sldChg chg="add replId">
        <pc:chgData name="Jakob Gertheiss" userId="S::13116@stud.hfm.eu::89cde4e9-a1ca-4faa-ae0c-566089248998" providerId="AD" clId="Web-{BFF00402-6A45-68CC-7D2F-B7AB1A4F8B25}" dt="2021-02-01T16:11:51.955" v="13"/>
        <pc:sldMkLst>
          <pc:docMk/>
          <pc:sldMk cId="2060126989" sldId="324"/>
        </pc:sldMkLst>
      </pc:sldChg>
    </pc:docChg>
  </pc:docChgLst>
  <pc:docChgLst>
    <pc:chgData name="Jakob Gertheiss" userId="S::13116@stud.hfm.eu::89cde4e9-a1ca-4faa-ae0c-566089248998" providerId="AD" clId="Web-{F0175E9F-A26F-5FC4-BD2F-C33A81576F40}"/>
    <pc:docChg chg="modSld">
      <pc:chgData name="Jakob Gertheiss" userId="S::13116@stud.hfm.eu::89cde4e9-a1ca-4faa-ae0c-566089248998" providerId="AD" clId="Web-{F0175E9F-A26F-5FC4-BD2F-C33A81576F40}" dt="2021-02-02T18:25:15.416" v="4" actId="20577"/>
      <pc:docMkLst>
        <pc:docMk/>
      </pc:docMkLst>
      <pc:sldChg chg="modSp">
        <pc:chgData name="Jakob Gertheiss" userId="S::13116@stud.hfm.eu::89cde4e9-a1ca-4faa-ae0c-566089248998" providerId="AD" clId="Web-{F0175E9F-A26F-5FC4-BD2F-C33A81576F40}" dt="2021-02-02T18:25:11.588" v="3" actId="20577"/>
        <pc:sldMkLst>
          <pc:docMk/>
          <pc:sldMk cId="908581304" sldId="367"/>
        </pc:sldMkLst>
        <pc:spChg chg="mod">
          <ac:chgData name="Jakob Gertheiss" userId="S::13116@stud.hfm.eu::89cde4e9-a1ca-4faa-ae0c-566089248998" providerId="AD" clId="Web-{F0175E9F-A26F-5FC4-BD2F-C33A81576F40}" dt="2021-02-02T18:25:11.588" v="3" actId="20577"/>
          <ac:spMkLst>
            <pc:docMk/>
            <pc:sldMk cId="908581304" sldId="367"/>
            <ac:spMk id="3" creationId="{CDF23224-4687-4024-9F13-779D6F395756}"/>
          </ac:spMkLst>
        </pc:spChg>
      </pc:sldChg>
      <pc:sldChg chg="modSp">
        <pc:chgData name="Jakob Gertheiss" userId="S::13116@stud.hfm.eu::89cde4e9-a1ca-4faa-ae0c-566089248998" providerId="AD" clId="Web-{F0175E9F-A26F-5FC4-BD2F-C33A81576F40}" dt="2021-02-02T18:25:08.791" v="2" actId="20577"/>
        <pc:sldMkLst>
          <pc:docMk/>
          <pc:sldMk cId="587612803" sldId="368"/>
        </pc:sldMkLst>
        <pc:spChg chg="mod">
          <ac:chgData name="Jakob Gertheiss" userId="S::13116@stud.hfm.eu::89cde4e9-a1ca-4faa-ae0c-566089248998" providerId="AD" clId="Web-{F0175E9F-A26F-5FC4-BD2F-C33A81576F40}" dt="2021-02-02T18:25:08.791" v="2" actId="20577"/>
          <ac:spMkLst>
            <pc:docMk/>
            <pc:sldMk cId="587612803" sldId="368"/>
            <ac:spMk id="3" creationId="{CDF23224-4687-4024-9F13-779D6F395756}"/>
          </ac:spMkLst>
        </pc:spChg>
      </pc:sldChg>
      <pc:sldChg chg="modSp">
        <pc:chgData name="Jakob Gertheiss" userId="S::13116@stud.hfm.eu::89cde4e9-a1ca-4faa-ae0c-566089248998" providerId="AD" clId="Web-{F0175E9F-A26F-5FC4-BD2F-C33A81576F40}" dt="2021-02-02T18:25:04.869" v="1" actId="20577"/>
        <pc:sldMkLst>
          <pc:docMk/>
          <pc:sldMk cId="2468126930" sldId="369"/>
        </pc:sldMkLst>
        <pc:spChg chg="mod">
          <ac:chgData name="Jakob Gertheiss" userId="S::13116@stud.hfm.eu::89cde4e9-a1ca-4faa-ae0c-566089248998" providerId="AD" clId="Web-{F0175E9F-A26F-5FC4-BD2F-C33A81576F40}" dt="2021-02-02T18:25:04.869" v="1" actId="20577"/>
          <ac:spMkLst>
            <pc:docMk/>
            <pc:sldMk cId="2468126930" sldId="369"/>
            <ac:spMk id="3" creationId="{CDF23224-4687-4024-9F13-779D6F395756}"/>
          </ac:spMkLst>
        </pc:spChg>
      </pc:sldChg>
      <pc:sldChg chg="modSp">
        <pc:chgData name="Jakob Gertheiss" userId="S::13116@stud.hfm.eu::89cde4e9-a1ca-4faa-ae0c-566089248998" providerId="AD" clId="Web-{F0175E9F-A26F-5FC4-BD2F-C33A81576F40}" dt="2021-02-02T18:25:15.416" v="4" actId="20577"/>
        <pc:sldMkLst>
          <pc:docMk/>
          <pc:sldMk cId="2396828675" sldId="374"/>
        </pc:sldMkLst>
        <pc:spChg chg="mod">
          <ac:chgData name="Jakob Gertheiss" userId="S::13116@stud.hfm.eu::89cde4e9-a1ca-4faa-ae0c-566089248998" providerId="AD" clId="Web-{F0175E9F-A26F-5FC4-BD2F-C33A81576F40}" dt="2021-02-02T18:25:15.416" v="4" actId="20577"/>
          <ac:spMkLst>
            <pc:docMk/>
            <pc:sldMk cId="2396828675" sldId="374"/>
            <ac:spMk id="3" creationId="{CDF23224-4687-4024-9F13-779D6F395756}"/>
          </ac:spMkLst>
        </pc:spChg>
      </pc:sldChg>
    </pc:docChg>
  </pc:docChgLst>
  <pc:docChgLst>
    <pc:chgData name="Jakob Gertheiss" userId="S::13116@stud.hfm.eu::89cde4e9-a1ca-4faa-ae0c-566089248998" providerId="AD" clId="Web-{F6B43B39-9904-95E5-8C66-50A168EA3111}"/>
    <pc:docChg chg="delSld">
      <pc:chgData name="Jakob Gertheiss" userId="S::13116@stud.hfm.eu::89cde4e9-a1ca-4faa-ae0c-566089248998" providerId="AD" clId="Web-{F6B43B39-9904-95E5-8C66-50A168EA3111}" dt="2021-02-03T09:09:45.594" v="59"/>
      <pc:docMkLst>
        <pc:docMk/>
      </pc:docMkLst>
      <pc:sldChg chg="del">
        <pc:chgData name="Jakob Gertheiss" userId="S::13116@stud.hfm.eu::89cde4e9-a1ca-4faa-ae0c-566089248998" providerId="AD" clId="Web-{F6B43B39-9904-95E5-8C66-50A168EA3111}" dt="2021-02-03T09:08:25.921" v="2"/>
        <pc:sldMkLst>
          <pc:docMk/>
          <pc:sldMk cId="1897281920" sldId="304"/>
        </pc:sldMkLst>
      </pc:sldChg>
      <pc:sldChg chg="del">
        <pc:chgData name="Jakob Gertheiss" userId="S::13116@stud.hfm.eu::89cde4e9-a1ca-4faa-ae0c-566089248998" providerId="AD" clId="Web-{F6B43B39-9904-95E5-8C66-50A168EA3111}" dt="2021-02-03T09:09:45.594" v="59"/>
        <pc:sldMkLst>
          <pc:docMk/>
          <pc:sldMk cId="2327446552" sldId="322"/>
        </pc:sldMkLst>
      </pc:sldChg>
      <pc:sldChg chg="del">
        <pc:chgData name="Jakob Gertheiss" userId="S::13116@stud.hfm.eu::89cde4e9-a1ca-4faa-ae0c-566089248998" providerId="AD" clId="Web-{F6B43B39-9904-95E5-8C66-50A168EA3111}" dt="2021-02-03T09:08:38.296" v="15"/>
        <pc:sldMkLst>
          <pc:docMk/>
          <pc:sldMk cId="2060126989" sldId="324"/>
        </pc:sldMkLst>
      </pc:sldChg>
      <pc:sldChg chg="del">
        <pc:chgData name="Jakob Gertheiss" userId="S::13116@stud.hfm.eu::89cde4e9-a1ca-4faa-ae0c-566089248998" providerId="AD" clId="Web-{F6B43B39-9904-95E5-8C66-50A168EA3111}" dt="2021-02-03T09:08:44.750" v="19"/>
        <pc:sldMkLst>
          <pc:docMk/>
          <pc:sldMk cId="480923698" sldId="325"/>
        </pc:sldMkLst>
      </pc:sldChg>
      <pc:sldChg chg="del">
        <pc:chgData name="Jakob Gertheiss" userId="S::13116@stud.hfm.eu::89cde4e9-a1ca-4faa-ae0c-566089248998" providerId="AD" clId="Web-{F6B43B39-9904-95E5-8C66-50A168EA3111}" dt="2021-02-03T09:08:52.390" v="22"/>
        <pc:sldMkLst>
          <pc:docMk/>
          <pc:sldMk cId="3429311877" sldId="326"/>
        </pc:sldMkLst>
      </pc:sldChg>
      <pc:sldChg chg="del">
        <pc:chgData name="Jakob Gertheiss" userId="S::13116@stud.hfm.eu::89cde4e9-a1ca-4faa-ae0c-566089248998" providerId="AD" clId="Web-{F6B43B39-9904-95E5-8C66-50A168EA3111}" dt="2021-02-03T09:09:04.375" v="29"/>
        <pc:sldMkLst>
          <pc:docMk/>
          <pc:sldMk cId="185225896" sldId="327"/>
        </pc:sldMkLst>
      </pc:sldChg>
      <pc:sldChg chg="del">
        <pc:chgData name="Jakob Gertheiss" userId="S::13116@stud.hfm.eu::89cde4e9-a1ca-4faa-ae0c-566089248998" providerId="AD" clId="Web-{F6B43B39-9904-95E5-8C66-50A168EA3111}" dt="2021-02-03T09:09:09.578" v="37"/>
        <pc:sldMkLst>
          <pc:docMk/>
          <pc:sldMk cId="1388512558" sldId="328"/>
        </pc:sldMkLst>
      </pc:sldChg>
      <pc:sldChg chg="del">
        <pc:chgData name="Jakob Gertheiss" userId="S::13116@stud.hfm.eu::89cde4e9-a1ca-4faa-ae0c-566089248998" providerId="AD" clId="Web-{F6B43B39-9904-95E5-8C66-50A168EA3111}" dt="2021-02-03T09:09:14.719" v="42"/>
        <pc:sldMkLst>
          <pc:docMk/>
          <pc:sldMk cId="77161357" sldId="329"/>
        </pc:sldMkLst>
      </pc:sldChg>
      <pc:sldChg chg="del">
        <pc:chgData name="Jakob Gertheiss" userId="S::13116@stud.hfm.eu::89cde4e9-a1ca-4faa-ae0c-566089248998" providerId="AD" clId="Web-{F6B43B39-9904-95E5-8C66-50A168EA3111}" dt="2021-02-03T09:09:22.156" v="44"/>
        <pc:sldMkLst>
          <pc:docMk/>
          <pc:sldMk cId="2641713829" sldId="330"/>
        </pc:sldMkLst>
      </pc:sldChg>
      <pc:sldChg chg="del">
        <pc:chgData name="Jakob Gertheiss" userId="S::13116@stud.hfm.eu::89cde4e9-a1ca-4faa-ae0c-566089248998" providerId="AD" clId="Web-{F6B43B39-9904-95E5-8C66-50A168EA3111}" dt="2021-02-03T09:09:33.266" v="48"/>
        <pc:sldMkLst>
          <pc:docMk/>
          <pc:sldMk cId="2889052098" sldId="331"/>
        </pc:sldMkLst>
      </pc:sldChg>
      <pc:sldChg chg="del">
        <pc:chgData name="Jakob Gertheiss" userId="S::13116@stud.hfm.eu::89cde4e9-a1ca-4faa-ae0c-566089248998" providerId="AD" clId="Web-{F6B43B39-9904-95E5-8C66-50A168EA3111}" dt="2021-02-03T09:08:32.296" v="9"/>
        <pc:sldMkLst>
          <pc:docMk/>
          <pc:sldMk cId="2717901764" sldId="333"/>
        </pc:sldMkLst>
      </pc:sldChg>
      <pc:sldChg chg="del">
        <pc:chgData name="Jakob Gertheiss" userId="S::13116@stud.hfm.eu::89cde4e9-a1ca-4faa-ae0c-566089248998" providerId="AD" clId="Web-{F6B43B39-9904-95E5-8C66-50A168EA3111}" dt="2021-02-03T09:08:25.906" v="0"/>
        <pc:sldMkLst>
          <pc:docMk/>
          <pc:sldMk cId="538195359" sldId="338"/>
        </pc:sldMkLst>
      </pc:sldChg>
      <pc:sldChg chg="del">
        <pc:chgData name="Jakob Gertheiss" userId="S::13116@stud.hfm.eu::89cde4e9-a1ca-4faa-ae0c-566089248998" providerId="AD" clId="Web-{F6B43B39-9904-95E5-8C66-50A168EA3111}" dt="2021-02-03T09:08:25.906" v="1"/>
        <pc:sldMkLst>
          <pc:docMk/>
          <pc:sldMk cId="3172321884" sldId="340"/>
        </pc:sldMkLst>
      </pc:sldChg>
      <pc:sldChg chg="del">
        <pc:chgData name="Jakob Gertheiss" userId="S::13116@stud.hfm.eu::89cde4e9-a1ca-4faa-ae0c-566089248998" providerId="AD" clId="Web-{F6B43B39-9904-95E5-8C66-50A168EA3111}" dt="2021-02-03T09:08:32.296" v="3"/>
        <pc:sldMkLst>
          <pc:docMk/>
          <pc:sldMk cId="3414196454" sldId="341"/>
        </pc:sldMkLst>
      </pc:sldChg>
      <pc:sldChg chg="del">
        <pc:chgData name="Jakob Gertheiss" userId="S::13116@stud.hfm.eu::89cde4e9-a1ca-4faa-ae0c-566089248998" providerId="AD" clId="Web-{F6B43B39-9904-95E5-8C66-50A168EA3111}" dt="2021-02-03T09:08:32.296" v="4"/>
        <pc:sldMkLst>
          <pc:docMk/>
          <pc:sldMk cId="1314125318" sldId="342"/>
        </pc:sldMkLst>
      </pc:sldChg>
      <pc:sldChg chg="del">
        <pc:chgData name="Jakob Gertheiss" userId="S::13116@stud.hfm.eu::89cde4e9-a1ca-4faa-ae0c-566089248998" providerId="AD" clId="Web-{F6B43B39-9904-95E5-8C66-50A168EA3111}" dt="2021-02-03T09:08:32.296" v="5"/>
        <pc:sldMkLst>
          <pc:docMk/>
          <pc:sldMk cId="3556679542" sldId="343"/>
        </pc:sldMkLst>
      </pc:sldChg>
      <pc:sldChg chg="del">
        <pc:chgData name="Jakob Gertheiss" userId="S::13116@stud.hfm.eu::89cde4e9-a1ca-4faa-ae0c-566089248998" providerId="AD" clId="Web-{F6B43B39-9904-95E5-8C66-50A168EA3111}" dt="2021-02-03T09:08:32.296" v="6"/>
        <pc:sldMkLst>
          <pc:docMk/>
          <pc:sldMk cId="3798245169" sldId="344"/>
        </pc:sldMkLst>
      </pc:sldChg>
      <pc:sldChg chg="del">
        <pc:chgData name="Jakob Gertheiss" userId="S::13116@stud.hfm.eu::89cde4e9-a1ca-4faa-ae0c-566089248998" providerId="AD" clId="Web-{F6B43B39-9904-95E5-8C66-50A168EA3111}" dt="2021-02-03T09:08:32.296" v="7"/>
        <pc:sldMkLst>
          <pc:docMk/>
          <pc:sldMk cId="2413408802" sldId="345"/>
        </pc:sldMkLst>
      </pc:sldChg>
      <pc:sldChg chg="del">
        <pc:chgData name="Jakob Gertheiss" userId="S::13116@stud.hfm.eu::89cde4e9-a1ca-4faa-ae0c-566089248998" providerId="AD" clId="Web-{F6B43B39-9904-95E5-8C66-50A168EA3111}" dt="2021-02-03T09:08:32.296" v="8"/>
        <pc:sldMkLst>
          <pc:docMk/>
          <pc:sldMk cId="848197710" sldId="346"/>
        </pc:sldMkLst>
      </pc:sldChg>
      <pc:sldChg chg="del">
        <pc:chgData name="Jakob Gertheiss" userId="S::13116@stud.hfm.eu::89cde4e9-a1ca-4faa-ae0c-566089248998" providerId="AD" clId="Web-{F6B43B39-9904-95E5-8C66-50A168EA3111}" dt="2021-02-03T09:08:38.296" v="12"/>
        <pc:sldMkLst>
          <pc:docMk/>
          <pc:sldMk cId="4263791112" sldId="348"/>
        </pc:sldMkLst>
      </pc:sldChg>
      <pc:sldChg chg="del">
        <pc:chgData name="Jakob Gertheiss" userId="S::13116@stud.hfm.eu::89cde4e9-a1ca-4faa-ae0c-566089248998" providerId="AD" clId="Web-{F6B43B39-9904-95E5-8C66-50A168EA3111}" dt="2021-02-03T09:08:38.296" v="13"/>
        <pc:sldMkLst>
          <pc:docMk/>
          <pc:sldMk cId="890560701" sldId="349"/>
        </pc:sldMkLst>
      </pc:sldChg>
      <pc:sldChg chg="del">
        <pc:chgData name="Jakob Gertheiss" userId="S::13116@stud.hfm.eu::89cde4e9-a1ca-4faa-ae0c-566089248998" providerId="AD" clId="Web-{F6B43B39-9904-95E5-8C66-50A168EA3111}" dt="2021-02-03T09:08:38.296" v="14"/>
        <pc:sldMkLst>
          <pc:docMk/>
          <pc:sldMk cId="3823288279" sldId="350"/>
        </pc:sldMkLst>
      </pc:sldChg>
      <pc:sldChg chg="del">
        <pc:chgData name="Jakob Gertheiss" userId="S::13116@stud.hfm.eu::89cde4e9-a1ca-4faa-ae0c-566089248998" providerId="AD" clId="Web-{F6B43B39-9904-95E5-8C66-50A168EA3111}" dt="2021-02-03T09:08:38.296" v="11"/>
        <pc:sldMkLst>
          <pc:docMk/>
          <pc:sldMk cId="3440730724" sldId="351"/>
        </pc:sldMkLst>
      </pc:sldChg>
      <pc:sldChg chg="del">
        <pc:chgData name="Jakob Gertheiss" userId="S::13116@stud.hfm.eu::89cde4e9-a1ca-4faa-ae0c-566089248998" providerId="AD" clId="Web-{F6B43B39-9904-95E5-8C66-50A168EA3111}" dt="2021-02-03T09:08:38.296" v="10"/>
        <pc:sldMkLst>
          <pc:docMk/>
          <pc:sldMk cId="2165576432" sldId="354"/>
        </pc:sldMkLst>
      </pc:sldChg>
      <pc:sldChg chg="del">
        <pc:chgData name="Jakob Gertheiss" userId="S::13116@stud.hfm.eu::89cde4e9-a1ca-4faa-ae0c-566089248998" providerId="AD" clId="Web-{F6B43B39-9904-95E5-8C66-50A168EA3111}" dt="2021-02-03T09:08:44.734" v="16"/>
        <pc:sldMkLst>
          <pc:docMk/>
          <pc:sldMk cId="344910130" sldId="356"/>
        </pc:sldMkLst>
      </pc:sldChg>
      <pc:sldChg chg="del">
        <pc:chgData name="Jakob Gertheiss" userId="S::13116@stud.hfm.eu::89cde4e9-a1ca-4faa-ae0c-566089248998" providerId="AD" clId="Web-{F6B43B39-9904-95E5-8C66-50A168EA3111}" dt="2021-02-03T09:08:44.734" v="17"/>
        <pc:sldMkLst>
          <pc:docMk/>
          <pc:sldMk cId="439890491" sldId="357"/>
        </pc:sldMkLst>
      </pc:sldChg>
      <pc:sldChg chg="del">
        <pc:chgData name="Jakob Gertheiss" userId="S::13116@stud.hfm.eu::89cde4e9-a1ca-4faa-ae0c-566089248998" providerId="AD" clId="Web-{F6B43B39-9904-95E5-8C66-50A168EA3111}" dt="2021-02-03T09:08:44.750" v="18"/>
        <pc:sldMkLst>
          <pc:docMk/>
          <pc:sldMk cId="3332650728" sldId="358"/>
        </pc:sldMkLst>
      </pc:sldChg>
      <pc:sldChg chg="del">
        <pc:chgData name="Jakob Gertheiss" userId="S::13116@stud.hfm.eu::89cde4e9-a1ca-4faa-ae0c-566089248998" providerId="AD" clId="Web-{F6B43B39-9904-95E5-8C66-50A168EA3111}" dt="2021-02-03T09:08:52.390" v="21"/>
        <pc:sldMkLst>
          <pc:docMk/>
          <pc:sldMk cId="4288821722" sldId="360"/>
        </pc:sldMkLst>
      </pc:sldChg>
      <pc:sldChg chg="del">
        <pc:chgData name="Jakob Gertheiss" userId="S::13116@stud.hfm.eu::89cde4e9-a1ca-4faa-ae0c-566089248998" providerId="AD" clId="Web-{F6B43B39-9904-95E5-8C66-50A168EA3111}" dt="2021-02-03T09:09:04.375" v="26"/>
        <pc:sldMkLst>
          <pc:docMk/>
          <pc:sldMk cId="3203478906" sldId="364"/>
        </pc:sldMkLst>
      </pc:sldChg>
      <pc:sldChg chg="del">
        <pc:chgData name="Jakob Gertheiss" userId="S::13116@stud.hfm.eu::89cde4e9-a1ca-4faa-ae0c-566089248998" providerId="AD" clId="Web-{F6B43B39-9904-95E5-8C66-50A168EA3111}" dt="2021-02-03T09:09:04.375" v="27"/>
        <pc:sldMkLst>
          <pc:docMk/>
          <pc:sldMk cId="681947071" sldId="365"/>
        </pc:sldMkLst>
      </pc:sldChg>
      <pc:sldChg chg="del">
        <pc:chgData name="Jakob Gertheiss" userId="S::13116@stud.hfm.eu::89cde4e9-a1ca-4faa-ae0c-566089248998" providerId="AD" clId="Web-{F6B43B39-9904-95E5-8C66-50A168EA3111}" dt="2021-02-03T09:09:04.375" v="28"/>
        <pc:sldMkLst>
          <pc:docMk/>
          <pc:sldMk cId="573957991" sldId="366"/>
        </pc:sldMkLst>
      </pc:sldChg>
      <pc:sldChg chg="del">
        <pc:chgData name="Jakob Gertheiss" userId="S::13116@stud.hfm.eu::89cde4e9-a1ca-4faa-ae0c-566089248998" providerId="AD" clId="Web-{F6B43B39-9904-95E5-8C66-50A168EA3111}" dt="2021-02-03T09:09:09.562" v="30"/>
        <pc:sldMkLst>
          <pc:docMk/>
          <pc:sldMk cId="908581304" sldId="367"/>
        </pc:sldMkLst>
      </pc:sldChg>
      <pc:sldChg chg="del">
        <pc:chgData name="Jakob Gertheiss" userId="S::13116@stud.hfm.eu::89cde4e9-a1ca-4faa-ae0c-566089248998" providerId="AD" clId="Web-{F6B43B39-9904-95E5-8C66-50A168EA3111}" dt="2021-02-03T09:09:09.562" v="31"/>
        <pc:sldMkLst>
          <pc:docMk/>
          <pc:sldMk cId="587612803" sldId="368"/>
        </pc:sldMkLst>
      </pc:sldChg>
      <pc:sldChg chg="del">
        <pc:chgData name="Jakob Gertheiss" userId="S::13116@stud.hfm.eu::89cde4e9-a1ca-4faa-ae0c-566089248998" providerId="AD" clId="Web-{F6B43B39-9904-95E5-8C66-50A168EA3111}" dt="2021-02-03T09:09:09.562" v="32"/>
        <pc:sldMkLst>
          <pc:docMk/>
          <pc:sldMk cId="2468126930" sldId="369"/>
        </pc:sldMkLst>
      </pc:sldChg>
      <pc:sldChg chg="del">
        <pc:chgData name="Jakob Gertheiss" userId="S::13116@stud.hfm.eu::89cde4e9-a1ca-4faa-ae0c-566089248998" providerId="AD" clId="Web-{F6B43B39-9904-95E5-8C66-50A168EA3111}" dt="2021-02-03T09:09:09.578" v="33"/>
        <pc:sldMkLst>
          <pc:docMk/>
          <pc:sldMk cId="3333783703" sldId="370"/>
        </pc:sldMkLst>
      </pc:sldChg>
      <pc:sldChg chg="del">
        <pc:chgData name="Jakob Gertheiss" userId="S::13116@stud.hfm.eu::89cde4e9-a1ca-4faa-ae0c-566089248998" providerId="AD" clId="Web-{F6B43B39-9904-95E5-8C66-50A168EA3111}" dt="2021-02-03T09:09:09.578" v="34"/>
        <pc:sldMkLst>
          <pc:docMk/>
          <pc:sldMk cId="135365912" sldId="371"/>
        </pc:sldMkLst>
      </pc:sldChg>
      <pc:sldChg chg="del">
        <pc:chgData name="Jakob Gertheiss" userId="S::13116@stud.hfm.eu::89cde4e9-a1ca-4faa-ae0c-566089248998" providerId="AD" clId="Web-{F6B43B39-9904-95E5-8C66-50A168EA3111}" dt="2021-02-03T09:09:09.578" v="35"/>
        <pc:sldMkLst>
          <pc:docMk/>
          <pc:sldMk cId="4115331736" sldId="372"/>
        </pc:sldMkLst>
      </pc:sldChg>
      <pc:sldChg chg="del">
        <pc:chgData name="Jakob Gertheiss" userId="S::13116@stud.hfm.eu::89cde4e9-a1ca-4faa-ae0c-566089248998" providerId="AD" clId="Web-{F6B43B39-9904-95E5-8C66-50A168EA3111}" dt="2021-02-03T09:09:09.578" v="36"/>
        <pc:sldMkLst>
          <pc:docMk/>
          <pc:sldMk cId="2269101168" sldId="373"/>
        </pc:sldMkLst>
      </pc:sldChg>
      <pc:sldChg chg="del">
        <pc:chgData name="Jakob Gertheiss" userId="S::13116@stud.hfm.eu::89cde4e9-a1ca-4faa-ae0c-566089248998" providerId="AD" clId="Web-{F6B43B39-9904-95E5-8C66-50A168EA3111}" dt="2021-02-03T09:09:14.719" v="41"/>
        <pc:sldMkLst>
          <pc:docMk/>
          <pc:sldMk cId="1177420778" sldId="380"/>
        </pc:sldMkLst>
      </pc:sldChg>
      <pc:sldChg chg="del">
        <pc:chgData name="Jakob Gertheiss" userId="S::13116@stud.hfm.eu::89cde4e9-a1ca-4faa-ae0c-566089248998" providerId="AD" clId="Web-{F6B43B39-9904-95E5-8C66-50A168EA3111}" dt="2021-02-03T09:09:22.156" v="43"/>
        <pc:sldMkLst>
          <pc:docMk/>
          <pc:sldMk cId="580484192" sldId="383"/>
        </pc:sldMkLst>
      </pc:sldChg>
      <pc:sldChg chg="del">
        <pc:chgData name="Jakob Gertheiss" userId="S::13116@stud.hfm.eu::89cde4e9-a1ca-4faa-ae0c-566089248998" providerId="AD" clId="Web-{F6B43B39-9904-95E5-8C66-50A168EA3111}" dt="2021-02-03T09:09:39.375" v="49"/>
        <pc:sldMkLst>
          <pc:docMk/>
          <pc:sldMk cId="3067770016" sldId="386"/>
        </pc:sldMkLst>
      </pc:sldChg>
      <pc:sldChg chg="del">
        <pc:chgData name="Jakob Gertheiss" userId="S::13116@stud.hfm.eu::89cde4e9-a1ca-4faa-ae0c-566089248998" providerId="AD" clId="Web-{F6B43B39-9904-95E5-8C66-50A168EA3111}" dt="2021-02-03T09:09:39.375" v="50"/>
        <pc:sldMkLst>
          <pc:docMk/>
          <pc:sldMk cId="878563069" sldId="387"/>
        </pc:sldMkLst>
      </pc:sldChg>
      <pc:sldChg chg="del">
        <pc:chgData name="Jakob Gertheiss" userId="S::13116@stud.hfm.eu::89cde4e9-a1ca-4faa-ae0c-566089248998" providerId="AD" clId="Web-{F6B43B39-9904-95E5-8C66-50A168EA3111}" dt="2021-02-03T09:09:33.266" v="46"/>
        <pc:sldMkLst>
          <pc:docMk/>
          <pc:sldMk cId="1001371284" sldId="389"/>
        </pc:sldMkLst>
      </pc:sldChg>
      <pc:sldChg chg="del">
        <pc:chgData name="Jakob Gertheiss" userId="S::13116@stud.hfm.eu::89cde4e9-a1ca-4faa-ae0c-566089248998" providerId="AD" clId="Web-{F6B43B39-9904-95E5-8C66-50A168EA3111}" dt="2021-02-03T09:09:33.266" v="47"/>
        <pc:sldMkLst>
          <pc:docMk/>
          <pc:sldMk cId="1031923744" sldId="390"/>
        </pc:sldMkLst>
      </pc:sldChg>
      <pc:sldChg chg="del">
        <pc:chgData name="Jakob Gertheiss" userId="S::13116@stud.hfm.eu::89cde4e9-a1ca-4faa-ae0c-566089248998" providerId="AD" clId="Web-{F6B43B39-9904-95E5-8C66-50A168EA3111}" dt="2021-02-03T09:09:45.579" v="54"/>
        <pc:sldMkLst>
          <pc:docMk/>
          <pc:sldMk cId="2860300435" sldId="391"/>
        </pc:sldMkLst>
      </pc:sldChg>
      <pc:sldChg chg="del">
        <pc:chgData name="Jakob Gertheiss" userId="S::13116@stud.hfm.eu::89cde4e9-a1ca-4faa-ae0c-566089248998" providerId="AD" clId="Web-{F6B43B39-9904-95E5-8C66-50A168EA3111}" dt="2021-02-03T09:09:45.594" v="55"/>
        <pc:sldMkLst>
          <pc:docMk/>
          <pc:sldMk cId="4271983698" sldId="392"/>
        </pc:sldMkLst>
      </pc:sldChg>
      <pc:sldChg chg="del">
        <pc:chgData name="Jakob Gertheiss" userId="S::13116@stud.hfm.eu::89cde4e9-a1ca-4faa-ae0c-566089248998" providerId="AD" clId="Web-{F6B43B39-9904-95E5-8C66-50A168EA3111}" dt="2021-02-03T09:09:45.594" v="56"/>
        <pc:sldMkLst>
          <pc:docMk/>
          <pc:sldMk cId="1444833840" sldId="393"/>
        </pc:sldMkLst>
      </pc:sldChg>
      <pc:sldChg chg="del">
        <pc:chgData name="Jakob Gertheiss" userId="S::13116@stud.hfm.eu::89cde4e9-a1ca-4faa-ae0c-566089248998" providerId="AD" clId="Web-{F6B43B39-9904-95E5-8C66-50A168EA3111}" dt="2021-02-03T09:09:45.594" v="57"/>
        <pc:sldMkLst>
          <pc:docMk/>
          <pc:sldMk cId="3165118641" sldId="394"/>
        </pc:sldMkLst>
      </pc:sldChg>
      <pc:sldChg chg="del">
        <pc:chgData name="Jakob Gertheiss" userId="S::13116@stud.hfm.eu::89cde4e9-a1ca-4faa-ae0c-566089248998" providerId="AD" clId="Web-{F6B43B39-9904-95E5-8C66-50A168EA3111}" dt="2021-02-03T09:09:45.594" v="58"/>
        <pc:sldMkLst>
          <pc:docMk/>
          <pc:sldMk cId="1680200272" sldId="395"/>
        </pc:sldMkLst>
      </pc:sldChg>
      <pc:sldChg chg="del">
        <pc:chgData name="Jakob Gertheiss" userId="S::13116@stud.hfm.eu::89cde4e9-a1ca-4faa-ae0c-566089248998" providerId="AD" clId="Web-{F6B43B39-9904-95E5-8C66-50A168EA3111}" dt="2021-02-03T09:09:45.579" v="51"/>
        <pc:sldMkLst>
          <pc:docMk/>
          <pc:sldMk cId="2119473913" sldId="396"/>
        </pc:sldMkLst>
      </pc:sldChg>
      <pc:sldChg chg="del">
        <pc:chgData name="Jakob Gertheiss" userId="S::13116@stud.hfm.eu::89cde4e9-a1ca-4faa-ae0c-566089248998" providerId="AD" clId="Web-{F6B43B39-9904-95E5-8C66-50A168EA3111}" dt="2021-02-03T09:09:45.579" v="52"/>
        <pc:sldMkLst>
          <pc:docMk/>
          <pc:sldMk cId="2424625035" sldId="397"/>
        </pc:sldMkLst>
      </pc:sldChg>
      <pc:sldChg chg="del">
        <pc:chgData name="Jakob Gertheiss" userId="S::13116@stud.hfm.eu::89cde4e9-a1ca-4faa-ae0c-566089248998" providerId="AD" clId="Web-{F6B43B39-9904-95E5-8C66-50A168EA3111}" dt="2021-02-03T09:09:45.579" v="53"/>
        <pc:sldMkLst>
          <pc:docMk/>
          <pc:sldMk cId="3721502222" sldId="398"/>
        </pc:sldMkLst>
      </pc:sldChg>
      <pc:sldChg chg="del">
        <pc:chgData name="Jakob Gertheiss" userId="S::13116@stud.hfm.eu::89cde4e9-a1ca-4faa-ae0c-566089248998" providerId="AD" clId="Web-{F6B43B39-9904-95E5-8C66-50A168EA3111}" dt="2021-02-03T09:08:58.187" v="25"/>
        <pc:sldMkLst>
          <pc:docMk/>
          <pc:sldMk cId="2469994904" sldId="401"/>
        </pc:sldMkLst>
      </pc:sldChg>
      <pc:sldChg chg="del">
        <pc:chgData name="Jakob Gertheiss" userId="S::13116@stud.hfm.eu::89cde4e9-a1ca-4faa-ae0c-566089248998" providerId="AD" clId="Web-{F6B43B39-9904-95E5-8C66-50A168EA3111}" dt="2021-02-03T09:08:52.390" v="20"/>
        <pc:sldMkLst>
          <pc:docMk/>
          <pc:sldMk cId="4112023912" sldId="404"/>
        </pc:sldMkLst>
      </pc:sldChg>
      <pc:sldChg chg="del">
        <pc:chgData name="Jakob Gertheiss" userId="S::13116@stud.hfm.eu::89cde4e9-a1ca-4faa-ae0c-566089248998" providerId="AD" clId="Web-{F6B43B39-9904-95E5-8C66-50A168EA3111}" dt="2021-02-03T09:08:58.187" v="23"/>
        <pc:sldMkLst>
          <pc:docMk/>
          <pc:sldMk cId="1137318726" sldId="406"/>
        </pc:sldMkLst>
      </pc:sldChg>
      <pc:sldChg chg="del">
        <pc:chgData name="Jakob Gertheiss" userId="S::13116@stud.hfm.eu::89cde4e9-a1ca-4faa-ae0c-566089248998" providerId="AD" clId="Web-{F6B43B39-9904-95E5-8C66-50A168EA3111}" dt="2021-02-03T09:08:58.187" v="24"/>
        <pc:sldMkLst>
          <pc:docMk/>
          <pc:sldMk cId="1839691153" sldId="407"/>
        </pc:sldMkLst>
      </pc:sldChg>
      <pc:sldChg chg="del">
        <pc:chgData name="Jakob Gertheiss" userId="S::13116@stud.hfm.eu::89cde4e9-a1ca-4faa-ae0c-566089248998" providerId="AD" clId="Web-{F6B43B39-9904-95E5-8C66-50A168EA3111}" dt="2021-02-03T09:09:14.719" v="38"/>
        <pc:sldMkLst>
          <pc:docMk/>
          <pc:sldMk cId="1477200781" sldId="412"/>
        </pc:sldMkLst>
      </pc:sldChg>
      <pc:sldChg chg="del">
        <pc:chgData name="Jakob Gertheiss" userId="S::13116@stud.hfm.eu::89cde4e9-a1ca-4faa-ae0c-566089248998" providerId="AD" clId="Web-{F6B43B39-9904-95E5-8C66-50A168EA3111}" dt="2021-02-03T09:09:14.719" v="39"/>
        <pc:sldMkLst>
          <pc:docMk/>
          <pc:sldMk cId="1999219176" sldId="413"/>
        </pc:sldMkLst>
      </pc:sldChg>
      <pc:sldChg chg="del">
        <pc:chgData name="Jakob Gertheiss" userId="S::13116@stud.hfm.eu::89cde4e9-a1ca-4faa-ae0c-566089248998" providerId="AD" clId="Web-{F6B43B39-9904-95E5-8C66-50A168EA3111}" dt="2021-02-03T09:09:14.719" v="40"/>
        <pc:sldMkLst>
          <pc:docMk/>
          <pc:sldMk cId="2032277634" sldId="414"/>
        </pc:sldMkLst>
      </pc:sldChg>
      <pc:sldChg chg="del">
        <pc:chgData name="Jakob Gertheiss" userId="S::13116@stud.hfm.eu::89cde4e9-a1ca-4faa-ae0c-566089248998" providerId="AD" clId="Web-{F6B43B39-9904-95E5-8C66-50A168EA3111}" dt="2021-02-03T09:09:33.266" v="45"/>
        <pc:sldMkLst>
          <pc:docMk/>
          <pc:sldMk cId="1829332881" sldId="416"/>
        </pc:sldMkLst>
      </pc:sldChg>
    </pc:docChg>
  </pc:docChgLst>
  <pc:docChgLst>
    <pc:chgData name="Jakob Gertheiss" userId="S::13116@stud.hfm.eu::89cde4e9-a1ca-4faa-ae0c-566089248998" providerId="AD" clId="Web-{00B4FA35-4DAC-79A8-6490-0C7A87DFAB9E}"/>
    <pc:docChg chg="modSld">
      <pc:chgData name="Jakob Gertheiss" userId="S::13116@stud.hfm.eu::89cde4e9-a1ca-4faa-ae0c-566089248998" providerId="AD" clId="Web-{00B4FA35-4DAC-79A8-6490-0C7A87DFAB9E}" dt="2021-02-01T16:19:32.392" v="141" actId="20577"/>
      <pc:docMkLst>
        <pc:docMk/>
      </pc:docMkLst>
      <pc:sldChg chg="addSp modSp">
        <pc:chgData name="Jakob Gertheiss" userId="S::13116@stud.hfm.eu::89cde4e9-a1ca-4faa-ae0c-566089248998" providerId="AD" clId="Web-{00B4FA35-4DAC-79A8-6490-0C7A87DFAB9E}" dt="2021-02-01T16:19:32.392" v="141" actId="20577"/>
        <pc:sldMkLst>
          <pc:docMk/>
          <pc:sldMk cId="1897281920" sldId="304"/>
        </pc:sldMkLst>
        <pc:spChg chg="mod">
          <ac:chgData name="Jakob Gertheiss" userId="S::13116@stud.hfm.eu::89cde4e9-a1ca-4faa-ae0c-566089248998" providerId="AD" clId="Web-{00B4FA35-4DAC-79A8-6490-0C7A87DFAB9E}" dt="2021-02-01T16:13:16.959" v="2" actId="20577"/>
          <ac:spMkLst>
            <pc:docMk/>
            <pc:sldMk cId="1897281920" sldId="304"/>
            <ac:spMk id="2" creationId="{1D4C04D4-0640-4977-A44E-BD4F8ED13212}"/>
          </ac:spMkLst>
        </pc:spChg>
        <pc:spChg chg="mod">
          <ac:chgData name="Jakob Gertheiss" userId="S::13116@stud.hfm.eu::89cde4e9-a1ca-4faa-ae0c-566089248998" providerId="AD" clId="Web-{00B4FA35-4DAC-79A8-6490-0C7A87DFAB9E}" dt="2021-02-01T16:19:32.392" v="141" actId="20577"/>
          <ac:spMkLst>
            <pc:docMk/>
            <pc:sldMk cId="1897281920" sldId="304"/>
            <ac:spMk id="3" creationId="{CDF23224-4687-4024-9F13-779D6F395756}"/>
          </ac:spMkLst>
        </pc:spChg>
        <pc:spChg chg="add mod">
          <ac:chgData name="Jakob Gertheiss" userId="S::13116@stud.hfm.eu::89cde4e9-a1ca-4faa-ae0c-566089248998" providerId="AD" clId="Web-{00B4FA35-4DAC-79A8-6490-0C7A87DFAB9E}" dt="2021-02-01T16:19:27.938" v="136" actId="20577"/>
          <ac:spMkLst>
            <pc:docMk/>
            <pc:sldMk cId="1897281920" sldId="304"/>
            <ac:spMk id="5" creationId="{8CF45FBE-FBFC-421A-BAD4-58519778D0E6}"/>
          </ac:spMkLst>
        </pc:spChg>
        <pc:picChg chg="add mod">
          <ac:chgData name="Jakob Gertheiss" userId="S::13116@stud.hfm.eu::89cde4e9-a1ca-4faa-ae0c-566089248998" providerId="AD" clId="Web-{00B4FA35-4DAC-79A8-6490-0C7A87DFAB9E}" dt="2021-02-01T16:18:27.450" v="122" actId="1076"/>
          <ac:picMkLst>
            <pc:docMk/>
            <pc:sldMk cId="1897281920" sldId="304"/>
            <ac:picMk id="6" creationId="{36406A6E-18A1-446A-B160-D83E986F5AEF}"/>
          </ac:picMkLst>
        </pc:picChg>
      </pc:sldChg>
    </pc:docChg>
  </pc:docChgLst>
  <pc:docChgLst>
    <pc:chgData name="Jakob Gertheiss" userId="S::13116@stud.hfm.eu::89cde4e9-a1ca-4faa-ae0c-566089248998" providerId="AD" clId="Web-{D6612648-3992-FEEF-8401-01EAC0FBF2D9}"/>
    <pc:docChg chg="addSld delSld modSld">
      <pc:chgData name="Jakob Gertheiss" userId="S::13116@stud.hfm.eu::89cde4e9-a1ca-4faa-ae0c-566089248998" providerId="AD" clId="Web-{D6612648-3992-FEEF-8401-01EAC0FBF2D9}" dt="2021-02-02T11:00:23.949" v="1350" actId="20577"/>
      <pc:docMkLst>
        <pc:docMk/>
      </pc:docMkLst>
      <pc:sldChg chg="modSp">
        <pc:chgData name="Jakob Gertheiss" userId="S::13116@stud.hfm.eu::89cde4e9-a1ca-4faa-ae0c-566089248998" providerId="AD" clId="Web-{D6612648-3992-FEEF-8401-01EAC0FBF2D9}" dt="2021-02-02T10:13:51.645" v="1132" actId="20577"/>
        <pc:sldMkLst>
          <pc:docMk/>
          <pc:sldMk cId="1679849333" sldId="266"/>
        </pc:sldMkLst>
        <pc:spChg chg="mod">
          <ac:chgData name="Jakob Gertheiss" userId="S::13116@stud.hfm.eu::89cde4e9-a1ca-4faa-ae0c-566089248998" providerId="AD" clId="Web-{D6612648-3992-FEEF-8401-01EAC0FBF2D9}" dt="2021-02-02T10:13:51.645" v="1132" actId="20577"/>
          <ac:spMkLst>
            <pc:docMk/>
            <pc:sldMk cId="1679849333" sldId="266"/>
            <ac:spMk id="3" creationId="{CDF23224-4687-4024-9F13-779D6F395756}"/>
          </ac:spMkLst>
        </pc:spChg>
      </pc:sldChg>
      <pc:sldChg chg="modSp">
        <pc:chgData name="Jakob Gertheiss" userId="S::13116@stud.hfm.eu::89cde4e9-a1ca-4faa-ae0c-566089248998" providerId="AD" clId="Web-{D6612648-3992-FEEF-8401-01EAC0FBF2D9}" dt="2021-02-02T10:07:13.885" v="969" actId="20577"/>
        <pc:sldMkLst>
          <pc:docMk/>
          <pc:sldMk cId="1897281920" sldId="304"/>
        </pc:sldMkLst>
        <pc:spChg chg="mod">
          <ac:chgData name="Jakob Gertheiss" userId="S::13116@stud.hfm.eu::89cde4e9-a1ca-4faa-ae0c-566089248998" providerId="AD" clId="Web-{D6612648-3992-FEEF-8401-01EAC0FBF2D9}" dt="2021-02-02T10:07:10.995" v="967" actId="20577"/>
          <ac:spMkLst>
            <pc:docMk/>
            <pc:sldMk cId="1897281920" sldId="304"/>
            <ac:spMk id="3" creationId="{CDF23224-4687-4024-9F13-779D6F395756}"/>
          </ac:spMkLst>
        </pc:spChg>
        <pc:spChg chg="mod">
          <ac:chgData name="Jakob Gertheiss" userId="S::13116@stud.hfm.eu::89cde4e9-a1ca-4faa-ae0c-566089248998" providerId="AD" clId="Web-{D6612648-3992-FEEF-8401-01EAC0FBF2D9}" dt="2021-02-02T10:07:13.885" v="969" actId="20577"/>
          <ac:spMkLst>
            <pc:docMk/>
            <pc:sldMk cId="1897281920" sldId="304"/>
            <ac:spMk id="5" creationId="{8CF45FBE-FBFC-421A-BAD4-58519778D0E6}"/>
          </ac:spMkLst>
        </pc:spChg>
      </pc:sldChg>
      <pc:sldChg chg="modSp">
        <pc:chgData name="Jakob Gertheiss" userId="S::13116@stud.hfm.eu::89cde4e9-a1ca-4faa-ae0c-566089248998" providerId="AD" clId="Web-{D6612648-3992-FEEF-8401-01EAC0FBF2D9}" dt="2021-02-02T10:11:16.376" v="1090" actId="20577"/>
        <pc:sldMkLst>
          <pc:docMk/>
          <pc:sldMk cId="2327446552" sldId="322"/>
        </pc:sldMkLst>
        <pc:spChg chg="mod">
          <ac:chgData name="Jakob Gertheiss" userId="S::13116@stud.hfm.eu::89cde4e9-a1ca-4faa-ae0c-566089248998" providerId="AD" clId="Web-{D6612648-3992-FEEF-8401-01EAC0FBF2D9}" dt="2021-02-02T10:11:16.376" v="1090" actId="20577"/>
          <ac:spMkLst>
            <pc:docMk/>
            <pc:sldMk cId="2327446552" sldId="322"/>
            <ac:spMk id="3" creationId="{CDF23224-4687-4024-9F13-779D6F395756}"/>
          </ac:spMkLst>
        </pc:spChg>
      </pc:sldChg>
      <pc:sldChg chg="modSp">
        <pc:chgData name="Jakob Gertheiss" userId="S::13116@stud.hfm.eu::89cde4e9-a1ca-4faa-ae0c-566089248998" providerId="AD" clId="Web-{D6612648-3992-FEEF-8401-01EAC0FBF2D9}" dt="2021-02-02T10:07:23.026" v="970" actId="20577"/>
        <pc:sldMkLst>
          <pc:docMk/>
          <pc:sldMk cId="2060126989" sldId="324"/>
        </pc:sldMkLst>
        <pc:spChg chg="mod">
          <ac:chgData name="Jakob Gertheiss" userId="S::13116@stud.hfm.eu::89cde4e9-a1ca-4faa-ae0c-566089248998" providerId="AD" clId="Web-{D6612648-3992-FEEF-8401-01EAC0FBF2D9}" dt="2021-02-02T09:39:36.121" v="11" actId="20577"/>
          <ac:spMkLst>
            <pc:docMk/>
            <pc:sldMk cId="2060126989" sldId="324"/>
            <ac:spMk id="2" creationId="{1D4C04D4-0640-4977-A44E-BD4F8ED13212}"/>
          </ac:spMkLst>
        </pc:spChg>
        <pc:spChg chg="mod">
          <ac:chgData name="Jakob Gertheiss" userId="S::13116@stud.hfm.eu::89cde4e9-a1ca-4faa-ae0c-566089248998" providerId="AD" clId="Web-{D6612648-3992-FEEF-8401-01EAC0FBF2D9}" dt="2021-02-02T10:07:23.026" v="970" actId="20577"/>
          <ac:spMkLst>
            <pc:docMk/>
            <pc:sldMk cId="2060126989" sldId="324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D6612648-3992-FEEF-8401-01EAC0FBF2D9}" dt="2021-02-02T10:07:29.714" v="972" actId="20577"/>
        <pc:sldMkLst>
          <pc:docMk/>
          <pc:sldMk cId="480923698" sldId="325"/>
        </pc:sldMkLst>
        <pc:spChg chg="mod">
          <ac:chgData name="Jakob Gertheiss" userId="S::13116@stud.hfm.eu::89cde4e9-a1ca-4faa-ae0c-566089248998" providerId="AD" clId="Web-{D6612648-3992-FEEF-8401-01EAC0FBF2D9}" dt="2021-02-02T10:07:29.714" v="972" actId="20577"/>
          <ac:spMkLst>
            <pc:docMk/>
            <pc:sldMk cId="480923698" sldId="325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D6612648-3992-FEEF-8401-01EAC0FBF2D9}" dt="2021-02-02T10:08:10.371" v="980" actId="20577"/>
        <pc:sldMkLst>
          <pc:docMk/>
          <pc:sldMk cId="3429311877" sldId="326"/>
        </pc:sldMkLst>
        <pc:spChg chg="mod">
          <ac:chgData name="Jakob Gertheiss" userId="S::13116@stud.hfm.eu::89cde4e9-a1ca-4faa-ae0c-566089248998" providerId="AD" clId="Web-{D6612648-3992-FEEF-8401-01EAC0FBF2D9}" dt="2021-02-02T10:08:10.371" v="980" actId="20577"/>
          <ac:spMkLst>
            <pc:docMk/>
            <pc:sldMk cId="3429311877" sldId="326"/>
            <ac:spMk id="3" creationId="{CDF23224-4687-4024-9F13-779D6F395756}"/>
          </ac:spMkLst>
        </pc:spChg>
      </pc:sldChg>
      <pc:sldChg chg="modSp add del replId">
        <pc:chgData name="Jakob Gertheiss" userId="S::13116@stud.hfm.eu::89cde4e9-a1ca-4faa-ae0c-566089248998" providerId="AD" clId="Web-{D6612648-3992-FEEF-8401-01EAC0FBF2D9}" dt="2021-02-02T10:07:49.730" v="975" actId="20577"/>
        <pc:sldMkLst>
          <pc:docMk/>
          <pc:sldMk cId="185225896" sldId="327"/>
        </pc:sldMkLst>
        <pc:spChg chg="mod">
          <ac:chgData name="Jakob Gertheiss" userId="S::13116@stud.hfm.eu::89cde4e9-a1ca-4faa-ae0c-566089248998" providerId="AD" clId="Web-{D6612648-3992-FEEF-8401-01EAC0FBF2D9}" dt="2021-02-02T10:07:49.730" v="975" actId="20577"/>
          <ac:spMkLst>
            <pc:docMk/>
            <pc:sldMk cId="185225896" sldId="327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D6612648-3992-FEEF-8401-01EAC0FBF2D9}" dt="2021-02-02T10:08:04.965" v="979" actId="20577"/>
        <pc:sldMkLst>
          <pc:docMk/>
          <pc:sldMk cId="1388512558" sldId="328"/>
        </pc:sldMkLst>
        <pc:spChg chg="mod">
          <ac:chgData name="Jakob Gertheiss" userId="S::13116@stud.hfm.eu::89cde4e9-a1ca-4faa-ae0c-566089248998" providerId="AD" clId="Web-{D6612648-3992-FEEF-8401-01EAC0FBF2D9}" dt="2021-02-02T10:08:04.965" v="979" actId="20577"/>
          <ac:spMkLst>
            <pc:docMk/>
            <pc:sldMk cId="1388512558" sldId="328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D6612648-3992-FEEF-8401-01EAC0FBF2D9}" dt="2021-02-02T10:08:01.637" v="978" actId="20577"/>
        <pc:sldMkLst>
          <pc:docMk/>
          <pc:sldMk cId="77161357" sldId="329"/>
        </pc:sldMkLst>
        <pc:spChg chg="mod">
          <ac:chgData name="Jakob Gertheiss" userId="S::13116@stud.hfm.eu::89cde4e9-a1ca-4faa-ae0c-566089248998" providerId="AD" clId="Web-{D6612648-3992-FEEF-8401-01EAC0FBF2D9}" dt="2021-02-02T10:08:01.637" v="978" actId="20577"/>
          <ac:spMkLst>
            <pc:docMk/>
            <pc:sldMk cId="77161357" sldId="329"/>
            <ac:spMk id="3" creationId="{CDF23224-4687-4024-9F13-779D6F395756}"/>
          </ac:spMkLst>
        </pc:spChg>
      </pc:sldChg>
      <pc:sldChg chg="modSp add replId">
        <pc:chgData name="Jakob Gertheiss" userId="S::13116@stud.hfm.eu::89cde4e9-a1ca-4faa-ae0c-566089248998" providerId="AD" clId="Web-{D6612648-3992-FEEF-8401-01EAC0FBF2D9}" dt="2021-02-02T10:08:30.403" v="981" actId="20577"/>
        <pc:sldMkLst>
          <pc:docMk/>
          <pc:sldMk cId="2641713829" sldId="330"/>
        </pc:sldMkLst>
        <pc:spChg chg="mod">
          <ac:chgData name="Jakob Gertheiss" userId="S::13116@stud.hfm.eu::89cde4e9-a1ca-4faa-ae0c-566089248998" providerId="AD" clId="Web-{D6612648-3992-FEEF-8401-01EAC0FBF2D9}" dt="2021-02-02T10:08:30.403" v="981" actId="20577"/>
          <ac:spMkLst>
            <pc:docMk/>
            <pc:sldMk cId="2641713829" sldId="330"/>
            <ac:spMk id="3" creationId="{CDF23224-4687-4024-9F13-779D6F395756}"/>
          </ac:spMkLst>
        </pc:spChg>
      </pc:sldChg>
      <pc:sldChg chg="addSp modSp add replId">
        <pc:chgData name="Jakob Gertheiss" userId="S::13116@stud.hfm.eu::89cde4e9-a1ca-4faa-ae0c-566089248998" providerId="AD" clId="Web-{D6612648-3992-FEEF-8401-01EAC0FBF2D9}" dt="2021-02-02T10:08:42.497" v="985" actId="20577"/>
        <pc:sldMkLst>
          <pc:docMk/>
          <pc:sldMk cId="2889052098" sldId="331"/>
        </pc:sldMkLst>
        <pc:spChg chg="mod">
          <ac:chgData name="Jakob Gertheiss" userId="S::13116@stud.hfm.eu::89cde4e9-a1ca-4faa-ae0c-566089248998" providerId="AD" clId="Web-{D6612648-3992-FEEF-8401-01EAC0FBF2D9}" dt="2021-02-02T10:08:42.497" v="985" actId="20577"/>
          <ac:spMkLst>
            <pc:docMk/>
            <pc:sldMk cId="2889052098" sldId="331"/>
            <ac:spMk id="3" creationId="{CDF23224-4687-4024-9F13-779D6F395756}"/>
          </ac:spMkLst>
        </pc:spChg>
        <pc:spChg chg="add mod">
          <ac:chgData name="Jakob Gertheiss" userId="S::13116@stud.hfm.eu::89cde4e9-a1ca-4faa-ae0c-566089248998" providerId="AD" clId="Web-{D6612648-3992-FEEF-8401-01EAC0FBF2D9}" dt="2021-02-02T10:08:36.012" v="982" actId="20577"/>
          <ac:spMkLst>
            <pc:docMk/>
            <pc:sldMk cId="2889052098" sldId="331"/>
            <ac:spMk id="5" creationId="{0E4BC442-1784-45F2-9A3E-18516A9F4C1F}"/>
          </ac:spMkLst>
        </pc:spChg>
      </pc:sldChg>
      <pc:sldChg chg="addSp delSp modSp add replId">
        <pc:chgData name="Jakob Gertheiss" userId="S::13116@stud.hfm.eu::89cde4e9-a1ca-4faa-ae0c-566089248998" providerId="AD" clId="Web-{D6612648-3992-FEEF-8401-01EAC0FBF2D9}" dt="2021-02-02T10:51:47.684" v="1142" actId="20577"/>
        <pc:sldMkLst>
          <pc:docMk/>
          <pc:sldMk cId="4020778907" sldId="332"/>
        </pc:sldMkLst>
        <pc:spChg chg="mod">
          <ac:chgData name="Jakob Gertheiss" userId="S::13116@stud.hfm.eu::89cde4e9-a1ca-4faa-ae0c-566089248998" providerId="AD" clId="Web-{D6612648-3992-FEEF-8401-01EAC0FBF2D9}" dt="2021-02-02T10:51:47.684" v="1142" actId="20577"/>
          <ac:spMkLst>
            <pc:docMk/>
            <pc:sldMk cId="4020778907" sldId="332"/>
            <ac:spMk id="2" creationId="{1D4C04D4-0640-4977-A44E-BD4F8ED13212}"/>
          </ac:spMkLst>
        </pc:spChg>
        <pc:spChg chg="del mod">
          <ac:chgData name="Jakob Gertheiss" userId="S::13116@stud.hfm.eu::89cde4e9-a1ca-4faa-ae0c-566089248998" providerId="AD" clId="Web-{D6612648-3992-FEEF-8401-01EAC0FBF2D9}" dt="2021-02-02T10:11:44.423" v="1093"/>
          <ac:spMkLst>
            <pc:docMk/>
            <pc:sldMk cId="4020778907" sldId="332"/>
            <ac:spMk id="3" creationId="{CDF23224-4687-4024-9F13-779D6F395756}"/>
          </ac:spMkLst>
        </pc:spChg>
        <pc:spChg chg="add del mod">
          <ac:chgData name="Jakob Gertheiss" userId="S::13116@stud.hfm.eu::89cde4e9-a1ca-4faa-ae0c-566089248998" providerId="AD" clId="Web-{D6612648-3992-FEEF-8401-01EAC0FBF2D9}" dt="2021-02-02T10:11:46.392" v="1094"/>
          <ac:spMkLst>
            <pc:docMk/>
            <pc:sldMk cId="4020778907" sldId="332"/>
            <ac:spMk id="5" creationId="{A5137DFA-40D0-4471-8EB3-E8F7CE22BD0A}"/>
          </ac:spMkLst>
        </pc:spChg>
      </pc:sldChg>
      <pc:sldChg chg="addSp delSp modSp add replId">
        <pc:chgData name="Jakob Gertheiss" userId="S::13116@stud.hfm.eu::89cde4e9-a1ca-4faa-ae0c-566089248998" providerId="AD" clId="Web-{D6612648-3992-FEEF-8401-01EAC0FBF2D9}" dt="2021-02-02T11:00:23.949" v="1350" actId="20577"/>
        <pc:sldMkLst>
          <pc:docMk/>
          <pc:sldMk cId="2717901764" sldId="333"/>
        </pc:sldMkLst>
        <pc:spChg chg="del mod">
          <ac:chgData name="Jakob Gertheiss" userId="S::13116@stud.hfm.eu::89cde4e9-a1ca-4faa-ae0c-566089248998" providerId="AD" clId="Web-{D6612648-3992-FEEF-8401-01EAC0FBF2D9}" dt="2021-02-02T10:55:46.316" v="1254"/>
          <ac:spMkLst>
            <pc:docMk/>
            <pc:sldMk cId="2717901764" sldId="333"/>
            <ac:spMk id="3" creationId="{CDF23224-4687-4024-9F13-779D6F395756}"/>
          </ac:spMkLst>
        </pc:spChg>
        <pc:spChg chg="add mod">
          <ac:chgData name="Jakob Gertheiss" userId="S::13116@stud.hfm.eu::89cde4e9-a1ca-4faa-ae0c-566089248998" providerId="AD" clId="Web-{D6612648-3992-FEEF-8401-01EAC0FBF2D9}" dt="2021-02-02T11:00:23.949" v="1350" actId="20577"/>
          <ac:spMkLst>
            <pc:docMk/>
            <pc:sldMk cId="2717901764" sldId="333"/>
            <ac:spMk id="4" creationId="{04757041-1B4B-48BE-80FC-8E8C9FAF391E}"/>
          </ac:spMkLst>
        </pc:spChg>
        <pc:spChg chg="del">
          <ac:chgData name="Jakob Gertheiss" userId="S::13116@stud.hfm.eu::89cde4e9-a1ca-4faa-ae0c-566089248998" providerId="AD" clId="Web-{D6612648-3992-FEEF-8401-01EAC0FBF2D9}" dt="2021-02-02T10:52:25.295" v="1145"/>
          <ac:spMkLst>
            <pc:docMk/>
            <pc:sldMk cId="2717901764" sldId="333"/>
            <ac:spMk id="5" creationId="{8CF45FBE-FBFC-421A-BAD4-58519778D0E6}"/>
          </ac:spMkLst>
        </pc:spChg>
        <pc:spChg chg="add del mod">
          <ac:chgData name="Jakob Gertheiss" userId="S::13116@stud.hfm.eu::89cde4e9-a1ca-4faa-ae0c-566089248998" providerId="AD" clId="Web-{D6612648-3992-FEEF-8401-01EAC0FBF2D9}" dt="2021-02-02T10:55:51.488" v="1255"/>
          <ac:spMkLst>
            <pc:docMk/>
            <pc:sldMk cId="2717901764" sldId="333"/>
            <ac:spMk id="9" creationId="{DEA285A7-3DDB-43BC-887F-E05C0F72135F}"/>
          </ac:spMkLst>
        </pc:spChg>
        <pc:spChg chg="add mod">
          <ac:chgData name="Jakob Gertheiss" userId="S::13116@stud.hfm.eu::89cde4e9-a1ca-4faa-ae0c-566089248998" providerId="AD" clId="Web-{D6612648-3992-FEEF-8401-01EAC0FBF2D9}" dt="2021-02-02T10:59:35.213" v="1324" actId="1076"/>
          <ac:spMkLst>
            <pc:docMk/>
            <pc:sldMk cId="2717901764" sldId="333"/>
            <ac:spMk id="10" creationId="{9C69B4E1-0A52-480D-8CD6-7D5087E0B347}"/>
          </ac:spMkLst>
        </pc:spChg>
        <pc:spChg chg="add mod">
          <ac:chgData name="Jakob Gertheiss" userId="S::13116@stud.hfm.eu::89cde4e9-a1ca-4faa-ae0c-566089248998" providerId="AD" clId="Web-{D6612648-3992-FEEF-8401-01EAC0FBF2D9}" dt="2021-02-02T10:59:35.229" v="1325" actId="1076"/>
          <ac:spMkLst>
            <pc:docMk/>
            <pc:sldMk cId="2717901764" sldId="333"/>
            <ac:spMk id="11" creationId="{C0C6D085-F8CB-4D28-B381-B3B20D19C660}"/>
          </ac:spMkLst>
        </pc:spChg>
        <pc:picChg chg="del">
          <ac:chgData name="Jakob Gertheiss" userId="S::13116@stud.hfm.eu::89cde4e9-a1ca-4faa-ae0c-566089248998" providerId="AD" clId="Web-{D6612648-3992-FEEF-8401-01EAC0FBF2D9}" dt="2021-02-02T10:52:21.920" v="1144"/>
          <ac:picMkLst>
            <pc:docMk/>
            <pc:sldMk cId="2717901764" sldId="333"/>
            <ac:picMk id="6" creationId="{36406A6E-18A1-446A-B160-D83E986F5A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03.02.2021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511425"/>
          </a:xfrm>
        </p:spPr>
        <p:txBody>
          <a:bodyPr>
            <a:normAutofit/>
          </a:bodyPr>
          <a:lstStyle/>
          <a:p>
            <a:r>
              <a:rPr lang="de-DE" sz="6600" b="1" dirty="0">
                <a:solidFill>
                  <a:srgbClr val="FFFFFF"/>
                </a:solidFill>
                <a:latin typeface="Arial Nova Cond Light"/>
                <a:cs typeface="Calibri Light"/>
              </a:rPr>
              <a:t>INTERFERENZ</a:t>
            </a:r>
            <a:endParaRPr lang="de-DE" sz="5400" dirty="0">
              <a:latin typeface="Arial Nova Cond Light"/>
              <a:cs typeface="Arial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536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b="1" dirty="0">
                <a:solidFill>
                  <a:srgbClr val="FFFFFF"/>
                </a:solidFill>
                <a:latin typeface="Arial Nova Cond Light"/>
                <a:cs typeface="Calibri"/>
              </a:rPr>
              <a:t>IN DER PHYSIK</a:t>
            </a:r>
          </a:p>
          <a:p>
            <a:endParaRPr lang="de-DE" dirty="0">
              <a:solidFill>
                <a:srgbClr val="FFFFFF"/>
              </a:solidFill>
              <a:latin typeface="Arial Nova Cond Light"/>
              <a:cs typeface="Calibri"/>
            </a:endParaRPr>
          </a:p>
          <a:p>
            <a:endParaRPr lang="de-DE" sz="1600" dirty="0">
              <a:solidFill>
                <a:srgbClr val="FFFFFF"/>
              </a:solidFill>
              <a:latin typeface="Arial Nova Cond Light"/>
              <a:cs typeface="Calibri"/>
            </a:endParaRPr>
          </a:p>
          <a:p>
            <a:r>
              <a:rPr lang="de-DE" sz="1600" dirty="0">
                <a:solidFill>
                  <a:srgbClr val="FFFFFF"/>
                </a:solidFill>
                <a:latin typeface="Arial Nova Cond Light"/>
                <a:cs typeface="Calibri"/>
              </a:rPr>
              <a:t>Jakob Noel </a:t>
            </a:r>
            <a:r>
              <a:rPr lang="de-DE" sz="1600" dirty="0" err="1">
                <a:solidFill>
                  <a:srgbClr val="FFFFFF"/>
                </a:solidFill>
                <a:latin typeface="Arial Nova Cond Light"/>
                <a:cs typeface="Calibri"/>
              </a:rPr>
              <a:t>Gertheiss</a:t>
            </a:r>
            <a:endParaRPr lang="de-DE" sz="1600">
              <a:solidFill>
                <a:srgbClr val="FFFFFF"/>
              </a:solidFill>
              <a:latin typeface="Arial Nova Cond Light"/>
              <a:cs typeface="Calibri"/>
            </a:endParaRPr>
          </a:p>
          <a:p>
            <a:r>
              <a:rPr lang="de-DE" sz="1600" dirty="0">
                <a:solidFill>
                  <a:srgbClr val="FFFFFF"/>
                </a:solidFill>
                <a:latin typeface="Arial Nova Cond Light"/>
                <a:cs typeface="Calibri"/>
              </a:rPr>
              <a:t>Bachelor </a:t>
            </a:r>
            <a:r>
              <a:rPr lang="de-DE" sz="1600" dirty="0" err="1">
                <a:solidFill>
                  <a:srgbClr val="FFFFFF"/>
                </a:solidFill>
                <a:latin typeface="Arial Nova Cond Light"/>
                <a:cs typeface="Calibri"/>
              </a:rPr>
              <a:t>of</a:t>
            </a:r>
            <a:r>
              <a:rPr lang="de-DE" sz="1600" dirty="0">
                <a:solidFill>
                  <a:srgbClr val="FFFFFF"/>
                </a:solidFill>
                <a:latin typeface="Arial Nova Cond Light"/>
                <a:cs typeface="Calibri"/>
              </a:rPr>
              <a:t> Arts Musikinformatik, 3. Semester</a:t>
            </a:r>
          </a:p>
          <a:p>
            <a:r>
              <a:rPr lang="de-DE" sz="1600" dirty="0">
                <a:solidFill>
                  <a:srgbClr val="FFFFFF"/>
                </a:solidFill>
                <a:latin typeface="Arial Nova Cond Light"/>
                <a:cs typeface="Calibri"/>
              </a:rPr>
              <a:t>Matrikelnummer 13116, jakobgertheiss@web.de</a:t>
            </a:r>
          </a:p>
          <a:p>
            <a:endParaRPr lang="de-DE" sz="1600" dirty="0">
              <a:solidFill>
                <a:srgbClr val="FFFFFF"/>
              </a:solidFill>
              <a:latin typeface="Arial Nova Cond Light"/>
              <a:cs typeface="Calibri"/>
            </a:endParaRPr>
          </a:p>
          <a:p>
            <a:r>
              <a:rPr lang="de-DE" sz="1600" dirty="0">
                <a:solidFill>
                  <a:srgbClr val="FFFFFF"/>
                </a:solidFill>
                <a:latin typeface="Arial Nova Cond Light"/>
                <a:cs typeface="Calibri"/>
              </a:rPr>
              <a:t>Datum: 03. Februar 2021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A4E2A73-A654-43FD-A78D-CE65E3B6ADFE}"/>
              </a:ext>
            </a:extLst>
          </p:cNvPr>
          <p:cNvSpPr txBox="1"/>
          <p:nvPr/>
        </p:nvSpPr>
        <p:spPr>
          <a:xfrm>
            <a:off x="350729" y="308975"/>
            <a:ext cx="570769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>
                <a:solidFill>
                  <a:srgbClr val="FFFFFF"/>
                </a:solidFill>
                <a:latin typeface="Arial Nova Cond Light"/>
                <a:cs typeface="Times New Roman"/>
              </a:rPr>
              <a:t>Hochschule für Musik Karlsruhe</a:t>
            </a:r>
          </a:p>
          <a:p>
            <a:r>
              <a:rPr lang="de-DE" sz="1400" dirty="0">
                <a:solidFill>
                  <a:srgbClr val="FFFFFF"/>
                </a:solidFill>
                <a:latin typeface="Arial Nova Cond Light"/>
                <a:cs typeface="Times New Roman"/>
              </a:rPr>
              <a:t>Institut für Musikinformatik und Musikwissenschaft</a:t>
            </a:r>
          </a:p>
          <a:p>
            <a:r>
              <a:rPr lang="de-DE" sz="1400" dirty="0">
                <a:solidFill>
                  <a:srgbClr val="FFFFFF"/>
                </a:solidFill>
                <a:latin typeface="Arial Nova Cond Light"/>
                <a:cs typeface="Times New Roman"/>
              </a:rPr>
              <a:t>Kreatives Programmieren 3</a:t>
            </a:r>
          </a:p>
          <a:p>
            <a:r>
              <a:rPr lang="de-DE" sz="1400" dirty="0">
                <a:solidFill>
                  <a:srgbClr val="FFFFFF"/>
                </a:solidFill>
                <a:latin typeface="Arial Nova Cond Light"/>
                <a:cs typeface="Times New Roman"/>
              </a:rPr>
              <a:t>Patrick </a:t>
            </a:r>
            <a:r>
              <a:rPr lang="de-DE" sz="1400" dirty="0" err="1">
                <a:solidFill>
                  <a:srgbClr val="FFFFFF"/>
                </a:solidFill>
                <a:latin typeface="Arial Nova Cond Light"/>
                <a:cs typeface="Times New Roman"/>
              </a:rPr>
              <a:t>Borgeat</a:t>
            </a:r>
            <a:endParaRPr lang="de-DE" sz="1400">
              <a:solidFill>
                <a:srgbClr val="FFFFFF"/>
              </a:solidFill>
              <a:latin typeface="Arial Nova Cond Ligh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04D4-0640-4977-A44E-BD4F8ED1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Arial Nova Cond Light"/>
                <a:cs typeface="Calibri Light"/>
              </a:rPr>
              <a:t>Beispiele für Interferenzen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23224-4687-4024-9F13-779D6F39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225" y="2016125"/>
            <a:ext cx="9925715" cy="4275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Interferometer</a:t>
            </a:r>
            <a:endParaRPr lang="de-DE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Messtechnik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Präzisionsmessungen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Interferenzmuster abhängig von der Länge der beiden optischen Bahnen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Anwendung</a:t>
            </a:r>
          </a:p>
          <a:p>
            <a:pPr marL="1428750" lvl="2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Verbesserung der Auflösung von Radioteleskopen</a:t>
            </a:r>
          </a:p>
          <a:p>
            <a:pPr marL="1428750" lvl="2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Qualitätsprüfung von Linsen</a:t>
            </a:r>
          </a:p>
          <a:p>
            <a:pPr marL="1428750" lvl="2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Messung von Entfernungen</a:t>
            </a:r>
          </a:p>
          <a:p>
            <a:pPr marL="1428750" lvl="2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Nachweis von Gravitationswellen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b="1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9682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04D4-0640-4977-A44E-BD4F8ED1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Arial Nova Cond Light"/>
                <a:cs typeface="Calibri Light"/>
              </a:rPr>
              <a:t>Beispiele für Interferenzen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23224-4687-4024-9F13-779D6F39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225" y="2016125"/>
            <a:ext cx="9925715" cy="4275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Interferenz an dünnen Schichten</a:t>
            </a:r>
            <a:endParaRPr lang="de-DE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Auftreten z.B. bei Seifenblasen oder Ölschichten auf Wasser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Mehrfachreflexion und -brechung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b="1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Interferenzpigmente</a:t>
            </a:r>
          </a:p>
          <a:p>
            <a:pPr marL="1428750" lvl="2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Effektpigmente</a:t>
            </a:r>
          </a:p>
          <a:p>
            <a:pPr marL="1428750" lvl="2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Farbliches Erscheinungsbild ändert sich je nach Betrachtungswinkel</a:t>
            </a:r>
          </a:p>
          <a:p>
            <a:pPr marL="1428750" lvl="2">
              <a:buFont typeface="Wingdings" panose="020B0604020202020204" pitchFamily="34" charset="0"/>
              <a:buChar char="§"/>
            </a:pPr>
            <a:endParaRPr lang="de-DE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b="1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</p:txBody>
      </p:sp>
      <p:pic>
        <p:nvPicPr>
          <p:cNvPr id="4" name="Grafik 4" descr="Ein Bild, das Blase, Objekt, sitzend, Licht enthält.&#10;&#10;Beschreibung automatisch generiert.">
            <a:extLst>
              <a:ext uri="{FF2B5EF4-FFF2-40B4-BE49-F238E27FC236}">
                <a16:creationId xmlns:a16="http://schemas.microsoft.com/office/drawing/2014/main" id="{27D8E6E5-1E38-470D-A771-C2CC9A32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26142"/>
            <a:ext cx="2743200" cy="133021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A6B12EF-94AC-4379-ADE8-38A3CA8DA554}"/>
              </a:ext>
            </a:extLst>
          </p:cNvPr>
          <p:cNvSpPr txBox="1"/>
          <p:nvPr/>
        </p:nvSpPr>
        <p:spPr>
          <a:xfrm>
            <a:off x="7875182" y="6453520"/>
            <a:ext cx="44694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  <a:latin typeface="Arial Nova Cond Light"/>
              </a:rPr>
              <a:t>Bildquelle: &lt;</a:t>
            </a:r>
            <a:r>
              <a:rPr lang="de-DE" sz="1000" dirty="0">
                <a:solidFill>
                  <a:schemeClr val="bg1"/>
                </a:solidFill>
                <a:latin typeface="Arial Nova Cond Light"/>
                <a:ea typeface="+mn-lt"/>
                <a:cs typeface="+mn-lt"/>
              </a:rPr>
              <a:t>https://www.leifiphysik.de/sites/default/files/medien/beugung_overview.jpg&gt;, Abrufdatum: 02. Februar 2021 18:10 Uhr</a:t>
            </a:r>
          </a:p>
        </p:txBody>
      </p:sp>
    </p:spTree>
    <p:extLst>
      <p:ext uri="{BB962C8B-B14F-4D97-AF65-F5344CB8AC3E}">
        <p14:creationId xmlns:p14="http://schemas.microsoft.com/office/powerpoint/2010/main" val="428967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04D4-0640-4977-A44E-BD4F8ED1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Arial Nova Cond Light"/>
                <a:cs typeface="Calibri Light"/>
              </a:rPr>
              <a:t>Beispiele für Interferenzen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23224-4687-4024-9F13-779D6F39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225" y="2016125"/>
            <a:ext cx="9925715" cy="4275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Interferenz an dünnen Schichten</a:t>
            </a:r>
            <a:endParaRPr lang="de-DE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Auftreten z.B. bei Seifenblasen oder Ölschichten auf Wasser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Mehrfachreflexion und -brechung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b="1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Interferenzpigmente</a:t>
            </a:r>
          </a:p>
          <a:p>
            <a:pPr marL="1428750" lvl="2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Effektpigmente</a:t>
            </a:r>
          </a:p>
          <a:p>
            <a:pPr marL="1428750" lvl="2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Farbliches Erscheinungsbild ändert sich je nach Betrachtungswinkel</a:t>
            </a:r>
          </a:p>
          <a:p>
            <a:pPr marL="1428750" lvl="2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Beispiel: Zahlen auf Euroscheinen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b="1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6B12EF-94AC-4379-ADE8-38A3CA8DA554}"/>
              </a:ext>
            </a:extLst>
          </p:cNvPr>
          <p:cNvSpPr txBox="1"/>
          <p:nvPr/>
        </p:nvSpPr>
        <p:spPr>
          <a:xfrm>
            <a:off x="7875182" y="6453520"/>
            <a:ext cx="44694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  <a:latin typeface="Arial Nova Cond Light"/>
              </a:rPr>
              <a:t>Bildquelle: &lt;</a:t>
            </a:r>
            <a:r>
              <a:rPr lang="de-DE" sz="1000" dirty="0">
                <a:solidFill>
                  <a:schemeClr val="bg1"/>
                </a:solidFill>
                <a:latin typeface="Arial Nova Cond Light"/>
                <a:ea typeface="+mn-lt"/>
                <a:cs typeface="+mn-lt"/>
              </a:rPr>
              <a:t>https://putzlowitsch.de/wp-content/uploads/2016/01/schein-20-euro-neu-v.jpg&gt;, Abrufdatum: 02. Februar 2021 18:17 Uhr</a:t>
            </a: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060CB25D-79E1-4EDD-BBEB-9A6739AC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055" y="5212030"/>
            <a:ext cx="2514600" cy="1357923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2D06395-558C-4F3A-95CB-F42582404571}"/>
              </a:ext>
            </a:extLst>
          </p:cNvPr>
          <p:cNvSpPr/>
          <p:nvPr/>
        </p:nvSpPr>
        <p:spPr>
          <a:xfrm>
            <a:off x="2130170" y="6187058"/>
            <a:ext cx="495300" cy="352425"/>
          </a:xfrm>
          <a:prstGeom prst="rightArrow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6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04D4-0640-4977-A44E-BD4F8ED1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Arial Nova Cond Light"/>
                <a:cs typeface="Calibri Light"/>
              </a:rPr>
              <a:t>Beispiele für Interferenzen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23224-4687-4024-9F13-779D6F39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225" y="2016125"/>
            <a:ext cx="9925715" cy="4275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Antischall</a:t>
            </a:r>
            <a:endParaRPr lang="de-DE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Akustik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Beispiel: Noise </a:t>
            </a:r>
            <a:r>
              <a:rPr lang="de-DE" dirty="0" err="1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Cancelling</a:t>
            </a:r>
            <a:endParaRPr lang="de-DE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b="1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2265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04D4-0640-4977-A44E-BD4F8ED1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Arial Nova Cond Light"/>
                <a:cs typeface="Calibri Light"/>
              </a:rPr>
              <a:t>Beispiele für Interferenzen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23224-4687-4024-9F13-779D6F39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225" y="2016125"/>
            <a:ext cx="9925715" cy="2033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Quantenmechanik</a:t>
            </a:r>
            <a:endParaRPr lang="de-DE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marL="1200150" lvl="2" indent="0">
              <a:buNone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Materie oder Licht haben sowohl Teilchen- als auch Welleneigenschaften,</a:t>
            </a:r>
          </a:p>
          <a:p>
            <a:pPr marL="1200150" lvl="2" indent="0">
              <a:buNone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obwohl die sich eigentlich gegenseitig ausschließen.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Schrödingers Katze</a:t>
            </a:r>
          </a:p>
          <a:p>
            <a:pPr marL="1428750" lvl="2" indent="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 Beide Zustände bis zu dem Moment in dem man nachsieht</a:t>
            </a:r>
          </a:p>
        </p:txBody>
      </p:sp>
      <p:pic>
        <p:nvPicPr>
          <p:cNvPr id="4" name="Grafik 4" descr="Ein Bild, das Mann, Schrank, stehend, drinnen enthält.&#10;&#10;Beschreibung automatisch generiert.">
            <a:extLst>
              <a:ext uri="{FF2B5EF4-FFF2-40B4-BE49-F238E27FC236}">
                <a16:creationId xmlns:a16="http://schemas.microsoft.com/office/drawing/2014/main" id="{8A98E72D-686B-47BF-B9BB-4E22A261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4272668"/>
            <a:ext cx="4171950" cy="173213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1E42CD7-4EE7-46DA-ACF5-93CEE114648C}"/>
              </a:ext>
            </a:extLst>
          </p:cNvPr>
          <p:cNvSpPr txBox="1"/>
          <p:nvPr/>
        </p:nvSpPr>
        <p:spPr>
          <a:xfrm>
            <a:off x="7237007" y="6348745"/>
            <a:ext cx="5107615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Arial Nova Cond Light"/>
              </a:rPr>
              <a:t>Bildquelle: &lt;</a:t>
            </a:r>
            <a:r>
              <a:rPr lang="de-DE" sz="900" dirty="0">
                <a:solidFill>
                  <a:schemeClr val="bg1"/>
                </a:solidFill>
                <a:latin typeface="Arial Nova Cond Light"/>
                <a:ea typeface="+mn-lt"/>
                <a:cs typeface="+mn-lt"/>
              </a:rPr>
              <a:t>https://www.netflix.com/watch/81183529?trackId=14170289&amp;tctx=3%2C1%2Cee703cb7-6ad3-4607-bbbc-2561a2fa1cb9-927799%2C551eb7f7-f29c-465e-9a90-d0d27a599d02_19304742X3XX1612286258651%2C551eb7f7-f29c-465e-9a90-d0d27a599d02_ROOT%2C&gt; Screenshot bei 00:01:24, Abrufdatum: 02. Februar 2021 18:25 Uhr</a:t>
            </a:r>
          </a:p>
        </p:txBody>
      </p:sp>
    </p:spTree>
    <p:extLst>
      <p:ext uri="{BB962C8B-B14F-4D97-AF65-F5344CB8AC3E}">
        <p14:creationId xmlns:p14="http://schemas.microsoft.com/office/powerpoint/2010/main" val="2868887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04D4-0640-4977-A44E-BD4F8ED1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Arial Nova Cond Light"/>
                <a:cs typeface="Calibri Light"/>
              </a:rPr>
              <a:t>Beispiele für Interferenzen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23224-4687-4024-9F13-779D6F39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225" y="2016125"/>
            <a:ext cx="9925715" cy="2033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Quantenmechanik</a:t>
            </a:r>
            <a:endParaRPr lang="de-DE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marL="1200150" lvl="2" indent="0">
              <a:buNone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Materie oder Licht haben sowohl Teilchen- als auch Welleneigenschaften,</a:t>
            </a:r>
          </a:p>
          <a:p>
            <a:pPr marL="1200150" lvl="2" indent="0">
              <a:buNone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obwohl die sich eigentlich gegenseitig ausschließen.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Schrödingers Katze</a:t>
            </a:r>
          </a:p>
          <a:p>
            <a:pPr marL="1428750" lvl="2" indent="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 Beide Zustände bis zu dem Moment in dem man nachsieht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E4BC442-1784-45F2-9A3E-18516A9F4C1F}"/>
              </a:ext>
            </a:extLst>
          </p:cNvPr>
          <p:cNvSpPr txBox="1">
            <a:spLocks/>
          </p:cNvSpPr>
          <p:nvPr/>
        </p:nvSpPr>
        <p:spPr>
          <a:xfrm>
            <a:off x="1420997" y="4463386"/>
            <a:ext cx="9925715" cy="2033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Interferenz?</a:t>
            </a:r>
            <a:endParaRPr lang="de-DE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Doppelspaltexperiment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Teilchen und Wellen verhalten sich unterschiedlich</a:t>
            </a:r>
          </a:p>
        </p:txBody>
      </p:sp>
    </p:spTree>
    <p:extLst>
      <p:ext uri="{BB962C8B-B14F-4D97-AF65-F5344CB8AC3E}">
        <p14:creationId xmlns:p14="http://schemas.microsoft.com/office/powerpoint/2010/main" val="158574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04D4-0640-4977-A44E-BD4F8ED1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Arial Nova Cond Light"/>
                <a:cs typeface="Calibri Light"/>
              </a:rPr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23224-4687-4024-9F13-779D6F39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225" y="1825625"/>
            <a:ext cx="9934575" cy="4665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Times New Roman"/>
              </a:rPr>
              <a:t>Zusammenfassung:</a:t>
            </a:r>
            <a:endParaRPr lang="de-DE" dirty="0">
              <a:solidFill>
                <a:schemeClr val="bg1"/>
              </a:solidFill>
              <a:latin typeface="Arial Nova Cond Light"/>
              <a:cs typeface="Times New Roman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Times New Roman"/>
              </a:rPr>
              <a:t>Interferenz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Times New Roman"/>
              </a:rPr>
              <a:t>Superpositionsprinzip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Times New Roman"/>
              </a:rPr>
              <a:t>Konstruktive und destruktive Interferenz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Times New Roman"/>
              </a:rPr>
              <a:t>Kohärenz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b="1" dirty="0">
              <a:solidFill>
                <a:schemeClr val="bg1"/>
              </a:solidFill>
              <a:latin typeface="Arial Nova Cond Light"/>
              <a:cs typeface="Times New Roman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Times New Roman"/>
              </a:rPr>
              <a:t>Beispiele:</a:t>
            </a:r>
          </a:p>
          <a:p>
            <a:pPr marL="1428750" lvl="2" indent="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Times New Roman"/>
              </a:rPr>
              <a:t> Stehende Welle</a:t>
            </a:r>
          </a:p>
          <a:p>
            <a:pPr marL="1428750" lvl="2" indent="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Times New Roman"/>
              </a:rPr>
              <a:t> Akustik</a:t>
            </a:r>
            <a:endParaRPr lang="de-DE"/>
          </a:p>
          <a:p>
            <a:pPr marL="1428750" lvl="2" indent="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Times New Roman"/>
              </a:rPr>
              <a:t> Optik</a:t>
            </a:r>
            <a:endParaRPr lang="de-DE"/>
          </a:p>
          <a:p>
            <a:pPr marL="1428750" lvl="2" indent="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Times New Roman"/>
              </a:rPr>
              <a:t> Quantenmechanik</a:t>
            </a:r>
            <a:endParaRPr lang="de-DE"/>
          </a:p>
          <a:p>
            <a:pPr marL="457200" lvl="1" indent="0">
              <a:buNone/>
            </a:pPr>
            <a:endParaRPr lang="de-DE" b="1" dirty="0">
              <a:solidFill>
                <a:srgbClr val="FFFFFF"/>
              </a:solidFill>
              <a:latin typeface="Arial Nova Cond Light"/>
              <a:cs typeface="Times New Roman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b="1" dirty="0">
              <a:solidFill>
                <a:srgbClr val="000000"/>
              </a:solidFill>
              <a:latin typeface="Arial Nova Cond Light"/>
              <a:cs typeface="Times New Roman"/>
            </a:endParaRPr>
          </a:p>
          <a:p>
            <a:pPr marL="457200" lvl="1" indent="0">
              <a:buNone/>
            </a:pPr>
            <a:endParaRPr lang="de-DE" sz="2800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marL="514350" indent="-514350">
              <a:buFont typeface="Wingdings" panose="020B0604020202020204" pitchFamily="34" charset="0"/>
              <a:buChar char="§"/>
            </a:pPr>
            <a:endParaRPr lang="de-DE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7728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04D4-0640-4977-A44E-BD4F8ED1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56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000" b="1" dirty="0">
                <a:solidFill>
                  <a:schemeClr val="bg1"/>
                </a:solidFill>
                <a:latin typeface="Arial Nova Cond Light"/>
                <a:cs typeface="Calibri Light"/>
              </a:rPr>
              <a:t>RELEVANZ</a:t>
            </a:r>
            <a:r>
              <a:rPr lang="de-DE" sz="6600" b="1" dirty="0">
                <a:solidFill>
                  <a:schemeClr val="bg1"/>
                </a:solidFill>
                <a:latin typeface="Arial Nova Cond Light"/>
                <a:cs typeface="Calibri Light"/>
              </a:rPr>
              <a:t> ??</a:t>
            </a:r>
            <a:endParaRPr lang="de-DE" sz="6600" b="1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077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04D4-0640-4977-A44E-BD4F8ED1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Arial Nova Cond Light"/>
                <a:cs typeface="Calibri Light"/>
              </a:rPr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23224-4687-4024-9F13-779D6F39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225" y="1710217"/>
            <a:ext cx="10306050" cy="507346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Wingdings" panose="020B0604020202020204" pitchFamily="34" charset="0"/>
              <a:buChar char="§"/>
            </a:pPr>
            <a:r>
              <a:rPr lang="de-DE" sz="1400" b="1" dirty="0">
                <a:solidFill>
                  <a:schemeClr val="bg1"/>
                </a:solidFill>
                <a:latin typeface="Arial Nova Cond Light"/>
                <a:cs typeface="Times New Roman"/>
              </a:rPr>
              <a:t>Internetquellen</a:t>
            </a:r>
            <a:endParaRPr lang="de-DE" sz="1400">
              <a:solidFill>
                <a:schemeClr val="bg1"/>
              </a:solidFill>
              <a:latin typeface="Arial Nova Cond Light"/>
              <a:ea typeface="+mn-lt"/>
              <a:cs typeface="+mn-lt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sz="1100" dirty="0">
                <a:solidFill>
                  <a:schemeClr val="bg1"/>
                </a:solidFill>
                <a:latin typeface="Arial Nova Cond Light"/>
                <a:ea typeface="+mn-lt"/>
                <a:cs typeface="+mn-lt"/>
              </a:rPr>
              <a:t>&lt;https://www.chemie.de/lexikon/Interferenz_(Physik).html&gt;, Abrufdatum: 01. Februar 2021 17:24 Uhr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sz="1100" dirty="0">
                <a:solidFill>
                  <a:schemeClr val="bg1"/>
                </a:solidFill>
                <a:latin typeface="Arial Nova Cond Light"/>
                <a:cs typeface="Times New Roman"/>
              </a:rPr>
              <a:t>&lt;</a:t>
            </a:r>
            <a:r>
              <a:rPr lang="de-DE" sz="1100" dirty="0">
                <a:solidFill>
                  <a:schemeClr val="bg1"/>
                </a:solidFill>
                <a:latin typeface="Arial Nova Cond Light"/>
                <a:ea typeface="+mn-lt"/>
                <a:cs typeface="+mn-lt"/>
              </a:rPr>
              <a:t>https://www.chemie.de/lexikon/Superpositionsprinzip.html&gt;, Abrufdatum: 01. Februar 2021 17:26 Uhr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sz="1100" dirty="0">
                <a:solidFill>
                  <a:schemeClr val="bg1"/>
                </a:solidFill>
                <a:latin typeface="Arial Nova Cond Light"/>
                <a:cs typeface="Times New Roman"/>
              </a:rPr>
              <a:t>&lt;</a:t>
            </a:r>
            <a:r>
              <a:rPr lang="de-DE" sz="1100" dirty="0">
                <a:solidFill>
                  <a:schemeClr val="bg1"/>
                </a:solidFill>
                <a:latin typeface="Arial Nova Cond Light"/>
                <a:ea typeface="+mn-lt"/>
                <a:cs typeface="+mn-lt"/>
              </a:rPr>
              <a:t>http://www.uni-koeln.de/phil-fak/muwi/ag/tec/kohkor.pdf&gt;, Abrufdatum: 01. Februar 2021 17:52 Uhr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sz="1100" dirty="0">
                <a:solidFill>
                  <a:schemeClr val="bg1"/>
                </a:solidFill>
                <a:latin typeface="Arial Nova Cond Light"/>
                <a:cs typeface="Times New Roman"/>
              </a:rPr>
              <a:t>&lt;</a:t>
            </a:r>
            <a:r>
              <a:rPr lang="de-DE" sz="1100" dirty="0">
                <a:solidFill>
                  <a:schemeClr val="bg1"/>
                </a:solidFill>
                <a:latin typeface="Arial Nova Cond Light"/>
                <a:ea typeface="+mn-lt"/>
                <a:cs typeface="+mn-lt"/>
              </a:rPr>
              <a:t>https://www.leifiphysik.de/mechanik/mechanische-wellen/grundwissen/stehende-wellen-einfuehrung&gt;, Abrufdatum: 01. Februar 2021 19:46 Uhr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sz="1100" dirty="0">
                <a:solidFill>
                  <a:schemeClr val="bg1"/>
                </a:solidFill>
                <a:latin typeface="Arial Nova Cond Light"/>
                <a:cs typeface="Times New Roman"/>
              </a:rPr>
              <a:t>&lt;</a:t>
            </a:r>
            <a:r>
              <a:rPr lang="de-DE" sz="1100" dirty="0">
                <a:solidFill>
                  <a:schemeClr val="bg1"/>
                </a:solidFill>
                <a:latin typeface="Arial Nova Cond Light"/>
                <a:ea typeface="+mn-lt"/>
                <a:cs typeface="+mn-lt"/>
              </a:rPr>
              <a:t>https://www.leifiphysik.de/optik/beugung-und-interferenz/grundwissen/einzelspalt&gt;, Abrufdatum: 01. Februar 2021 20:59 Uhr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sz="1100" dirty="0">
                <a:solidFill>
                  <a:schemeClr val="bg1"/>
                </a:solidFill>
                <a:latin typeface="Arial Nova Cond Light"/>
                <a:ea typeface="+mn-lt"/>
                <a:cs typeface="Calibri"/>
              </a:rPr>
              <a:t>&lt;</a:t>
            </a:r>
            <a:r>
              <a:rPr lang="de-DE" sz="1100" dirty="0">
                <a:solidFill>
                  <a:schemeClr val="bg1"/>
                </a:solidFill>
                <a:latin typeface="Arial Nova Cond Light"/>
                <a:ea typeface="+mn-lt"/>
                <a:cs typeface="+mn-lt"/>
              </a:rPr>
              <a:t>https://www.leifiphysik.de/optik/beugung-und-interferenz/versuche/einzelspalt&gt;, Abrufdatum: 01. Februar 2021 21:08 Uhr 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sz="1100" dirty="0">
                <a:solidFill>
                  <a:schemeClr val="bg1"/>
                </a:solidFill>
                <a:latin typeface="Arial Nova Cond Light"/>
                <a:ea typeface="+mn-lt"/>
                <a:cs typeface="+mn-lt"/>
              </a:rPr>
              <a:t>&lt;https://www.chemie.de/lexikon/Doppelspaltexperiment.html&gt;, Abrufdatum: 01. Februar 2021 21:20 Uhr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sz="1100" dirty="0">
                <a:solidFill>
                  <a:schemeClr val="bg1"/>
                </a:solidFill>
                <a:latin typeface="Arial Nova Cond Light"/>
                <a:ea typeface="+mn-lt"/>
                <a:cs typeface="+mn-lt"/>
              </a:rPr>
              <a:t>&lt;https://www.chemie.de/lexikon/Interferometer.html&gt;, Abrufdatum: 01. Februar 2021 21:49 Uhr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sz="1100" dirty="0">
                <a:solidFill>
                  <a:schemeClr val="bg1"/>
                </a:solidFill>
                <a:latin typeface="Arial Nova Cond Light"/>
                <a:ea typeface="+mn-lt"/>
                <a:cs typeface="+mn-lt"/>
              </a:rPr>
              <a:t>https://www.leifiphysik.de/optik/beugung-und-interferenz/grundwissen/interferenz-duennen-schichten&gt;, Abrufdatum: 01. Februar 2021 21:57 Uhr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sz="1100" dirty="0">
                <a:solidFill>
                  <a:schemeClr val="bg1"/>
                </a:solidFill>
                <a:latin typeface="Arial Nova Cond Light"/>
                <a:ea typeface="+mn-lt"/>
                <a:cs typeface="+mn-lt"/>
              </a:rPr>
              <a:t>&lt;https://www.chemie-schule.de/KnowHow/Interferenzpigment&gt;, Abrufdatum: 01. Februar 2021 22:15 Uhr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sz="1100" dirty="0">
                <a:solidFill>
                  <a:schemeClr val="bg1"/>
                </a:solidFill>
                <a:latin typeface="Arial Nova Cond Light"/>
                <a:ea typeface="+mn-lt"/>
                <a:cs typeface="+mn-lt"/>
              </a:rPr>
              <a:t>&lt;https://www.chemie.de/lexikon/Quantenmechanik.html&gt;, Abrufdatum: 01. Februar 2021 23:07 Uhr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sz="1400" dirty="0">
              <a:solidFill>
                <a:srgbClr val="000000"/>
              </a:solidFill>
              <a:latin typeface="Arial Nova Cond Light"/>
              <a:ea typeface="+mn-lt"/>
              <a:cs typeface="Calibri"/>
            </a:endParaRPr>
          </a:p>
          <a:p>
            <a:pPr marL="514350" indent="-514350">
              <a:buFont typeface="Wingdings" panose="020B0604020202020204" pitchFamily="34" charset="0"/>
              <a:buChar char="§"/>
            </a:pPr>
            <a:r>
              <a:rPr lang="de-DE" sz="1400" b="1" dirty="0">
                <a:solidFill>
                  <a:schemeClr val="bg1"/>
                </a:solidFill>
                <a:latin typeface="Arial Nova Cond Light"/>
                <a:ea typeface="+mn-lt"/>
                <a:cs typeface="Times New Roman"/>
              </a:rPr>
              <a:t>Bildquellen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de-DE" sz="1100" dirty="0">
                <a:solidFill>
                  <a:schemeClr val="bg1"/>
                </a:solidFill>
                <a:latin typeface="Arial Nova Cond Light"/>
                <a:cs typeface="Times New Roman"/>
              </a:rPr>
              <a:t>&lt;https://www.leifiphysik.de/mechanik/mechanische-wellen/grundwissen/stehende-wellen-einfuehrung&gt;, Abrufdatum: 02. Februar 2021 17:39 Uhr</a:t>
            </a:r>
            <a:endParaRPr lang="de-DE" sz="1100" dirty="0">
              <a:solidFill>
                <a:schemeClr val="bg1"/>
              </a:solidFill>
              <a:latin typeface="Arial Nova Cond Light"/>
              <a:ea typeface="+mn-lt"/>
              <a:cs typeface="Times New Roman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de-DE" sz="1100" dirty="0">
                <a:solidFill>
                  <a:schemeClr val="bg1"/>
                </a:solidFill>
                <a:latin typeface="Arial Nova Cond Light"/>
                <a:cs typeface="Times New Roman"/>
              </a:rPr>
              <a:t>&lt;http://www.chemgapedia.de/vsengine/vlu/vsc/de/ch/1/pc/pc_11/pc_11_01/pc_11_01_01.vlu/Page/vsc/de/ch/1/pc/pc_11/pc_11_01/pc_11_01_09.vscml.html&gt;, Abrufdatum: 02. Februar 2021 17:50 Uhr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de-DE" sz="1100" dirty="0">
                <a:solidFill>
                  <a:schemeClr val="bg1"/>
                </a:solidFill>
                <a:latin typeface="Arial Nova Cond Light"/>
                <a:cs typeface="Times New Roman"/>
              </a:rPr>
              <a:t>&lt;https://www.leifiphysik.de/optik/beugung-und-interferenz/versuche/doppelspalt&gt;, Abrufdatum: 02. Februar 2021 17:57 Uhr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de-DE" sz="1100" dirty="0">
                <a:solidFill>
                  <a:schemeClr val="bg1"/>
                </a:solidFill>
                <a:latin typeface="Arial Nova Cond Light"/>
                <a:cs typeface="Times New Roman"/>
              </a:rPr>
              <a:t>&lt;https://www.leifiphysik.de/sites/default/files/medien/beugung_overview.jpg&gt;, Abrufdatum: 02. Februar 2021 18:10 Uhr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de-DE" sz="1100" dirty="0">
                <a:solidFill>
                  <a:schemeClr val="bg1"/>
                </a:solidFill>
                <a:latin typeface="Arial Nova Cond Light"/>
                <a:cs typeface="Times New Roman"/>
              </a:rPr>
              <a:t>&lt;https://putzlowitsch.de/wp-content/uploads/2016/01/schein-20-euro-neu-v.jpg&gt;, Abrufdatum: 02. Februar 2021 18:17 Uhr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de-DE" sz="1100" dirty="0">
                <a:solidFill>
                  <a:schemeClr val="bg1"/>
                </a:solidFill>
                <a:latin typeface="Arial Nova Cond Light"/>
                <a:cs typeface="Times New Roman"/>
              </a:rPr>
              <a:t>&lt;https://www.netflix.com/watch/81183529?trackId=14170289&amp;tctx=3%2C1%2Cee703cb7-6ad3-4607-bbbc-2561a2fa1cb9-927799%2C551eb7f7-f29c-465e-9a90-d0d27a599d02_19304742X3XX1612286258651%2C551eb7f7-f29c-465e-9a90-d0d27a599d02_ROOT%2C&gt; Screenshot bei 00:01:24, Abrufdatum: 02. Februar 2021 18:25 Uhr</a:t>
            </a:r>
          </a:p>
          <a:p>
            <a:pPr lvl="1"/>
            <a:endParaRPr lang="de-DE" sz="1100" dirty="0">
              <a:solidFill>
                <a:schemeClr val="bg1"/>
              </a:solidFill>
              <a:latin typeface="Arial Nova Cond Light"/>
              <a:cs typeface="Times New Roman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sz="1100" b="1" dirty="0">
              <a:solidFill>
                <a:srgbClr val="FFFFFF"/>
              </a:solidFill>
              <a:latin typeface="Arial Nova Cond Light"/>
              <a:cs typeface="Times New Roman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sz="1400" dirty="0">
              <a:solidFill>
                <a:srgbClr val="FFFFFF"/>
              </a:solidFill>
              <a:latin typeface="Arial Nova Cond Light"/>
              <a:cs typeface="Times New Roman"/>
            </a:endParaRPr>
          </a:p>
          <a:p>
            <a:pPr marL="514350" indent="-514350">
              <a:buFont typeface="Wingdings" panose="020B0604020202020204" pitchFamily="34" charset="0"/>
              <a:buChar char="§"/>
            </a:pPr>
            <a:endParaRPr lang="de-DE" sz="1400" dirty="0">
              <a:solidFill>
                <a:srgbClr val="000000"/>
              </a:solidFill>
              <a:latin typeface="Arial Nova Cond Light"/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sz="1400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  <a:p>
            <a:pPr marL="514350" indent="-514350">
              <a:buFont typeface="Wingdings" panose="020B0604020202020204" pitchFamily="34" charset="0"/>
              <a:buChar char="§"/>
            </a:pPr>
            <a:endParaRPr lang="de-DE" sz="2400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79849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511425"/>
          </a:xfrm>
        </p:spPr>
        <p:txBody>
          <a:bodyPr>
            <a:normAutofit/>
          </a:bodyPr>
          <a:lstStyle/>
          <a:p>
            <a:r>
              <a:rPr lang="de-DE" sz="6600" b="1" dirty="0">
                <a:solidFill>
                  <a:srgbClr val="FFFFFF"/>
                </a:solidFill>
                <a:latin typeface="Arial Nova Cond Light"/>
                <a:cs typeface="Calibri Light"/>
              </a:rPr>
              <a:t>INTERFERENZ</a:t>
            </a:r>
            <a:endParaRPr lang="de-DE" sz="5400" dirty="0">
              <a:latin typeface="Arial Nova Cond Light"/>
              <a:cs typeface="Arial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536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b="1" dirty="0">
                <a:solidFill>
                  <a:srgbClr val="FFFFFF"/>
                </a:solidFill>
                <a:latin typeface="Arial Nova Cond Light"/>
                <a:cs typeface="Calibri"/>
              </a:rPr>
              <a:t>IN DER PHYSIK</a:t>
            </a:r>
          </a:p>
          <a:p>
            <a:endParaRPr lang="de-DE" dirty="0">
              <a:solidFill>
                <a:srgbClr val="FFFFFF"/>
              </a:solidFill>
              <a:latin typeface="Arial Nova Cond Light"/>
              <a:cs typeface="Calibri"/>
            </a:endParaRPr>
          </a:p>
          <a:p>
            <a:endParaRPr lang="de-DE" sz="1600" dirty="0">
              <a:solidFill>
                <a:srgbClr val="FFFFFF"/>
              </a:solidFill>
              <a:latin typeface="Arial Nova Cond Light"/>
              <a:cs typeface="Calibri"/>
            </a:endParaRPr>
          </a:p>
          <a:p>
            <a:r>
              <a:rPr lang="de-DE" sz="1600" dirty="0">
                <a:solidFill>
                  <a:srgbClr val="FFFFFF"/>
                </a:solidFill>
                <a:latin typeface="Arial Nova Cond Light"/>
                <a:cs typeface="Calibri"/>
              </a:rPr>
              <a:t>Jakob Noel </a:t>
            </a:r>
            <a:r>
              <a:rPr lang="de-DE" sz="1600" dirty="0" err="1">
                <a:solidFill>
                  <a:srgbClr val="FFFFFF"/>
                </a:solidFill>
                <a:latin typeface="Arial Nova Cond Light"/>
                <a:cs typeface="Calibri"/>
              </a:rPr>
              <a:t>Gertheiss</a:t>
            </a:r>
            <a:endParaRPr lang="de-DE" sz="1600">
              <a:solidFill>
                <a:srgbClr val="FFFFFF"/>
              </a:solidFill>
              <a:latin typeface="Arial Nova Cond Light"/>
              <a:cs typeface="Calibri"/>
            </a:endParaRPr>
          </a:p>
          <a:p>
            <a:r>
              <a:rPr lang="de-DE" sz="1600" dirty="0">
                <a:solidFill>
                  <a:srgbClr val="FFFFFF"/>
                </a:solidFill>
                <a:latin typeface="Arial Nova Cond Light"/>
                <a:cs typeface="Calibri"/>
              </a:rPr>
              <a:t>Bachelor </a:t>
            </a:r>
            <a:r>
              <a:rPr lang="de-DE" sz="1600" dirty="0" err="1">
                <a:solidFill>
                  <a:srgbClr val="FFFFFF"/>
                </a:solidFill>
                <a:latin typeface="Arial Nova Cond Light"/>
                <a:cs typeface="Calibri"/>
              </a:rPr>
              <a:t>of</a:t>
            </a:r>
            <a:r>
              <a:rPr lang="de-DE" sz="1600" dirty="0">
                <a:solidFill>
                  <a:srgbClr val="FFFFFF"/>
                </a:solidFill>
                <a:latin typeface="Arial Nova Cond Light"/>
                <a:cs typeface="Calibri"/>
              </a:rPr>
              <a:t> Arts Musikinformatik, 3. Semester</a:t>
            </a:r>
          </a:p>
          <a:p>
            <a:r>
              <a:rPr lang="de-DE" sz="1600" dirty="0">
                <a:solidFill>
                  <a:srgbClr val="FFFFFF"/>
                </a:solidFill>
                <a:latin typeface="Arial Nova Cond Light"/>
                <a:cs typeface="Calibri"/>
              </a:rPr>
              <a:t>Matrikelnummer 13116, jakobgertheiss@web.de</a:t>
            </a:r>
          </a:p>
          <a:p>
            <a:endParaRPr lang="de-DE" sz="1600" dirty="0">
              <a:solidFill>
                <a:srgbClr val="FFFFFF"/>
              </a:solidFill>
              <a:latin typeface="Arial Nova Cond Light"/>
              <a:cs typeface="Calibri"/>
            </a:endParaRPr>
          </a:p>
          <a:p>
            <a:r>
              <a:rPr lang="de-DE" sz="1600" dirty="0">
                <a:solidFill>
                  <a:srgbClr val="FFFFFF"/>
                </a:solidFill>
                <a:latin typeface="Arial Nova Cond Light"/>
                <a:cs typeface="Calibri"/>
              </a:rPr>
              <a:t>Datum: 03. Februar 2021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A4E2A73-A654-43FD-A78D-CE65E3B6ADFE}"/>
              </a:ext>
            </a:extLst>
          </p:cNvPr>
          <p:cNvSpPr txBox="1"/>
          <p:nvPr/>
        </p:nvSpPr>
        <p:spPr>
          <a:xfrm>
            <a:off x="350729" y="308975"/>
            <a:ext cx="570769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>
                <a:solidFill>
                  <a:srgbClr val="FFFFFF"/>
                </a:solidFill>
                <a:latin typeface="Arial Nova Cond Light"/>
                <a:cs typeface="Times New Roman"/>
              </a:rPr>
              <a:t>Hochschule für Musik Karlsruhe</a:t>
            </a:r>
          </a:p>
          <a:p>
            <a:r>
              <a:rPr lang="de-DE" sz="1400" dirty="0">
                <a:solidFill>
                  <a:srgbClr val="FFFFFF"/>
                </a:solidFill>
                <a:latin typeface="Arial Nova Cond Light"/>
                <a:cs typeface="Times New Roman"/>
              </a:rPr>
              <a:t>Institut für Musikinformatik und Musikwissenschaft</a:t>
            </a:r>
          </a:p>
          <a:p>
            <a:r>
              <a:rPr lang="de-DE" sz="1400" dirty="0">
                <a:solidFill>
                  <a:srgbClr val="FFFFFF"/>
                </a:solidFill>
                <a:latin typeface="Arial Nova Cond Light"/>
                <a:cs typeface="Times New Roman"/>
              </a:rPr>
              <a:t>Kreatives Programmieren 3</a:t>
            </a:r>
          </a:p>
          <a:p>
            <a:r>
              <a:rPr lang="de-DE" sz="1400" dirty="0">
                <a:solidFill>
                  <a:srgbClr val="FFFFFF"/>
                </a:solidFill>
                <a:latin typeface="Arial Nova Cond Light"/>
                <a:cs typeface="Times New Roman"/>
              </a:rPr>
              <a:t>Patrick </a:t>
            </a:r>
            <a:r>
              <a:rPr lang="de-DE" sz="1400" dirty="0" err="1">
                <a:solidFill>
                  <a:srgbClr val="FFFFFF"/>
                </a:solidFill>
                <a:latin typeface="Arial Nova Cond Light"/>
                <a:cs typeface="Times New Roman"/>
              </a:rPr>
              <a:t>Borgeat</a:t>
            </a:r>
            <a:endParaRPr lang="de-DE" sz="1400">
              <a:solidFill>
                <a:srgbClr val="FFFFFF"/>
              </a:solidFill>
              <a:latin typeface="Arial Nova Cond Ligh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113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04D4-0640-4977-A44E-BD4F8ED1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Arial Nova Cond Light"/>
                <a:cs typeface="Calibri Light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23224-4687-4024-9F13-779D6F39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225" y="2168525"/>
            <a:ext cx="9934575" cy="4494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endParaRPr lang="de-DE" dirty="0">
              <a:ea typeface="+mn-lt"/>
              <a:cs typeface="+mn-lt"/>
            </a:endParaRPr>
          </a:p>
          <a:p>
            <a:pPr>
              <a:buFont typeface="Wingdings,Sans-Serif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Times New Roman"/>
              </a:rPr>
              <a:t>Einführung</a:t>
            </a:r>
            <a:endParaRPr lang="de-DE" b="1">
              <a:solidFill>
                <a:schemeClr val="bg1"/>
              </a:solidFill>
              <a:latin typeface="Arial Nova Cond Light"/>
              <a:ea typeface="+mn-lt"/>
              <a:cs typeface="+mn-lt"/>
            </a:endParaRPr>
          </a:p>
          <a:p>
            <a:pPr>
              <a:buFont typeface="Wingdings,Sans-Serif"/>
              <a:buChar char="§"/>
            </a:pPr>
            <a:endParaRPr lang="de-DE" b="1" dirty="0">
              <a:ea typeface="+mn-lt"/>
              <a:cs typeface="+mn-lt"/>
            </a:endParaRPr>
          </a:p>
          <a:p>
            <a:pPr>
              <a:buFont typeface="Wingdings,Sans-Serif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Times New Roman"/>
              </a:rPr>
              <a:t>Beispiele für Interferenzen</a:t>
            </a:r>
            <a:endParaRPr lang="de-DE" b="1" dirty="0">
              <a:solidFill>
                <a:schemeClr val="bg1"/>
              </a:solidFill>
              <a:latin typeface="Arial Nova Cond Light"/>
              <a:ea typeface="+mn-lt"/>
              <a:cs typeface="+mn-lt"/>
            </a:endParaRPr>
          </a:p>
          <a:p>
            <a:pPr>
              <a:buFont typeface="Wingdings,Sans-Serif"/>
              <a:buChar char="§"/>
            </a:pPr>
            <a:endParaRPr lang="de-DE" b="1" dirty="0">
              <a:ea typeface="+mn-lt"/>
              <a:cs typeface="+mn-lt"/>
            </a:endParaRPr>
          </a:p>
          <a:p>
            <a:pPr>
              <a:buFont typeface="Wingdings,Sans-Serif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Times New Roman"/>
              </a:rPr>
              <a:t>Fazit</a:t>
            </a:r>
            <a:endParaRPr lang="de-DE" b="1" dirty="0">
              <a:solidFill>
                <a:schemeClr val="bg1"/>
              </a:solidFill>
              <a:latin typeface="Arial Nova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825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04D4-0640-4977-A44E-BD4F8ED1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Arial Nova Cond Light"/>
                <a:cs typeface="Calibri Light"/>
              </a:rPr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23224-4687-4024-9F13-779D6F39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225" y="2016125"/>
            <a:ext cx="9925715" cy="9529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Video:</a:t>
            </a:r>
            <a:endParaRPr lang="de-DE" dirty="0">
              <a:solidFill>
                <a:schemeClr val="bg1"/>
              </a:solidFill>
              <a:cs typeface="Calibri" panose="020F0502020204030204"/>
            </a:endParaRPr>
          </a:p>
          <a:p>
            <a:pPr marL="971550" lvl="1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Stehende Welle</a:t>
            </a:r>
          </a:p>
          <a:p>
            <a:pPr marL="514350" indent="-514350">
              <a:buFont typeface="Wingdings" panose="020B0604020202020204" pitchFamily="34" charset="0"/>
              <a:buChar char="§"/>
            </a:pPr>
            <a:endParaRPr lang="de-DE" b="1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  <a:p>
            <a:pPr marL="514350" indent="-514350">
              <a:buFont typeface="Wingdings" panose="020B0604020202020204" pitchFamily="34" charset="0"/>
              <a:buChar char="§"/>
            </a:pPr>
            <a:endParaRPr lang="de-DE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CF45FBE-FBFC-421A-BAD4-58519778D0E6}"/>
              </a:ext>
            </a:extLst>
          </p:cNvPr>
          <p:cNvSpPr txBox="1">
            <a:spLocks/>
          </p:cNvSpPr>
          <p:nvPr/>
        </p:nvSpPr>
        <p:spPr>
          <a:xfrm>
            <a:off x="1420997" y="3781129"/>
            <a:ext cx="9916855" cy="2583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Bild:</a:t>
            </a:r>
            <a:endParaRPr lang="de-DE" dirty="0">
              <a:solidFill>
                <a:schemeClr val="bg1"/>
              </a:solidFill>
              <a:cs typeface="Calibri" panose="020F0502020204030204"/>
            </a:endParaRPr>
          </a:p>
          <a:p>
            <a:pPr marL="971550" lvl="1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Einzelspaltexperiment</a:t>
            </a:r>
          </a:p>
          <a:p>
            <a:pPr marL="971550" lvl="1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Interferenzfarben</a:t>
            </a:r>
          </a:p>
          <a:p>
            <a:pPr marL="514350" indent="-514350">
              <a:buFont typeface="Wingdings" panose="020B0604020202020204" pitchFamily="34" charset="0"/>
              <a:buChar char="§"/>
            </a:pPr>
            <a:endParaRPr lang="de-DE" b="1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  <a:p>
            <a:pPr marL="514350" indent="-514350">
              <a:buFont typeface="Wingdings" panose="020B0604020202020204" pitchFamily="34" charset="0"/>
              <a:buChar char="§"/>
            </a:pPr>
            <a:endParaRPr lang="de-DE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</p:txBody>
      </p:sp>
      <p:pic>
        <p:nvPicPr>
          <p:cNvPr id="6" name="Grafik 6" descr="Ein Bild, das Licht, sitzend, dunkel, Tisch enthält.&#10;&#10;Beschreibung automatisch generiert.">
            <a:extLst>
              <a:ext uri="{FF2B5EF4-FFF2-40B4-BE49-F238E27FC236}">
                <a16:creationId xmlns:a16="http://schemas.microsoft.com/office/drawing/2014/main" id="{36406A6E-18A1-446A-B160-D83E986F5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525969" y="2886740"/>
            <a:ext cx="23145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8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04D4-0640-4977-A44E-BD4F8ED1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Arial Nova Cond Light"/>
                <a:cs typeface="Calibri Light"/>
              </a:rPr>
              <a:t>Einführung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4757041-1B4B-48BE-80FC-8E8C9FAF391E}"/>
              </a:ext>
            </a:extLst>
          </p:cNvPr>
          <p:cNvSpPr txBox="1">
            <a:spLocks/>
          </p:cNvSpPr>
          <p:nvPr/>
        </p:nvSpPr>
        <p:spPr>
          <a:xfrm>
            <a:off x="1419225" y="2016125"/>
            <a:ext cx="9925715" cy="4674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 panose="020B0604020202020204" pitchFamily="34" charset="0"/>
              <a:buChar char="§"/>
            </a:pPr>
            <a:r>
              <a:rPr lang="de-DE" b="1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Was ist Interferenz?</a:t>
            </a:r>
            <a:endParaRPr lang="de-DE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marL="1428750" lvl="2" indent="0">
              <a:buFont typeface="Wingdings" panose="020B0604020202020204" pitchFamily="34" charset="0"/>
              <a:buChar char="§"/>
            </a:pPr>
            <a:r>
              <a:rPr lang="de-DE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 Überlagerung von zwei oder mehr Wellen</a:t>
            </a:r>
          </a:p>
          <a:p>
            <a:pPr marL="1428750" lvl="2" indent="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 </a:t>
            </a:r>
            <a:r>
              <a:rPr lang="de-DE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Art der Welle ist irrelevant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b="1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Superpositionsprinzip</a:t>
            </a:r>
            <a:endParaRPr lang="de-DE" b="1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b="1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b="1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b="1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b="1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b="1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Interferenzmuster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b="1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Kohärenz</a:t>
            </a:r>
          </a:p>
          <a:p>
            <a:pPr marL="1428750" lvl="2" indent="0">
              <a:buFont typeface="Wingdings" panose="020B0604020202020204" pitchFamily="34" charset="0"/>
              <a:buChar char="§"/>
            </a:pPr>
            <a:r>
              <a:rPr lang="de-DE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 Phasenbeziehung der Wellen bleibt gleich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C69B4E1-0A52-480D-8CD6-7D5087E0B347}"/>
              </a:ext>
            </a:extLst>
          </p:cNvPr>
          <p:cNvSpPr/>
          <p:nvPr/>
        </p:nvSpPr>
        <p:spPr>
          <a:xfrm>
            <a:off x="3403969" y="3881105"/>
            <a:ext cx="2152650" cy="914400"/>
          </a:xfrm>
          <a:prstGeom prst="rect">
            <a:avLst/>
          </a:prstGeom>
          <a:solidFill>
            <a:srgbClr val="008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 b="1">
                <a:latin typeface="Arial Nova Cond Light"/>
                <a:cs typeface="Calibri"/>
              </a:rPr>
              <a:t>Konstruktive Interferenz</a:t>
            </a:r>
            <a:endParaRPr lang="de-DE" sz="2000" b="1" dirty="0">
              <a:latin typeface="Arial Nova Cond Light"/>
              <a:cs typeface="Calibri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0C6D085-F8CB-4D28-B381-B3B20D19C660}"/>
              </a:ext>
            </a:extLst>
          </p:cNvPr>
          <p:cNvSpPr/>
          <p:nvPr/>
        </p:nvSpPr>
        <p:spPr>
          <a:xfrm>
            <a:off x="6540573" y="3881105"/>
            <a:ext cx="2152650" cy="914400"/>
          </a:xfrm>
          <a:prstGeom prst="rect">
            <a:avLst/>
          </a:prstGeom>
          <a:solidFill>
            <a:srgbClr val="008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 b="1">
                <a:latin typeface="Arial Nova Cond Light"/>
                <a:cs typeface="Calibri"/>
              </a:rPr>
              <a:t>Destruktive Interferenz</a:t>
            </a:r>
            <a:endParaRPr lang="de-DE" sz="2000" b="1" dirty="0">
              <a:latin typeface="Arial Nova Cond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039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04D4-0640-4977-A44E-BD4F8ED1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Arial Nova Cond Light"/>
                <a:cs typeface="Calibri Light"/>
              </a:rPr>
              <a:t>Beispiele für Interferenzen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23224-4687-4024-9F13-779D6F39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225" y="2016125"/>
            <a:ext cx="9925715" cy="14136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Stehende Welle</a:t>
            </a:r>
            <a:endParaRPr lang="de-DE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Entgegenlaufende Wellen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Superpositionsprinzip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b="1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  <a:p>
            <a:pPr marL="514350" indent="-514350">
              <a:buFont typeface="Wingdings" panose="020B0604020202020204" pitchFamily="34" charset="0"/>
              <a:buChar char="§"/>
            </a:pPr>
            <a:endParaRPr lang="de-DE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92CD85F7-E6FE-4ECD-93BE-D174236E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570" y="2013919"/>
            <a:ext cx="4572000" cy="1217337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EA568874-94B4-462B-98E9-58368A9FE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570" y="3497989"/>
            <a:ext cx="4572000" cy="1145902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4CB1F7D5-6CCF-4DFC-8C68-DA054BE5B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570" y="4922872"/>
            <a:ext cx="4572000" cy="115607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709023D-E65B-44CF-8C84-9EAC6A7EDEB8}"/>
              </a:ext>
            </a:extLst>
          </p:cNvPr>
          <p:cNvSpPr txBox="1"/>
          <p:nvPr/>
        </p:nvSpPr>
        <p:spPr>
          <a:xfrm>
            <a:off x="7762875" y="6457950"/>
            <a:ext cx="45720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  <a:latin typeface="Arial Nova Cond Light"/>
              </a:rPr>
              <a:t>Bilderquelle: &lt;</a:t>
            </a:r>
            <a:r>
              <a:rPr lang="de-DE" sz="1000" dirty="0">
                <a:solidFill>
                  <a:schemeClr val="bg1"/>
                </a:solidFill>
                <a:latin typeface="Arial Nova Cond Light"/>
                <a:ea typeface="+mn-lt"/>
                <a:cs typeface="+mn-lt"/>
              </a:rPr>
              <a:t>https://www.leifiphysik.de/mechanik/mechanische-wellen/grundwissen/stehende-wellen-einfuehrung&gt;, Abrufdatum: 02. Februar 2021 17:39 Uhr</a:t>
            </a:r>
          </a:p>
        </p:txBody>
      </p:sp>
    </p:spTree>
    <p:extLst>
      <p:ext uri="{BB962C8B-B14F-4D97-AF65-F5344CB8AC3E}">
        <p14:creationId xmlns:p14="http://schemas.microsoft.com/office/powerpoint/2010/main" val="41894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04D4-0640-4977-A44E-BD4F8ED1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Arial Nova Cond Light"/>
                <a:cs typeface="Calibri Light"/>
              </a:rPr>
              <a:t>Beispiele für Interferenzen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23224-4687-4024-9F13-779D6F39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225" y="2016125"/>
            <a:ext cx="9925715" cy="3256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Schwebung</a:t>
            </a:r>
            <a:endParaRPr lang="de-DE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Nahe beieinander liegende Frequenzen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Beispiel: verstimmte Gitarre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b="1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  <a:p>
            <a:pPr marL="457200" lvl="1" indent="0">
              <a:buNone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Je näher die Frequenzen aneinander liegen, desto langsamer wird die Schwebung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Vibrato</a:t>
            </a:r>
          </a:p>
          <a:p>
            <a:pPr marL="514350" indent="-514350">
              <a:buFont typeface="Wingdings" panose="020B0604020202020204" pitchFamily="34" charset="0"/>
              <a:buChar char="§"/>
            </a:pPr>
            <a:endParaRPr lang="de-DE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1034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04D4-0640-4977-A44E-BD4F8ED1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Arial Nova Cond Light"/>
                <a:cs typeface="Calibri Light"/>
              </a:rPr>
              <a:t>Beispiele für Interferenzen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23224-4687-4024-9F13-779D6F39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225" y="2016125"/>
            <a:ext cx="9925715" cy="4275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Einzelspaltexperiment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Wellen in Richtung eines kleinen Spaltes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Neue Wellen gehen vom Spalt aus, 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       breiten sich kugelförmig aus</a:t>
            </a:r>
            <a:endParaRPr lang="de-DE" dirty="0">
              <a:solidFill>
                <a:schemeClr val="bg1"/>
              </a:solidFill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b="1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  <a:p>
            <a:pPr marL="457200" lvl="1" indent="0">
              <a:buNone/>
            </a:pPr>
            <a:endParaRPr lang="de-DE" b="1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  <a:p>
            <a:pPr marL="514350" indent="-514350">
              <a:buFont typeface="Wingdings" panose="020B0604020202020204" pitchFamily="34" charset="0"/>
              <a:buChar char="§"/>
            </a:pPr>
            <a:endParaRPr lang="de-DE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070FD5A-86D3-464F-A840-EB7AB845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0" y="2019300"/>
            <a:ext cx="1743075" cy="176212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A1B19BF-1703-4206-91D2-40C77EB4BC84}"/>
              </a:ext>
            </a:extLst>
          </p:cNvPr>
          <p:cNvSpPr txBox="1"/>
          <p:nvPr/>
        </p:nvSpPr>
        <p:spPr>
          <a:xfrm>
            <a:off x="7086600" y="6267450"/>
            <a:ext cx="513397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  <a:latin typeface="Arial Nova Cond Light"/>
              </a:rPr>
              <a:t>Bildquelle: &lt;</a:t>
            </a:r>
            <a:r>
              <a:rPr lang="de-DE" sz="1000" dirty="0">
                <a:solidFill>
                  <a:schemeClr val="bg1"/>
                </a:solidFill>
                <a:latin typeface="Arial Nova Cond Light"/>
                <a:ea typeface="+mn-lt"/>
                <a:cs typeface="+mn-lt"/>
              </a:rPr>
              <a:t>http://www.chemgapedia.de/vsengine/vlu/vsc/de/ch/1/pc/pc_11/pc_11_01/pc_11_01_01.vlu/Page/vsc/de/ch/1/pc/pc_11/pc_11_01/pc_11_01_09.vscml.html&gt;, Abrufdatum: 02. Februar 2021 17:50 Uhr</a:t>
            </a:r>
          </a:p>
        </p:txBody>
      </p:sp>
    </p:spTree>
    <p:extLst>
      <p:ext uri="{BB962C8B-B14F-4D97-AF65-F5344CB8AC3E}">
        <p14:creationId xmlns:p14="http://schemas.microsoft.com/office/powerpoint/2010/main" val="95574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04D4-0640-4977-A44E-BD4F8ED1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Arial Nova Cond Light"/>
                <a:cs typeface="Calibri Light"/>
              </a:rPr>
              <a:t>Beispiele für Interferenzen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23224-4687-4024-9F13-779D6F39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225" y="2016125"/>
            <a:ext cx="9925715" cy="4275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Einzelspaltexperiment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Wellen in Richtung eines kleinen Spaltes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Neue Wellen gehen vom Spalt aus, 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       breiten sich kugelförmig aus</a:t>
            </a:r>
            <a:endParaRPr lang="de-DE" dirty="0">
              <a:solidFill>
                <a:schemeClr val="bg1"/>
              </a:solidFill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b="1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  <a:p>
            <a:pPr marL="457200" lvl="1" indent="0">
              <a:buNone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Je schmäler der Spalt, desto breiter ist das Interferenzmuster</a:t>
            </a:r>
          </a:p>
          <a:p>
            <a:pPr marL="457200" lvl="1" indent="0">
              <a:buNone/>
            </a:pPr>
            <a:endParaRPr lang="de-DE" b="1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  <a:p>
            <a:pPr marL="800100" lvl="1" indent="-34290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Optische Geräte (Kamera, Teleskop)</a:t>
            </a:r>
          </a:p>
          <a:p>
            <a:pPr marL="1257300" lvl="2" indent="-34290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Auflösung</a:t>
            </a:r>
          </a:p>
          <a:p>
            <a:pPr marL="514350" indent="-514350">
              <a:buFont typeface="Wingdings" panose="020B0604020202020204" pitchFamily="34" charset="0"/>
              <a:buChar char="§"/>
            </a:pPr>
            <a:endParaRPr lang="de-DE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</p:txBody>
      </p:sp>
      <p:pic>
        <p:nvPicPr>
          <p:cNvPr id="5" name="Grafik 5" descr="Ein Bild, das Licht, sitzend, dunkel, Tisch enthält.&#10;&#10;Beschreibung automatisch generiert.">
            <a:extLst>
              <a:ext uri="{FF2B5EF4-FFF2-40B4-BE49-F238E27FC236}">
                <a16:creationId xmlns:a16="http://schemas.microsoft.com/office/drawing/2014/main" id="{978B268D-2BDE-4AC0-AA2B-5AB16082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899340" y="1336158"/>
            <a:ext cx="1756366" cy="313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7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04D4-0640-4977-A44E-BD4F8ED1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Arial Nova Cond Light"/>
                <a:cs typeface="Calibri Light"/>
              </a:rPr>
              <a:t>Beispiele für Interferenzen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23224-4687-4024-9F13-779D6F39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225" y="2016125"/>
            <a:ext cx="9925715" cy="4275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Wingdings" panose="020B0604020202020204" pitchFamily="34" charset="0"/>
              <a:buChar char="§"/>
            </a:pPr>
            <a:r>
              <a:rPr lang="de-DE" b="1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Doppelspaltexperiment</a:t>
            </a:r>
            <a:endParaRPr lang="de-DE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Erstmals 1802 durchgeführt: Nachweis der Welleneigenschaften von Licht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Ähnliches Prinzip wie beim Einzelspaltexperiment</a:t>
            </a:r>
          </a:p>
          <a:p>
            <a:pPr marL="1428750" lvl="2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Beugen der Welle</a:t>
            </a:r>
          </a:p>
          <a:p>
            <a:pPr marL="1428750" lvl="2">
              <a:buFont typeface="Wingdings" panose="020B0604020202020204" pitchFamily="34" charset="0"/>
              <a:buChar char="§"/>
            </a:pPr>
            <a:r>
              <a:rPr lang="de-DE" dirty="0">
                <a:solidFill>
                  <a:schemeClr val="bg1"/>
                </a:solidFill>
                <a:latin typeface="Arial Nova Cond Light"/>
                <a:cs typeface="Calibri" panose="020F0502020204030204"/>
              </a:rPr>
              <a:t>Interferieren der zwei resultierenden Wellen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endParaRPr lang="de-DE" b="1" dirty="0">
              <a:solidFill>
                <a:schemeClr val="bg1"/>
              </a:solidFill>
              <a:latin typeface="Arial Nova Cond Light"/>
              <a:cs typeface="Calibri" panose="020F0502020204030204"/>
            </a:endParaRPr>
          </a:p>
        </p:txBody>
      </p:sp>
      <p:pic>
        <p:nvPicPr>
          <p:cNvPr id="5" name="Grafik 5" descr="Ein Bild, das Briefpapier, Bleistift enthält.&#10;&#10;Beschreibung automatisch generiert.">
            <a:extLst>
              <a:ext uri="{FF2B5EF4-FFF2-40B4-BE49-F238E27FC236}">
                <a16:creationId xmlns:a16="http://schemas.microsoft.com/office/drawing/2014/main" id="{88648AC4-4CE2-48AF-948F-34F333559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714" y="4153026"/>
            <a:ext cx="2743200" cy="205537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6FC5FD4-EA22-4CEB-9B75-FA06C1F64B7C}"/>
              </a:ext>
            </a:extLst>
          </p:cNvPr>
          <p:cNvSpPr txBox="1"/>
          <p:nvPr/>
        </p:nvSpPr>
        <p:spPr>
          <a:xfrm>
            <a:off x="7875182" y="6453520"/>
            <a:ext cx="44694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  <a:latin typeface="Arial Nova Cond Light"/>
              </a:rPr>
              <a:t>Bildquelle: &lt;</a:t>
            </a:r>
            <a:r>
              <a:rPr lang="de-DE" sz="1000" dirty="0">
                <a:solidFill>
                  <a:schemeClr val="bg1"/>
                </a:solidFill>
                <a:latin typeface="Arial Nova Cond Light"/>
                <a:ea typeface="+mn-lt"/>
                <a:cs typeface="+mn-lt"/>
              </a:rPr>
              <a:t>https://www.leifiphysik.de/optik/beugung-und-interferenz/versuche/doppelspalt&gt;, Abrufdatum: 02. Februar 2021 17:57 Uhr</a:t>
            </a:r>
          </a:p>
        </p:txBody>
      </p:sp>
    </p:spTree>
    <p:extLst>
      <p:ext uri="{BB962C8B-B14F-4D97-AF65-F5344CB8AC3E}">
        <p14:creationId xmlns:p14="http://schemas.microsoft.com/office/powerpoint/2010/main" val="225263259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19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INTERFERENZ</vt:lpstr>
      <vt:lpstr>Gliederung</vt:lpstr>
      <vt:lpstr>Einführung</vt:lpstr>
      <vt:lpstr>Einführung</vt:lpstr>
      <vt:lpstr>Beispiele für Interferenzen</vt:lpstr>
      <vt:lpstr>Beispiele für Interferenzen</vt:lpstr>
      <vt:lpstr>Beispiele für Interferenzen</vt:lpstr>
      <vt:lpstr>Beispiele für Interferenzen</vt:lpstr>
      <vt:lpstr>Beispiele für Interferenzen</vt:lpstr>
      <vt:lpstr>Beispiele für Interferenzen</vt:lpstr>
      <vt:lpstr>Beispiele für Interferenzen</vt:lpstr>
      <vt:lpstr>Beispiele für Interferenzen</vt:lpstr>
      <vt:lpstr>Beispiele für Interferenzen</vt:lpstr>
      <vt:lpstr>Beispiele für Interferenzen</vt:lpstr>
      <vt:lpstr>Beispiele für Interferenzen</vt:lpstr>
      <vt:lpstr>Fazit</vt:lpstr>
      <vt:lpstr>RELEVANZ ??</vt:lpstr>
      <vt:lpstr>Quellenverzeichnis</vt:lpstr>
      <vt:lpstr>INTERFERENZ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2169</cp:revision>
  <dcterms:created xsi:type="dcterms:W3CDTF">2020-05-23T15:27:26Z</dcterms:created>
  <dcterms:modified xsi:type="dcterms:W3CDTF">2021-02-03T09:09:48Z</dcterms:modified>
</cp:coreProperties>
</file>