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331" r:id="rId2"/>
    <p:sldId id="424" r:id="rId3"/>
    <p:sldId id="418" r:id="rId4"/>
    <p:sldId id="419" r:id="rId5"/>
    <p:sldId id="399" r:id="rId6"/>
    <p:sldId id="420" r:id="rId7"/>
    <p:sldId id="421" r:id="rId8"/>
    <p:sldId id="422" r:id="rId9"/>
    <p:sldId id="423" r:id="rId10"/>
  </p:sldIdLst>
  <p:sldSz cx="12192000" cy="6858000"/>
  <p:notesSz cx="6669088" cy="987266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FD76E-D6F6-AE46-9F27-9B93FAB1A890}" v="7" dt="2022-01-19T09:50:5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/>
    <p:restoredTop sz="95221" autoAdjust="0"/>
  </p:normalViewPr>
  <p:slideViewPr>
    <p:cSldViewPr>
      <p:cViewPr varScale="1">
        <p:scale>
          <a:sx n="93" d="100"/>
          <a:sy n="93" d="100"/>
        </p:scale>
        <p:origin x="71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3" y="739775"/>
            <a:ext cx="658336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515"/>
            <a:ext cx="533527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889938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316"/>
            <a:ext cx="2889938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DFCB49-DD71-4BDF-94EA-8DF566B42F9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4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34F5-513D-49CA-B880-0A9DD3E1651B}" type="slidenum">
              <a:rPr lang="nl-NL" altLang="nl-NL" smtClean="0"/>
              <a:pPr/>
              <a:t>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940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DFCB49-DD71-4BDF-94EA-8DF566B42F9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30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7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333375"/>
            <a:ext cx="2880783" cy="579278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333375"/>
            <a:ext cx="8439151" cy="579278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0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76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8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90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1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333375"/>
            <a:ext cx="11042153" cy="935038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8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2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32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Sleep de afbeelding naar de tijdelijke aanduiding of 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1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333376"/>
            <a:ext cx="11523133" cy="792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52662259-4277-49DC-8CAE-F1DF3C4AF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34434" y="1125538"/>
            <a:ext cx="1152313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pic>
        <p:nvPicPr>
          <p:cNvPr id="1032" name="Picture 8" descr="img_hh_logo_n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6173788"/>
            <a:ext cx="2679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0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altLang="nl-NL" dirty="0"/>
              <a:t>Biochemie 2</a:t>
            </a:r>
            <a:endParaRPr lang="nl-NL" altLang="nl-NL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altLang="nl-NL" dirty="0">
                <a:solidFill>
                  <a:schemeClr val="tx2"/>
                </a:solidFill>
              </a:rPr>
              <a:t>Sanne Nabuurs</a:t>
            </a:r>
          </a:p>
          <a:p>
            <a:r>
              <a:rPr lang="nl-NL" altLang="nl-NL" sz="2000" dirty="0" err="1">
                <a:solidFill>
                  <a:schemeClr val="tx2"/>
                </a:solidFill>
              </a:rPr>
              <a:t>s.m.nabuurs@pl.hanze.nl</a:t>
            </a:r>
            <a:endParaRPr lang="nl-NL" alt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2F578-1B8B-5A43-A02A-CB68D105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Vragen????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18077-2DF3-804B-8F3A-C11B182C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315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280FF-28DA-5447-9F86-A38EE439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matching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26E1D2-E55F-F144-95DA-70877970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BB: </a:t>
            </a:r>
            <a:br>
              <a:rPr lang="nl-NL" dirty="0"/>
            </a:br>
            <a:r>
              <a:rPr lang="nl-NL" dirty="0"/>
              <a:t>lessen en opdrachten: </a:t>
            </a:r>
            <a:br>
              <a:rPr lang="nl-NL" dirty="0"/>
            </a:br>
            <a:r>
              <a:rPr lang="nl-NL" dirty="0"/>
              <a:t>citroenzuurcyclus en elektronentransportketen</a:t>
            </a:r>
          </a:p>
        </p:txBody>
      </p:sp>
    </p:spTree>
    <p:extLst>
      <p:ext uri="{BB962C8B-B14F-4D97-AF65-F5344CB8AC3E}">
        <p14:creationId xmlns:p14="http://schemas.microsoft.com/office/powerpoint/2010/main" val="4434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BF2A7-89BD-6240-B9F2-08E2FECB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Tijdelijke aanduiding voor inhoud 8" descr="Afbeelding met tekst&#10;&#10;Automatisch gegenereerde beschrijving">
            <a:extLst>
              <a:ext uri="{FF2B5EF4-FFF2-40B4-BE49-F238E27FC236}">
                <a16:creationId xmlns:a16="http://schemas.microsoft.com/office/drawing/2014/main" id="{5DE4F3DE-CA4D-C54B-8240-4AFCFDB4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2" y="1390889"/>
            <a:ext cx="11105835" cy="5467111"/>
          </a:xfrm>
        </p:spPr>
      </p:pic>
    </p:spTree>
    <p:extLst>
      <p:ext uri="{BB962C8B-B14F-4D97-AF65-F5344CB8AC3E}">
        <p14:creationId xmlns:p14="http://schemas.microsoft.com/office/powerpoint/2010/main" val="11375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30 moleculen ATP gevormd, 26 door oxidatieve </a:t>
            </a:r>
            <a:r>
              <a:rPr lang="nl-NL" sz="2400" dirty="0" err="1"/>
              <a:t>fosforylatie</a:t>
            </a:r>
            <a:endParaRPr lang="nl-NL" sz="2400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0" y="1268760"/>
            <a:ext cx="7560840" cy="6327768"/>
          </a:xfrm>
        </p:spPr>
      </p:pic>
    </p:spTree>
    <p:extLst>
      <p:ext uri="{BB962C8B-B14F-4D97-AF65-F5344CB8AC3E}">
        <p14:creationId xmlns:p14="http://schemas.microsoft.com/office/powerpoint/2010/main" val="880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2FAFA-6C78-EF4F-BF3B-FD1F0CCC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Oefenen met opbrengst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F8FD2-4DEE-D240-8B54-7833C707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Wat is de opbrengst van ATP wanneer de volgende substraten volledig worden geoxideerd tot CO</a:t>
            </a:r>
            <a:r>
              <a:rPr lang="nl-NL" sz="2400" baseline="-25000" dirty="0"/>
              <a:t>2</a:t>
            </a:r>
            <a:r>
              <a:rPr lang="nl-NL" sz="2400" dirty="0"/>
              <a:t>? Neem aan dat de </a:t>
            </a:r>
            <a:r>
              <a:rPr lang="nl-NL" sz="2400" dirty="0" err="1"/>
              <a:t>glycose</a:t>
            </a:r>
            <a:r>
              <a:rPr lang="nl-NL" sz="2400" dirty="0"/>
              <a:t>, citroenzuurcyclus en oxidatieve </a:t>
            </a:r>
            <a:r>
              <a:rPr lang="nl-NL" sz="2400" dirty="0" err="1"/>
              <a:t>fosporylatie</a:t>
            </a:r>
            <a:r>
              <a:rPr lang="nl-NL" sz="2400" dirty="0"/>
              <a:t> volledig actief zijn.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 err="1"/>
              <a:t>Pyruvaat</a:t>
            </a: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Fructose 1,6-bisfosfaat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 err="1"/>
              <a:t>fosfoenolpyruvaat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844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0C2EE-4D40-A544-9E51-F3EE54B7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8F6E34C-B090-AD44-A0EE-FBDAAD94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8" b="38387"/>
          <a:stretch/>
        </p:blipFill>
        <p:spPr>
          <a:xfrm>
            <a:off x="2160446" y="-8000"/>
            <a:ext cx="9721080" cy="6847267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BB82B7C-035D-3246-9FE0-0D13145BABA0}"/>
              </a:ext>
            </a:extLst>
          </p:cNvPr>
          <p:cNvSpPr txBox="1"/>
          <p:nvPr/>
        </p:nvSpPr>
        <p:spPr>
          <a:xfrm>
            <a:off x="3359696" y="3573016"/>
            <a:ext cx="522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Pyruvaat</a:t>
            </a:r>
            <a:r>
              <a:rPr lang="nl-NL" sz="1600" dirty="0"/>
              <a:t> + </a:t>
            </a:r>
            <a:r>
              <a:rPr lang="nl-NL" sz="1600" dirty="0" err="1"/>
              <a:t>CoA</a:t>
            </a:r>
            <a:r>
              <a:rPr lang="nl-NL" sz="1600" dirty="0"/>
              <a:t>  + NAD</a:t>
            </a:r>
            <a:r>
              <a:rPr lang="nl-NL" sz="1600" baseline="30000" dirty="0"/>
              <a:t>+</a:t>
            </a:r>
            <a:r>
              <a:rPr lang="nl-NL" sz="1600" dirty="0"/>
              <a:t> </a:t>
            </a:r>
            <a:r>
              <a:rPr lang="nl-NL" sz="1600" dirty="0">
                <a:sym typeface="Wingdings" pitchFamily="2" charset="2"/>
              </a:rPr>
              <a:t> Acetyl-CoA + CO</a:t>
            </a:r>
            <a:r>
              <a:rPr lang="nl-NL" sz="1600" baseline="-25000" dirty="0">
                <a:sym typeface="Wingdings" pitchFamily="2" charset="2"/>
              </a:rPr>
              <a:t>2</a:t>
            </a:r>
            <a:r>
              <a:rPr lang="nl-NL" sz="1600" dirty="0">
                <a:sym typeface="Wingdings" pitchFamily="2" charset="2"/>
              </a:rPr>
              <a:t> + NADH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93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AE75D-7077-4941-96B0-673C2C27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53B655-5D5A-FA4B-8F77-E9073B01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Teken een mitochondrion en geef aan:</a:t>
            </a:r>
          </a:p>
          <a:p>
            <a:pPr lvl="1"/>
            <a:r>
              <a:rPr lang="nl-NL" sz="2000" dirty="0" err="1"/>
              <a:t>Binnenmenbraan</a:t>
            </a:r>
            <a:endParaRPr lang="nl-NL" sz="2000" dirty="0"/>
          </a:p>
          <a:p>
            <a:pPr lvl="1"/>
            <a:r>
              <a:rPr lang="nl-NL" sz="2000" dirty="0"/>
              <a:t>Buitenmembraan</a:t>
            </a:r>
          </a:p>
          <a:p>
            <a:pPr lvl="1"/>
            <a:r>
              <a:rPr lang="nl-NL" sz="2000" dirty="0"/>
              <a:t>Matrix</a:t>
            </a:r>
          </a:p>
          <a:p>
            <a:pPr lvl="1"/>
            <a:r>
              <a:rPr lang="nl-NL" sz="2000" dirty="0"/>
              <a:t>Tussenmembraanruimte</a:t>
            </a:r>
          </a:p>
          <a:p>
            <a:pPr lvl="1"/>
            <a:r>
              <a:rPr lang="nl-NL" sz="2000" dirty="0" err="1"/>
              <a:t>Protongradient</a:t>
            </a: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Noem alle </a:t>
            </a:r>
            <a:r>
              <a:rPr lang="nl-NL" sz="2000" dirty="0" err="1"/>
              <a:t>transporters</a:t>
            </a:r>
            <a:r>
              <a:rPr lang="nl-NL" sz="2000" dirty="0"/>
              <a:t> en shuttles die een cel nodig heeft om glucose aeroob te verbranden en de verkregen ATP te gebruiken in het cytoplasma.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Leg uit waarom elektronen van NADH uiteindelijk naar O</a:t>
            </a:r>
            <a:r>
              <a:rPr lang="nl-NL" sz="2000" baseline="-25000" dirty="0"/>
              <a:t>2</a:t>
            </a:r>
            <a:r>
              <a:rPr lang="nl-NL" sz="2000" dirty="0"/>
              <a:t> “stromen”	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is het voordeel van het bundelen van de verschillende complexen van de elektronentransportketen in een “</a:t>
            </a:r>
            <a:r>
              <a:rPr lang="nl-NL" sz="2000" dirty="0" err="1"/>
              <a:t>respirasoom</a:t>
            </a:r>
            <a:r>
              <a:rPr lang="nl-NL" sz="2000" dirty="0"/>
              <a:t>”?</a:t>
            </a:r>
          </a:p>
          <a:p>
            <a:endParaRPr lang="nl-NL" sz="2000" dirty="0"/>
          </a:p>
          <a:p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46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0EF31-31FC-7C41-A6A1-D6208775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Oefententamen op BB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748A1D-2914-B740-85E6-3EB2E5F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68449"/>
      </p:ext>
    </p:extLst>
  </p:cSld>
  <p:clrMapOvr>
    <a:masterClrMapping/>
  </p:clrMapOvr>
</p:sld>
</file>

<file path=ppt/theme/theme1.xml><?xml version="1.0" encoding="utf-8"?>
<a:theme xmlns:a="http://schemas.openxmlformats.org/drawingml/2006/main" name="Hanze M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Hanze MD</Template>
  <TotalTime>21657</TotalTime>
  <Words>166</Words>
  <Application>Microsoft Macintosh PowerPoint</Application>
  <PresentationFormat>Breedbeeld</PresentationFormat>
  <Paragraphs>28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1" baseType="lpstr">
      <vt:lpstr>Arial</vt:lpstr>
      <vt:lpstr>Hanze MD</vt:lpstr>
      <vt:lpstr>Biochemie 2</vt:lpstr>
      <vt:lpstr>Vragen????</vt:lpstr>
      <vt:lpstr>Oefening matching questions</vt:lpstr>
      <vt:lpstr>PowerPoint-presentatie</vt:lpstr>
      <vt:lpstr>30 moleculen ATP gevormd, 26 door oxidatieve fosforylatie</vt:lpstr>
      <vt:lpstr>Oefenen met opbrengst</vt:lpstr>
      <vt:lpstr>PowerPoint-presentatie</vt:lpstr>
      <vt:lpstr>Oefeningen</vt:lpstr>
      <vt:lpstr>Oefententamen op BB</vt:lpstr>
    </vt:vector>
  </TitlesOfParts>
  <Manager/>
  <Company>Hanzehogeschool Groningen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Drayer</dc:creator>
  <cp:keywords/>
  <dc:description/>
  <cp:lastModifiedBy>Nabuurs SM, Sanne</cp:lastModifiedBy>
  <cp:revision>261</cp:revision>
  <cp:lastPrinted>2013-12-02T09:57:51Z</cp:lastPrinted>
  <dcterms:created xsi:type="dcterms:W3CDTF">2008-03-03T15:12:32Z</dcterms:created>
  <dcterms:modified xsi:type="dcterms:W3CDTF">2022-01-19T10:13:58Z</dcterms:modified>
  <cp:category/>
</cp:coreProperties>
</file>