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7"/>
  </p:notesMasterIdLst>
  <p:sldIdLst>
    <p:sldId id="377" r:id="rId2"/>
    <p:sldId id="378" r:id="rId3"/>
    <p:sldId id="379" r:id="rId4"/>
    <p:sldId id="256" r:id="rId5"/>
    <p:sldId id="301" r:id="rId6"/>
    <p:sldId id="302" r:id="rId7"/>
    <p:sldId id="303" r:id="rId8"/>
    <p:sldId id="322" r:id="rId9"/>
    <p:sldId id="323" r:id="rId10"/>
    <p:sldId id="325" r:id="rId11"/>
    <p:sldId id="304" r:id="rId12"/>
    <p:sldId id="380" r:id="rId13"/>
    <p:sldId id="305" r:id="rId14"/>
    <p:sldId id="327" r:id="rId15"/>
    <p:sldId id="306" r:id="rId16"/>
    <p:sldId id="276" r:id="rId17"/>
    <p:sldId id="315" r:id="rId18"/>
    <p:sldId id="277" r:id="rId19"/>
    <p:sldId id="328" r:id="rId20"/>
    <p:sldId id="329" r:id="rId21"/>
    <p:sldId id="330" r:id="rId22"/>
    <p:sldId id="331" r:id="rId23"/>
    <p:sldId id="278" r:id="rId24"/>
    <p:sldId id="320" r:id="rId25"/>
    <p:sldId id="279" r:id="rId26"/>
  </p:sldIdLst>
  <p:sldSz cx="9144000" cy="6858000" type="screen4x3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66E8C-3517-AC41-A72E-188D6196A778}" v="9" dt="2020-03-10T09:13:28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man J, Jasper" userId="4ad351b0-d5b9-458a-91c7-19ff210fa306" providerId="ADAL" clId="{80766E8C-3517-AC41-A72E-188D6196A778}"/>
    <pc:docChg chg="addSld delSld modSld sldOrd">
      <pc:chgData name="Bosman J, Jasper" userId="4ad351b0-d5b9-458a-91c7-19ff210fa306" providerId="ADAL" clId="{80766E8C-3517-AC41-A72E-188D6196A778}" dt="2020-03-10T09:13:30.048" v="75" actId="962"/>
      <pc:docMkLst>
        <pc:docMk/>
      </pc:docMkLst>
      <pc:sldChg chg="modSp ord">
        <pc:chgData name="Bosman J, Jasper" userId="4ad351b0-d5b9-458a-91c7-19ff210fa306" providerId="ADAL" clId="{80766E8C-3517-AC41-A72E-188D6196A778}" dt="2020-03-09T20:06:10.029" v="9" actId="1076"/>
        <pc:sldMkLst>
          <pc:docMk/>
          <pc:sldMk cId="2738285860" sldId="256"/>
        </pc:sldMkLst>
        <pc:spChg chg="mod">
          <ac:chgData name="Bosman J, Jasper" userId="4ad351b0-d5b9-458a-91c7-19ff210fa306" providerId="ADAL" clId="{80766E8C-3517-AC41-A72E-188D6196A778}" dt="2020-03-09T20:03:40.838" v="0" actId="1076"/>
          <ac:spMkLst>
            <pc:docMk/>
            <pc:sldMk cId="2738285860" sldId="256"/>
            <ac:spMk id="4" creationId="{00000000-0000-0000-0000-000000000000}"/>
          </ac:spMkLst>
        </pc:spChg>
        <pc:spChg chg="mod">
          <ac:chgData name="Bosman J, Jasper" userId="4ad351b0-d5b9-458a-91c7-19ff210fa306" providerId="ADAL" clId="{80766E8C-3517-AC41-A72E-188D6196A778}" dt="2020-03-09T20:06:10.029" v="9" actId="1076"/>
          <ac:spMkLst>
            <pc:docMk/>
            <pc:sldMk cId="2738285860" sldId="256"/>
            <ac:spMk id="5" creationId="{00000000-0000-0000-0000-000000000000}"/>
          </ac:spMkLst>
        </pc:spChg>
      </pc:sldChg>
      <pc:sldChg chg="del">
        <pc:chgData name="Bosman J, Jasper" userId="4ad351b0-d5b9-458a-91c7-19ff210fa306" providerId="ADAL" clId="{80766E8C-3517-AC41-A72E-188D6196A778}" dt="2020-03-09T20:06:55.898" v="10" actId="2696"/>
        <pc:sldMkLst>
          <pc:docMk/>
          <pc:sldMk cId="2725631553" sldId="257"/>
        </pc:sldMkLst>
      </pc:sldChg>
      <pc:sldChg chg="del">
        <pc:chgData name="Bosman J, Jasper" userId="4ad351b0-d5b9-458a-91c7-19ff210fa306" providerId="ADAL" clId="{80766E8C-3517-AC41-A72E-188D6196A778}" dt="2020-03-09T20:04:23.933" v="8" actId="2696"/>
        <pc:sldMkLst>
          <pc:docMk/>
          <pc:sldMk cId="1667613245" sldId="262"/>
        </pc:sldMkLst>
      </pc:sldChg>
      <pc:sldChg chg="del">
        <pc:chgData name="Bosman J, Jasper" userId="4ad351b0-d5b9-458a-91c7-19ff210fa306" providerId="ADAL" clId="{80766E8C-3517-AC41-A72E-188D6196A778}" dt="2020-03-09T20:25:59.100" v="70" actId="2696"/>
        <pc:sldMkLst>
          <pc:docMk/>
          <pc:sldMk cId="719079203" sldId="263"/>
        </pc:sldMkLst>
      </pc:sldChg>
      <pc:sldChg chg="del">
        <pc:chgData name="Bosman J, Jasper" userId="4ad351b0-d5b9-458a-91c7-19ff210fa306" providerId="ADAL" clId="{80766E8C-3517-AC41-A72E-188D6196A778}" dt="2020-03-09T20:06:55.949" v="13" actId="2696"/>
        <pc:sldMkLst>
          <pc:docMk/>
          <pc:sldMk cId="1491703889" sldId="274"/>
        </pc:sldMkLst>
      </pc:sldChg>
      <pc:sldChg chg="del">
        <pc:chgData name="Bosman J, Jasper" userId="4ad351b0-d5b9-458a-91c7-19ff210fa306" providerId="ADAL" clId="{80766E8C-3517-AC41-A72E-188D6196A778}" dt="2020-03-09T20:06:55.959" v="14" actId="2696"/>
        <pc:sldMkLst>
          <pc:docMk/>
          <pc:sldMk cId="1603268024" sldId="275"/>
        </pc:sldMkLst>
      </pc:sldChg>
      <pc:sldChg chg="del">
        <pc:chgData name="Bosman J, Jasper" userId="4ad351b0-d5b9-458a-91c7-19ff210fa306" providerId="ADAL" clId="{80766E8C-3517-AC41-A72E-188D6196A778}" dt="2020-03-09T20:25:58.992" v="30" actId="2696"/>
        <pc:sldMkLst>
          <pc:docMk/>
          <pc:sldMk cId="2324373521" sldId="280"/>
        </pc:sldMkLst>
      </pc:sldChg>
      <pc:sldChg chg="del">
        <pc:chgData name="Bosman J, Jasper" userId="4ad351b0-d5b9-458a-91c7-19ff210fa306" providerId="ADAL" clId="{80766E8C-3517-AC41-A72E-188D6196A778}" dt="2020-03-09T20:25:59.008" v="35" actId="2696"/>
        <pc:sldMkLst>
          <pc:docMk/>
          <pc:sldMk cId="2620068453" sldId="281"/>
        </pc:sldMkLst>
      </pc:sldChg>
      <pc:sldChg chg="del">
        <pc:chgData name="Bosman J, Jasper" userId="4ad351b0-d5b9-458a-91c7-19ff210fa306" providerId="ADAL" clId="{80766E8C-3517-AC41-A72E-188D6196A778}" dt="2020-03-09T20:25:59.016" v="38" actId="2696"/>
        <pc:sldMkLst>
          <pc:docMk/>
          <pc:sldMk cId="3917041481" sldId="282"/>
        </pc:sldMkLst>
      </pc:sldChg>
      <pc:sldChg chg="del">
        <pc:chgData name="Bosman J, Jasper" userId="4ad351b0-d5b9-458a-91c7-19ff210fa306" providerId="ADAL" clId="{80766E8C-3517-AC41-A72E-188D6196A778}" dt="2020-03-09T20:25:59.019" v="39" actId="2696"/>
        <pc:sldMkLst>
          <pc:docMk/>
          <pc:sldMk cId="1159728133" sldId="283"/>
        </pc:sldMkLst>
      </pc:sldChg>
      <pc:sldChg chg="del">
        <pc:chgData name="Bosman J, Jasper" userId="4ad351b0-d5b9-458a-91c7-19ff210fa306" providerId="ADAL" clId="{80766E8C-3517-AC41-A72E-188D6196A778}" dt="2020-03-09T20:25:59.030" v="43" actId="2696"/>
        <pc:sldMkLst>
          <pc:docMk/>
          <pc:sldMk cId="2381173327" sldId="284"/>
        </pc:sldMkLst>
      </pc:sldChg>
      <pc:sldChg chg="del">
        <pc:chgData name="Bosman J, Jasper" userId="4ad351b0-d5b9-458a-91c7-19ff210fa306" providerId="ADAL" clId="{80766E8C-3517-AC41-A72E-188D6196A778}" dt="2020-03-09T20:25:59.032" v="44" actId="2696"/>
        <pc:sldMkLst>
          <pc:docMk/>
          <pc:sldMk cId="2195788895" sldId="285"/>
        </pc:sldMkLst>
      </pc:sldChg>
      <pc:sldChg chg="del">
        <pc:chgData name="Bosman J, Jasper" userId="4ad351b0-d5b9-458a-91c7-19ff210fa306" providerId="ADAL" clId="{80766E8C-3517-AC41-A72E-188D6196A778}" dt="2020-03-09T20:25:59.048" v="50" actId="2696"/>
        <pc:sldMkLst>
          <pc:docMk/>
          <pc:sldMk cId="2983244129" sldId="286"/>
        </pc:sldMkLst>
      </pc:sldChg>
      <pc:sldChg chg="del">
        <pc:chgData name="Bosman J, Jasper" userId="4ad351b0-d5b9-458a-91c7-19ff210fa306" providerId="ADAL" clId="{80766E8C-3517-AC41-A72E-188D6196A778}" dt="2020-03-09T20:25:59.050" v="51" actId="2696"/>
        <pc:sldMkLst>
          <pc:docMk/>
          <pc:sldMk cId="3061877332" sldId="287"/>
        </pc:sldMkLst>
      </pc:sldChg>
      <pc:sldChg chg="del">
        <pc:chgData name="Bosman J, Jasper" userId="4ad351b0-d5b9-458a-91c7-19ff210fa306" providerId="ADAL" clId="{80766E8C-3517-AC41-A72E-188D6196A778}" dt="2020-03-09T20:25:59.053" v="52" actId="2696"/>
        <pc:sldMkLst>
          <pc:docMk/>
          <pc:sldMk cId="3473995481" sldId="288"/>
        </pc:sldMkLst>
      </pc:sldChg>
      <pc:sldChg chg="del">
        <pc:chgData name="Bosman J, Jasper" userId="4ad351b0-d5b9-458a-91c7-19ff210fa306" providerId="ADAL" clId="{80766E8C-3517-AC41-A72E-188D6196A778}" dt="2020-03-09T20:25:59.065" v="57" actId="2696"/>
        <pc:sldMkLst>
          <pc:docMk/>
          <pc:sldMk cId="534389090" sldId="289"/>
        </pc:sldMkLst>
      </pc:sldChg>
      <pc:sldChg chg="del">
        <pc:chgData name="Bosman J, Jasper" userId="4ad351b0-d5b9-458a-91c7-19ff210fa306" providerId="ADAL" clId="{80766E8C-3517-AC41-A72E-188D6196A778}" dt="2020-03-09T20:25:59.071" v="60" actId="2696"/>
        <pc:sldMkLst>
          <pc:docMk/>
          <pc:sldMk cId="3004277276" sldId="290"/>
        </pc:sldMkLst>
      </pc:sldChg>
      <pc:sldChg chg="del">
        <pc:chgData name="Bosman J, Jasper" userId="4ad351b0-d5b9-458a-91c7-19ff210fa306" providerId="ADAL" clId="{80766E8C-3517-AC41-A72E-188D6196A778}" dt="2020-03-09T20:25:59.086" v="67" actId="2696"/>
        <pc:sldMkLst>
          <pc:docMk/>
          <pc:sldMk cId="1430422316" sldId="291"/>
        </pc:sldMkLst>
      </pc:sldChg>
      <pc:sldChg chg="del">
        <pc:chgData name="Bosman J, Jasper" userId="4ad351b0-d5b9-458a-91c7-19ff210fa306" providerId="ADAL" clId="{80766E8C-3517-AC41-A72E-188D6196A778}" dt="2020-03-09T20:25:59.088" v="68" actId="2696"/>
        <pc:sldMkLst>
          <pc:docMk/>
          <pc:sldMk cId="598312303" sldId="292"/>
        </pc:sldMkLst>
      </pc:sldChg>
      <pc:sldChg chg="del">
        <pc:chgData name="Bosman J, Jasper" userId="4ad351b0-d5b9-458a-91c7-19ff210fa306" providerId="ADAL" clId="{80766E8C-3517-AC41-A72E-188D6196A778}" dt="2020-03-09T20:06:55.972" v="15" actId="2696"/>
        <pc:sldMkLst>
          <pc:docMk/>
          <pc:sldMk cId="2644547278" sldId="294"/>
        </pc:sldMkLst>
      </pc:sldChg>
      <pc:sldChg chg="del">
        <pc:chgData name="Bosman J, Jasper" userId="4ad351b0-d5b9-458a-91c7-19ff210fa306" providerId="ADAL" clId="{80766E8C-3517-AC41-A72E-188D6196A778}" dt="2020-03-09T20:06:55.922" v="11" actId="2696"/>
        <pc:sldMkLst>
          <pc:docMk/>
          <pc:sldMk cId="310358157" sldId="300"/>
        </pc:sldMkLst>
      </pc:sldChg>
      <pc:sldChg chg="del">
        <pc:chgData name="Bosman J, Jasper" userId="4ad351b0-d5b9-458a-91c7-19ff210fa306" providerId="ADAL" clId="{80766E8C-3517-AC41-A72E-188D6196A778}" dt="2020-03-09T20:06:55.936" v="12" actId="2696"/>
        <pc:sldMkLst>
          <pc:docMk/>
          <pc:sldMk cId="1985736485" sldId="307"/>
        </pc:sldMkLst>
      </pc:sldChg>
      <pc:sldChg chg="del">
        <pc:chgData name="Bosman J, Jasper" userId="4ad351b0-d5b9-458a-91c7-19ff210fa306" providerId="ADAL" clId="{80766E8C-3517-AC41-A72E-188D6196A778}" dt="2020-03-09T20:06:56.005" v="17" actId="2696"/>
        <pc:sldMkLst>
          <pc:docMk/>
          <pc:sldMk cId="2247606560" sldId="308"/>
        </pc:sldMkLst>
      </pc:sldChg>
      <pc:sldChg chg="del">
        <pc:chgData name="Bosman J, Jasper" userId="4ad351b0-d5b9-458a-91c7-19ff210fa306" providerId="ADAL" clId="{80766E8C-3517-AC41-A72E-188D6196A778}" dt="2020-03-09T20:25:58.987" v="28" actId="2696"/>
        <pc:sldMkLst>
          <pc:docMk/>
          <pc:sldMk cId="2247606560" sldId="309"/>
        </pc:sldMkLst>
      </pc:sldChg>
      <pc:sldChg chg="del">
        <pc:chgData name="Bosman J, Jasper" userId="4ad351b0-d5b9-458a-91c7-19ff210fa306" providerId="ADAL" clId="{80766E8C-3517-AC41-A72E-188D6196A778}" dt="2020-03-09T20:25:58.995" v="31" actId="2696"/>
        <pc:sldMkLst>
          <pc:docMk/>
          <pc:sldMk cId="2247606560" sldId="310"/>
        </pc:sldMkLst>
      </pc:sldChg>
      <pc:sldChg chg="del">
        <pc:chgData name="Bosman J, Jasper" userId="4ad351b0-d5b9-458a-91c7-19ff210fa306" providerId="ADAL" clId="{80766E8C-3517-AC41-A72E-188D6196A778}" dt="2020-03-09T20:25:59.040" v="47" actId="2696"/>
        <pc:sldMkLst>
          <pc:docMk/>
          <pc:sldMk cId="3762922332" sldId="311"/>
        </pc:sldMkLst>
      </pc:sldChg>
      <pc:sldChg chg="del">
        <pc:chgData name="Bosman J, Jasper" userId="4ad351b0-d5b9-458a-91c7-19ff210fa306" providerId="ADAL" clId="{80766E8C-3517-AC41-A72E-188D6196A778}" dt="2020-03-09T20:25:59.076" v="62" actId="2696"/>
        <pc:sldMkLst>
          <pc:docMk/>
          <pc:sldMk cId="3762922332" sldId="312"/>
        </pc:sldMkLst>
      </pc:sldChg>
      <pc:sldChg chg="del">
        <pc:chgData name="Bosman J, Jasper" userId="4ad351b0-d5b9-458a-91c7-19ff210fa306" providerId="ADAL" clId="{80766E8C-3517-AC41-A72E-188D6196A778}" dt="2020-03-09T20:25:59.091" v="69" actId="2696"/>
        <pc:sldMkLst>
          <pc:docMk/>
          <pc:sldMk cId="1995641799" sldId="313"/>
        </pc:sldMkLst>
      </pc:sldChg>
      <pc:sldChg chg="del">
        <pc:chgData name="Bosman J, Jasper" userId="4ad351b0-d5b9-458a-91c7-19ff210fa306" providerId="ADAL" clId="{80766E8C-3517-AC41-A72E-188D6196A778}" dt="2020-03-09T20:06:55.995" v="16" actId="2696"/>
        <pc:sldMkLst>
          <pc:docMk/>
          <pc:sldMk cId="744652440" sldId="314"/>
        </pc:sldMkLst>
      </pc:sldChg>
      <pc:sldChg chg="del">
        <pc:chgData name="Bosman J, Jasper" userId="4ad351b0-d5b9-458a-91c7-19ff210fa306" providerId="ADAL" clId="{80766E8C-3517-AC41-A72E-188D6196A778}" dt="2020-03-09T20:25:58.974" v="24" actId="2696"/>
        <pc:sldMkLst>
          <pc:docMk/>
          <pc:sldMk cId="174693188" sldId="316"/>
        </pc:sldMkLst>
      </pc:sldChg>
      <pc:sldChg chg="del">
        <pc:chgData name="Bosman J, Jasper" userId="4ad351b0-d5b9-458a-91c7-19ff210fa306" providerId="ADAL" clId="{80766E8C-3517-AC41-A72E-188D6196A778}" dt="2020-03-09T20:25:59.027" v="42" actId="2696"/>
        <pc:sldMkLst>
          <pc:docMk/>
          <pc:sldMk cId="3901370113" sldId="317"/>
        </pc:sldMkLst>
      </pc:sldChg>
      <pc:sldChg chg="del">
        <pc:chgData name="Bosman J, Jasper" userId="4ad351b0-d5b9-458a-91c7-19ff210fa306" providerId="ADAL" clId="{80766E8C-3517-AC41-A72E-188D6196A778}" dt="2020-03-09T20:25:59.084" v="66" actId="2696"/>
        <pc:sldMkLst>
          <pc:docMk/>
          <pc:sldMk cId="2167797953" sldId="318"/>
        </pc:sldMkLst>
      </pc:sldChg>
      <pc:sldChg chg="del">
        <pc:chgData name="Bosman J, Jasper" userId="4ad351b0-d5b9-458a-91c7-19ff210fa306" providerId="ADAL" clId="{80766E8C-3517-AC41-A72E-188D6196A778}" dt="2020-03-09T20:25:58.984" v="27" actId="2696"/>
        <pc:sldMkLst>
          <pc:docMk/>
          <pc:sldMk cId="455738861" sldId="321"/>
        </pc:sldMkLst>
      </pc:sldChg>
      <pc:sldChg chg="del">
        <pc:chgData name="Bosman J, Jasper" userId="4ad351b0-d5b9-458a-91c7-19ff210fa306" providerId="ADAL" clId="{80766E8C-3517-AC41-A72E-188D6196A778}" dt="2020-03-09T20:24:04.514" v="18" actId="2696"/>
        <pc:sldMkLst>
          <pc:docMk/>
          <pc:sldMk cId="981489465" sldId="324"/>
        </pc:sldMkLst>
      </pc:sldChg>
      <pc:sldChg chg="modSp del">
        <pc:chgData name="Bosman J, Jasper" userId="4ad351b0-d5b9-458a-91c7-19ff210fa306" providerId="ADAL" clId="{80766E8C-3517-AC41-A72E-188D6196A778}" dt="2020-03-10T08:54:22.419" v="71" actId="2696"/>
        <pc:sldMkLst>
          <pc:docMk/>
          <pc:sldMk cId="2145316010" sldId="326"/>
        </pc:sldMkLst>
        <pc:spChg chg="mod">
          <ac:chgData name="Bosman J, Jasper" userId="4ad351b0-d5b9-458a-91c7-19ff210fa306" providerId="ADAL" clId="{80766E8C-3517-AC41-A72E-188D6196A778}" dt="2020-03-09T20:24:39.522" v="22" actId="1037"/>
          <ac:spMkLst>
            <pc:docMk/>
            <pc:sldMk cId="2145316010" sldId="326"/>
            <ac:spMk id="86028" creationId="{00000000-0000-0000-0000-000000000000}"/>
          </ac:spMkLst>
        </pc:spChg>
      </pc:sldChg>
      <pc:sldChg chg="del">
        <pc:chgData name="Bosman J, Jasper" userId="4ad351b0-d5b9-458a-91c7-19ff210fa306" providerId="ADAL" clId="{80766E8C-3517-AC41-A72E-188D6196A778}" dt="2020-03-09T20:25:58.971" v="23" actId="2696"/>
        <pc:sldMkLst>
          <pc:docMk/>
          <pc:sldMk cId="2528725488" sldId="332"/>
        </pc:sldMkLst>
      </pc:sldChg>
      <pc:sldChg chg="del">
        <pc:chgData name="Bosman J, Jasper" userId="4ad351b0-d5b9-458a-91c7-19ff210fa306" providerId="ADAL" clId="{80766E8C-3517-AC41-A72E-188D6196A778}" dt="2020-03-09T20:25:58.978" v="25" actId="2696"/>
        <pc:sldMkLst>
          <pc:docMk/>
          <pc:sldMk cId="2207575253" sldId="333"/>
        </pc:sldMkLst>
      </pc:sldChg>
      <pc:sldChg chg="del">
        <pc:chgData name="Bosman J, Jasper" userId="4ad351b0-d5b9-458a-91c7-19ff210fa306" providerId="ADAL" clId="{80766E8C-3517-AC41-A72E-188D6196A778}" dt="2020-03-09T20:25:58.981" v="26" actId="2696"/>
        <pc:sldMkLst>
          <pc:docMk/>
          <pc:sldMk cId="3617714257" sldId="334"/>
        </pc:sldMkLst>
      </pc:sldChg>
      <pc:sldChg chg="del">
        <pc:chgData name="Bosman J, Jasper" userId="4ad351b0-d5b9-458a-91c7-19ff210fa306" providerId="ADAL" clId="{80766E8C-3517-AC41-A72E-188D6196A778}" dt="2020-03-09T20:25:58.998" v="32" actId="2696"/>
        <pc:sldMkLst>
          <pc:docMk/>
          <pc:sldMk cId="2873908880" sldId="335"/>
        </pc:sldMkLst>
      </pc:sldChg>
      <pc:sldChg chg="del">
        <pc:chgData name="Bosman J, Jasper" userId="4ad351b0-d5b9-458a-91c7-19ff210fa306" providerId="ADAL" clId="{80766E8C-3517-AC41-A72E-188D6196A778}" dt="2020-03-09T20:25:59.002" v="33" actId="2696"/>
        <pc:sldMkLst>
          <pc:docMk/>
          <pc:sldMk cId="2057913999" sldId="336"/>
        </pc:sldMkLst>
      </pc:sldChg>
      <pc:sldChg chg="del">
        <pc:chgData name="Bosman J, Jasper" userId="4ad351b0-d5b9-458a-91c7-19ff210fa306" providerId="ADAL" clId="{80766E8C-3517-AC41-A72E-188D6196A778}" dt="2020-03-09T20:25:59.005" v="34" actId="2696"/>
        <pc:sldMkLst>
          <pc:docMk/>
          <pc:sldMk cId="3243064186" sldId="337"/>
        </pc:sldMkLst>
      </pc:sldChg>
      <pc:sldChg chg="del">
        <pc:chgData name="Bosman J, Jasper" userId="4ad351b0-d5b9-458a-91c7-19ff210fa306" providerId="ADAL" clId="{80766E8C-3517-AC41-A72E-188D6196A778}" dt="2020-03-09T20:25:59.011" v="36" actId="2696"/>
        <pc:sldMkLst>
          <pc:docMk/>
          <pc:sldMk cId="213851914" sldId="338"/>
        </pc:sldMkLst>
      </pc:sldChg>
      <pc:sldChg chg="del">
        <pc:chgData name="Bosman J, Jasper" userId="4ad351b0-d5b9-458a-91c7-19ff210fa306" providerId="ADAL" clId="{80766E8C-3517-AC41-A72E-188D6196A778}" dt="2020-03-09T20:25:59.014" v="37" actId="2696"/>
        <pc:sldMkLst>
          <pc:docMk/>
          <pc:sldMk cId="4007451373" sldId="339"/>
        </pc:sldMkLst>
      </pc:sldChg>
      <pc:sldChg chg="del">
        <pc:chgData name="Bosman J, Jasper" userId="4ad351b0-d5b9-458a-91c7-19ff210fa306" providerId="ADAL" clId="{80766E8C-3517-AC41-A72E-188D6196A778}" dt="2020-03-09T20:25:59.022" v="40" actId="2696"/>
        <pc:sldMkLst>
          <pc:docMk/>
          <pc:sldMk cId="4106021376" sldId="340"/>
        </pc:sldMkLst>
      </pc:sldChg>
      <pc:sldChg chg="del">
        <pc:chgData name="Bosman J, Jasper" userId="4ad351b0-d5b9-458a-91c7-19ff210fa306" providerId="ADAL" clId="{80766E8C-3517-AC41-A72E-188D6196A778}" dt="2020-03-09T20:25:59.024" v="41" actId="2696"/>
        <pc:sldMkLst>
          <pc:docMk/>
          <pc:sldMk cId="1403791000" sldId="341"/>
        </pc:sldMkLst>
      </pc:sldChg>
      <pc:sldChg chg="del">
        <pc:chgData name="Bosman J, Jasper" userId="4ad351b0-d5b9-458a-91c7-19ff210fa306" providerId="ADAL" clId="{80766E8C-3517-AC41-A72E-188D6196A778}" dt="2020-03-09T20:25:59.035" v="45" actId="2696"/>
        <pc:sldMkLst>
          <pc:docMk/>
          <pc:sldMk cId="4100551001" sldId="342"/>
        </pc:sldMkLst>
      </pc:sldChg>
      <pc:sldChg chg="del">
        <pc:chgData name="Bosman J, Jasper" userId="4ad351b0-d5b9-458a-91c7-19ff210fa306" providerId="ADAL" clId="{80766E8C-3517-AC41-A72E-188D6196A778}" dt="2020-03-09T20:25:59.038" v="46" actId="2696"/>
        <pc:sldMkLst>
          <pc:docMk/>
          <pc:sldMk cId="1637069248" sldId="343"/>
        </pc:sldMkLst>
      </pc:sldChg>
      <pc:sldChg chg="del">
        <pc:chgData name="Bosman J, Jasper" userId="4ad351b0-d5b9-458a-91c7-19ff210fa306" providerId="ADAL" clId="{80766E8C-3517-AC41-A72E-188D6196A778}" dt="2020-03-09T20:25:58.990" v="29" actId="2696"/>
        <pc:sldMkLst>
          <pc:docMk/>
          <pc:sldMk cId="954679761" sldId="344"/>
        </pc:sldMkLst>
      </pc:sldChg>
      <pc:sldChg chg="del">
        <pc:chgData name="Bosman J, Jasper" userId="4ad351b0-d5b9-458a-91c7-19ff210fa306" providerId="ADAL" clId="{80766E8C-3517-AC41-A72E-188D6196A778}" dt="2020-03-09T20:25:59.043" v="48" actId="2696"/>
        <pc:sldMkLst>
          <pc:docMk/>
          <pc:sldMk cId="3487364815" sldId="345"/>
        </pc:sldMkLst>
      </pc:sldChg>
      <pc:sldChg chg="del">
        <pc:chgData name="Bosman J, Jasper" userId="4ad351b0-d5b9-458a-91c7-19ff210fa306" providerId="ADAL" clId="{80766E8C-3517-AC41-A72E-188D6196A778}" dt="2020-03-09T20:25:59.045" v="49" actId="2696"/>
        <pc:sldMkLst>
          <pc:docMk/>
          <pc:sldMk cId="2772710673" sldId="346"/>
        </pc:sldMkLst>
      </pc:sldChg>
      <pc:sldChg chg="del">
        <pc:chgData name="Bosman J, Jasper" userId="4ad351b0-d5b9-458a-91c7-19ff210fa306" providerId="ADAL" clId="{80766E8C-3517-AC41-A72E-188D6196A778}" dt="2020-03-09T20:25:59.055" v="53" actId="2696"/>
        <pc:sldMkLst>
          <pc:docMk/>
          <pc:sldMk cId="953988061" sldId="347"/>
        </pc:sldMkLst>
      </pc:sldChg>
      <pc:sldChg chg="del">
        <pc:chgData name="Bosman J, Jasper" userId="4ad351b0-d5b9-458a-91c7-19ff210fa306" providerId="ADAL" clId="{80766E8C-3517-AC41-A72E-188D6196A778}" dt="2020-03-09T20:25:59.058" v="54" actId="2696"/>
        <pc:sldMkLst>
          <pc:docMk/>
          <pc:sldMk cId="2668532215" sldId="348"/>
        </pc:sldMkLst>
      </pc:sldChg>
      <pc:sldChg chg="del">
        <pc:chgData name="Bosman J, Jasper" userId="4ad351b0-d5b9-458a-91c7-19ff210fa306" providerId="ADAL" clId="{80766E8C-3517-AC41-A72E-188D6196A778}" dt="2020-03-09T20:25:59.060" v="55" actId="2696"/>
        <pc:sldMkLst>
          <pc:docMk/>
          <pc:sldMk cId="1886014501" sldId="349"/>
        </pc:sldMkLst>
      </pc:sldChg>
      <pc:sldChg chg="del">
        <pc:chgData name="Bosman J, Jasper" userId="4ad351b0-d5b9-458a-91c7-19ff210fa306" providerId="ADAL" clId="{80766E8C-3517-AC41-A72E-188D6196A778}" dt="2020-03-09T20:25:59.062" v="56" actId="2696"/>
        <pc:sldMkLst>
          <pc:docMk/>
          <pc:sldMk cId="1018308512" sldId="350"/>
        </pc:sldMkLst>
      </pc:sldChg>
      <pc:sldChg chg="del">
        <pc:chgData name="Bosman J, Jasper" userId="4ad351b0-d5b9-458a-91c7-19ff210fa306" providerId="ADAL" clId="{80766E8C-3517-AC41-A72E-188D6196A778}" dt="2020-03-09T20:25:59.067" v="58" actId="2696"/>
        <pc:sldMkLst>
          <pc:docMk/>
          <pc:sldMk cId="3952150561" sldId="351"/>
        </pc:sldMkLst>
      </pc:sldChg>
      <pc:sldChg chg="del">
        <pc:chgData name="Bosman J, Jasper" userId="4ad351b0-d5b9-458a-91c7-19ff210fa306" providerId="ADAL" clId="{80766E8C-3517-AC41-A72E-188D6196A778}" dt="2020-03-09T20:25:59.069" v="59" actId="2696"/>
        <pc:sldMkLst>
          <pc:docMk/>
          <pc:sldMk cId="3351948001" sldId="352"/>
        </pc:sldMkLst>
      </pc:sldChg>
      <pc:sldChg chg="del">
        <pc:chgData name="Bosman J, Jasper" userId="4ad351b0-d5b9-458a-91c7-19ff210fa306" providerId="ADAL" clId="{80766E8C-3517-AC41-A72E-188D6196A778}" dt="2020-03-09T20:25:59.074" v="61" actId="2696"/>
        <pc:sldMkLst>
          <pc:docMk/>
          <pc:sldMk cId="2440397941" sldId="353"/>
        </pc:sldMkLst>
      </pc:sldChg>
      <pc:sldChg chg="del">
        <pc:chgData name="Bosman J, Jasper" userId="4ad351b0-d5b9-458a-91c7-19ff210fa306" providerId="ADAL" clId="{80766E8C-3517-AC41-A72E-188D6196A778}" dt="2020-03-09T20:25:59.078" v="63" actId="2696"/>
        <pc:sldMkLst>
          <pc:docMk/>
          <pc:sldMk cId="1635527861" sldId="354"/>
        </pc:sldMkLst>
      </pc:sldChg>
      <pc:sldChg chg="del">
        <pc:chgData name="Bosman J, Jasper" userId="4ad351b0-d5b9-458a-91c7-19ff210fa306" providerId="ADAL" clId="{80766E8C-3517-AC41-A72E-188D6196A778}" dt="2020-03-09T20:25:59.080" v="64" actId="2696"/>
        <pc:sldMkLst>
          <pc:docMk/>
          <pc:sldMk cId="1609024053" sldId="355"/>
        </pc:sldMkLst>
      </pc:sldChg>
      <pc:sldChg chg="del">
        <pc:chgData name="Bosman J, Jasper" userId="4ad351b0-d5b9-458a-91c7-19ff210fa306" providerId="ADAL" clId="{80766E8C-3517-AC41-A72E-188D6196A778}" dt="2020-03-09T20:25:59.082" v="65" actId="2696"/>
        <pc:sldMkLst>
          <pc:docMk/>
          <pc:sldMk cId="1479639898" sldId="356"/>
        </pc:sldMkLst>
      </pc:sldChg>
      <pc:sldChg chg="add">
        <pc:chgData name="Bosman J, Jasper" userId="4ad351b0-d5b9-458a-91c7-19ff210fa306" providerId="ADAL" clId="{80766E8C-3517-AC41-A72E-188D6196A778}" dt="2020-03-09T20:03:45.495" v="2"/>
        <pc:sldMkLst>
          <pc:docMk/>
          <pc:sldMk cId="336687333" sldId="377"/>
        </pc:sldMkLst>
      </pc:sldChg>
      <pc:sldChg chg="add">
        <pc:chgData name="Bosman J, Jasper" userId="4ad351b0-d5b9-458a-91c7-19ff210fa306" providerId="ADAL" clId="{80766E8C-3517-AC41-A72E-188D6196A778}" dt="2020-03-09T20:03:45.495" v="2"/>
        <pc:sldMkLst>
          <pc:docMk/>
          <pc:sldMk cId="3668691094" sldId="378"/>
        </pc:sldMkLst>
      </pc:sldChg>
      <pc:sldChg chg="modSp add">
        <pc:chgData name="Bosman J, Jasper" userId="4ad351b0-d5b9-458a-91c7-19ff210fa306" providerId="ADAL" clId="{80766E8C-3517-AC41-A72E-188D6196A778}" dt="2020-03-09T20:04:02.573" v="7"/>
        <pc:sldMkLst>
          <pc:docMk/>
          <pc:sldMk cId="10659824" sldId="379"/>
        </pc:sldMkLst>
        <pc:graphicFrameChg chg="mod">
          <ac:chgData name="Bosman J, Jasper" userId="4ad351b0-d5b9-458a-91c7-19ff210fa306" providerId="ADAL" clId="{80766E8C-3517-AC41-A72E-188D6196A778}" dt="2020-03-09T20:04:02.573" v="7"/>
          <ac:graphicFrameMkLst>
            <pc:docMk/>
            <pc:sldMk cId="10659824" sldId="379"/>
            <ac:graphicFrameMk id="5" creationId="{1BA2B777-4639-413B-B404-7E6131F77AFA}"/>
          </ac:graphicFrameMkLst>
        </pc:graphicFrameChg>
      </pc:sldChg>
      <pc:sldChg chg="addSp modSp add">
        <pc:chgData name="Bosman J, Jasper" userId="4ad351b0-d5b9-458a-91c7-19ff210fa306" providerId="ADAL" clId="{80766E8C-3517-AC41-A72E-188D6196A778}" dt="2020-03-10T09:13:30.048" v="75" actId="962"/>
        <pc:sldMkLst>
          <pc:docMk/>
          <pc:sldMk cId="1735886995" sldId="380"/>
        </pc:sldMkLst>
        <pc:picChg chg="add mod">
          <ac:chgData name="Bosman J, Jasper" userId="4ad351b0-d5b9-458a-91c7-19ff210fa306" providerId="ADAL" clId="{80766E8C-3517-AC41-A72E-188D6196A778}" dt="2020-03-10T09:13:30.048" v="75" actId="962"/>
          <ac:picMkLst>
            <pc:docMk/>
            <pc:sldMk cId="1735886995" sldId="380"/>
            <ac:picMk id="3" creationId="{2CA4BD2E-8455-A84E-85C8-03639C53EF0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189C4F-B810-44D2-9B47-A335B094A1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40F0126-2A10-4285-BC3D-A304702262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Chapter 5: pg. </a:t>
          </a:r>
          <a:r>
            <a:rPr lang="en-NL" dirty="0">
              <a:latin typeface="Arial" panose="020B0604020202020204" pitchFamily="34" charset="0"/>
              <a:cs typeface="Arial" panose="020B0604020202020204" pitchFamily="34" charset="0"/>
            </a:rPr>
            <a:t>171-177</a:t>
          </a:r>
          <a:endParaRPr lang="en-US" dirty="0"/>
        </a:p>
      </dgm:t>
    </dgm:pt>
    <dgm:pt modelId="{EAF63E58-D605-4EC5-A350-8C9F9CE4BD2D}" type="parTrans" cxnId="{795EB693-C39F-4FB9-809A-3034FAD9B1C6}">
      <dgm:prSet/>
      <dgm:spPr/>
      <dgm:t>
        <a:bodyPr/>
        <a:lstStyle/>
        <a:p>
          <a:endParaRPr lang="en-US"/>
        </a:p>
      </dgm:t>
    </dgm:pt>
    <dgm:pt modelId="{BC1EB1F9-9852-4147-B872-74656F72EAC1}" type="sibTrans" cxnId="{795EB693-C39F-4FB9-809A-3034FAD9B1C6}">
      <dgm:prSet/>
      <dgm:spPr/>
      <dgm:t>
        <a:bodyPr/>
        <a:lstStyle/>
        <a:p>
          <a:endParaRPr lang="en-US"/>
        </a:p>
      </dgm:t>
    </dgm:pt>
    <dgm:pt modelId="{54F4F996-3646-4DC4-B4C7-04B2EB195B09}" type="pres">
      <dgm:prSet presAssocID="{9E189C4F-B810-44D2-9B47-A335B094A1D5}" presName="root" presStyleCnt="0">
        <dgm:presLayoutVars>
          <dgm:dir/>
          <dgm:resizeHandles val="exact"/>
        </dgm:presLayoutVars>
      </dgm:prSet>
      <dgm:spPr/>
    </dgm:pt>
    <dgm:pt modelId="{8C7170A5-8F6E-45D2-8FFF-7BFE1724C504}" type="pres">
      <dgm:prSet presAssocID="{640F0126-2A10-4285-BC3D-A304702262C5}" presName="compNode" presStyleCnt="0"/>
      <dgm:spPr/>
    </dgm:pt>
    <dgm:pt modelId="{DB0A7DF8-67D0-4275-A501-D41FC2579C31}" type="pres">
      <dgm:prSet presAssocID="{640F0126-2A10-4285-BC3D-A304702262C5}" presName="bgRect" presStyleLbl="bgShp" presStyleIdx="0" presStyleCnt="1"/>
      <dgm:spPr/>
    </dgm:pt>
    <dgm:pt modelId="{D9250103-A131-4C4F-8895-F7ECCB493FF4}" type="pres">
      <dgm:prSet presAssocID="{640F0126-2A10-4285-BC3D-A304702262C5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7C37490-C752-4256-AD5F-8DE00E41BFFE}" type="pres">
      <dgm:prSet presAssocID="{640F0126-2A10-4285-BC3D-A304702262C5}" presName="spaceRect" presStyleCnt="0"/>
      <dgm:spPr/>
    </dgm:pt>
    <dgm:pt modelId="{A7C26799-A786-424E-81BB-A30690A3E7B1}" type="pres">
      <dgm:prSet presAssocID="{640F0126-2A10-4285-BC3D-A304702262C5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2231C85C-922D-4B4C-B99F-5E17C0BDDC65}" type="presOf" srcId="{640F0126-2A10-4285-BC3D-A304702262C5}" destId="{A7C26799-A786-424E-81BB-A30690A3E7B1}" srcOrd="0" destOrd="0" presId="urn:microsoft.com/office/officeart/2018/2/layout/IconVerticalSolidList"/>
    <dgm:cxn modelId="{C0DB6082-616D-4BDC-BAC4-F3F72306F1D7}" type="presOf" srcId="{9E189C4F-B810-44D2-9B47-A335B094A1D5}" destId="{54F4F996-3646-4DC4-B4C7-04B2EB195B09}" srcOrd="0" destOrd="0" presId="urn:microsoft.com/office/officeart/2018/2/layout/IconVerticalSolidList"/>
    <dgm:cxn modelId="{795EB693-C39F-4FB9-809A-3034FAD9B1C6}" srcId="{9E189C4F-B810-44D2-9B47-A335B094A1D5}" destId="{640F0126-2A10-4285-BC3D-A304702262C5}" srcOrd="0" destOrd="0" parTransId="{EAF63E58-D605-4EC5-A350-8C9F9CE4BD2D}" sibTransId="{BC1EB1F9-9852-4147-B872-74656F72EAC1}"/>
    <dgm:cxn modelId="{C78D2345-F46A-4518-88CF-60173F1C0C63}" type="presParOf" srcId="{54F4F996-3646-4DC4-B4C7-04B2EB195B09}" destId="{8C7170A5-8F6E-45D2-8FFF-7BFE1724C504}" srcOrd="0" destOrd="0" presId="urn:microsoft.com/office/officeart/2018/2/layout/IconVerticalSolidList"/>
    <dgm:cxn modelId="{65E491D5-841D-4268-B79A-42F305B175C4}" type="presParOf" srcId="{8C7170A5-8F6E-45D2-8FFF-7BFE1724C504}" destId="{DB0A7DF8-67D0-4275-A501-D41FC2579C31}" srcOrd="0" destOrd="0" presId="urn:microsoft.com/office/officeart/2018/2/layout/IconVerticalSolidList"/>
    <dgm:cxn modelId="{2160067F-57DC-4B99-891F-1FC4FCFD7BF4}" type="presParOf" srcId="{8C7170A5-8F6E-45D2-8FFF-7BFE1724C504}" destId="{D9250103-A131-4C4F-8895-F7ECCB493FF4}" srcOrd="1" destOrd="0" presId="urn:microsoft.com/office/officeart/2018/2/layout/IconVerticalSolidList"/>
    <dgm:cxn modelId="{7CBE8DCE-6430-447B-B34E-85B391E13684}" type="presParOf" srcId="{8C7170A5-8F6E-45D2-8FFF-7BFE1724C504}" destId="{F7C37490-C752-4256-AD5F-8DE00E41BFFE}" srcOrd="2" destOrd="0" presId="urn:microsoft.com/office/officeart/2018/2/layout/IconVerticalSolidList"/>
    <dgm:cxn modelId="{1700A2EC-BE36-4188-A28D-62B566AC1D6F}" type="presParOf" srcId="{8C7170A5-8F6E-45D2-8FFF-7BFE1724C504}" destId="{A7C26799-A786-424E-81BB-A30690A3E7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A7DF8-67D0-4275-A501-D41FC2579C31}">
      <dsp:nvSpPr>
        <dsp:cNvPr id="0" name=""/>
        <dsp:cNvSpPr/>
      </dsp:nvSpPr>
      <dsp:spPr>
        <a:xfrm>
          <a:off x="0" y="1142226"/>
          <a:ext cx="7886700" cy="9790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50103-A131-4C4F-8895-F7ECCB493FF4}">
      <dsp:nvSpPr>
        <dsp:cNvPr id="0" name=""/>
        <dsp:cNvSpPr/>
      </dsp:nvSpPr>
      <dsp:spPr>
        <a:xfrm>
          <a:off x="296162" y="1362512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26799-A786-424E-81BB-A30690A3E7B1}">
      <dsp:nvSpPr>
        <dsp:cNvPr id="0" name=""/>
        <dsp:cNvSpPr/>
      </dsp:nvSpPr>
      <dsp:spPr>
        <a:xfrm>
          <a:off x="1130804" y="1142226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Chapter 5: pg. </a:t>
          </a:r>
          <a:r>
            <a:rPr lang="en-NL" sz="2500" kern="1200" dirty="0">
              <a:latin typeface="Arial" panose="020B0604020202020204" pitchFamily="34" charset="0"/>
              <a:cs typeface="Arial" panose="020B0604020202020204" pitchFamily="34" charset="0"/>
            </a:rPr>
            <a:t>171-177</a:t>
          </a:r>
          <a:endParaRPr lang="en-US" sz="2500" kern="1200" dirty="0"/>
        </a:p>
      </dsp:txBody>
      <dsp:txXfrm>
        <a:off x="1130804" y="1142226"/>
        <a:ext cx="6755895" cy="979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61308-ABED-9F4D-9A64-58A78EB579DB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DD2B3-5A98-E64E-A172-C0605898D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2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2A7249-A171-4EAF-AFF4-C1BC6262C737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D41CC-8A5F-4248-AD9E-833D44077DB6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FD1BAA-1BDC-4CB1-82B6-3618842EC777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E2983-0DAA-4057-A8F2-1819772A4AC7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459885-6096-4429-808D-FCDAB5F8E4B3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528330-D3B4-4629-90DF-1052AD5FF543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D41CC-8A5F-4248-AD9E-833D44077DB6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D41CC-8A5F-4248-AD9E-833D44077DB6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FB10B-15C7-4D1F-B426-61ED3B1BAEB6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84F4D0-C531-4827-9F27-B9734DD17B5E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793235-CD37-4F4C-A72D-1B125FFD5A5C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D41CC-8A5F-4248-AD9E-833D44077DB6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D41CC-8A5F-4248-AD9E-833D44077DB6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A288F1-BA38-4625-A7E0-4DF25FCF75F8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0BD4-EE6D-C440-87BD-E6068AEF5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326B1-40CC-3441-98ED-99A7D5FB7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40464-2A97-DF48-83A2-8C9AD4CC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EA17-8ED0-4BB2-BF40-71C42A3CE44C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E9523-C2BB-DF42-B83A-6624FE15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8F7E-55FC-454F-86AC-232CDDC1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410E-900F-4F6A-9052-9B5226BA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2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D9E5-72AB-E948-8BC8-15E4CB55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2CB45-D637-8D4A-AB0A-2DDD19E58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5779A-BEC0-7542-9498-C249FFAC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EA17-8ED0-4BB2-BF40-71C42A3CE44C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FCBC6-509D-4C46-98CE-2D965D18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F43B8-FF8E-0D44-BBBD-AD0F0FA2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410E-900F-4F6A-9052-9B5226BA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8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7B2A4-C9A5-E146-96B2-244F731F0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FDE73-F93D-314D-8251-E0E3BE52F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07ED8-B5E3-7747-BF17-92CF7C7B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EA17-8ED0-4BB2-BF40-71C42A3CE44C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F4C1D-F845-1941-A2A1-05B11479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2833-78DF-4E43-8E1B-1A5148C9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410E-900F-4F6A-9052-9B5226BA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B256-545A-3049-ACED-1A4BC19F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44B9-D398-604A-A49C-04522CA46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2AB02-5872-BD4B-A0E7-45D578AB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EA17-8ED0-4BB2-BF40-71C42A3CE44C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94CB-ED91-084A-A186-4AD7B1CA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85DC6-F05C-834D-9836-B9DF27E1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410E-900F-4F6A-9052-9B5226BA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5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F6C4-886C-E743-BBA8-94A38B16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231F6-A46C-9F47-B6B3-2A4634FC6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D1BDB-A875-8149-8C6E-7E748959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EA17-8ED0-4BB2-BF40-71C42A3CE44C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294DC-8DAF-DF48-9897-2078DC8F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DA5D0-F65F-024A-81AC-DFE9F5A6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410E-900F-4F6A-9052-9B5226BA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12F9-816C-2B4A-A081-CA0236B3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24E0-2515-554E-B9A2-9D935E252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CB9CA-11A8-4249-97FC-5BD32747A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98623-B75B-E843-8C43-0324AA73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EA17-8ED0-4BB2-BF40-71C42A3CE44C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8109D-C169-C34A-A038-50C3A4FE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E7589-8162-4A4E-8E4E-2D9EC6E4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410E-900F-4F6A-9052-9B5226BA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5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D5D8-D935-3F4E-ACE3-71568F4F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41FF7-A168-8F42-A5F0-4FB9E6E6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C5C2C-B0C4-4041-8343-20A2ADCE1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B9A55-53AD-4A4D-9665-3EF14275C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BC75D-8A0B-774B-A1E1-AC6314937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4C2EF-97FA-494D-8375-F10FBC7E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EA17-8ED0-4BB2-BF40-71C42A3CE44C}" type="datetimeFigureOut">
              <a:rPr lang="en-US" smtClean="0"/>
              <a:t>3/9/20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9B652-2826-6340-B523-4BAC4DF8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CDD5D-46F2-864D-8109-29A92234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410E-900F-4F6A-9052-9B5226BA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8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4A4F-196E-E242-8C7E-1B190C20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BB32F-57C7-E84C-A655-8B0DA0E7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EA17-8ED0-4BB2-BF40-71C42A3CE44C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571B2-15FC-E146-8733-DD5987A3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6F455-7BDF-0C40-BCA9-49ACBC48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410E-900F-4F6A-9052-9B5226BA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B37D2-9A1A-B64B-9AA1-5CD78726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EA17-8ED0-4BB2-BF40-71C42A3CE44C}" type="datetimeFigureOut">
              <a:rPr lang="en-US" smtClean="0"/>
              <a:t>3/9/20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EA25B-9235-864E-9E85-581F8EE1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B23D1-E3A1-754D-99D5-ECBB4880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410E-900F-4F6A-9052-9B5226BA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130F-3D90-5A4D-8E2D-D3AFEEED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153D9-3722-8D4F-A96B-6084277F4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58B4D-3645-284A-AFF3-8D566ED21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6A44C-3146-F74D-B932-DD96D7A9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EA17-8ED0-4BB2-BF40-71C42A3CE44C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028BC-D278-7F4E-B8D7-5DFBD3C5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127C0-066D-3846-BF71-BB012033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410E-900F-4F6A-9052-9B5226BA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5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E2E3-0249-754B-8F1E-A11B0A44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D3973-914A-BC49-B410-2180EFFCE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C167B-DE54-824A-B634-EAA191D65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9C672-9AF4-5440-82A9-09FFA7C1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EA17-8ED0-4BB2-BF40-71C42A3CE44C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5546A-E93D-EE40-89F0-F8FA461F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C9101-6CD7-3F43-AFB8-E79FDF84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410E-900F-4F6A-9052-9B5226BA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3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5658E-7529-D047-87C3-9F7C3C50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6CE77-85A9-D04E-92CD-63739C7E9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033BB-3C70-5944-8592-F29B9B3F6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EA17-8ED0-4BB2-BF40-71C42A3CE44C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A92E-FAE7-FA4B-8DF7-3FCB33F37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AB91-96F9-F547-AB94-080804639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410E-900F-4F6A-9052-9B5226BA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7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24C6-38B5-0845-91C0-B91A526DB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705" y="4251260"/>
            <a:ext cx="5315780" cy="1303020"/>
          </a:xfrm>
        </p:spPr>
        <p:txBody>
          <a:bodyPr anchor="ctr">
            <a:normAutofit/>
          </a:bodyPr>
          <a:lstStyle/>
          <a:p>
            <a:r>
              <a:rPr lang="en-US" dirty="0"/>
              <a:t>Bioinformatics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B9ED6-B81C-174A-817A-B15BF7B45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8072" y="4251260"/>
            <a:ext cx="2408466" cy="130302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Faster, better, stronger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AA4B1-D33B-2A4D-BB22-3EDB383CF8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8" r="-1" b="-1"/>
          <a:stretch/>
        </p:blipFill>
        <p:spPr>
          <a:xfrm>
            <a:off x="4869085" y="34159"/>
            <a:ext cx="4274915" cy="3044426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687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36525" y="273050"/>
            <a:ext cx="8740775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        A  R  N  D  C  Q  E  G  H  I  L  K  M  F  P  S  T  W  Y  V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 1 M   -1 -2 -2 -3 -2 -1 -2 -3 -2  1  2 -2  6  0 -3 -2 -1 -2 -1  1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 2 K   -1  1  0  1 -4  2  4 -2  0 -3 -3  3 -2 -4 -1  0 -1 -3 -2 -3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 3 W   -3 -3 -4 -5 -3 -2 -3 -3 -3 -3 -2 -3 -2  1 -4 -3 -3 </a:t>
            </a:r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12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2 -3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 4 V    0 -3 -3 -4 -1 -3 -3 -4 -4  3  1 -3  1 -1 -3 -2  0 -3 -1  4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 5 W   -3 -3 -4 -5 -3 -2 -3 -3 -3 -3 -2 -3 -2  1 -4 -3 -3 </a:t>
            </a:r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12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2 -3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 6 A    </a:t>
            </a:r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5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-2 -2 -2 -1 -1 -1  0 -2 -2 -2 -1 -1 -3 -1  1  0 -3 -2  0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 7 L   -2 -2 -4 -4 -1 -2 -3 -4 -3  2  4 -3  2  0 -3 -3 -1 -2 -1  1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 8 L   -1 -3 -3 -4 -1 -3 -3 -4 -3  2  2 -3  1  3 -3 -2 -1 -2  0  3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 9 L   -1 -3 -4 -4 -1 -2 -3 -4 -3  2  4 -3  2  0 -3 -3 -1 -2 -1  2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10 L   -2 -2 -4 -4 -1 -2 -3 -4 -3  2  4 -3  2  0 -3 -3 -1 -2 -1  1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11 A    </a:t>
            </a:r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5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-2 -2 -2 -1 -1 -1  0 -2 -2 -2 -1 -1 -3 -1  1  0 -3 -2  0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12 A    </a:t>
            </a:r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5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-2 -2 -2 -1 -1 -1  0 -2 -2 -2 -1 -1 -3 -1  1  0 -3 -2  0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13 W   -2 -3 -4 -4 -2 -2 -3 -4 -3  1  4 -3  2  1 -3 -3 -2  </a:t>
            </a:r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7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0  0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14 A    </a:t>
            </a:r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-2 -1 -2 -1 -1 -2  4 -2 -2 -2 -1 -2 -3 -1  1 -1 -3 -3 -1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15 A    </a:t>
            </a:r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2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-1  0 -1 -2  2  0  2 -1 -3 -3  0 -2 -3 -1  3  0 -3 -2 -2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16 A    </a:t>
            </a:r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4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-2 -1 -2 -1 -1 -1  3 -2 -2 -2 -1 -1 -3 -1  1  0 -3 -2 -1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...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37 S    2 -1  0 -1 -1  0  0  0 -1 -2 -3  0 -2 -3 -1  4  1 -3 -2 -2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38 G    0 -3 -1 -2 -3 -2 -2  6 -2 -4 -4 -2 -3 -4 -2  0 -2 -3 -3 -4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39 T    0 -1  0 -1 -1 -1 -1 -2 -2 -1 -1 -1 -1 -2 -1  1  5 -3 -2  0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40 W   -3 -3 -4 -5 -3 -2 -3 -3 -3 -3 -2 -3 -2  1 -4 -3 -3 </a:t>
            </a:r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12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2 -3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41 Y   -2 -2 -2 -3 -3 -2 -2 -3  2 -2 -1 -2 -1  3 -3 -2 -2  2  7 -1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42 A    </a:t>
            </a:r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4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-2 -2 -2 -1 -1 -1  0 -2 -2 -2 -1 -1 -3 -1  1  0 -3 -2  0 </a:t>
            </a:r>
          </a:p>
          <a:p>
            <a:endParaRPr lang="en-US" sz="16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4996" name="Rectangle 5"/>
          <p:cNvSpPr>
            <a:spLocks noChangeArrowheads="1"/>
          </p:cNvSpPr>
          <p:nvPr/>
        </p:nvSpPr>
        <p:spPr bwMode="auto">
          <a:xfrm>
            <a:off x="1384300" y="1752600"/>
            <a:ext cx="457200" cy="3048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997" name="Rectangle 6"/>
          <p:cNvSpPr>
            <a:spLocks noChangeArrowheads="1"/>
          </p:cNvSpPr>
          <p:nvPr/>
        </p:nvSpPr>
        <p:spPr bwMode="auto">
          <a:xfrm>
            <a:off x="1384300" y="5905500"/>
            <a:ext cx="457200" cy="3048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998" name="Rectangle 7"/>
          <p:cNvSpPr>
            <a:spLocks noChangeArrowheads="1"/>
          </p:cNvSpPr>
          <p:nvPr/>
        </p:nvSpPr>
        <p:spPr bwMode="auto">
          <a:xfrm>
            <a:off x="1384300" y="2971800"/>
            <a:ext cx="457200" cy="5334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999" name="Rectangle 8"/>
          <p:cNvSpPr>
            <a:spLocks noChangeArrowheads="1"/>
          </p:cNvSpPr>
          <p:nvPr/>
        </p:nvSpPr>
        <p:spPr bwMode="auto">
          <a:xfrm>
            <a:off x="1384300" y="3733800"/>
            <a:ext cx="457200" cy="762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5000" name="Rectangle 9"/>
          <p:cNvSpPr>
            <a:spLocks noChangeArrowheads="1"/>
          </p:cNvSpPr>
          <p:nvPr/>
        </p:nvSpPr>
        <p:spPr bwMode="auto">
          <a:xfrm>
            <a:off x="7620000" y="1016000"/>
            <a:ext cx="457200" cy="3048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5001" name="Rectangle 10"/>
          <p:cNvSpPr>
            <a:spLocks noChangeArrowheads="1"/>
          </p:cNvSpPr>
          <p:nvPr/>
        </p:nvSpPr>
        <p:spPr bwMode="auto">
          <a:xfrm>
            <a:off x="7620000" y="1511300"/>
            <a:ext cx="457200" cy="3048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5002" name="Rectangle 11"/>
          <p:cNvSpPr>
            <a:spLocks noChangeArrowheads="1"/>
          </p:cNvSpPr>
          <p:nvPr/>
        </p:nvSpPr>
        <p:spPr bwMode="auto">
          <a:xfrm>
            <a:off x="7620000" y="3467100"/>
            <a:ext cx="457200" cy="3048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5003" name="Rectangle 12"/>
          <p:cNvSpPr>
            <a:spLocks noChangeArrowheads="1"/>
          </p:cNvSpPr>
          <p:nvPr/>
        </p:nvSpPr>
        <p:spPr bwMode="auto">
          <a:xfrm>
            <a:off x="7620000" y="5435600"/>
            <a:ext cx="457200" cy="3048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5004" name="TextBox 11"/>
          <p:cNvSpPr txBox="1">
            <a:spLocks noChangeArrowheads="1"/>
          </p:cNvSpPr>
          <p:nvPr/>
        </p:nvSpPr>
        <p:spPr bwMode="auto">
          <a:xfrm>
            <a:off x="2895600" y="2438400"/>
            <a:ext cx="3124200" cy="2677656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Gill Sans MT"/>
                <a:cs typeface="Gill Sans MT"/>
              </a:rPr>
              <a:t>note that a given amino acid (such as alanine) in your query protein can receive different scores for matching alanine—depending on the position in the protein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2286000" y="3657600"/>
            <a:ext cx="609600" cy="762000"/>
          </a:xfrm>
          <a:prstGeom prst="leftArrow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7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2133600" y="304800"/>
            <a:ext cx="5501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Gill Sans MT"/>
                <a:cs typeface="Gill Sans MT"/>
              </a:rPr>
              <a:t>PSI-BLAST is performed in five steps</a:t>
            </a:r>
          </a:p>
        </p:txBody>
      </p:sp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1371600" y="1066800"/>
            <a:ext cx="7010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00"/>
              </a:solidFill>
              <a:latin typeface="Gill Sans MT"/>
              <a:cs typeface="Gill Sans MT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485354" y="1447800"/>
            <a:ext cx="735384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[1] Select a query and search it against a protein database</a:t>
            </a:r>
          </a:p>
          <a:p>
            <a:endParaRPr lang="en-US" sz="2400" dirty="0">
              <a:solidFill>
                <a:srgbClr val="000000"/>
              </a:solidFill>
              <a:latin typeface="Gill Sans MT"/>
              <a:cs typeface="Gill Sans MT"/>
            </a:endParaRPr>
          </a:p>
          <a:p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[2] PSI-BLAST constructs a multiple sequence alignment</a:t>
            </a:r>
          </a:p>
          <a:p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then creates a “profile” or specialized position-specific</a:t>
            </a:r>
          </a:p>
          <a:p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scoring matrix (PSSM)</a:t>
            </a:r>
          </a:p>
          <a:p>
            <a:endParaRPr lang="en-US" sz="2400" dirty="0">
              <a:solidFill>
                <a:srgbClr val="000000"/>
              </a:solidFill>
              <a:latin typeface="Gill Sans MT"/>
              <a:cs typeface="Gill Sans MT"/>
            </a:endParaRPr>
          </a:p>
          <a:p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[3] The PSSM is used as a query against the database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14" y="6135469"/>
            <a:ext cx="1028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B&amp;FG 3e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Page 172</a:t>
            </a:r>
          </a:p>
        </p:txBody>
      </p:sp>
    </p:spTree>
    <p:extLst>
      <p:ext uri="{BB962C8B-B14F-4D97-AF65-F5344CB8AC3E}">
        <p14:creationId xmlns:p14="http://schemas.microsoft.com/office/powerpoint/2010/main" val="427767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A4BD2E-8455-A84E-85C8-03639C53E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517"/>
            <a:ext cx="9144000" cy="612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86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2133600" y="304800"/>
            <a:ext cx="5501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Gill Sans MT"/>
                <a:cs typeface="Gill Sans MT"/>
              </a:rPr>
              <a:t>PSI-BLAST is performed in five steps</a:t>
            </a:r>
          </a:p>
        </p:txBody>
      </p:sp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1371600" y="1066800"/>
            <a:ext cx="7010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00"/>
              </a:solidFill>
              <a:latin typeface="Gill Sans MT"/>
              <a:cs typeface="Gill Sans MT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485354" y="1447800"/>
            <a:ext cx="735384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[1] Select a query and search it against a protein database</a:t>
            </a:r>
          </a:p>
          <a:p>
            <a:endParaRPr lang="en-US" sz="2400" dirty="0">
              <a:solidFill>
                <a:srgbClr val="000000"/>
              </a:solidFill>
              <a:latin typeface="Gill Sans MT"/>
              <a:cs typeface="Gill Sans MT"/>
            </a:endParaRPr>
          </a:p>
          <a:p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[2] PSI-BLAST constructs a multiple sequence alignment</a:t>
            </a:r>
          </a:p>
          <a:p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then creates a “profile” or specialized position-specific</a:t>
            </a:r>
          </a:p>
          <a:p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scoring matrix (PSSM)</a:t>
            </a:r>
          </a:p>
          <a:p>
            <a:endParaRPr lang="en-US" sz="2400" dirty="0">
              <a:solidFill>
                <a:srgbClr val="000000"/>
              </a:solidFill>
              <a:latin typeface="Gill Sans MT"/>
              <a:cs typeface="Gill Sans MT"/>
            </a:endParaRPr>
          </a:p>
          <a:p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[3] The PSSM is used as a query against the database</a:t>
            </a:r>
          </a:p>
          <a:p>
            <a:endParaRPr lang="en-US" sz="2400" dirty="0">
              <a:solidFill>
                <a:srgbClr val="000000"/>
              </a:solidFill>
              <a:latin typeface="Gill Sans MT"/>
              <a:cs typeface="Gill Sans MT"/>
            </a:endParaRPr>
          </a:p>
          <a:p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[4] PSI-BLAST estimates statistical significance (E values)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14" y="6135469"/>
            <a:ext cx="1028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B&amp;FG 3e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Page 172</a:t>
            </a:r>
          </a:p>
        </p:txBody>
      </p:sp>
    </p:spTree>
    <p:extLst>
      <p:ext uri="{BB962C8B-B14F-4D97-AF65-F5344CB8AC3E}">
        <p14:creationId xmlns:p14="http://schemas.microsoft.com/office/powerpoint/2010/main" val="427767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fig5-psi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0"/>
            <a:ext cx="7315200" cy="677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781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2133600" y="304800"/>
            <a:ext cx="5501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Gill Sans MT"/>
                <a:cs typeface="Gill Sans MT"/>
              </a:rPr>
              <a:t>PSI-BLAST is performed in five steps</a:t>
            </a:r>
          </a:p>
        </p:txBody>
      </p:sp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1371600" y="1066800"/>
            <a:ext cx="7010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00"/>
              </a:solidFill>
              <a:latin typeface="Gill Sans MT"/>
              <a:cs typeface="Gill Sans MT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485354" y="1447800"/>
            <a:ext cx="735384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[1] Select a query and search it against a protein database</a:t>
            </a:r>
          </a:p>
          <a:p>
            <a:endParaRPr lang="en-US" sz="2400" dirty="0">
              <a:solidFill>
                <a:srgbClr val="000000"/>
              </a:solidFill>
              <a:latin typeface="Gill Sans MT"/>
              <a:cs typeface="Gill Sans MT"/>
            </a:endParaRPr>
          </a:p>
          <a:p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[2] PSI-BLAST constructs a multiple sequence alignment</a:t>
            </a:r>
          </a:p>
          <a:p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then creates a “profile” or specialized position-specific</a:t>
            </a:r>
          </a:p>
          <a:p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scoring matrix (PSSM)</a:t>
            </a:r>
          </a:p>
          <a:p>
            <a:endParaRPr lang="en-US" sz="2400" dirty="0">
              <a:solidFill>
                <a:srgbClr val="000000"/>
              </a:solidFill>
              <a:latin typeface="Gill Sans MT"/>
              <a:cs typeface="Gill Sans MT"/>
            </a:endParaRPr>
          </a:p>
          <a:p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[3] The PSSM is used as a query against the database</a:t>
            </a:r>
          </a:p>
          <a:p>
            <a:endParaRPr lang="en-US" sz="2400" dirty="0">
              <a:solidFill>
                <a:srgbClr val="000000"/>
              </a:solidFill>
              <a:latin typeface="Gill Sans MT"/>
              <a:cs typeface="Gill Sans MT"/>
            </a:endParaRPr>
          </a:p>
          <a:p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[4] PSI-BLAST estimates statistical significance (E values)</a:t>
            </a:r>
          </a:p>
          <a:p>
            <a:endParaRPr lang="en-US" sz="2400" dirty="0">
              <a:solidFill>
                <a:srgbClr val="000000"/>
              </a:solidFill>
              <a:latin typeface="Gill Sans MT"/>
              <a:cs typeface="Gill Sans MT"/>
            </a:endParaRPr>
          </a:p>
          <a:p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[5] Repeat steps [3] and [4] iteratively, typically 5 times.</a:t>
            </a:r>
          </a:p>
          <a:p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At each new search, a new profile is used as the query.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14" y="6135469"/>
            <a:ext cx="1028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B&amp;FG 3e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Page 172</a:t>
            </a:r>
          </a:p>
        </p:txBody>
      </p:sp>
    </p:spTree>
    <p:extLst>
      <p:ext uri="{BB962C8B-B14F-4D97-AF65-F5344CB8AC3E}">
        <p14:creationId xmlns:p14="http://schemas.microsoft.com/office/powerpoint/2010/main" val="4277673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65"/>
          <a:stretch/>
        </p:blipFill>
        <p:spPr bwMode="auto">
          <a:xfrm>
            <a:off x="1219200" y="838200"/>
            <a:ext cx="7477401" cy="583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14" y="5905642"/>
            <a:ext cx="102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B&amp;FG 3e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Fig. 5.3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Page 173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33600" y="152400"/>
            <a:ext cx="58383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Gill Sans MT"/>
                <a:cs typeface="Gill Sans MT"/>
              </a:rPr>
              <a:t>Position-specific scoring matrix (PSSM)</a:t>
            </a:r>
          </a:p>
        </p:txBody>
      </p:sp>
    </p:spTree>
    <p:extLst>
      <p:ext uri="{BB962C8B-B14F-4D97-AF65-F5344CB8AC3E}">
        <p14:creationId xmlns:p14="http://schemas.microsoft.com/office/powerpoint/2010/main" val="330470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4" y="5905642"/>
            <a:ext cx="102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B&amp;FG 3e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Table 5.2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Page 174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304800"/>
            <a:ext cx="7086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PSI-BLAST: dramatic increase in number of hits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5562600"/>
            <a:ext cx="7772400" cy="110799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/>
              <a:t>Given this query, a standard BLASTP search would produce about 9 hits with low expect values. This PSI-BLAST search produces &gt;200 hits after 3 or 4 iterations.</a:t>
            </a:r>
          </a:p>
        </p:txBody>
      </p:sp>
      <p:pic>
        <p:nvPicPr>
          <p:cNvPr id="2" name="Picture 1" descr="Screen Shot 2017-01-29 at 7.19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785876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67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5" r="11826" b="37658"/>
          <a:stretch/>
        </p:blipFill>
        <p:spPr bwMode="auto">
          <a:xfrm>
            <a:off x="3253562" y="352426"/>
            <a:ext cx="5814238" cy="620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14" y="5905642"/>
            <a:ext cx="102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B&amp;FG 3e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Fig. 5.4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Page 175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1219200"/>
            <a:ext cx="3429000" cy="92333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1</a:t>
            </a:r>
            <a:r>
              <a:rPr lang="en-US" baseline="30000" dirty="0"/>
              <a:t>st</a:t>
            </a:r>
            <a:r>
              <a:rPr lang="en-US" dirty="0"/>
              <a:t> iteration:</a:t>
            </a:r>
          </a:p>
          <a:p>
            <a:r>
              <a:rPr lang="en-US" dirty="0"/>
              <a:t>Expect = 4e-04</a:t>
            </a:r>
          </a:p>
          <a:p>
            <a:r>
              <a:rPr lang="en-US" dirty="0"/>
              <a:t>Alignment length = 87 amino acids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039070"/>
            <a:ext cx="3505200" cy="92333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2</a:t>
            </a:r>
            <a:r>
              <a:rPr lang="en-US" baseline="30000" dirty="0"/>
              <a:t>nd</a:t>
            </a:r>
            <a:r>
              <a:rPr lang="en-US" dirty="0"/>
              <a:t> iteration:</a:t>
            </a:r>
          </a:p>
          <a:p>
            <a:r>
              <a:rPr lang="en-US" dirty="0"/>
              <a:t>Expect = 1e-36</a:t>
            </a:r>
          </a:p>
          <a:p>
            <a:r>
              <a:rPr lang="en-US" dirty="0"/>
              <a:t>Alignment length = 110 amino acids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791670"/>
            <a:ext cx="3505200" cy="92333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3</a:t>
            </a:r>
            <a:r>
              <a:rPr lang="en-US" baseline="30000" dirty="0"/>
              <a:t>rd</a:t>
            </a:r>
            <a:r>
              <a:rPr lang="en-US" dirty="0"/>
              <a:t> iteration:</a:t>
            </a:r>
          </a:p>
          <a:p>
            <a:r>
              <a:rPr lang="en-US" dirty="0"/>
              <a:t>Expect = 2e-33</a:t>
            </a:r>
          </a:p>
          <a:p>
            <a:r>
              <a:rPr lang="en-US" dirty="0"/>
              <a:t>Alignment length = 146 amino acids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3178" y="228600"/>
            <a:ext cx="3293114" cy="707886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cs typeface="Arial" charset="0"/>
              </a:rPr>
              <a:t>Note that PSI-BLAST E values 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cs typeface="Arial" charset="0"/>
              </a:rPr>
              <a:t>can improve dramatically!</a:t>
            </a:r>
          </a:p>
        </p:txBody>
      </p:sp>
    </p:spTree>
    <p:extLst>
      <p:ext uri="{BB962C8B-B14F-4D97-AF65-F5344CB8AC3E}">
        <p14:creationId xmlns:p14="http://schemas.microsoft.com/office/powerpoint/2010/main" val="2279985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Oval 2"/>
          <p:cNvSpPr>
            <a:spLocks noChangeArrowheads="1"/>
          </p:cNvSpPr>
          <p:nvPr/>
        </p:nvSpPr>
        <p:spPr bwMode="auto">
          <a:xfrm>
            <a:off x="5486400" y="2209800"/>
            <a:ext cx="2590800" cy="26670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97283" name="Oval 3"/>
          <p:cNvSpPr>
            <a:spLocks noChangeArrowheads="1"/>
          </p:cNvSpPr>
          <p:nvPr/>
        </p:nvSpPr>
        <p:spPr bwMode="auto">
          <a:xfrm>
            <a:off x="762000" y="2209800"/>
            <a:ext cx="2590800" cy="26670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97284" name="Oval 4"/>
          <p:cNvSpPr>
            <a:spLocks noChangeArrowheads="1"/>
          </p:cNvSpPr>
          <p:nvPr/>
        </p:nvSpPr>
        <p:spPr bwMode="auto">
          <a:xfrm>
            <a:off x="3124200" y="2209800"/>
            <a:ext cx="2590800" cy="2667000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97285" name="Oval 5"/>
          <p:cNvSpPr>
            <a:spLocks noChangeArrowheads="1"/>
          </p:cNvSpPr>
          <p:nvPr/>
        </p:nvSpPr>
        <p:spPr bwMode="auto">
          <a:xfrm>
            <a:off x="533400" y="838200"/>
            <a:ext cx="7772400" cy="5562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286" name="Oval 6"/>
          <p:cNvSpPr>
            <a:spLocks noChangeArrowheads="1"/>
          </p:cNvSpPr>
          <p:nvPr/>
        </p:nvSpPr>
        <p:spPr bwMode="auto">
          <a:xfrm>
            <a:off x="2133600" y="3810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287" name="Oval 7"/>
          <p:cNvSpPr>
            <a:spLocks noChangeArrowheads="1"/>
          </p:cNvSpPr>
          <p:nvPr/>
        </p:nvSpPr>
        <p:spPr bwMode="auto">
          <a:xfrm>
            <a:off x="2286000" y="3962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288" name="Oval 8"/>
          <p:cNvSpPr>
            <a:spLocks noChangeArrowheads="1"/>
          </p:cNvSpPr>
          <p:nvPr/>
        </p:nvSpPr>
        <p:spPr bwMode="auto">
          <a:xfrm>
            <a:off x="2438400" y="4114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289" name="Oval 9"/>
          <p:cNvSpPr>
            <a:spLocks noChangeArrowheads="1"/>
          </p:cNvSpPr>
          <p:nvPr/>
        </p:nvSpPr>
        <p:spPr bwMode="auto">
          <a:xfrm>
            <a:off x="2667000" y="4114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290" name="Oval 10"/>
          <p:cNvSpPr>
            <a:spLocks noChangeArrowheads="1"/>
          </p:cNvSpPr>
          <p:nvPr/>
        </p:nvSpPr>
        <p:spPr bwMode="auto">
          <a:xfrm>
            <a:off x="2819400" y="4267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291" name="Oval 11"/>
          <p:cNvSpPr>
            <a:spLocks noChangeArrowheads="1"/>
          </p:cNvSpPr>
          <p:nvPr/>
        </p:nvSpPr>
        <p:spPr bwMode="auto">
          <a:xfrm>
            <a:off x="2971800" y="4419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292" name="Oval 12"/>
          <p:cNvSpPr>
            <a:spLocks noChangeArrowheads="1"/>
          </p:cNvSpPr>
          <p:nvPr/>
        </p:nvSpPr>
        <p:spPr bwMode="auto">
          <a:xfrm>
            <a:off x="3124200" y="4648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293" name="Oval 13"/>
          <p:cNvSpPr>
            <a:spLocks noChangeArrowheads="1"/>
          </p:cNvSpPr>
          <p:nvPr/>
        </p:nvSpPr>
        <p:spPr bwMode="auto">
          <a:xfrm>
            <a:off x="3276600" y="4724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294" name="Oval 14"/>
          <p:cNvSpPr>
            <a:spLocks noChangeArrowheads="1"/>
          </p:cNvSpPr>
          <p:nvPr/>
        </p:nvSpPr>
        <p:spPr bwMode="auto">
          <a:xfrm>
            <a:off x="3429000" y="4953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295" name="Oval 15"/>
          <p:cNvSpPr>
            <a:spLocks noChangeArrowheads="1"/>
          </p:cNvSpPr>
          <p:nvPr/>
        </p:nvSpPr>
        <p:spPr bwMode="auto">
          <a:xfrm>
            <a:off x="3581400" y="4876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296" name="Oval 16"/>
          <p:cNvSpPr>
            <a:spLocks noChangeArrowheads="1"/>
          </p:cNvSpPr>
          <p:nvPr/>
        </p:nvSpPr>
        <p:spPr bwMode="auto">
          <a:xfrm>
            <a:off x="3657600" y="5181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297" name="Oval 17"/>
          <p:cNvSpPr>
            <a:spLocks noChangeArrowheads="1"/>
          </p:cNvSpPr>
          <p:nvPr/>
        </p:nvSpPr>
        <p:spPr bwMode="auto">
          <a:xfrm>
            <a:off x="3886200" y="5334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298" name="Oval 18"/>
          <p:cNvSpPr>
            <a:spLocks noChangeArrowheads="1"/>
          </p:cNvSpPr>
          <p:nvPr/>
        </p:nvSpPr>
        <p:spPr bwMode="auto">
          <a:xfrm>
            <a:off x="4038600" y="5486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299" name="Oval 19"/>
          <p:cNvSpPr>
            <a:spLocks noChangeArrowheads="1"/>
          </p:cNvSpPr>
          <p:nvPr/>
        </p:nvSpPr>
        <p:spPr bwMode="auto">
          <a:xfrm>
            <a:off x="2667000" y="3657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00" name="Oval 20"/>
          <p:cNvSpPr>
            <a:spLocks noChangeArrowheads="1"/>
          </p:cNvSpPr>
          <p:nvPr/>
        </p:nvSpPr>
        <p:spPr bwMode="auto">
          <a:xfrm>
            <a:off x="2743200" y="3810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01" name="Oval 21"/>
          <p:cNvSpPr>
            <a:spLocks noChangeArrowheads="1"/>
          </p:cNvSpPr>
          <p:nvPr/>
        </p:nvSpPr>
        <p:spPr bwMode="auto">
          <a:xfrm>
            <a:off x="2971800" y="3962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02" name="Oval 22"/>
          <p:cNvSpPr>
            <a:spLocks noChangeArrowheads="1"/>
          </p:cNvSpPr>
          <p:nvPr/>
        </p:nvSpPr>
        <p:spPr bwMode="auto">
          <a:xfrm>
            <a:off x="3124200" y="4114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03" name="Oval 23"/>
          <p:cNvSpPr>
            <a:spLocks noChangeArrowheads="1"/>
          </p:cNvSpPr>
          <p:nvPr/>
        </p:nvSpPr>
        <p:spPr bwMode="auto">
          <a:xfrm>
            <a:off x="3276600" y="4419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04" name="Oval 24"/>
          <p:cNvSpPr>
            <a:spLocks noChangeArrowheads="1"/>
          </p:cNvSpPr>
          <p:nvPr/>
        </p:nvSpPr>
        <p:spPr bwMode="auto">
          <a:xfrm>
            <a:off x="3429000" y="4419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05" name="Oval 25"/>
          <p:cNvSpPr>
            <a:spLocks noChangeArrowheads="1"/>
          </p:cNvSpPr>
          <p:nvPr/>
        </p:nvSpPr>
        <p:spPr bwMode="auto">
          <a:xfrm>
            <a:off x="3581400" y="4572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06" name="Oval 26"/>
          <p:cNvSpPr>
            <a:spLocks noChangeArrowheads="1"/>
          </p:cNvSpPr>
          <p:nvPr/>
        </p:nvSpPr>
        <p:spPr bwMode="auto">
          <a:xfrm>
            <a:off x="3810000" y="4572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07" name="Oval 27"/>
          <p:cNvSpPr>
            <a:spLocks noChangeArrowheads="1"/>
          </p:cNvSpPr>
          <p:nvPr/>
        </p:nvSpPr>
        <p:spPr bwMode="auto">
          <a:xfrm>
            <a:off x="3886200" y="4876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08" name="Oval 28"/>
          <p:cNvSpPr>
            <a:spLocks noChangeArrowheads="1"/>
          </p:cNvSpPr>
          <p:nvPr/>
        </p:nvSpPr>
        <p:spPr bwMode="auto">
          <a:xfrm>
            <a:off x="4038600" y="5029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09" name="Oval 29"/>
          <p:cNvSpPr>
            <a:spLocks noChangeArrowheads="1"/>
          </p:cNvSpPr>
          <p:nvPr/>
        </p:nvSpPr>
        <p:spPr bwMode="auto">
          <a:xfrm>
            <a:off x="4191000" y="5181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10" name="Oval 30"/>
          <p:cNvSpPr>
            <a:spLocks noChangeArrowheads="1"/>
          </p:cNvSpPr>
          <p:nvPr/>
        </p:nvSpPr>
        <p:spPr bwMode="auto">
          <a:xfrm>
            <a:off x="1981200" y="3886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11" name="Oval 31"/>
          <p:cNvSpPr>
            <a:spLocks noChangeArrowheads="1"/>
          </p:cNvSpPr>
          <p:nvPr/>
        </p:nvSpPr>
        <p:spPr bwMode="auto">
          <a:xfrm>
            <a:off x="2057400" y="4191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12" name="Oval 32"/>
          <p:cNvSpPr>
            <a:spLocks noChangeArrowheads="1"/>
          </p:cNvSpPr>
          <p:nvPr/>
        </p:nvSpPr>
        <p:spPr bwMode="auto">
          <a:xfrm>
            <a:off x="2209800" y="4343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13" name="Oval 33"/>
          <p:cNvSpPr>
            <a:spLocks noChangeArrowheads="1"/>
          </p:cNvSpPr>
          <p:nvPr/>
        </p:nvSpPr>
        <p:spPr bwMode="auto">
          <a:xfrm>
            <a:off x="2438400" y="4343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14" name="Oval 34"/>
          <p:cNvSpPr>
            <a:spLocks noChangeArrowheads="1"/>
          </p:cNvSpPr>
          <p:nvPr/>
        </p:nvSpPr>
        <p:spPr bwMode="auto">
          <a:xfrm>
            <a:off x="2438400" y="4495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15" name="Oval 35"/>
          <p:cNvSpPr>
            <a:spLocks noChangeArrowheads="1"/>
          </p:cNvSpPr>
          <p:nvPr/>
        </p:nvSpPr>
        <p:spPr bwMode="auto">
          <a:xfrm>
            <a:off x="2743200" y="4648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16" name="Oval 36"/>
          <p:cNvSpPr>
            <a:spLocks noChangeArrowheads="1"/>
          </p:cNvSpPr>
          <p:nvPr/>
        </p:nvSpPr>
        <p:spPr bwMode="auto">
          <a:xfrm>
            <a:off x="2819400" y="4800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17" name="Oval 37"/>
          <p:cNvSpPr>
            <a:spLocks noChangeArrowheads="1"/>
          </p:cNvSpPr>
          <p:nvPr/>
        </p:nvSpPr>
        <p:spPr bwMode="auto">
          <a:xfrm>
            <a:off x="2895600" y="5029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18" name="Oval 38"/>
          <p:cNvSpPr>
            <a:spLocks noChangeArrowheads="1"/>
          </p:cNvSpPr>
          <p:nvPr/>
        </p:nvSpPr>
        <p:spPr bwMode="auto">
          <a:xfrm>
            <a:off x="3124200" y="5105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19" name="Oval 39"/>
          <p:cNvSpPr>
            <a:spLocks noChangeArrowheads="1"/>
          </p:cNvSpPr>
          <p:nvPr/>
        </p:nvSpPr>
        <p:spPr bwMode="auto">
          <a:xfrm>
            <a:off x="3352800" y="5257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20" name="Oval 40"/>
          <p:cNvSpPr>
            <a:spLocks noChangeArrowheads="1"/>
          </p:cNvSpPr>
          <p:nvPr/>
        </p:nvSpPr>
        <p:spPr bwMode="auto">
          <a:xfrm>
            <a:off x="3505200" y="5410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21" name="Oval 41"/>
          <p:cNvSpPr>
            <a:spLocks noChangeArrowheads="1"/>
          </p:cNvSpPr>
          <p:nvPr/>
        </p:nvSpPr>
        <p:spPr bwMode="auto">
          <a:xfrm>
            <a:off x="3276600" y="3124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22" name="Oval 42"/>
          <p:cNvSpPr>
            <a:spLocks noChangeArrowheads="1"/>
          </p:cNvSpPr>
          <p:nvPr/>
        </p:nvSpPr>
        <p:spPr bwMode="auto">
          <a:xfrm>
            <a:off x="4648200" y="3886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23" name="Oval 43"/>
          <p:cNvSpPr>
            <a:spLocks noChangeArrowheads="1"/>
          </p:cNvSpPr>
          <p:nvPr/>
        </p:nvSpPr>
        <p:spPr bwMode="auto">
          <a:xfrm>
            <a:off x="4800600" y="4038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24" name="Oval 44"/>
          <p:cNvSpPr>
            <a:spLocks noChangeArrowheads="1"/>
          </p:cNvSpPr>
          <p:nvPr/>
        </p:nvSpPr>
        <p:spPr bwMode="auto">
          <a:xfrm>
            <a:off x="4953000" y="4191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25" name="Oval 45"/>
          <p:cNvSpPr>
            <a:spLocks noChangeArrowheads="1"/>
          </p:cNvSpPr>
          <p:nvPr/>
        </p:nvSpPr>
        <p:spPr bwMode="auto">
          <a:xfrm>
            <a:off x="3886200" y="3962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26" name="Oval 46"/>
          <p:cNvSpPr>
            <a:spLocks noChangeArrowheads="1"/>
          </p:cNvSpPr>
          <p:nvPr/>
        </p:nvSpPr>
        <p:spPr bwMode="auto">
          <a:xfrm>
            <a:off x="4038600" y="4114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27" name="Oval 47"/>
          <p:cNvSpPr>
            <a:spLocks noChangeArrowheads="1"/>
          </p:cNvSpPr>
          <p:nvPr/>
        </p:nvSpPr>
        <p:spPr bwMode="auto">
          <a:xfrm>
            <a:off x="4191000" y="4267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28" name="Oval 48"/>
          <p:cNvSpPr>
            <a:spLocks noChangeArrowheads="1"/>
          </p:cNvSpPr>
          <p:nvPr/>
        </p:nvSpPr>
        <p:spPr bwMode="auto">
          <a:xfrm>
            <a:off x="4953000" y="3733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29" name="Oval 49"/>
          <p:cNvSpPr>
            <a:spLocks noChangeArrowheads="1"/>
          </p:cNvSpPr>
          <p:nvPr/>
        </p:nvSpPr>
        <p:spPr bwMode="auto">
          <a:xfrm>
            <a:off x="5105400" y="3886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30" name="Oval 50"/>
          <p:cNvSpPr>
            <a:spLocks noChangeArrowheads="1"/>
          </p:cNvSpPr>
          <p:nvPr/>
        </p:nvSpPr>
        <p:spPr bwMode="auto">
          <a:xfrm>
            <a:off x="5257800" y="4038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31" name="Oval 51"/>
          <p:cNvSpPr>
            <a:spLocks noChangeArrowheads="1"/>
          </p:cNvSpPr>
          <p:nvPr/>
        </p:nvSpPr>
        <p:spPr bwMode="auto">
          <a:xfrm>
            <a:off x="4191000" y="3810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32" name="Oval 52"/>
          <p:cNvSpPr>
            <a:spLocks noChangeArrowheads="1"/>
          </p:cNvSpPr>
          <p:nvPr/>
        </p:nvSpPr>
        <p:spPr bwMode="auto">
          <a:xfrm>
            <a:off x="4343400" y="3962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33" name="Oval 53"/>
          <p:cNvSpPr>
            <a:spLocks noChangeArrowheads="1"/>
          </p:cNvSpPr>
          <p:nvPr/>
        </p:nvSpPr>
        <p:spPr bwMode="auto">
          <a:xfrm>
            <a:off x="4495800" y="4114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34" name="Oval 54"/>
          <p:cNvSpPr>
            <a:spLocks noChangeArrowheads="1"/>
          </p:cNvSpPr>
          <p:nvPr/>
        </p:nvSpPr>
        <p:spPr bwMode="auto">
          <a:xfrm>
            <a:off x="4648200" y="4267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35" name="Oval 55"/>
          <p:cNvSpPr>
            <a:spLocks noChangeArrowheads="1"/>
          </p:cNvSpPr>
          <p:nvPr/>
        </p:nvSpPr>
        <p:spPr bwMode="auto">
          <a:xfrm>
            <a:off x="2895600" y="3429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36" name="Oval 56"/>
          <p:cNvSpPr>
            <a:spLocks noChangeArrowheads="1"/>
          </p:cNvSpPr>
          <p:nvPr/>
        </p:nvSpPr>
        <p:spPr bwMode="auto">
          <a:xfrm>
            <a:off x="3048000" y="3581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37" name="Oval 57"/>
          <p:cNvSpPr>
            <a:spLocks noChangeArrowheads="1"/>
          </p:cNvSpPr>
          <p:nvPr/>
        </p:nvSpPr>
        <p:spPr bwMode="auto">
          <a:xfrm>
            <a:off x="3276600" y="3733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38" name="Oval 58"/>
          <p:cNvSpPr>
            <a:spLocks noChangeArrowheads="1"/>
          </p:cNvSpPr>
          <p:nvPr/>
        </p:nvSpPr>
        <p:spPr bwMode="auto">
          <a:xfrm>
            <a:off x="3352800" y="3886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39" name="Oval 59"/>
          <p:cNvSpPr>
            <a:spLocks noChangeArrowheads="1"/>
          </p:cNvSpPr>
          <p:nvPr/>
        </p:nvSpPr>
        <p:spPr bwMode="auto">
          <a:xfrm>
            <a:off x="3505200" y="4038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40" name="Oval 60"/>
          <p:cNvSpPr>
            <a:spLocks noChangeArrowheads="1"/>
          </p:cNvSpPr>
          <p:nvPr/>
        </p:nvSpPr>
        <p:spPr bwMode="auto">
          <a:xfrm>
            <a:off x="3657600" y="4191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41" name="Oval 61"/>
          <p:cNvSpPr>
            <a:spLocks noChangeArrowheads="1"/>
          </p:cNvSpPr>
          <p:nvPr/>
        </p:nvSpPr>
        <p:spPr bwMode="auto">
          <a:xfrm>
            <a:off x="3429000" y="2057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42" name="Oval 62"/>
          <p:cNvSpPr>
            <a:spLocks noChangeArrowheads="1"/>
          </p:cNvSpPr>
          <p:nvPr/>
        </p:nvSpPr>
        <p:spPr bwMode="auto">
          <a:xfrm>
            <a:off x="3581400" y="2362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43" name="Oval 63"/>
          <p:cNvSpPr>
            <a:spLocks noChangeArrowheads="1"/>
          </p:cNvSpPr>
          <p:nvPr/>
        </p:nvSpPr>
        <p:spPr bwMode="auto">
          <a:xfrm>
            <a:off x="3733800" y="2514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44" name="Oval 64"/>
          <p:cNvSpPr>
            <a:spLocks noChangeArrowheads="1"/>
          </p:cNvSpPr>
          <p:nvPr/>
        </p:nvSpPr>
        <p:spPr bwMode="auto">
          <a:xfrm>
            <a:off x="3886200" y="2667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45" name="Oval 65"/>
          <p:cNvSpPr>
            <a:spLocks noChangeArrowheads="1"/>
          </p:cNvSpPr>
          <p:nvPr/>
        </p:nvSpPr>
        <p:spPr bwMode="auto">
          <a:xfrm>
            <a:off x="4038600" y="2819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46" name="Oval 66"/>
          <p:cNvSpPr>
            <a:spLocks noChangeArrowheads="1"/>
          </p:cNvSpPr>
          <p:nvPr/>
        </p:nvSpPr>
        <p:spPr bwMode="auto">
          <a:xfrm>
            <a:off x="4191000" y="3124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47" name="Oval 67"/>
          <p:cNvSpPr>
            <a:spLocks noChangeArrowheads="1"/>
          </p:cNvSpPr>
          <p:nvPr/>
        </p:nvSpPr>
        <p:spPr bwMode="auto">
          <a:xfrm>
            <a:off x="4495800" y="3124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48" name="Oval 68"/>
          <p:cNvSpPr>
            <a:spLocks noChangeArrowheads="1"/>
          </p:cNvSpPr>
          <p:nvPr/>
        </p:nvSpPr>
        <p:spPr bwMode="auto">
          <a:xfrm>
            <a:off x="3886200" y="2209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49" name="Oval 69"/>
          <p:cNvSpPr>
            <a:spLocks noChangeArrowheads="1"/>
          </p:cNvSpPr>
          <p:nvPr/>
        </p:nvSpPr>
        <p:spPr bwMode="auto">
          <a:xfrm>
            <a:off x="4038600" y="2362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50" name="Oval 70"/>
          <p:cNvSpPr>
            <a:spLocks noChangeArrowheads="1"/>
          </p:cNvSpPr>
          <p:nvPr/>
        </p:nvSpPr>
        <p:spPr bwMode="auto">
          <a:xfrm>
            <a:off x="4191000" y="2514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51" name="Oval 71"/>
          <p:cNvSpPr>
            <a:spLocks noChangeArrowheads="1"/>
          </p:cNvSpPr>
          <p:nvPr/>
        </p:nvSpPr>
        <p:spPr bwMode="auto">
          <a:xfrm>
            <a:off x="4343400" y="2743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52" name="Oval 72"/>
          <p:cNvSpPr>
            <a:spLocks noChangeArrowheads="1"/>
          </p:cNvSpPr>
          <p:nvPr/>
        </p:nvSpPr>
        <p:spPr bwMode="auto">
          <a:xfrm>
            <a:off x="4648200" y="2667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53" name="Oval 73"/>
          <p:cNvSpPr>
            <a:spLocks noChangeArrowheads="1"/>
          </p:cNvSpPr>
          <p:nvPr/>
        </p:nvSpPr>
        <p:spPr bwMode="auto">
          <a:xfrm>
            <a:off x="4648200" y="2895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54" name="Oval 74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55" name="Oval 75"/>
          <p:cNvSpPr>
            <a:spLocks noChangeArrowheads="1"/>
          </p:cNvSpPr>
          <p:nvPr/>
        </p:nvSpPr>
        <p:spPr bwMode="auto">
          <a:xfrm>
            <a:off x="2895600" y="2286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56" name="Oval 76"/>
          <p:cNvSpPr>
            <a:spLocks noChangeArrowheads="1"/>
          </p:cNvSpPr>
          <p:nvPr/>
        </p:nvSpPr>
        <p:spPr bwMode="auto">
          <a:xfrm>
            <a:off x="3200400" y="2438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57" name="Oval 77"/>
          <p:cNvSpPr>
            <a:spLocks noChangeArrowheads="1"/>
          </p:cNvSpPr>
          <p:nvPr/>
        </p:nvSpPr>
        <p:spPr bwMode="auto">
          <a:xfrm>
            <a:off x="3352800" y="2590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58" name="Oval 78"/>
          <p:cNvSpPr>
            <a:spLocks noChangeArrowheads="1"/>
          </p:cNvSpPr>
          <p:nvPr/>
        </p:nvSpPr>
        <p:spPr bwMode="auto">
          <a:xfrm>
            <a:off x="3505200" y="2743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59" name="Oval 79"/>
          <p:cNvSpPr>
            <a:spLocks noChangeArrowheads="1"/>
          </p:cNvSpPr>
          <p:nvPr/>
        </p:nvSpPr>
        <p:spPr bwMode="auto">
          <a:xfrm>
            <a:off x="3657600" y="2895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60" name="Oval 80"/>
          <p:cNvSpPr>
            <a:spLocks noChangeArrowheads="1"/>
          </p:cNvSpPr>
          <p:nvPr/>
        </p:nvSpPr>
        <p:spPr bwMode="auto">
          <a:xfrm>
            <a:off x="3810000" y="3048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61" name="Oval 81"/>
          <p:cNvSpPr>
            <a:spLocks noChangeArrowheads="1"/>
          </p:cNvSpPr>
          <p:nvPr/>
        </p:nvSpPr>
        <p:spPr bwMode="auto">
          <a:xfrm>
            <a:off x="1066800" y="3962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62" name="Oval 82"/>
          <p:cNvSpPr>
            <a:spLocks noChangeArrowheads="1"/>
          </p:cNvSpPr>
          <p:nvPr/>
        </p:nvSpPr>
        <p:spPr bwMode="auto">
          <a:xfrm>
            <a:off x="1219200" y="4114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63" name="Oval 83"/>
          <p:cNvSpPr>
            <a:spLocks noChangeArrowheads="1"/>
          </p:cNvSpPr>
          <p:nvPr/>
        </p:nvSpPr>
        <p:spPr bwMode="auto">
          <a:xfrm>
            <a:off x="1371600" y="4267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64" name="Oval 84"/>
          <p:cNvSpPr>
            <a:spLocks noChangeArrowheads="1"/>
          </p:cNvSpPr>
          <p:nvPr/>
        </p:nvSpPr>
        <p:spPr bwMode="auto">
          <a:xfrm>
            <a:off x="1524000" y="4419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65" name="Oval 85"/>
          <p:cNvSpPr>
            <a:spLocks noChangeArrowheads="1"/>
          </p:cNvSpPr>
          <p:nvPr/>
        </p:nvSpPr>
        <p:spPr bwMode="auto">
          <a:xfrm>
            <a:off x="1676400" y="4572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66" name="Oval 86"/>
          <p:cNvSpPr>
            <a:spLocks noChangeArrowheads="1"/>
          </p:cNvSpPr>
          <p:nvPr/>
        </p:nvSpPr>
        <p:spPr bwMode="auto">
          <a:xfrm>
            <a:off x="1828800" y="4724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67" name="Oval 87"/>
          <p:cNvSpPr>
            <a:spLocks noChangeArrowheads="1"/>
          </p:cNvSpPr>
          <p:nvPr/>
        </p:nvSpPr>
        <p:spPr bwMode="auto">
          <a:xfrm>
            <a:off x="1981200" y="4876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68" name="Oval 88"/>
          <p:cNvSpPr>
            <a:spLocks noChangeArrowheads="1"/>
          </p:cNvSpPr>
          <p:nvPr/>
        </p:nvSpPr>
        <p:spPr bwMode="auto">
          <a:xfrm>
            <a:off x="1524000" y="3962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69" name="Oval 89"/>
          <p:cNvSpPr>
            <a:spLocks noChangeArrowheads="1"/>
          </p:cNvSpPr>
          <p:nvPr/>
        </p:nvSpPr>
        <p:spPr bwMode="auto">
          <a:xfrm>
            <a:off x="1676400" y="4114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70" name="Oval 90"/>
          <p:cNvSpPr>
            <a:spLocks noChangeArrowheads="1"/>
          </p:cNvSpPr>
          <p:nvPr/>
        </p:nvSpPr>
        <p:spPr bwMode="auto">
          <a:xfrm>
            <a:off x="1828800" y="4267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71" name="Oval 91"/>
          <p:cNvSpPr>
            <a:spLocks noChangeArrowheads="1"/>
          </p:cNvSpPr>
          <p:nvPr/>
        </p:nvSpPr>
        <p:spPr bwMode="auto">
          <a:xfrm>
            <a:off x="1981200" y="4419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72" name="Oval 92"/>
          <p:cNvSpPr>
            <a:spLocks noChangeArrowheads="1"/>
          </p:cNvSpPr>
          <p:nvPr/>
        </p:nvSpPr>
        <p:spPr bwMode="auto">
          <a:xfrm>
            <a:off x="2133600" y="4572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73" name="Oval 93"/>
          <p:cNvSpPr>
            <a:spLocks noChangeArrowheads="1"/>
          </p:cNvSpPr>
          <p:nvPr/>
        </p:nvSpPr>
        <p:spPr bwMode="auto">
          <a:xfrm>
            <a:off x="2286000" y="4724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74" name="Oval 94"/>
          <p:cNvSpPr>
            <a:spLocks noChangeArrowheads="1"/>
          </p:cNvSpPr>
          <p:nvPr/>
        </p:nvSpPr>
        <p:spPr bwMode="auto">
          <a:xfrm>
            <a:off x="2438400" y="4876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75" name="Oval 95"/>
          <p:cNvSpPr>
            <a:spLocks noChangeArrowheads="1"/>
          </p:cNvSpPr>
          <p:nvPr/>
        </p:nvSpPr>
        <p:spPr bwMode="auto">
          <a:xfrm>
            <a:off x="685800" y="4038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76" name="Oval 96"/>
          <p:cNvSpPr>
            <a:spLocks noChangeArrowheads="1"/>
          </p:cNvSpPr>
          <p:nvPr/>
        </p:nvSpPr>
        <p:spPr bwMode="auto">
          <a:xfrm>
            <a:off x="838200" y="4191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77" name="Oval 97"/>
          <p:cNvSpPr>
            <a:spLocks noChangeArrowheads="1"/>
          </p:cNvSpPr>
          <p:nvPr/>
        </p:nvSpPr>
        <p:spPr bwMode="auto">
          <a:xfrm>
            <a:off x="990600" y="4495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78" name="Oval 98"/>
          <p:cNvSpPr>
            <a:spLocks noChangeArrowheads="1"/>
          </p:cNvSpPr>
          <p:nvPr/>
        </p:nvSpPr>
        <p:spPr bwMode="auto">
          <a:xfrm>
            <a:off x="1143000" y="4495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79" name="Oval 99"/>
          <p:cNvSpPr>
            <a:spLocks noChangeArrowheads="1"/>
          </p:cNvSpPr>
          <p:nvPr/>
        </p:nvSpPr>
        <p:spPr bwMode="auto">
          <a:xfrm>
            <a:off x="1295400" y="4800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80" name="Oval 100"/>
          <p:cNvSpPr>
            <a:spLocks noChangeArrowheads="1"/>
          </p:cNvSpPr>
          <p:nvPr/>
        </p:nvSpPr>
        <p:spPr bwMode="auto">
          <a:xfrm>
            <a:off x="1447800" y="4800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81" name="Oval 101"/>
          <p:cNvSpPr>
            <a:spLocks noChangeArrowheads="1"/>
          </p:cNvSpPr>
          <p:nvPr/>
        </p:nvSpPr>
        <p:spPr bwMode="auto">
          <a:xfrm>
            <a:off x="1752600" y="2057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82" name="Oval 102"/>
          <p:cNvSpPr>
            <a:spLocks noChangeArrowheads="1"/>
          </p:cNvSpPr>
          <p:nvPr/>
        </p:nvSpPr>
        <p:spPr bwMode="auto">
          <a:xfrm>
            <a:off x="1905000" y="2362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83" name="Oval 103"/>
          <p:cNvSpPr>
            <a:spLocks noChangeArrowheads="1"/>
          </p:cNvSpPr>
          <p:nvPr/>
        </p:nvSpPr>
        <p:spPr bwMode="auto">
          <a:xfrm>
            <a:off x="2057400" y="2362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84" name="Oval 104"/>
          <p:cNvSpPr>
            <a:spLocks noChangeArrowheads="1"/>
          </p:cNvSpPr>
          <p:nvPr/>
        </p:nvSpPr>
        <p:spPr bwMode="auto">
          <a:xfrm>
            <a:off x="2209800" y="2514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85" name="Oval 105"/>
          <p:cNvSpPr>
            <a:spLocks noChangeArrowheads="1"/>
          </p:cNvSpPr>
          <p:nvPr/>
        </p:nvSpPr>
        <p:spPr bwMode="auto">
          <a:xfrm>
            <a:off x="2286000" y="2667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86" name="Oval 106"/>
          <p:cNvSpPr>
            <a:spLocks noChangeArrowheads="1"/>
          </p:cNvSpPr>
          <p:nvPr/>
        </p:nvSpPr>
        <p:spPr bwMode="auto">
          <a:xfrm>
            <a:off x="2514600" y="2819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87" name="Oval 107"/>
          <p:cNvSpPr>
            <a:spLocks noChangeArrowheads="1"/>
          </p:cNvSpPr>
          <p:nvPr/>
        </p:nvSpPr>
        <p:spPr bwMode="auto">
          <a:xfrm>
            <a:off x="2667000" y="2971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88" name="Oval 108"/>
          <p:cNvSpPr>
            <a:spLocks noChangeArrowheads="1"/>
          </p:cNvSpPr>
          <p:nvPr/>
        </p:nvSpPr>
        <p:spPr bwMode="auto">
          <a:xfrm>
            <a:off x="2209800" y="2057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89" name="Oval 109"/>
          <p:cNvSpPr>
            <a:spLocks noChangeArrowheads="1"/>
          </p:cNvSpPr>
          <p:nvPr/>
        </p:nvSpPr>
        <p:spPr bwMode="auto">
          <a:xfrm>
            <a:off x="2362200" y="2209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90" name="Oval 110"/>
          <p:cNvSpPr>
            <a:spLocks noChangeArrowheads="1"/>
          </p:cNvSpPr>
          <p:nvPr/>
        </p:nvSpPr>
        <p:spPr bwMode="auto">
          <a:xfrm>
            <a:off x="2514600" y="2362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91" name="Oval 111"/>
          <p:cNvSpPr>
            <a:spLocks noChangeArrowheads="1"/>
          </p:cNvSpPr>
          <p:nvPr/>
        </p:nvSpPr>
        <p:spPr bwMode="auto">
          <a:xfrm>
            <a:off x="2667000" y="2514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92" name="Oval 112"/>
          <p:cNvSpPr>
            <a:spLocks noChangeArrowheads="1"/>
          </p:cNvSpPr>
          <p:nvPr/>
        </p:nvSpPr>
        <p:spPr bwMode="auto">
          <a:xfrm>
            <a:off x="2819400" y="2667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93" name="Oval 113"/>
          <p:cNvSpPr>
            <a:spLocks noChangeArrowheads="1"/>
          </p:cNvSpPr>
          <p:nvPr/>
        </p:nvSpPr>
        <p:spPr bwMode="auto">
          <a:xfrm>
            <a:off x="2971800" y="2819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94" name="Oval 114"/>
          <p:cNvSpPr>
            <a:spLocks noChangeArrowheads="1"/>
          </p:cNvSpPr>
          <p:nvPr/>
        </p:nvSpPr>
        <p:spPr bwMode="auto">
          <a:xfrm>
            <a:off x="3124200" y="2971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95" name="Oval 115"/>
          <p:cNvSpPr>
            <a:spLocks noChangeArrowheads="1"/>
          </p:cNvSpPr>
          <p:nvPr/>
        </p:nvSpPr>
        <p:spPr bwMode="auto">
          <a:xfrm>
            <a:off x="1371600" y="2133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96" name="Oval 116"/>
          <p:cNvSpPr>
            <a:spLocks noChangeArrowheads="1"/>
          </p:cNvSpPr>
          <p:nvPr/>
        </p:nvSpPr>
        <p:spPr bwMode="auto">
          <a:xfrm>
            <a:off x="1524000" y="2438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97" name="Oval 117"/>
          <p:cNvSpPr>
            <a:spLocks noChangeArrowheads="1"/>
          </p:cNvSpPr>
          <p:nvPr/>
        </p:nvSpPr>
        <p:spPr bwMode="auto">
          <a:xfrm>
            <a:off x="1600200" y="2667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98" name="Oval 118"/>
          <p:cNvSpPr>
            <a:spLocks noChangeArrowheads="1"/>
          </p:cNvSpPr>
          <p:nvPr/>
        </p:nvSpPr>
        <p:spPr bwMode="auto">
          <a:xfrm>
            <a:off x="1828800" y="2590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399" name="Oval 119"/>
          <p:cNvSpPr>
            <a:spLocks noChangeArrowheads="1"/>
          </p:cNvSpPr>
          <p:nvPr/>
        </p:nvSpPr>
        <p:spPr bwMode="auto">
          <a:xfrm>
            <a:off x="1905000" y="2895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00" name="Oval 120"/>
          <p:cNvSpPr>
            <a:spLocks noChangeArrowheads="1"/>
          </p:cNvSpPr>
          <p:nvPr/>
        </p:nvSpPr>
        <p:spPr bwMode="auto">
          <a:xfrm>
            <a:off x="2133600" y="2895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01" name="Oval 121"/>
          <p:cNvSpPr>
            <a:spLocks noChangeArrowheads="1"/>
          </p:cNvSpPr>
          <p:nvPr/>
        </p:nvSpPr>
        <p:spPr bwMode="auto">
          <a:xfrm>
            <a:off x="4191000" y="1524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02" name="Oval 122"/>
          <p:cNvSpPr>
            <a:spLocks noChangeArrowheads="1"/>
          </p:cNvSpPr>
          <p:nvPr/>
        </p:nvSpPr>
        <p:spPr bwMode="auto">
          <a:xfrm>
            <a:off x="4343400" y="1752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03" name="Oval 123"/>
          <p:cNvSpPr>
            <a:spLocks noChangeArrowheads="1"/>
          </p:cNvSpPr>
          <p:nvPr/>
        </p:nvSpPr>
        <p:spPr bwMode="auto">
          <a:xfrm>
            <a:off x="4648200" y="1600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04" name="Oval 124"/>
          <p:cNvSpPr>
            <a:spLocks noChangeArrowheads="1"/>
          </p:cNvSpPr>
          <p:nvPr/>
        </p:nvSpPr>
        <p:spPr bwMode="auto">
          <a:xfrm>
            <a:off x="4800600" y="1752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05" name="Oval 125"/>
          <p:cNvSpPr>
            <a:spLocks noChangeArrowheads="1"/>
          </p:cNvSpPr>
          <p:nvPr/>
        </p:nvSpPr>
        <p:spPr bwMode="auto">
          <a:xfrm>
            <a:off x="3657600" y="1524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06" name="Oval 126"/>
          <p:cNvSpPr>
            <a:spLocks noChangeArrowheads="1"/>
          </p:cNvSpPr>
          <p:nvPr/>
        </p:nvSpPr>
        <p:spPr bwMode="auto">
          <a:xfrm>
            <a:off x="3810000" y="1676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07" name="Oval 127"/>
          <p:cNvSpPr>
            <a:spLocks noChangeArrowheads="1"/>
          </p:cNvSpPr>
          <p:nvPr/>
        </p:nvSpPr>
        <p:spPr bwMode="auto">
          <a:xfrm>
            <a:off x="2667000" y="1600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08" name="Oval 128"/>
          <p:cNvSpPr>
            <a:spLocks noChangeArrowheads="1"/>
          </p:cNvSpPr>
          <p:nvPr/>
        </p:nvSpPr>
        <p:spPr bwMode="auto">
          <a:xfrm>
            <a:off x="2819400" y="1752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09" name="Oval 129"/>
          <p:cNvSpPr>
            <a:spLocks noChangeArrowheads="1"/>
          </p:cNvSpPr>
          <p:nvPr/>
        </p:nvSpPr>
        <p:spPr bwMode="auto">
          <a:xfrm>
            <a:off x="3124200" y="1600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10" name="Oval 130"/>
          <p:cNvSpPr>
            <a:spLocks noChangeArrowheads="1"/>
          </p:cNvSpPr>
          <p:nvPr/>
        </p:nvSpPr>
        <p:spPr bwMode="auto">
          <a:xfrm>
            <a:off x="3276600" y="1752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11" name="Oval 131"/>
          <p:cNvSpPr>
            <a:spLocks noChangeArrowheads="1"/>
          </p:cNvSpPr>
          <p:nvPr/>
        </p:nvSpPr>
        <p:spPr bwMode="auto">
          <a:xfrm>
            <a:off x="2133600" y="1524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12" name="Oval 132"/>
          <p:cNvSpPr>
            <a:spLocks noChangeArrowheads="1"/>
          </p:cNvSpPr>
          <p:nvPr/>
        </p:nvSpPr>
        <p:spPr bwMode="auto">
          <a:xfrm>
            <a:off x="2286000" y="1676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13" name="Oval 133"/>
          <p:cNvSpPr>
            <a:spLocks noChangeArrowheads="1"/>
          </p:cNvSpPr>
          <p:nvPr/>
        </p:nvSpPr>
        <p:spPr bwMode="auto">
          <a:xfrm>
            <a:off x="4648200" y="1905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14" name="Oval 134"/>
          <p:cNvSpPr>
            <a:spLocks noChangeArrowheads="1"/>
          </p:cNvSpPr>
          <p:nvPr/>
        </p:nvSpPr>
        <p:spPr bwMode="auto">
          <a:xfrm>
            <a:off x="4800600" y="2057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15" name="Oval 135"/>
          <p:cNvSpPr>
            <a:spLocks noChangeArrowheads="1"/>
          </p:cNvSpPr>
          <p:nvPr/>
        </p:nvSpPr>
        <p:spPr bwMode="auto">
          <a:xfrm>
            <a:off x="5105400" y="1905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16" name="Oval 136"/>
          <p:cNvSpPr>
            <a:spLocks noChangeArrowheads="1"/>
          </p:cNvSpPr>
          <p:nvPr/>
        </p:nvSpPr>
        <p:spPr bwMode="auto">
          <a:xfrm>
            <a:off x="5257800" y="2057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17" name="Oval 137"/>
          <p:cNvSpPr>
            <a:spLocks noChangeArrowheads="1"/>
          </p:cNvSpPr>
          <p:nvPr/>
        </p:nvSpPr>
        <p:spPr bwMode="auto">
          <a:xfrm>
            <a:off x="4038600" y="1828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18" name="Oval 138"/>
          <p:cNvSpPr>
            <a:spLocks noChangeArrowheads="1"/>
          </p:cNvSpPr>
          <p:nvPr/>
        </p:nvSpPr>
        <p:spPr bwMode="auto">
          <a:xfrm>
            <a:off x="4267200" y="1981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19" name="Oval 139"/>
          <p:cNvSpPr>
            <a:spLocks noChangeArrowheads="1"/>
          </p:cNvSpPr>
          <p:nvPr/>
        </p:nvSpPr>
        <p:spPr bwMode="auto">
          <a:xfrm>
            <a:off x="3124200" y="1905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20" name="Oval 140"/>
          <p:cNvSpPr>
            <a:spLocks noChangeArrowheads="1"/>
          </p:cNvSpPr>
          <p:nvPr/>
        </p:nvSpPr>
        <p:spPr bwMode="auto">
          <a:xfrm>
            <a:off x="3276600" y="2057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21" name="Oval 141"/>
          <p:cNvSpPr>
            <a:spLocks noChangeArrowheads="1"/>
          </p:cNvSpPr>
          <p:nvPr/>
        </p:nvSpPr>
        <p:spPr bwMode="auto">
          <a:xfrm>
            <a:off x="3581400" y="1905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22" name="Oval 142"/>
          <p:cNvSpPr>
            <a:spLocks noChangeArrowheads="1"/>
          </p:cNvSpPr>
          <p:nvPr/>
        </p:nvSpPr>
        <p:spPr bwMode="auto">
          <a:xfrm>
            <a:off x="3810000" y="2057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23" name="Oval 143"/>
          <p:cNvSpPr>
            <a:spLocks noChangeArrowheads="1"/>
          </p:cNvSpPr>
          <p:nvPr/>
        </p:nvSpPr>
        <p:spPr bwMode="auto">
          <a:xfrm>
            <a:off x="2590800" y="1828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24" name="Oval 144"/>
          <p:cNvSpPr>
            <a:spLocks noChangeArrowheads="1"/>
          </p:cNvSpPr>
          <p:nvPr/>
        </p:nvSpPr>
        <p:spPr bwMode="auto">
          <a:xfrm>
            <a:off x="2743200" y="1981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25" name="Oval 145"/>
          <p:cNvSpPr>
            <a:spLocks noChangeArrowheads="1"/>
          </p:cNvSpPr>
          <p:nvPr/>
        </p:nvSpPr>
        <p:spPr bwMode="auto">
          <a:xfrm>
            <a:off x="4800600" y="5943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26" name="Oval 146"/>
          <p:cNvSpPr>
            <a:spLocks noChangeArrowheads="1"/>
          </p:cNvSpPr>
          <p:nvPr/>
        </p:nvSpPr>
        <p:spPr bwMode="auto">
          <a:xfrm>
            <a:off x="4953000" y="6096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27" name="Oval 147"/>
          <p:cNvSpPr>
            <a:spLocks noChangeArrowheads="1"/>
          </p:cNvSpPr>
          <p:nvPr/>
        </p:nvSpPr>
        <p:spPr bwMode="auto">
          <a:xfrm>
            <a:off x="5257800" y="5943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28" name="Oval 148"/>
          <p:cNvSpPr>
            <a:spLocks noChangeArrowheads="1"/>
          </p:cNvSpPr>
          <p:nvPr/>
        </p:nvSpPr>
        <p:spPr bwMode="auto">
          <a:xfrm>
            <a:off x="5410200" y="6096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29" name="Oval 149"/>
          <p:cNvSpPr>
            <a:spLocks noChangeArrowheads="1"/>
          </p:cNvSpPr>
          <p:nvPr/>
        </p:nvSpPr>
        <p:spPr bwMode="auto">
          <a:xfrm>
            <a:off x="4267200" y="5867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30" name="Oval 150"/>
          <p:cNvSpPr>
            <a:spLocks noChangeArrowheads="1"/>
          </p:cNvSpPr>
          <p:nvPr/>
        </p:nvSpPr>
        <p:spPr bwMode="auto">
          <a:xfrm>
            <a:off x="4419600" y="6019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31" name="Oval 151"/>
          <p:cNvSpPr>
            <a:spLocks noChangeArrowheads="1"/>
          </p:cNvSpPr>
          <p:nvPr/>
        </p:nvSpPr>
        <p:spPr bwMode="auto">
          <a:xfrm>
            <a:off x="3276600" y="5943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32" name="Oval 152"/>
          <p:cNvSpPr>
            <a:spLocks noChangeArrowheads="1"/>
          </p:cNvSpPr>
          <p:nvPr/>
        </p:nvSpPr>
        <p:spPr bwMode="auto">
          <a:xfrm>
            <a:off x="3429000" y="6096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33" name="Oval 153"/>
          <p:cNvSpPr>
            <a:spLocks noChangeArrowheads="1"/>
          </p:cNvSpPr>
          <p:nvPr/>
        </p:nvSpPr>
        <p:spPr bwMode="auto">
          <a:xfrm>
            <a:off x="3733800" y="5943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34" name="Oval 154"/>
          <p:cNvSpPr>
            <a:spLocks noChangeArrowheads="1"/>
          </p:cNvSpPr>
          <p:nvPr/>
        </p:nvSpPr>
        <p:spPr bwMode="auto">
          <a:xfrm>
            <a:off x="3886200" y="6096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35" name="Oval 155"/>
          <p:cNvSpPr>
            <a:spLocks noChangeArrowheads="1"/>
          </p:cNvSpPr>
          <p:nvPr/>
        </p:nvSpPr>
        <p:spPr bwMode="auto">
          <a:xfrm>
            <a:off x="2743200" y="5867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36" name="Oval 156"/>
          <p:cNvSpPr>
            <a:spLocks noChangeArrowheads="1"/>
          </p:cNvSpPr>
          <p:nvPr/>
        </p:nvSpPr>
        <p:spPr bwMode="auto">
          <a:xfrm>
            <a:off x="2895600" y="6019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37" name="Oval 157"/>
          <p:cNvSpPr>
            <a:spLocks noChangeArrowheads="1"/>
          </p:cNvSpPr>
          <p:nvPr/>
        </p:nvSpPr>
        <p:spPr bwMode="auto">
          <a:xfrm>
            <a:off x="4267200" y="5638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38" name="Oval 158"/>
          <p:cNvSpPr>
            <a:spLocks noChangeArrowheads="1"/>
          </p:cNvSpPr>
          <p:nvPr/>
        </p:nvSpPr>
        <p:spPr bwMode="auto">
          <a:xfrm>
            <a:off x="4419600" y="5791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39" name="Oval 159"/>
          <p:cNvSpPr>
            <a:spLocks noChangeArrowheads="1"/>
          </p:cNvSpPr>
          <p:nvPr/>
        </p:nvSpPr>
        <p:spPr bwMode="auto">
          <a:xfrm>
            <a:off x="4724400" y="5638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40" name="Oval 160"/>
          <p:cNvSpPr>
            <a:spLocks noChangeArrowheads="1"/>
          </p:cNvSpPr>
          <p:nvPr/>
        </p:nvSpPr>
        <p:spPr bwMode="auto">
          <a:xfrm>
            <a:off x="4876800" y="5791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41" name="Oval 161"/>
          <p:cNvSpPr>
            <a:spLocks noChangeArrowheads="1"/>
          </p:cNvSpPr>
          <p:nvPr/>
        </p:nvSpPr>
        <p:spPr bwMode="auto">
          <a:xfrm>
            <a:off x="3733800" y="5562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42" name="Oval 162"/>
          <p:cNvSpPr>
            <a:spLocks noChangeArrowheads="1"/>
          </p:cNvSpPr>
          <p:nvPr/>
        </p:nvSpPr>
        <p:spPr bwMode="auto">
          <a:xfrm>
            <a:off x="3886200" y="5715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43" name="Oval 163"/>
          <p:cNvSpPr>
            <a:spLocks noChangeArrowheads="1"/>
          </p:cNvSpPr>
          <p:nvPr/>
        </p:nvSpPr>
        <p:spPr bwMode="auto">
          <a:xfrm>
            <a:off x="2743200" y="5638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44" name="Oval 164"/>
          <p:cNvSpPr>
            <a:spLocks noChangeArrowheads="1"/>
          </p:cNvSpPr>
          <p:nvPr/>
        </p:nvSpPr>
        <p:spPr bwMode="auto">
          <a:xfrm>
            <a:off x="2895600" y="5791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45" name="Oval 165"/>
          <p:cNvSpPr>
            <a:spLocks noChangeArrowheads="1"/>
          </p:cNvSpPr>
          <p:nvPr/>
        </p:nvSpPr>
        <p:spPr bwMode="auto">
          <a:xfrm>
            <a:off x="3200400" y="5638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46" name="Oval 166"/>
          <p:cNvSpPr>
            <a:spLocks noChangeArrowheads="1"/>
          </p:cNvSpPr>
          <p:nvPr/>
        </p:nvSpPr>
        <p:spPr bwMode="auto">
          <a:xfrm>
            <a:off x="3352800" y="5791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47" name="Oval 167"/>
          <p:cNvSpPr>
            <a:spLocks noChangeArrowheads="1"/>
          </p:cNvSpPr>
          <p:nvPr/>
        </p:nvSpPr>
        <p:spPr bwMode="auto">
          <a:xfrm>
            <a:off x="2209800" y="5562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48" name="Oval 168"/>
          <p:cNvSpPr>
            <a:spLocks noChangeArrowheads="1"/>
          </p:cNvSpPr>
          <p:nvPr/>
        </p:nvSpPr>
        <p:spPr bwMode="auto">
          <a:xfrm>
            <a:off x="2362200" y="5715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49" name="Text Box 169"/>
          <p:cNvSpPr txBox="1">
            <a:spLocks noChangeArrowheads="1"/>
          </p:cNvSpPr>
          <p:nvPr/>
        </p:nvSpPr>
        <p:spPr bwMode="auto">
          <a:xfrm>
            <a:off x="1881273" y="192088"/>
            <a:ext cx="61959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The universe of </a:t>
            </a:r>
            <a:r>
              <a:rPr lang="en-US" sz="2400" dirty="0" err="1">
                <a:solidFill>
                  <a:srgbClr val="000000"/>
                </a:solidFill>
                <a:latin typeface="Gill Sans MT"/>
                <a:cs typeface="Gill Sans MT"/>
              </a:rPr>
              <a:t>lipocalins</a:t>
            </a:r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 (each dot is a protein)</a:t>
            </a:r>
          </a:p>
        </p:txBody>
      </p:sp>
      <p:sp>
        <p:nvSpPr>
          <p:cNvPr id="97450" name="Text Box 170"/>
          <p:cNvSpPr txBox="1">
            <a:spLocks noChangeArrowheads="1"/>
          </p:cNvSpPr>
          <p:nvPr/>
        </p:nvSpPr>
        <p:spPr bwMode="auto">
          <a:xfrm>
            <a:off x="965200" y="3071813"/>
            <a:ext cx="2224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00" b="1">
                <a:solidFill>
                  <a:srgbClr val="000000"/>
                </a:solidFill>
                <a:latin typeface="Arial" charset="0"/>
              </a:rPr>
              <a:t>retinol-binding </a:t>
            </a:r>
          </a:p>
          <a:p>
            <a:pPr algn="ctr" eaLnBrk="0" hangingPunct="0"/>
            <a:r>
              <a:rPr lang="en-US" sz="2200" b="1">
                <a:solidFill>
                  <a:srgbClr val="000000"/>
                </a:solidFill>
                <a:latin typeface="Arial" charset="0"/>
              </a:rPr>
              <a:t>protein</a:t>
            </a:r>
            <a:endParaRPr lang="en-US" sz="2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7451" name="Text Box 171"/>
          <p:cNvSpPr txBox="1">
            <a:spLocks noChangeArrowheads="1"/>
          </p:cNvSpPr>
          <p:nvPr/>
        </p:nvSpPr>
        <p:spPr bwMode="auto">
          <a:xfrm>
            <a:off x="5732463" y="3148013"/>
            <a:ext cx="24114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00" b="1">
                <a:solidFill>
                  <a:srgbClr val="000000"/>
                </a:solidFill>
                <a:latin typeface="Arial" charset="0"/>
              </a:rPr>
              <a:t>odorant-binding </a:t>
            </a:r>
          </a:p>
          <a:p>
            <a:pPr algn="ctr" eaLnBrk="0" hangingPunct="0"/>
            <a:r>
              <a:rPr lang="en-US" sz="2200" b="1">
                <a:solidFill>
                  <a:srgbClr val="000000"/>
                </a:solidFill>
                <a:latin typeface="Arial" charset="0"/>
              </a:rPr>
              <a:t>protein</a:t>
            </a:r>
            <a:endParaRPr lang="en-US" sz="2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7452" name="Text Box 172"/>
          <p:cNvSpPr txBox="1">
            <a:spLocks noChangeArrowheads="1"/>
          </p:cNvSpPr>
          <p:nvPr/>
        </p:nvSpPr>
        <p:spPr bwMode="auto">
          <a:xfrm>
            <a:off x="3219450" y="3224213"/>
            <a:ext cx="24098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00" b="1">
                <a:solidFill>
                  <a:srgbClr val="000000"/>
                </a:solidFill>
                <a:latin typeface="Arial" charset="0"/>
              </a:rPr>
              <a:t>apolipoprotein D</a:t>
            </a:r>
            <a:endParaRPr lang="en-US" sz="2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7453" name="Oval 173"/>
          <p:cNvSpPr>
            <a:spLocks noChangeArrowheads="1"/>
          </p:cNvSpPr>
          <p:nvPr/>
        </p:nvSpPr>
        <p:spPr bwMode="auto">
          <a:xfrm>
            <a:off x="5486400" y="4267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54" name="Oval 174"/>
          <p:cNvSpPr>
            <a:spLocks noChangeArrowheads="1"/>
          </p:cNvSpPr>
          <p:nvPr/>
        </p:nvSpPr>
        <p:spPr bwMode="auto">
          <a:xfrm>
            <a:off x="5715000" y="4419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55" name="Oval 175"/>
          <p:cNvSpPr>
            <a:spLocks noChangeArrowheads="1"/>
          </p:cNvSpPr>
          <p:nvPr/>
        </p:nvSpPr>
        <p:spPr bwMode="auto">
          <a:xfrm>
            <a:off x="5867400" y="4572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56" name="Oval 176"/>
          <p:cNvSpPr>
            <a:spLocks noChangeArrowheads="1"/>
          </p:cNvSpPr>
          <p:nvPr/>
        </p:nvSpPr>
        <p:spPr bwMode="auto">
          <a:xfrm>
            <a:off x="6019800" y="4267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57" name="Oval 177"/>
          <p:cNvSpPr>
            <a:spLocks noChangeArrowheads="1"/>
          </p:cNvSpPr>
          <p:nvPr/>
        </p:nvSpPr>
        <p:spPr bwMode="auto">
          <a:xfrm>
            <a:off x="5181600" y="4343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58" name="Oval 178"/>
          <p:cNvSpPr>
            <a:spLocks noChangeArrowheads="1"/>
          </p:cNvSpPr>
          <p:nvPr/>
        </p:nvSpPr>
        <p:spPr bwMode="auto">
          <a:xfrm>
            <a:off x="5334000" y="4495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59" name="Oval 179"/>
          <p:cNvSpPr>
            <a:spLocks noChangeArrowheads="1"/>
          </p:cNvSpPr>
          <p:nvPr/>
        </p:nvSpPr>
        <p:spPr bwMode="auto">
          <a:xfrm>
            <a:off x="6096000" y="4724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60" name="Oval 180"/>
          <p:cNvSpPr>
            <a:spLocks noChangeArrowheads="1"/>
          </p:cNvSpPr>
          <p:nvPr/>
        </p:nvSpPr>
        <p:spPr bwMode="auto">
          <a:xfrm>
            <a:off x="6248400" y="4876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61" name="Oval 181"/>
          <p:cNvSpPr>
            <a:spLocks noChangeArrowheads="1"/>
          </p:cNvSpPr>
          <p:nvPr/>
        </p:nvSpPr>
        <p:spPr bwMode="auto">
          <a:xfrm>
            <a:off x="6553200" y="4724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62" name="Oval 182"/>
          <p:cNvSpPr>
            <a:spLocks noChangeArrowheads="1"/>
          </p:cNvSpPr>
          <p:nvPr/>
        </p:nvSpPr>
        <p:spPr bwMode="auto">
          <a:xfrm>
            <a:off x="6705600" y="4876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63" name="Oval 183"/>
          <p:cNvSpPr>
            <a:spLocks noChangeArrowheads="1"/>
          </p:cNvSpPr>
          <p:nvPr/>
        </p:nvSpPr>
        <p:spPr bwMode="auto">
          <a:xfrm>
            <a:off x="5562600" y="4648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64" name="Oval 184"/>
          <p:cNvSpPr>
            <a:spLocks noChangeArrowheads="1"/>
          </p:cNvSpPr>
          <p:nvPr/>
        </p:nvSpPr>
        <p:spPr bwMode="auto">
          <a:xfrm>
            <a:off x="5715000" y="4800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65" name="Oval 185"/>
          <p:cNvSpPr>
            <a:spLocks noChangeArrowheads="1"/>
          </p:cNvSpPr>
          <p:nvPr/>
        </p:nvSpPr>
        <p:spPr bwMode="auto">
          <a:xfrm>
            <a:off x="4572000" y="4724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66" name="Oval 186"/>
          <p:cNvSpPr>
            <a:spLocks noChangeArrowheads="1"/>
          </p:cNvSpPr>
          <p:nvPr/>
        </p:nvSpPr>
        <p:spPr bwMode="auto">
          <a:xfrm>
            <a:off x="4724400" y="4876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67" name="Oval 187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68" name="Oval 188"/>
          <p:cNvSpPr>
            <a:spLocks noChangeArrowheads="1"/>
          </p:cNvSpPr>
          <p:nvPr/>
        </p:nvSpPr>
        <p:spPr bwMode="auto">
          <a:xfrm>
            <a:off x="5181600" y="4876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69" name="Oval 189"/>
          <p:cNvSpPr>
            <a:spLocks noChangeArrowheads="1"/>
          </p:cNvSpPr>
          <p:nvPr/>
        </p:nvSpPr>
        <p:spPr bwMode="auto">
          <a:xfrm>
            <a:off x="4800600" y="1371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70" name="Oval 190"/>
          <p:cNvSpPr>
            <a:spLocks noChangeArrowheads="1"/>
          </p:cNvSpPr>
          <p:nvPr/>
        </p:nvSpPr>
        <p:spPr bwMode="auto">
          <a:xfrm>
            <a:off x="4953000" y="1524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71" name="Oval 191"/>
          <p:cNvSpPr>
            <a:spLocks noChangeArrowheads="1"/>
          </p:cNvSpPr>
          <p:nvPr/>
        </p:nvSpPr>
        <p:spPr bwMode="auto">
          <a:xfrm>
            <a:off x="5257800" y="1371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72" name="Oval 192"/>
          <p:cNvSpPr>
            <a:spLocks noChangeArrowheads="1"/>
          </p:cNvSpPr>
          <p:nvPr/>
        </p:nvSpPr>
        <p:spPr bwMode="auto">
          <a:xfrm>
            <a:off x="5410200" y="1524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73" name="Oval 193"/>
          <p:cNvSpPr>
            <a:spLocks noChangeArrowheads="1"/>
          </p:cNvSpPr>
          <p:nvPr/>
        </p:nvSpPr>
        <p:spPr bwMode="auto">
          <a:xfrm>
            <a:off x="4724400" y="1066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74" name="Oval 194"/>
          <p:cNvSpPr>
            <a:spLocks noChangeArrowheads="1"/>
          </p:cNvSpPr>
          <p:nvPr/>
        </p:nvSpPr>
        <p:spPr bwMode="auto">
          <a:xfrm>
            <a:off x="4876800" y="1219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75" name="Oval 195"/>
          <p:cNvSpPr>
            <a:spLocks noChangeArrowheads="1"/>
          </p:cNvSpPr>
          <p:nvPr/>
        </p:nvSpPr>
        <p:spPr bwMode="auto">
          <a:xfrm>
            <a:off x="5562600" y="2514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76" name="Oval 196"/>
          <p:cNvSpPr>
            <a:spLocks noChangeArrowheads="1"/>
          </p:cNvSpPr>
          <p:nvPr/>
        </p:nvSpPr>
        <p:spPr bwMode="auto">
          <a:xfrm>
            <a:off x="5715000" y="2667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77" name="Oval 197"/>
          <p:cNvSpPr>
            <a:spLocks noChangeArrowheads="1"/>
          </p:cNvSpPr>
          <p:nvPr/>
        </p:nvSpPr>
        <p:spPr bwMode="auto">
          <a:xfrm>
            <a:off x="6019800" y="2514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78" name="Oval 198"/>
          <p:cNvSpPr>
            <a:spLocks noChangeArrowheads="1"/>
          </p:cNvSpPr>
          <p:nvPr/>
        </p:nvSpPr>
        <p:spPr bwMode="auto">
          <a:xfrm>
            <a:off x="6172200" y="2667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79" name="Oval 199"/>
          <p:cNvSpPr>
            <a:spLocks noChangeArrowheads="1"/>
          </p:cNvSpPr>
          <p:nvPr/>
        </p:nvSpPr>
        <p:spPr bwMode="auto">
          <a:xfrm>
            <a:off x="5486400" y="2209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80" name="Oval 200"/>
          <p:cNvSpPr>
            <a:spLocks noChangeArrowheads="1"/>
          </p:cNvSpPr>
          <p:nvPr/>
        </p:nvSpPr>
        <p:spPr bwMode="auto">
          <a:xfrm>
            <a:off x="5638800" y="2362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81" name="Oval 201"/>
          <p:cNvSpPr>
            <a:spLocks noChangeArrowheads="1"/>
          </p:cNvSpPr>
          <p:nvPr/>
        </p:nvSpPr>
        <p:spPr bwMode="auto">
          <a:xfrm>
            <a:off x="6248400" y="5334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82" name="Oval 202"/>
          <p:cNvSpPr>
            <a:spLocks noChangeArrowheads="1"/>
          </p:cNvSpPr>
          <p:nvPr/>
        </p:nvSpPr>
        <p:spPr bwMode="auto">
          <a:xfrm>
            <a:off x="6400800" y="5486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83" name="Oval 203"/>
          <p:cNvSpPr>
            <a:spLocks noChangeArrowheads="1"/>
          </p:cNvSpPr>
          <p:nvPr/>
        </p:nvSpPr>
        <p:spPr bwMode="auto">
          <a:xfrm>
            <a:off x="6705600" y="5334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84" name="Oval 204"/>
          <p:cNvSpPr>
            <a:spLocks noChangeArrowheads="1"/>
          </p:cNvSpPr>
          <p:nvPr/>
        </p:nvSpPr>
        <p:spPr bwMode="auto">
          <a:xfrm>
            <a:off x="6858000" y="5486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85" name="Oval 205"/>
          <p:cNvSpPr>
            <a:spLocks noChangeArrowheads="1"/>
          </p:cNvSpPr>
          <p:nvPr/>
        </p:nvSpPr>
        <p:spPr bwMode="auto">
          <a:xfrm>
            <a:off x="6172200" y="5029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86" name="Oval 206"/>
          <p:cNvSpPr>
            <a:spLocks noChangeArrowheads="1"/>
          </p:cNvSpPr>
          <p:nvPr/>
        </p:nvSpPr>
        <p:spPr bwMode="auto">
          <a:xfrm>
            <a:off x="6324600" y="5181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87" name="Oval 207"/>
          <p:cNvSpPr>
            <a:spLocks noChangeArrowheads="1"/>
          </p:cNvSpPr>
          <p:nvPr/>
        </p:nvSpPr>
        <p:spPr bwMode="auto">
          <a:xfrm>
            <a:off x="6781800" y="4419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88" name="Oval 208"/>
          <p:cNvSpPr>
            <a:spLocks noChangeArrowheads="1"/>
          </p:cNvSpPr>
          <p:nvPr/>
        </p:nvSpPr>
        <p:spPr bwMode="auto">
          <a:xfrm>
            <a:off x="6934200" y="4572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89" name="Oval 209"/>
          <p:cNvSpPr>
            <a:spLocks noChangeArrowheads="1"/>
          </p:cNvSpPr>
          <p:nvPr/>
        </p:nvSpPr>
        <p:spPr bwMode="auto">
          <a:xfrm>
            <a:off x="7239000" y="4419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90" name="Oval 210"/>
          <p:cNvSpPr>
            <a:spLocks noChangeArrowheads="1"/>
          </p:cNvSpPr>
          <p:nvPr/>
        </p:nvSpPr>
        <p:spPr bwMode="auto">
          <a:xfrm>
            <a:off x="7391400" y="4572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91" name="Oval 211"/>
          <p:cNvSpPr>
            <a:spLocks noChangeArrowheads="1"/>
          </p:cNvSpPr>
          <p:nvPr/>
        </p:nvSpPr>
        <p:spPr bwMode="auto">
          <a:xfrm>
            <a:off x="6705600" y="4114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92" name="Oval 212"/>
          <p:cNvSpPr>
            <a:spLocks noChangeArrowheads="1"/>
          </p:cNvSpPr>
          <p:nvPr/>
        </p:nvSpPr>
        <p:spPr bwMode="auto">
          <a:xfrm>
            <a:off x="6858000" y="4267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93" name="Oval 213"/>
          <p:cNvSpPr>
            <a:spLocks noChangeArrowheads="1"/>
          </p:cNvSpPr>
          <p:nvPr/>
        </p:nvSpPr>
        <p:spPr bwMode="auto">
          <a:xfrm>
            <a:off x="5029200" y="5410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94" name="Oval 214"/>
          <p:cNvSpPr>
            <a:spLocks noChangeArrowheads="1"/>
          </p:cNvSpPr>
          <p:nvPr/>
        </p:nvSpPr>
        <p:spPr bwMode="auto">
          <a:xfrm>
            <a:off x="5181600" y="5562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95" name="Oval 215"/>
          <p:cNvSpPr>
            <a:spLocks noChangeArrowheads="1"/>
          </p:cNvSpPr>
          <p:nvPr/>
        </p:nvSpPr>
        <p:spPr bwMode="auto">
          <a:xfrm>
            <a:off x="5486400" y="5410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96" name="Oval 216"/>
          <p:cNvSpPr>
            <a:spLocks noChangeArrowheads="1"/>
          </p:cNvSpPr>
          <p:nvPr/>
        </p:nvSpPr>
        <p:spPr bwMode="auto">
          <a:xfrm>
            <a:off x="5638800" y="5562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97" name="Oval 217"/>
          <p:cNvSpPr>
            <a:spLocks noChangeArrowheads="1"/>
          </p:cNvSpPr>
          <p:nvPr/>
        </p:nvSpPr>
        <p:spPr bwMode="auto">
          <a:xfrm>
            <a:off x="4953000" y="5105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98" name="Oval 218"/>
          <p:cNvSpPr>
            <a:spLocks noChangeArrowheads="1"/>
          </p:cNvSpPr>
          <p:nvPr/>
        </p:nvSpPr>
        <p:spPr bwMode="auto">
          <a:xfrm>
            <a:off x="5105400" y="5257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499" name="Oval 219"/>
          <p:cNvSpPr>
            <a:spLocks noChangeArrowheads="1"/>
          </p:cNvSpPr>
          <p:nvPr/>
        </p:nvSpPr>
        <p:spPr bwMode="auto">
          <a:xfrm>
            <a:off x="5791200" y="5562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00" name="Oval 220"/>
          <p:cNvSpPr>
            <a:spLocks noChangeArrowheads="1"/>
          </p:cNvSpPr>
          <p:nvPr/>
        </p:nvSpPr>
        <p:spPr bwMode="auto">
          <a:xfrm>
            <a:off x="5943600" y="5715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01" name="Oval 221"/>
          <p:cNvSpPr>
            <a:spLocks noChangeArrowheads="1"/>
          </p:cNvSpPr>
          <p:nvPr/>
        </p:nvSpPr>
        <p:spPr bwMode="auto">
          <a:xfrm>
            <a:off x="6248400" y="5562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02" name="Oval 222"/>
          <p:cNvSpPr>
            <a:spLocks noChangeArrowheads="1"/>
          </p:cNvSpPr>
          <p:nvPr/>
        </p:nvSpPr>
        <p:spPr bwMode="auto">
          <a:xfrm>
            <a:off x="6400800" y="5715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03" name="Oval 223"/>
          <p:cNvSpPr>
            <a:spLocks noChangeArrowheads="1"/>
          </p:cNvSpPr>
          <p:nvPr/>
        </p:nvSpPr>
        <p:spPr bwMode="auto">
          <a:xfrm>
            <a:off x="5715000" y="5257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04" name="Oval 224"/>
          <p:cNvSpPr>
            <a:spLocks noChangeArrowheads="1"/>
          </p:cNvSpPr>
          <p:nvPr/>
        </p:nvSpPr>
        <p:spPr bwMode="auto">
          <a:xfrm>
            <a:off x="5867400" y="5410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05" name="Oval 225"/>
          <p:cNvSpPr>
            <a:spLocks noChangeArrowheads="1"/>
          </p:cNvSpPr>
          <p:nvPr/>
        </p:nvSpPr>
        <p:spPr bwMode="auto">
          <a:xfrm>
            <a:off x="6096000" y="1752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06" name="Oval 226"/>
          <p:cNvSpPr>
            <a:spLocks noChangeArrowheads="1"/>
          </p:cNvSpPr>
          <p:nvPr/>
        </p:nvSpPr>
        <p:spPr bwMode="auto">
          <a:xfrm>
            <a:off x="6248400" y="1905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07" name="Oval 227"/>
          <p:cNvSpPr>
            <a:spLocks noChangeArrowheads="1"/>
          </p:cNvSpPr>
          <p:nvPr/>
        </p:nvSpPr>
        <p:spPr bwMode="auto">
          <a:xfrm>
            <a:off x="6553200" y="1752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08" name="Oval 228"/>
          <p:cNvSpPr>
            <a:spLocks noChangeArrowheads="1"/>
          </p:cNvSpPr>
          <p:nvPr/>
        </p:nvSpPr>
        <p:spPr bwMode="auto">
          <a:xfrm>
            <a:off x="6705600" y="1905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09" name="Oval 229"/>
          <p:cNvSpPr>
            <a:spLocks noChangeArrowheads="1"/>
          </p:cNvSpPr>
          <p:nvPr/>
        </p:nvSpPr>
        <p:spPr bwMode="auto">
          <a:xfrm>
            <a:off x="6019800" y="1447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10" name="Oval 230"/>
          <p:cNvSpPr>
            <a:spLocks noChangeArrowheads="1"/>
          </p:cNvSpPr>
          <p:nvPr/>
        </p:nvSpPr>
        <p:spPr bwMode="auto">
          <a:xfrm>
            <a:off x="6172200" y="1600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11" name="Oval 231"/>
          <p:cNvSpPr>
            <a:spLocks noChangeArrowheads="1"/>
          </p:cNvSpPr>
          <p:nvPr/>
        </p:nvSpPr>
        <p:spPr bwMode="auto">
          <a:xfrm>
            <a:off x="6629400" y="2743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12" name="Oval 232"/>
          <p:cNvSpPr>
            <a:spLocks noChangeArrowheads="1"/>
          </p:cNvSpPr>
          <p:nvPr/>
        </p:nvSpPr>
        <p:spPr bwMode="auto">
          <a:xfrm>
            <a:off x="6781800" y="2895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13" name="Oval 233"/>
          <p:cNvSpPr>
            <a:spLocks noChangeArrowheads="1"/>
          </p:cNvSpPr>
          <p:nvPr/>
        </p:nvSpPr>
        <p:spPr bwMode="auto">
          <a:xfrm>
            <a:off x="7086600" y="2743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14" name="Oval 234"/>
          <p:cNvSpPr>
            <a:spLocks noChangeArrowheads="1"/>
          </p:cNvSpPr>
          <p:nvPr/>
        </p:nvSpPr>
        <p:spPr bwMode="auto">
          <a:xfrm>
            <a:off x="7239000" y="2895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15" name="Oval 235"/>
          <p:cNvSpPr>
            <a:spLocks noChangeArrowheads="1"/>
          </p:cNvSpPr>
          <p:nvPr/>
        </p:nvSpPr>
        <p:spPr bwMode="auto">
          <a:xfrm>
            <a:off x="6553200" y="2438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16" name="Oval 236"/>
          <p:cNvSpPr>
            <a:spLocks noChangeArrowheads="1"/>
          </p:cNvSpPr>
          <p:nvPr/>
        </p:nvSpPr>
        <p:spPr bwMode="auto">
          <a:xfrm>
            <a:off x="6705600" y="2590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17" name="Oval 237"/>
          <p:cNvSpPr>
            <a:spLocks noChangeArrowheads="1"/>
          </p:cNvSpPr>
          <p:nvPr/>
        </p:nvSpPr>
        <p:spPr bwMode="auto">
          <a:xfrm>
            <a:off x="5715000" y="2057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18" name="Oval 238"/>
          <p:cNvSpPr>
            <a:spLocks noChangeArrowheads="1"/>
          </p:cNvSpPr>
          <p:nvPr/>
        </p:nvSpPr>
        <p:spPr bwMode="auto">
          <a:xfrm>
            <a:off x="5867400" y="2209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19" name="Oval 239"/>
          <p:cNvSpPr>
            <a:spLocks noChangeArrowheads="1"/>
          </p:cNvSpPr>
          <p:nvPr/>
        </p:nvSpPr>
        <p:spPr bwMode="auto">
          <a:xfrm>
            <a:off x="6172200" y="2057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20" name="Oval 240"/>
          <p:cNvSpPr>
            <a:spLocks noChangeArrowheads="1"/>
          </p:cNvSpPr>
          <p:nvPr/>
        </p:nvSpPr>
        <p:spPr bwMode="auto">
          <a:xfrm>
            <a:off x="6324600" y="2209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21" name="Oval 241"/>
          <p:cNvSpPr>
            <a:spLocks noChangeArrowheads="1"/>
          </p:cNvSpPr>
          <p:nvPr/>
        </p:nvSpPr>
        <p:spPr bwMode="auto">
          <a:xfrm>
            <a:off x="5638800" y="1752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22" name="Oval 242"/>
          <p:cNvSpPr>
            <a:spLocks noChangeArrowheads="1"/>
          </p:cNvSpPr>
          <p:nvPr/>
        </p:nvSpPr>
        <p:spPr bwMode="auto">
          <a:xfrm>
            <a:off x="5791200" y="1905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23" name="Oval 243"/>
          <p:cNvSpPr>
            <a:spLocks noChangeArrowheads="1"/>
          </p:cNvSpPr>
          <p:nvPr/>
        </p:nvSpPr>
        <p:spPr bwMode="auto">
          <a:xfrm>
            <a:off x="4267200" y="1066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24" name="Oval 244"/>
          <p:cNvSpPr>
            <a:spLocks noChangeArrowheads="1"/>
          </p:cNvSpPr>
          <p:nvPr/>
        </p:nvSpPr>
        <p:spPr bwMode="auto">
          <a:xfrm>
            <a:off x="3886200" y="1143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25" name="Oval 245"/>
          <p:cNvSpPr>
            <a:spLocks noChangeArrowheads="1"/>
          </p:cNvSpPr>
          <p:nvPr/>
        </p:nvSpPr>
        <p:spPr bwMode="auto">
          <a:xfrm>
            <a:off x="1828800" y="5105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26" name="Oval 246"/>
          <p:cNvSpPr>
            <a:spLocks noChangeArrowheads="1"/>
          </p:cNvSpPr>
          <p:nvPr/>
        </p:nvSpPr>
        <p:spPr bwMode="auto">
          <a:xfrm>
            <a:off x="1447800" y="5181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27" name="Oval 247"/>
          <p:cNvSpPr>
            <a:spLocks noChangeArrowheads="1"/>
          </p:cNvSpPr>
          <p:nvPr/>
        </p:nvSpPr>
        <p:spPr bwMode="auto">
          <a:xfrm>
            <a:off x="2667000" y="5257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28" name="Oval 248"/>
          <p:cNvSpPr>
            <a:spLocks noChangeArrowheads="1"/>
          </p:cNvSpPr>
          <p:nvPr/>
        </p:nvSpPr>
        <p:spPr bwMode="auto">
          <a:xfrm>
            <a:off x="2286000" y="5334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29" name="Oval 249"/>
          <p:cNvSpPr>
            <a:spLocks noChangeArrowheads="1"/>
          </p:cNvSpPr>
          <p:nvPr/>
        </p:nvSpPr>
        <p:spPr bwMode="auto">
          <a:xfrm>
            <a:off x="914400" y="2667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30" name="Oval 250"/>
          <p:cNvSpPr>
            <a:spLocks noChangeArrowheads="1"/>
          </p:cNvSpPr>
          <p:nvPr/>
        </p:nvSpPr>
        <p:spPr bwMode="auto">
          <a:xfrm>
            <a:off x="1066800" y="2819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31" name="Oval 251"/>
          <p:cNvSpPr>
            <a:spLocks noChangeArrowheads="1"/>
          </p:cNvSpPr>
          <p:nvPr/>
        </p:nvSpPr>
        <p:spPr bwMode="auto">
          <a:xfrm>
            <a:off x="990600" y="2438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32" name="Oval 252"/>
          <p:cNvSpPr>
            <a:spLocks noChangeArrowheads="1"/>
          </p:cNvSpPr>
          <p:nvPr/>
        </p:nvSpPr>
        <p:spPr bwMode="auto">
          <a:xfrm>
            <a:off x="838200" y="3505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33" name="Oval 253"/>
          <p:cNvSpPr>
            <a:spLocks noChangeArrowheads="1"/>
          </p:cNvSpPr>
          <p:nvPr/>
        </p:nvSpPr>
        <p:spPr bwMode="auto">
          <a:xfrm>
            <a:off x="990600" y="3657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34" name="Oval 254"/>
          <p:cNvSpPr>
            <a:spLocks noChangeArrowheads="1"/>
          </p:cNvSpPr>
          <p:nvPr/>
        </p:nvSpPr>
        <p:spPr bwMode="auto">
          <a:xfrm>
            <a:off x="914400" y="3276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35" name="Oval 255"/>
          <p:cNvSpPr>
            <a:spLocks noChangeArrowheads="1"/>
          </p:cNvSpPr>
          <p:nvPr/>
        </p:nvSpPr>
        <p:spPr bwMode="auto">
          <a:xfrm>
            <a:off x="7086600" y="5105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36" name="Oval 256"/>
          <p:cNvSpPr>
            <a:spLocks noChangeArrowheads="1"/>
          </p:cNvSpPr>
          <p:nvPr/>
        </p:nvSpPr>
        <p:spPr bwMode="auto">
          <a:xfrm>
            <a:off x="7239000" y="5257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37" name="Oval 257"/>
          <p:cNvSpPr>
            <a:spLocks noChangeArrowheads="1"/>
          </p:cNvSpPr>
          <p:nvPr/>
        </p:nvSpPr>
        <p:spPr bwMode="auto">
          <a:xfrm>
            <a:off x="7162800" y="4876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38" name="Oval 258"/>
          <p:cNvSpPr>
            <a:spLocks noChangeArrowheads="1"/>
          </p:cNvSpPr>
          <p:nvPr/>
        </p:nvSpPr>
        <p:spPr bwMode="auto">
          <a:xfrm>
            <a:off x="6096000" y="3962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39" name="Oval 259"/>
          <p:cNvSpPr>
            <a:spLocks noChangeArrowheads="1"/>
          </p:cNvSpPr>
          <p:nvPr/>
        </p:nvSpPr>
        <p:spPr bwMode="auto">
          <a:xfrm>
            <a:off x="6248400" y="4114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40" name="Oval 260"/>
          <p:cNvSpPr>
            <a:spLocks noChangeArrowheads="1"/>
          </p:cNvSpPr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41" name="Oval 261"/>
          <p:cNvSpPr>
            <a:spLocks noChangeArrowheads="1"/>
          </p:cNvSpPr>
          <p:nvPr/>
        </p:nvSpPr>
        <p:spPr bwMode="auto">
          <a:xfrm>
            <a:off x="7467600" y="4038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42" name="Oval 262"/>
          <p:cNvSpPr>
            <a:spLocks noChangeArrowheads="1"/>
          </p:cNvSpPr>
          <p:nvPr/>
        </p:nvSpPr>
        <p:spPr bwMode="auto">
          <a:xfrm>
            <a:off x="7620000" y="4191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43" name="Oval 263"/>
          <p:cNvSpPr>
            <a:spLocks noChangeArrowheads="1"/>
          </p:cNvSpPr>
          <p:nvPr/>
        </p:nvSpPr>
        <p:spPr bwMode="auto">
          <a:xfrm>
            <a:off x="7543800" y="3810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44" name="Oval 264"/>
          <p:cNvSpPr>
            <a:spLocks noChangeArrowheads="1"/>
          </p:cNvSpPr>
          <p:nvPr/>
        </p:nvSpPr>
        <p:spPr bwMode="auto">
          <a:xfrm>
            <a:off x="5105400" y="2590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45" name="Oval 265"/>
          <p:cNvSpPr>
            <a:spLocks noChangeArrowheads="1"/>
          </p:cNvSpPr>
          <p:nvPr/>
        </p:nvSpPr>
        <p:spPr bwMode="auto">
          <a:xfrm>
            <a:off x="5257800" y="2743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46" name="Oval 266"/>
          <p:cNvSpPr>
            <a:spLocks noChangeArrowheads="1"/>
          </p:cNvSpPr>
          <p:nvPr/>
        </p:nvSpPr>
        <p:spPr bwMode="auto">
          <a:xfrm>
            <a:off x="5181600" y="2362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47" name="Oval 267"/>
          <p:cNvSpPr>
            <a:spLocks noChangeArrowheads="1"/>
          </p:cNvSpPr>
          <p:nvPr/>
        </p:nvSpPr>
        <p:spPr bwMode="auto">
          <a:xfrm>
            <a:off x="7086600" y="2057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48" name="Oval 268"/>
          <p:cNvSpPr>
            <a:spLocks noChangeArrowheads="1"/>
          </p:cNvSpPr>
          <p:nvPr/>
        </p:nvSpPr>
        <p:spPr bwMode="auto">
          <a:xfrm>
            <a:off x="7239000" y="2209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549" name="Oval 269"/>
          <p:cNvSpPr>
            <a:spLocks noChangeArrowheads="1"/>
          </p:cNvSpPr>
          <p:nvPr/>
        </p:nvSpPr>
        <p:spPr bwMode="auto">
          <a:xfrm>
            <a:off x="7162800" y="1828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8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505F1B-A794-5B48-9D06-2A816D273C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1915" y="2514600"/>
          <a:ext cx="8470555" cy="3136882"/>
        </p:xfrm>
        <a:graphic>
          <a:graphicData uri="http://schemas.openxmlformats.org/drawingml/2006/table">
            <a:tbl>
              <a:tblPr/>
              <a:tblGrid>
                <a:gridCol w="889685">
                  <a:extLst>
                    <a:ext uri="{9D8B030D-6E8A-4147-A177-3AD203B41FA5}">
                      <a16:colId xmlns:a16="http://schemas.microsoft.com/office/drawing/2014/main" val="388326272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55998827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246956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854057054"/>
                    </a:ext>
                  </a:extLst>
                </a:gridCol>
                <a:gridCol w="2399270">
                  <a:extLst>
                    <a:ext uri="{9D8B030D-6E8A-4147-A177-3AD203B41FA5}">
                      <a16:colId xmlns:a16="http://schemas.microsoft.com/office/drawing/2014/main" val="3954494091"/>
                    </a:ext>
                  </a:extLst>
                </a:gridCol>
              </a:tblGrid>
              <a:tr h="216777">
                <a:tc>
                  <a:txBody>
                    <a:bodyPr/>
                    <a:lstStyle/>
                    <a:p>
                      <a:pPr algn="l"/>
                      <a:r>
                        <a:rPr lang="en-CA" sz="1100" b="1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b="1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b="1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b="1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Pages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b="1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Comments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638149"/>
                  </a:ext>
                </a:extLst>
              </a:tr>
              <a:tr h="559677">
                <a:tc>
                  <a:txBody>
                    <a:bodyPr/>
                    <a:lstStyle/>
                    <a:p>
                      <a:pPr algn="l"/>
                      <a:r>
                        <a:rPr lang="en-CA" sz="11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Bioinformatics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Helemaal</a:t>
                      </a:r>
                      <a:endParaRPr lang="en-CA" sz="11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100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488950"/>
                  </a:ext>
                </a:extLst>
              </a:tr>
              <a:tr h="388227"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 to seq data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Helemaal</a:t>
                      </a:r>
                      <a:endParaRPr lang="en-CA" sz="11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Niet</a:t>
                      </a:r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"Command line access"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201993"/>
                  </a:ext>
                </a:extLst>
              </a:tr>
              <a:tr h="216777"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Sequence Alignment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70-103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Niet</a:t>
                      </a:r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box 3.5, box 3.7, box 3.8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7071"/>
                  </a:ext>
                </a:extLst>
              </a:tr>
              <a:tr h="453264"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BLAST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121-134, 138-143, 145-159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Niet</a:t>
                      </a:r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fig.4.14, box 4.1, p.143 E- </a:t>
                      </a:r>
                      <a:r>
                        <a:rPr lang="en-CA" sz="1100" noProof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p-values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3829"/>
                  </a:ext>
                </a:extLst>
              </a:tr>
              <a:tr h="559677">
                <a:tc>
                  <a:txBody>
                    <a:bodyPr/>
                    <a:lstStyle/>
                    <a:p>
                      <a:r>
                        <a:rPr lang="en-NL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L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 searching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L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L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171-177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Niet</a:t>
                      </a:r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box 5.1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226473"/>
                  </a:ext>
                </a:extLst>
              </a:tr>
              <a:tr h="453264"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Next Generation Sequencing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377-384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100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736859"/>
                  </a:ext>
                </a:extLst>
              </a:tr>
              <a:tr h="289219">
                <a:tc>
                  <a:txBody>
                    <a:bodyPr/>
                    <a:lstStyle/>
                    <a:p>
                      <a:pPr algn="l"/>
                      <a:endParaRPr lang="en-CA" sz="11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100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100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1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1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26" marR="45326" marT="22664" marB="226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9173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876E4C4-39E5-7242-9821-63700D0E2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15" y="1031819"/>
            <a:ext cx="14859311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en-US" sz="1350" dirty="0">
                <a:solidFill>
                  <a:srgbClr val="000000"/>
                </a:solidFill>
                <a:latin typeface="Open Sans"/>
              </a:rPr>
              <a:t>De stof komt uit de college presentaties en Jonathan </a:t>
            </a:r>
            <a:r>
              <a:rPr lang="nl-NL" altLang="en-US" sz="1350" dirty="0" err="1">
                <a:solidFill>
                  <a:srgbClr val="000000"/>
                </a:solidFill>
                <a:latin typeface="Open Sans"/>
              </a:rPr>
              <a:t>Pevsner</a:t>
            </a:r>
            <a:r>
              <a:rPr lang="nl-NL" altLang="en-US" sz="1350" dirty="0">
                <a:solidFill>
                  <a:srgbClr val="000000"/>
                </a:solidFill>
                <a:latin typeface="Open Sans"/>
              </a:rPr>
              <a:t> "</a:t>
            </a:r>
            <a:r>
              <a:rPr lang="nl-NL" altLang="en-US" sz="1350" dirty="0" err="1">
                <a:solidFill>
                  <a:srgbClr val="000000"/>
                </a:solidFill>
                <a:latin typeface="Open Sans"/>
              </a:rPr>
              <a:t>Bioinformatics</a:t>
            </a:r>
            <a:r>
              <a:rPr lang="nl-NL" altLang="en-US" sz="135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nl-NL" altLang="en-US" sz="1350" dirty="0" err="1">
                <a:solidFill>
                  <a:srgbClr val="000000"/>
                </a:solidFill>
                <a:latin typeface="Open Sans"/>
              </a:rPr>
              <a:t>and</a:t>
            </a:r>
            <a:r>
              <a:rPr lang="nl-NL" altLang="en-US" sz="135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nl-NL" altLang="en-US" sz="1350" dirty="0" err="1">
                <a:solidFill>
                  <a:srgbClr val="000000"/>
                </a:solidFill>
                <a:latin typeface="Open Sans"/>
              </a:rPr>
              <a:t>Functional</a:t>
            </a:r>
            <a:r>
              <a:rPr lang="nl-NL" altLang="en-US" sz="135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nl-NL" altLang="en-US" sz="1350" dirty="0" err="1">
                <a:solidFill>
                  <a:srgbClr val="000000"/>
                </a:solidFill>
                <a:latin typeface="Open Sans"/>
              </a:rPr>
              <a:t>Genomics</a:t>
            </a:r>
            <a:r>
              <a:rPr lang="nl-NL" altLang="en-US" sz="1350" dirty="0">
                <a:solidFill>
                  <a:srgbClr val="000000"/>
                </a:solidFill>
                <a:latin typeface="Open Sans"/>
              </a:rPr>
              <a:t>"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en-US" sz="1350" dirty="0">
                <a:solidFill>
                  <a:srgbClr val="000000"/>
                </a:solidFill>
                <a:latin typeface="Open Sans"/>
              </a:rPr>
              <a:t>(</a:t>
            </a:r>
            <a:r>
              <a:rPr lang="nl-NL" altLang="en-US" sz="1350" dirty="0" err="1">
                <a:solidFill>
                  <a:srgbClr val="000000"/>
                </a:solidFill>
                <a:latin typeface="Open Sans"/>
              </a:rPr>
              <a:t>Wiley</a:t>
            </a:r>
            <a:r>
              <a:rPr lang="nl-NL" altLang="en-US" sz="1350" dirty="0">
                <a:solidFill>
                  <a:srgbClr val="000000"/>
                </a:solidFill>
                <a:latin typeface="Open Sans"/>
              </a:rPr>
              <a:t> Blackwell; 3e editie) en een aantal extra papers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en-US" sz="1350" dirty="0">
                <a:solidFill>
                  <a:srgbClr val="000000"/>
                </a:solidFill>
                <a:latin typeface="Open Sans"/>
              </a:rPr>
              <a:t>(deze worden niet expliciet in de betrokken colleges genoemd, en zijn te vinden onder "achtergrond").</a:t>
            </a:r>
            <a:endParaRPr lang="nl-NL" altLang="en-US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691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Oval 2"/>
          <p:cNvSpPr>
            <a:spLocks noChangeArrowheads="1"/>
          </p:cNvSpPr>
          <p:nvPr/>
        </p:nvSpPr>
        <p:spPr bwMode="auto">
          <a:xfrm>
            <a:off x="762000" y="2209800"/>
            <a:ext cx="2590800" cy="26670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98307" name="Oval 3"/>
          <p:cNvSpPr>
            <a:spLocks noChangeArrowheads="1"/>
          </p:cNvSpPr>
          <p:nvPr/>
        </p:nvSpPr>
        <p:spPr bwMode="auto">
          <a:xfrm>
            <a:off x="5486400" y="2209800"/>
            <a:ext cx="2590800" cy="2667000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98308" name="Oval 4"/>
          <p:cNvSpPr>
            <a:spLocks noChangeArrowheads="1"/>
          </p:cNvSpPr>
          <p:nvPr/>
        </p:nvSpPr>
        <p:spPr bwMode="auto">
          <a:xfrm>
            <a:off x="3124200" y="2209800"/>
            <a:ext cx="2590800" cy="2667000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533400" y="838200"/>
            <a:ext cx="7772400" cy="5562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2438400" y="4114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11" name="Oval 7"/>
          <p:cNvSpPr>
            <a:spLocks noChangeArrowheads="1"/>
          </p:cNvSpPr>
          <p:nvPr/>
        </p:nvSpPr>
        <p:spPr bwMode="auto">
          <a:xfrm>
            <a:off x="2667000" y="4114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12" name="Oval 8"/>
          <p:cNvSpPr>
            <a:spLocks noChangeArrowheads="1"/>
          </p:cNvSpPr>
          <p:nvPr/>
        </p:nvSpPr>
        <p:spPr bwMode="auto">
          <a:xfrm>
            <a:off x="2819400" y="4267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13" name="Oval 9"/>
          <p:cNvSpPr>
            <a:spLocks noChangeArrowheads="1"/>
          </p:cNvSpPr>
          <p:nvPr/>
        </p:nvSpPr>
        <p:spPr bwMode="auto">
          <a:xfrm>
            <a:off x="2971800" y="4419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3124200" y="4648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3276600" y="4724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16" name="Oval 12"/>
          <p:cNvSpPr>
            <a:spLocks noChangeArrowheads="1"/>
          </p:cNvSpPr>
          <p:nvPr/>
        </p:nvSpPr>
        <p:spPr bwMode="auto">
          <a:xfrm>
            <a:off x="3429000" y="4953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3581400" y="487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18" name="Oval 14"/>
          <p:cNvSpPr>
            <a:spLocks noChangeArrowheads="1"/>
          </p:cNvSpPr>
          <p:nvPr/>
        </p:nvSpPr>
        <p:spPr bwMode="auto">
          <a:xfrm>
            <a:off x="3657600" y="5181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19" name="Oval 15"/>
          <p:cNvSpPr>
            <a:spLocks noChangeArrowheads="1"/>
          </p:cNvSpPr>
          <p:nvPr/>
        </p:nvSpPr>
        <p:spPr bwMode="auto">
          <a:xfrm>
            <a:off x="3886200" y="5334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20" name="Oval 16"/>
          <p:cNvSpPr>
            <a:spLocks noChangeArrowheads="1"/>
          </p:cNvSpPr>
          <p:nvPr/>
        </p:nvSpPr>
        <p:spPr bwMode="auto">
          <a:xfrm>
            <a:off x="4038600" y="5486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21" name="Oval 17"/>
          <p:cNvSpPr>
            <a:spLocks noChangeArrowheads="1"/>
          </p:cNvSpPr>
          <p:nvPr/>
        </p:nvSpPr>
        <p:spPr bwMode="auto">
          <a:xfrm>
            <a:off x="3124200" y="4114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22" name="Oval 18"/>
          <p:cNvSpPr>
            <a:spLocks noChangeArrowheads="1"/>
          </p:cNvSpPr>
          <p:nvPr/>
        </p:nvSpPr>
        <p:spPr bwMode="auto">
          <a:xfrm>
            <a:off x="3276600" y="4419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23" name="Oval 19"/>
          <p:cNvSpPr>
            <a:spLocks noChangeArrowheads="1"/>
          </p:cNvSpPr>
          <p:nvPr/>
        </p:nvSpPr>
        <p:spPr bwMode="auto">
          <a:xfrm>
            <a:off x="3429000" y="4419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24" name="Oval 20"/>
          <p:cNvSpPr>
            <a:spLocks noChangeArrowheads="1"/>
          </p:cNvSpPr>
          <p:nvPr/>
        </p:nvSpPr>
        <p:spPr bwMode="auto">
          <a:xfrm>
            <a:off x="3581400" y="4572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25" name="Oval 21"/>
          <p:cNvSpPr>
            <a:spLocks noChangeArrowheads="1"/>
          </p:cNvSpPr>
          <p:nvPr/>
        </p:nvSpPr>
        <p:spPr bwMode="auto">
          <a:xfrm>
            <a:off x="3810000" y="4572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26" name="Oval 22"/>
          <p:cNvSpPr>
            <a:spLocks noChangeArrowheads="1"/>
          </p:cNvSpPr>
          <p:nvPr/>
        </p:nvSpPr>
        <p:spPr bwMode="auto">
          <a:xfrm>
            <a:off x="3886200" y="487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27" name="Oval 23"/>
          <p:cNvSpPr>
            <a:spLocks noChangeArrowheads="1"/>
          </p:cNvSpPr>
          <p:nvPr/>
        </p:nvSpPr>
        <p:spPr bwMode="auto">
          <a:xfrm>
            <a:off x="4038600" y="5029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28" name="Oval 24"/>
          <p:cNvSpPr>
            <a:spLocks noChangeArrowheads="1"/>
          </p:cNvSpPr>
          <p:nvPr/>
        </p:nvSpPr>
        <p:spPr bwMode="auto">
          <a:xfrm>
            <a:off x="4191000" y="5181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29" name="Oval 25"/>
          <p:cNvSpPr>
            <a:spLocks noChangeArrowheads="1"/>
          </p:cNvSpPr>
          <p:nvPr/>
        </p:nvSpPr>
        <p:spPr bwMode="auto">
          <a:xfrm>
            <a:off x="2044700" y="4191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30" name="Oval 26"/>
          <p:cNvSpPr>
            <a:spLocks noChangeArrowheads="1"/>
          </p:cNvSpPr>
          <p:nvPr/>
        </p:nvSpPr>
        <p:spPr bwMode="auto">
          <a:xfrm>
            <a:off x="2209800" y="4343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31" name="Oval 27"/>
          <p:cNvSpPr>
            <a:spLocks noChangeArrowheads="1"/>
          </p:cNvSpPr>
          <p:nvPr/>
        </p:nvSpPr>
        <p:spPr bwMode="auto">
          <a:xfrm>
            <a:off x="2438400" y="4343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32" name="Oval 28"/>
          <p:cNvSpPr>
            <a:spLocks noChangeArrowheads="1"/>
          </p:cNvSpPr>
          <p:nvPr/>
        </p:nvSpPr>
        <p:spPr bwMode="auto">
          <a:xfrm>
            <a:off x="2438400" y="4495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33" name="Oval 29"/>
          <p:cNvSpPr>
            <a:spLocks noChangeArrowheads="1"/>
          </p:cNvSpPr>
          <p:nvPr/>
        </p:nvSpPr>
        <p:spPr bwMode="auto">
          <a:xfrm>
            <a:off x="2743200" y="4648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34" name="Oval 30"/>
          <p:cNvSpPr>
            <a:spLocks noChangeArrowheads="1"/>
          </p:cNvSpPr>
          <p:nvPr/>
        </p:nvSpPr>
        <p:spPr bwMode="auto">
          <a:xfrm>
            <a:off x="2819400" y="4800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35" name="Oval 31"/>
          <p:cNvSpPr>
            <a:spLocks noChangeArrowheads="1"/>
          </p:cNvSpPr>
          <p:nvPr/>
        </p:nvSpPr>
        <p:spPr bwMode="auto">
          <a:xfrm>
            <a:off x="2895600" y="5029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36" name="Oval 32"/>
          <p:cNvSpPr>
            <a:spLocks noChangeArrowheads="1"/>
          </p:cNvSpPr>
          <p:nvPr/>
        </p:nvSpPr>
        <p:spPr bwMode="auto">
          <a:xfrm>
            <a:off x="3124200" y="5105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37" name="Oval 33"/>
          <p:cNvSpPr>
            <a:spLocks noChangeArrowheads="1"/>
          </p:cNvSpPr>
          <p:nvPr/>
        </p:nvSpPr>
        <p:spPr bwMode="auto">
          <a:xfrm>
            <a:off x="3352800" y="5257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38" name="Oval 34"/>
          <p:cNvSpPr>
            <a:spLocks noChangeArrowheads="1"/>
          </p:cNvSpPr>
          <p:nvPr/>
        </p:nvSpPr>
        <p:spPr bwMode="auto">
          <a:xfrm>
            <a:off x="3505200" y="5410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39" name="Oval 35"/>
          <p:cNvSpPr>
            <a:spLocks noChangeArrowheads="1"/>
          </p:cNvSpPr>
          <p:nvPr/>
        </p:nvSpPr>
        <p:spPr bwMode="auto">
          <a:xfrm>
            <a:off x="3276600" y="3124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40" name="Oval 36"/>
          <p:cNvSpPr>
            <a:spLocks noChangeArrowheads="1"/>
          </p:cNvSpPr>
          <p:nvPr/>
        </p:nvSpPr>
        <p:spPr bwMode="auto">
          <a:xfrm>
            <a:off x="4648200" y="3886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41" name="Oval 37"/>
          <p:cNvSpPr>
            <a:spLocks noChangeArrowheads="1"/>
          </p:cNvSpPr>
          <p:nvPr/>
        </p:nvSpPr>
        <p:spPr bwMode="auto">
          <a:xfrm>
            <a:off x="4800600" y="4038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42" name="Oval 38"/>
          <p:cNvSpPr>
            <a:spLocks noChangeArrowheads="1"/>
          </p:cNvSpPr>
          <p:nvPr/>
        </p:nvSpPr>
        <p:spPr bwMode="auto">
          <a:xfrm>
            <a:off x="4953000" y="4191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43" name="Oval 39"/>
          <p:cNvSpPr>
            <a:spLocks noChangeArrowheads="1"/>
          </p:cNvSpPr>
          <p:nvPr/>
        </p:nvSpPr>
        <p:spPr bwMode="auto">
          <a:xfrm>
            <a:off x="3886200" y="3962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44" name="Oval 40"/>
          <p:cNvSpPr>
            <a:spLocks noChangeArrowheads="1"/>
          </p:cNvSpPr>
          <p:nvPr/>
        </p:nvSpPr>
        <p:spPr bwMode="auto">
          <a:xfrm>
            <a:off x="4038600" y="4114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45" name="Oval 41"/>
          <p:cNvSpPr>
            <a:spLocks noChangeArrowheads="1"/>
          </p:cNvSpPr>
          <p:nvPr/>
        </p:nvSpPr>
        <p:spPr bwMode="auto">
          <a:xfrm>
            <a:off x="4191000" y="4267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46" name="Oval 42"/>
          <p:cNvSpPr>
            <a:spLocks noChangeArrowheads="1"/>
          </p:cNvSpPr>
          <p:nvPr/>
        </p:nvSpPr>
        <p:spPr bwMode="auto">
          <a:xfrm>
            <a:off x="4953000" y="3733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47" name="Oval 43"/>
          <p:cNvSpPr>
            <a:spLocks noChangeArrowheads="1"/>
          </p:cNvSpPr>
          <p:nvPr/>
        </p:nvSpPr>
        <p:spPr bwMode="auto">
          <a:xfrm>
            <a:off x="5105400" y="3886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48" name="Oval 44"/>
          <p:cNvSpPr>
            <a:spLocks noChangeArrowheads="1"/>
          </p:cNvSpPr>
          <p:nvPr/>
        </p:nvSpPr>
        <p:spPr bwMode="auto">
          <a:xfrm>
            <a:off x="5257800" y="4038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49" name="Oval 45"/>
          <p:cNvSpPr>
            <a:spLocks noChangeArrowheads="1"/>
          </p:cNvSpPr>
          <p:nvPr/>
        </p:nvSpPr>
        <p:spPr bwMode="auto">
          <a:xfrm>
            <a:off x="4191000" y="3810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50" name="Oval 46"/>
          <p:cNvSpPr>
            <a:spLocks noChangeArrowheads="1"/>
          </p:cNvSpPr>
          <p:nvPr/>
        </p:nvSpPr>
        <p:spPr bwMode="auto">
          <a:xfrm>
            <a:off x="4343400" y="3962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51" name="Oval 47"/>
          <p:cNvSpPr>
            <a:spLocks noChangeArrowheads="1"/>
          </p:cNvSpPr>
          <p:nvPr/>
        </p:nvSpPr>
        <p:spPr bwMode="auto">
          <a:xfrm>
            <a:off x="4495800" y="4114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52" name="Oval 48"/>
          <p:cNvSpPr>
            <a:spLocks noChangeArrowheads="1"/>
          </p:cNvSpPr>
          <p:nvPr/>
        </p:nvSpPr>
        <p:spPr bwMode="auto">
          <a:xfrm>
            <a:off x="4648200" y="4267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53" name="Oval 49"/>
          <p:cNvSpPr>
            <a:spLocks noChangeArrowheads="1"/>
          </p:cNvSpPr>
          <p:nvPr/>
        </p:nvSpPr>
        <p:spPr bwMode="auto">
          <a:xfrm>
            <a:off x="3276600" y="3733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54" name="Oval 50"/>
          <p:cNvSpPr>
            <a:spLocks noChangeArrowheads="1"/>
          </p:cNvSpPr>
          <p:nvPr/>
        </p:nvSpPr>
        <p:spPr bwMode="auto">
          <a:xfrm>
            <a:off x="3352800" y="3886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55" name="Oval 51"/>
          <p:cNvSpPr>
            <a:spLocks noChangeArrowheads="1"/>
          </p:cNvSpPr>
          <p:nvPr/>
        </p:nvSpPr>
        <p:spPr bwMode="auto">
          <a:xfrm>
            <a:off x="3505200" y="4038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56" name="Oval 52"/>
          <p:cNvSpPr>
            <a:spLocks noChangeArrowheads="1"/>
          </p:cNvSpPr>
          <p:nvPr/>
        </p:nvSpPr>
        <p:spPr bwMode="auto">
          <a:xfrm>
            <a:off x="3657600" y="4191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57" name="Oval 53"/>
          <p:cNvSpPr>
            <a:spLocks noChangeArrowheads="1"/>
          </p:cNvSpPr>
          <p:nvPr/>
        </p:nvSpPr>
        <p:spPr bwMode="auto">
          <a:xfrm>
            <a:off x="3429000" y="205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58" name="Oval 54"/>
          <p:cNvSpPr>
            <a:spLocks noChangeArrowheads="1"/>
          </p:cNvSpPr>
          <p:nvPr/>
        </p:nvSpPr>
        <p:spPr bwMode="auto">
          <a:xfrm>
            <a:off x="3581400" y="2362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59" name="Oval 55"/>
          <p:cNvSpPr>
            <a:spLocks noChangeArrowheads="1"/>
          </p:cNvSpPr>
          <p:nvPr/>
        </p:nvSpPr>
        <p:spPr bwMode="auto">
          <a:xfrm>
            <a:off x="3733800" y="2514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60" name="Oval 56"/>
          <p:cNvSpPr>
            <a:spLocks noChangeArrowheads="1"/>
          </p:cNvSpPr>
          <p:nvPr/>
        </p:nvSpPr>
        <p:spPr bwMode="auto">
          <a:xfrm>
            <a:off x="3886200" y="2667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61" name="Oval 57"/>
          <p:cNvSpPr>
            <a:spLocks noChangeArrowheads="1"/>
          </p:cNvSpPr>
          <p:nvPr/>
        </p:nvSpPr>
        <p:spPr bwMode="auto">
          <a:xfrm>
            <a:off x="4038600" y="2819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62" name="Oval 58"/>
          <p:cNvSpPr>
            <a:spLocks noChangeArrowheads="1"/>
          </p:cNvSpPr>
          <p:nvPr/>
        </p:nvSpPr>
        <p:spPr bwMode="auto">
          <a:xfrm>
            <a:off x="4191000" y="3124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63" name="Oval 59"/>
          <p:cNvSpPr>
            <a:spLocks noChangeArrowheads="1"/>
          </p:cNvSpPr>
          <p:nvPr/>
        </p:nvSpPr>
        <p:spPr bwMode="auto">
          <a:xfrm>
            <a:off x="4495800" y="3124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64" name="Oval 60"/>
          <p:cNvSpPr>
            <a:spLocks noChangeArrowheads="1"/>
          </p:cNvSpPr>
          <p:nvPr/>
        </p:nvSpPr>
        <p:spPr bwMode="auto">
          <a:xfrm>
            <a:off x="3886200" y="220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65" name="Oval 61"/>
          <p:cNvSpPr>
            <a:spLocks noChangeArrowheads="1"/>
          </p:cNvSpPr>
          <p:nvPr/>
        </p:nvSpPr>
        <p:spPr bwMode="auto">
          <a:xfrm>
            <a:off x="4038600" y="2362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66" name="Oval 62"/>
          <p:cNvSpPr>
            <a:spLocks noChangeArrowheads="1"/>
          </p:cNvSpPr>
          <p:nvPr/>
        </p:nvSpPr>
        <p:spPr bwMode="auto">
          <a:xfrm>
            <a:off x="4191000" y="2514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67" name="Oval 63"/>
          <p:cNvSpPr>
            <a:spLocks noChangeArrowheads="1"/>
          </p:cNvSpPr>
          <p:nvPr/>
        </p:nvSpPr>
        <p:spPr bwMode="auto">
          <a:xfrm>
            <a:off x="4343400" y="2743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68" name="Oval 64"/>
          <p:cNvSpPr>
            <a:spLocks noChangeArrowheads="1"/>
          </p:cNvSpPr>
          <p:nvPr/>
        </p:nvSpPr>
        <p:spPr bwMode="auto">
          <a:xfrm>
            <a:off x="4648200" y="2667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69" name="Oval 65"/>
          <p:cNvSpPr>
            <a:spLocks noChangeArrowheads="1"/>
          </p:cNvSpPr>
          <p:nvPr/>
        </p:nvSpPr>
        <p:spPr bwMode="auto">
          <a:xfrm>
            <a:off x="4648200" y="2895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70" name="Oval 66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71" name="Oval 67"/>
          <p:cNvSpPr>
            <a:spLocks noChangeArrowheads="1"/>
          </p:cNvSpPr>
          <p:nvPr/>
        </p:nvSpPr>
        <p:spPr bwMode="auto">
          <a:xfrm>
            <a:off x="2895600" y="2286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72" name="Oval 68"/>
          <p:cNvSpPr>
            <a:spLocks noChangeArrowheads="1"/>
          </p:cNvSpPr>
          <p:nvPr/>
        </p:nvSpPr>
        <p:spPr bwMode="auto">
          <a:xfrm>
            <a:off x="3200400" y="2438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73" name="Oval 69"/>
          <p:cNvSpPr>
            <a:spLocks noChangeArrowheads="1"/>
          </p:cNvSpPr>
          <p:nvPr/>
        </p:nvSpPr>
        <p:spPr bwMode="auto">
          <a:xfrm>
            <a:off x="3352800" y="2590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74" name="Oval 70"/>
          <p:cNvSpPr>
            <a:spLocks noChangeArrowheads="1"/>
          </p:cNvSpPr>
          <p:nvPr/>
        </p:nvSpPr>
        <p:spPr bwMode="auto">
          <a:xfrm>
            <a:off x="3505200" y="2743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75" name="Oval 71"/>
          <p:cNvSpPr>
            <a:spLocks noChangeArrowheads="1"/>
          </p:cNvSpPr>
          <p:nvPr/>
        </p:nvSpPr>
        <p:spPr bwMode="auto">
          <a:xfrm>
            <a:off x="3657600" y="2895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76" name="Oval 72"/>
          <p:cNvSpPr>
            <a:spLocks noChangeArrowheads="1"/>
          </p:cNvSpPr>
          <p:nvPr/>
        </p:nvSpPr>
        <p:spPr bwMode="auto">
          <a:xfrm>
            <a:off x="3810000" y="3048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77" name="Oval 73"/>
          <p:cNvSpPr>
            <a:spLocks noChangeArrowheads="1"/>
          </p:cNvSpPr>
          <p:nvPr/>
        </p:nvSpPr>
        <p:spPr bwMode="auto">
          <a:xfrm>
            <a:off x="1219200" y="4114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78" name="Oval 74"/>
          <p:cNvSpPr>
            <a:spLocks noChangeArrowheads="1"/>
          </p:cNvSpPr>
          <p:nvPr/>
        </p:nvSpPr>
        <p:spPr bwMode="auto">
          <a:xfrm>
            <a:off x="1371600" y="4267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79" name="Oval 75"/>
          <p:cNvSpPr>
            <a:spLocks noChangeArrowheads="1"/>
          </p:cNvSpPr>
          <p:nvPr/>
        </p:nvSpPr>
        <p:spPr bwMode="auto">
          <a:xfrm>
            <a:off x="1524000" y="4419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80" name="Oval 76"/>
          <p:cNvSpPr>
            <a:spLocks noChangeArrowheads="1"/>
          </p:cNvSpPr>
          <p:nvPr/>
        </p:nvSpPr>
        <p:spPr bwMode="auto">
          <a:xfrm>
            <a:off x="1676400" y="4572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81" name="Oval 77"/>
          <p:cNvSpPr>
            <a:spLocks noChangeArrowheads="1"/>
          </p:cNvSpPr>
          <p:nvPr/>
        </p:nvSpPr>
        <p:spPr bwMode="auto">
          <a:xfrm>
            <a:off x="1828800" y="4724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82" name="Oval 78"/>
          <p:cNvSpPr>
            <a:spLocks noChangeArrowheads="1"/>
          </p:cNvSpPr>
          <p:nvPr/>
        </p:nvSpPr>
        <p:spPr bwMode="auto">
          <a:xfrm>
            <a:off x="1981200" y="487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83" name="Oval 79"/>
          <p:cNvSpPr>
            <a:spLocks noChangeArrowheads="1"/>
          </p:cNvSpPr>
          <p:nvPr/>
        </p:nvSpPr>
        <p:spPr bwMode="auto">
          <a:xfrm>
            <a:off x="1676400" y="4114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84" name="Oval 80"/>
          <p:cNvSpPr>
            <a:spLocks noChangeArrowheads="1"/>
          </p:cNvSpPr>
          <p:nvPr/>
        </p:nvSpPr>
        <p:spPr bwMode="auto">
          <a:xfrm>
            <a:off x="1828800" y="4267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85" name="Oval 81"/>
          <p:cNvSpPr>
            <a:spLocks noChangeArrowheads="1"/>
          </p:cNvSpPr>
          <p:nvPr/>
        </p:nvSpPr>
        <p:spPr bwMode="auto">
          <a:xfrm>
            <a:off x="1981200" y="4419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86" name="Oval 82"/>
          <p:cNvSpPr>
            <a:spLocks noChangeArrowheads="1"/>
          </p:cNvSpPr>
          <p:nvPr/>
        </p:nvSpPr>
        <p:spPr bwMode="auto">
          <a:xfrm>
            <a:off x="2133600" y="4572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87" name="Oval 83"/>
          <p:cNvSpPr>
            <a:spLocks noChangeArrowheads="1"/>
          </p:cNvSpPr>
          <p:nvPr/>
        </p:nvSpPr>
        <p:spPr bwMode="auto">
          <a:xfrm>
            <a:off x="2286000" y="4724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88" name="Oval 84"/>
          <p:cNvSpPr>
            <a:spLocks noChangeArrowheads="1"/>
          </p:cNvSpPr>
          <p:nvPr/>
        </p:nvSpPr>
        <p:spPr bwMode="auto">
          <a:xfrm>
            <a:off x="2438400" y="487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89" name="Oval 85"/>
          <p:cNvSpPr>
            <a:spLocks noChangeArrowheads="1"/>
          </p:cNvSpPr>
          <p:nvPr/>
        </p:nvSpPr>
        <p:spPr bwMode="auto">
          <a:xfrm>
            <a:off x="838200" y="4191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90" name="Oval 86"/>
          <p:cNvSpPr>
            <a:spLocks noChangeArrowheads="1"/>
          </p:cNvSpPr>
          <p:nvPr/>
        </p:nvSpPr>
        <p:spPr bwMode="auto">
          <a:xfrm>
            <a:off x="990600" y="4495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91" name="Oval 87"/>
          <p:cNvSpPr>
            <a:spLocks noChangeArrowheads="1"/>
          </p:cNvSpPr>
          <p:nvPr/>
        </p:nvSpPr>
        <p:spPr bwMode="auto">
          <a:xfrm>
            <a:off x="1143000" y="4495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92" name="Oval 88"/>
          <p:cNvSpPr>
            <a:spLocks noChangeArrowheads="1"/>
          </p:cNvSpPr>
          <p:nvPr/>
        </p:nvSpPr>
        <p:spPr bwMode="auto">
          <a:xfrm>
            <a:off x="1295400" y="4800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93" name="Oval 89"/>
          <p:cNvSpPr>
            <a:spLocks noChangeArrowheads="1"/>
          </p:cNvSpPr>
          <p:nvPr/>
        </p:nvSpPr>
        <p:spPr bwMode="auto">
          <a:xfrm>
            <a:off x="1447800" y="4800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94" name="Oval 90"/>
          <p:cNvSpPr>
            <a:spLocks noChangeArrowheads="1"/>
          </p:cNvSpPr>
          <p:nvPr/>
        </p:nvSpPr>
        <p:spPr bwMode="auto">
          <a:xfrm>
            <a:off x="1752600" y="205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95" name="Oval 91"/>
          <p:cNvSpPr>
            <a:spLocks noChangeArrowheads="1"/>
          </p:cNvSpPr>
          <p:nvPr/>
        </p:nvSpPr>
        <p:spPr bwMode="auto">
          <a:xfrm>
            <a:off x="1905000" y="2362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96" name="Oval 92"/>
          <p:cNvSpPr>
            <a:spLocks noChangeArrowheads="1"/>
          </p:cNvSpPr>
          <p:nvPr/>
        </p:nvSpPr>
        <p:spPr bwMode="auto">
          <a:xfrm>
            <a:off x="2057400" y="2362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97" name="Oval 93"/>
          <p:cNvSpPr>
            <a:spLocks noChangeArrowheads="1"/>
          </p:cNvSpPr>
          <p:nvPr/>
        </p:nvSpPr>
        <p:spPr bwMode="auto">
          <a:xfrm>
            <a:off x="2209800" y="2514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98" name="Oval 94"/>
          <p:cNvSpPr>
            <a:spLocks noChangeArrowheads="1"/>
          </p:cNvSpPr>
          <p:nvPr/>
        </p:nvSpPr>
        <p:spPr bwMode="auto">
          <a:xfrm>
            <a:off x="2286000" y="2667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99" name="Oval 95"/>
          <p:cNvSpPr>
            <a:spLocks noChangeArrowheads="1"/>
          </p:cNvSpPr>
          <p:nvPr/>
        </p:nvSpPr>
        <p:spPr bwMode="auto">
          <a:xfrm>
            <a:off x="2209800" y="205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00" name="Oval 96"/>
          <p:cNvSpPr>
            <a:spLocks noChangeArrowheads="1"/>
          </p:cNvSpPr>
          <p:nvPr/>
        </p:nvSpPr>
        <p:spPr bwMode="auto">
          <a:xfrm>
            <a:off x="2362200" y="220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01" name="Oval 97"/>
          <p:cNvSpPr>
            <a:spLocks noChangeArrowheads="1"/>
          </p:cNvSpPr>
          <p:nvPr/>
        </p:nvSpPr>
        <p:spPr bwMode="auto">
          <a:xfrm>
            <a:off x="2514600" y="2362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02" name="Oval 98"/>
          <p:cNvSpPr>
            <a:spLocks noChangeArrowheads="1"/>
          </p:cNvSpPr>
          <p:nvPr/>
        </p:nvSpPr>
        <p:spPr bwMode="auto">
          <a:xfrm>
            <a:off x="2667000" y="2514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03" name="Oval 99"/>
          <p:cNvSpPr>
            <a:spLocks noChangeArrowheads="1"/>
          </p:cNvSpPr>
          <p:nvPr/>
        </p:nvSpPr>
        <p:spPr bwMode="auto">
          <a:xfrm>
            <a:off x="2819400" y="2667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04" name="Oval 100"/>
          <p:cNvSpPr>
            <a:spLocks noChangeArrowheads="1"/>
          </p:cNvSpPr>
          <p:nvPr/>
        </p:nvSpPr>
        <p:spPr bwMode="auto">
          <a:xfrm>
            <a:off x="1371600" y="2133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05" name="Oval 101"/>
          <p:cNvSpPr>
            <a:spLocks noChangeArrowheads="1"/>
          </p:cNvSpPr>
          <p:nvPr/>
        </p:nvSpPr>
        <p:spPr bwMode="auto">
          <a:xfrm>
            <a:off x="1524000" y="2438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06" name="Oval 102"/>
          <p:cNvSpPr>
            <a:spLocks noChangeArrowheads="1"/>
          </p:cNvSpPr>
          <p:nvPr/>
        </p:nvSpPr>
        <p:spPr bwMode="auto">
          <a:xfrm>
            <a:off x="1600200" y="2667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07" name="Oval 103"/>
          <p:cNvSpPr>
            <a:spLocks noChangeArrowheads="1"/>
          </p:cNvSpPr>
          <p:nvPr/>
        </p:nvSpPr>
        <p:spPr bwMode="auto">
          <a:xfrm>
            <a:off x="1828800" y="2590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08" name="Oval 104"/>
          <p:cNvSpPr>
            <a:spLocks noChangeArrowheads="1"/>
          </p:cNvSpPr>
          <p:nvPr/>
        </p:nvSpPr>
        <p:spPr bwMode="auto">
          <a:xfrm>
            <a:off x="4191000" y="1524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09" name="Oval 105"/>
          <p:cNvSpPr>
            <a:spLocks noChangeArrowheads="1"/>
          </p:cNvSpPr>
          <p:nvPr/>
        </p:nvSpPr>
        <p:spPr bwMode="auto">
          <a:xfrm>
            <a:off x="4343400" y="175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10" name="Oval 106"/>
          <p:cNvSpPr>
            <a:spLocks noChangeArrowheads="1"/>
          </p:cNvSpPr>
          <p:nvPr/>
        </p:nvSpPr>
        <p:spPr bwMode="auto">
          <a:xfrm>
            <a:off x="4648200" y="1600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11" name="Oval 107"/>
          <p:cNvSpPr>
            <a:spLocks noChangeArrowheads="1"/>
          </p:cNvSpPr>
          <p:nvPr/>
        </p:nvSpPr>
        <p:spPr bwMode="auto">
          <a:xfrm>
            <a:off x="4800600" y="175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12" name="Oval 108"/>
          <p:cNvSpPr>
            <a:spLocks noChangeArrowheads="1"/>
          </p:cNvSpPr>
          <p:nvPr/>
        </p:nvSpPr>
        <p:spPr bwMode="auto">
          <a:xfrm>
            <a:off x="3657600" y="1524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13" name="Oval 109"/>
          <p:cNvSpPr>
            <a:spLocks noChangeArrowheads="1"/>
          </p:cNvSpPr>
          <p:nvPr/>
        </p:nvSpPr>
        <p:spPr bwMode="auto">
          <a:xfrm>
            <a:off x="3810000" y="1676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14" name="Oval 110"/>
          <p:cNvSpPr>
            <a:spLocks noChangeArrowheads="1"/>
          </p:cNvSpPr>
          <p:nvPr/>
        </p:nvSpPr>
        <p:spPr bwMode="auto">
          <a:xfrm>
            <a:off x="2667000" y="1600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15" name="Oval 111"/>
          <p:cNvSpPr>
            <a:spLocks noChangeArrowheads="1"/>
          </p:cNvSpPr>
          <p:nvPr/>
        </p:nvSpPr>
        <p:spPr bwMode="auto">
          <a:xfrm>
            <a:off x="2819400" y="175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16" name="Oval 112"/>
          <p:cNvSpPr>
            <a:spLocks noChangeArrowheads="1"/>
          </p:cNvSpPr>
          <p:nvPr/>
        </p:nvSpPr>
        <p:spPr bwMode="auto">
          <a:xfrm>
            <a:off x="3124200" y="1600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17" name="Oval 113"/>
          <p:cNvSpPr>
            <a:spLocks noChangeArrowheads="1"/>
          </p:cNvSpPr>
          <p:nvPr/>
        </p:nvSpPr>
        <p:spPr bwMode="auto">
          <a:xfrm>
            <a:off x="3276600" y="175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18" name="Oval 114"/>
          <p:cNvSpPr>
            <a:spLocks noChangeArrowheads="1"/>
          </p:cNvSpPr>
          <p:nvPr/>
        </p:nvSpPr>
        <p:spPr bwMode="auto">
          <a:xfrm>
            <a:off x="2133600" y="1524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19" name="Oval 115"/>
          <p:cNvSpPr>
            <a:spLocks noChangeArrowheads="1"/>
          </p:cNvSpPr>
          <p:nvPr/>
        </p:nvSpPr>
        <p:spPr bwMode="auto">
          <a:xfrm>
            <a:off x="2286000" y="1676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20" name="Oval 116"/>
          <p:cNvSpPr>
            <a:spLocks noChangeArrowheads="1"/>
          </p:cNvSpPr>
          <p:nvPr/>
        </p:nvSpPr>
        <p:spPr bwMode="auto">
          <a:xfrm>
            <a:off x="4648200" y="190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21" name="Oval 117"/>
          <p:cNvSpPr>
            <a:spLocks noChangeArrowheads="1"/>
          </p:cNvSpPr>
          <p:nvPr/>
        </p:nvSpPr>
        <p:spPr bwMode="auto">
          <a:xfrm>
            <a:off x="4800600" y="205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22" name="Oval 118"/>
          <p:cNvSpPr>
            <a:spLocks noChangeArrowheads="1"/>
          </p:cNvSpPr>
          <p:nvPr/>
        </p:nvSpPr>
        <p:spPr bwMode="auto">
          <a:xfrm>
            <a:off x="5105400" y="190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23" name="Oval 119"/>
          <p:cNvSpPr>
            <a:spLocks noChangeArrowheads="1"/>
          </p:cNvSpPr>
          <p:nvPr/>
        </p:nvSpPr>
        <p:spPr bwMode="auto">
          <a:xfrm>
            <a:off x="5257800" y="205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24" name="Oval 120"/>
          <p:cNvSpPr>
            <a:spLocks noChangeArrowheads="1"/>
          </p:cNvSpPr>
          <p:nvPr/>
        </p:nvSpPr>
        <p:spPr bwMode="auto">
          <a:xfrm>
            <a:off x="4038600" y="1828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25" name="Oval 121"/>
          <p:cNvSpPr>
            <a:spLocks noChangeArrowheads="1"/>
          </p:cNvSpPr>
          <p:nvPr/>
        </p:nvSpPr>
        <p:spPr bwMode="auto">
          <a:xfrm>
            <a:off x="4267200" y="1981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26" name="Oval 122"/>
          <p:cNvSpPr>
            <a:spLocks noChangeArrowheads="1"/>
          </p:cNvSpPr>
          <p:nvPr/>
        </p:nvSpPr>
        <p:spPr bwMode="auto">
          <a:xfrm>
            <a:off x="3124200" y="190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27" name="Oval 123"/>
          <p:cNvSpPr>
            <a:spLocks noChangeArrowheads="1"/>
          </p:cNvSpPr>
          <p:nvPr/>
        </p:nvSpPr>
        <p:spPr bwMode="auto">
          <a:xfrm>
            <a:off x="3276600" y="205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28" name="Oval 124"/>
          <p:cNvSpPr>
            <a:spLocks noChangeArrowheads="1"/>
          </p:cNvSpPr>
          <p:nvPr/>
        </p:nvSpPr>
        <p:spPr bwMode="auto">
          <a:xfrm>
            <a:off x="3581400" y="190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29" name="Oval 125"/>
          <p:cNvSpPr>
            <a:spLocks noChangeArrowheads="1"/>
          </p:cNvSpPr>
          <p:nvPr/>
        </p:nvSpPr>
        <p:spPr bwMode="auto">
          <a:xfrm>
            <a:off x="3810000" y="205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30" name="Oval 126"/>
          <p:cNvSpPr>
            <a:spLocks noChangeArrowheads="1"/>
          </p:cNvSpPr>
          <p:nvPr/>
        </p:nvSpPr>
        <p:spPr bwMode="auto">
          <a:xfrm>
            <a:off x="2590800" y="1828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31" name="Oval 127"/>
          <p:cNvSpPr>
            <a:spLocks noChangeArrowheads="1"/>
          </p:cNvSpPr>
          <p:nvPr/>
        </p:nvSpPr>
        <p:spPr bwMode="auto">
          <a:xfrm>
            <a:off x="2743200" y="1981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32" name="Oval 128"/>
          <p:cNvSpPr>
            <a:spLocks noChangeArrowheads="1"/>
          </p:cNvSpPr>
          <p:nvPr/>
        </p:nvSpPr>
        <p:spPr bwMode="auto">
          <a:xfrm>
            <a:off x="4800600" y="5943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33" name="Oval 129"/>
          <p:cNvSpPr>
            <a:spLocks noChangeArrowheads="1"/>
          </p:cNvSpPr>
          <p:nvPr/>
        </p:nvSpPr>
        <p:spPr bwMode="auto">
          <a:xfrm>
            <a:off x="4953000" y="6096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34" name="Oval 130"/>
          <p:cNvSpPr>
            <a:spLocks noChangeArrowheads="1"/>
          </p:cNvSpPr>
          <p:nvPr/>
        </p:nvSpPr>
        <p:spPr bwMode="auto">
          <a:xfrm>
            <a:off x="5257800" y="5943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35" name="Oval 131"/>
          <p:cNvSpPr>
            <a:spLocks noChangeArrowheads="1"/>
          </p:cNvSpPr>
          <p:nvPr/>
        </p:nvSpPr>
        <p:spPr bwMode="auto">
          <a:xfrm>
            <a:off x="5410200" y="6096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36" name="Oval 132"/>
          <p:cNvSpPr>
            <a:spLocks noChangeArrowheads="1"/>
          </p:cNvSpPr>
          <p:nvPr/>
        </p:nvSpPr>
        <p:spPr bwMode="auto">
          <a:xfrm>
            <a:off x="4267200" y="586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37" name="Oval 133"/>
          <p:cNvSpPr>
            <a:spLocks noChangeArrowheads="1"/>
          </p:cNvSpPr>
          <p:nvPr/>
        </p:nvSpPr>
        <p:spPr bwMode="auto">
          <a:xfrm>
            <a:off x="4419600" y="601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38" name="Oval 134"/>
          <p:cNvSpPr>
            <a:spLocks noChangeArrowheads="1"/>
          </p:cNvSpPr>
          <p:nvPr/>
        </p:nvSpPr>
        <p:spPr bwMode="auto">
          <a:xfrm>
            <a:off x="3276600" y="5943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39" name="Oval 135"/>
          <p:cNvSpPr>
            <a:spLocks noChangeArrowheads="1"/>
          </p:cNvSpPr>
          <p:nvPr/>
        </p:nvSpPr>
        <p:spPr bwMode="auto">
          <a:xfrm>
            <a:off x="3429000" y="6096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40" name="Oval 136"/>
          <p:cNvSpPr>
            <a:spLocks noChangeArrowheads="1"/>
          </p:cNvSpPr>
          <p:nvPr/>
        </p:nvSpPr>
        <p:spPr bwMode="auto">
          <a:xfrm>
            <a:off x="3733800" y="5943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41" name="Oval 137"/>
          <p:cNvSpPr>
            <a:spLocks noChangeArrowheads="1"/>
          </p:cNvSpPr>
          <p:nvPr/>
        </p:nvSpPr>
        <p:spPr bwMode="auto">
          <a:xfrm>
            <a:off x="3886200" y="6096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42" name="Oval 138"/>
          <p:cNvSpPr>
            <a:spLocks noChangeArrowheads="1"/>
          </p:cNvSpPr>
          <p:nvPr/>
        </p:nvSpPr>
        <p:spPr bwMode="auto">
          <a:xfrm>
            <a:off x="2743200" y="586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43" name="Oval 139"/>
          <p:cNvSpPr>
            <a:spLocks noChangeArrowheads="1"/>
          </p:cNvSpPr>
          <p:nvPr/>
        </p:nvSpPr>
        <p:spPr bwMode="auto">
          <a:xfrm>
            <a:off x="2895600" y="601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44" name="Oval 140"/>
          <p:cNvSpPr>
            <a:spLocks noChangeArrowheads="1"/>
          </p:cNvSpPr>
          <p:nvPr/>
        </p:nvSpPr>
        <p:spPr bwMode="auto">
          <a:xfrm>
            <a:off x="4267200" y="5638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45" name="Oval 141"/>
          <p:cNvSpPr>
            <a:spLocks noChangeArrowheads="1"/>
          </p:cNvSpPr>
          <p:nvPr/>
        </p:nvSpPr>
        <p:spPr bwMode="auto">
          <a:xfrm>
            <a:off x="4419600" y="5791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46" name="Oval 142"/>
          <p:cNvSpPr>
            <a:spLocks noChangeArrowheads="1"/>
          </p:cNvSpPr>
          <p:nvPr/>
        </p:nvSpPr>
        <p:spPr bwMode="auto">
          <a:xfrm>
            <a:off x="4724400" y="5638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47" name="Oval 143"/>
          <p:cNvSpPr>
            <a:spLocks noChangeArrowheads="1"/>
          </p:cNvSpPr>
          <p:nvPr/>
        </p:nvSpPr>
        <p:spPr bwMode="auto">
          <a:xfrm>
            <a:off x="4876800" y="5791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48" name="Oval 144"/>
          <p:cNvSpPr>
            <a:spLocks noChangeArrowheads="1"/>
          </p:cNvSpPr>
          <p:nvPr/>
        </p:nvSpPr>
        <p:spPr bwMode="auto">
          <a:xfrm>
            <a:off x="3733800" y="556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49" name="Oval 145"/>
          <p:cNvSpPr>
            <a:spLocks noChangeArrowheads="1"/>
          </p:cNvSpPr>
          <p:nvPr/>
        </p:nvSpPr>
        <p:spPr bwMode="auto">
          <a:xfrm>
            <a:off x="3886200" y="571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50" name="Oval 146"/>
          <p:cNvSpPr>
            <a:spLocks noChangeArrowheads="1"/>
          </p:cNvSpPr>
          <p:nvPr/>
        </p:nvSpPr>
        <p:spPr bwMode="auto">
          <a:xfrm>
            <a:off x="2743200" y="5638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51" name="Oval 147"/>
          <p:cNvSpPr>
            <a:spLocks noChangeArrowheads="1"/>
          </p:cNvSpPr>
          <p:nvPr/>
        </p:nvSpPr>
        <p:spPr bwMode="auto">
          <a:xfrm>
            <a:off x="2895600" y="5791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52" name="Oval 148"/>
          <p:cNvSpPr>
            <a:spLocks noChangeArrowheads="1"/>
          </p:cNvSpPr>
          <p:nvPr/>
        </p:nvSpPr>
        <p:spPr bwMode="auto">
          <a:xfrm>
            <a:off x="3200400" y="5638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53" name="Oval 149"/>
          <p:cNvSpPr>
            <a:spLocks noChangeArrowheads="1"/>
          </p:cNvSpPr>
          <p:nvPr/>
        </p:nvSpPr>
        <p:spPr bwMode="auto">
          <a:xfrm>
            <a:off x="3352800" y="5791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54" name="Oval 150"/>
          <p:cNvSpPr>
            <a:spLocks noChangeArrowheads="1"/>
          </p:cNvSpPr>
          <p:nvPr/>
        </p:nvSpPr>
        <p:spPr bwMode="auto">
          <a:xfrm>
            <a:off x="2209800" y="556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55" name="Oval 151"/>
          <p:cNvSpPr>
            <a:spLocks noChangeArrowheads="1"/>
          </p:cNvSpPr>
          <p:nvPr/>
        </p:nvSpPr>
        <p:spPr bwMode="auto">
          <a:xfrm>
            <a:off x="2362200" y="571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56" name="Text Box 152"/>
          <p:cNvSpPr txBox="1">
            <a:spLocks noChangeArrowheads="1"/>
          </p:cNvSpPr>
          <p:nvPr/>
        </p:nvSpPr>
        <p:spPr bwMode="auto">
          <a:xfrm>
            <a:off x="1405111" y="152400"/>
            <a:ext cx="75102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Scoring matrices let you focus on the big (or small) picture</a:t>
            </a:r>
          </a:p>
        </p:txBody>
      </p:sp>
      <p:sp>
        <p:nvSpPr>
          <p:cNvPr id="98457" name="Oval 153"/>
          <p:cNvSpPr>
            <a:spLocks noChangeArrowheads="1"/>
          </p:cNvSpPr>
          <p:nvPr/>
        </p:nvSpPr>
        <p:spPr bwMode="auto">
          <a:xfrm>
            <a:off x="5486400" y="4267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58" name="Oval 154"/>
          <p:cNvSpPr>
            <a:spLocks noChangeArrowheads="1"/>
          </p:cNvSpPr>
          <p:nvPr/>
        </p:nvSpPr>
        <p:spPr bwMode="auto">
          <a:xfrm>
            <a:off x="5715000" y="4419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59" name="Oval 155"/>
          <p:cNvSpPr>
            <a:spLocks noChangeArrowheads="1"/>
          </p:cNvSpPr>
          <p:nvPr/>
        </p:nvSpPr>
        <p:spPr bwMode="auto">
          <a:xfrm>
            <a:off x="5867400" y="4572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60" name="Oval 156"/>
          <p:cNvSpPr>
            <a:spLocks noChangeArrowheads="1"/>
          </p:cNvSpPr>
          <p:nvPr/>
        </p:nvSpPr>
        <p:spPr bwMode="auto">
          <a:xfrm>
            <a:off x="6019800" y="4267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61" name="Oval 157"/>
          <p:cNvSpPr>
            <a:spLocks noChangeArrowheads="1"/>
          </p:cNvSpPr>
          <p:nvPr/>
        </p:nvSpPr>
        <p:spPr bwMode="auto">
          <a:xfrm>
            <a:off x="5181600" y="4343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62" name="Oval 158"/>
          <p:cNvSpPr>
            <a:spLocks noChangeArrowheads="1"/>
          </p:cNvSpPr>
          <p:nvPr/>
        </p:nvSpPr>
        <p:spPr bwMode="auto">
          <a:xfrm>
            <a:off x="5334000" y="4495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63" name="Oval 159"/>
          <p:cNvSpPr>
            <a:spLocks noChangeArrowheads="1"/>
          </p:cNvSpPr>
          <p:nvPr/>
        </p:nvSpPr>
        <p:spPr bwMode="auto">
          <a:xfrm>
            <a:off x="6096000" y="4724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64" name="Oval 160"/>
          <p:cNvSpPr>
            <a:spLocks noChangeArrowheads="1"/>
          </p:cNvSpPr>
          <p:nvPr/>
        </p:nvSpPr>
        <p:spPr bwMode="auto">
          <a:xfrm>
            <a:off x="6248400" y="487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65" name="Oval 161"/>
          <p:cNvSpPr>
            <a:spLocks noChangeArrowheads="1"/>
          </p:cNvSpPr>
          <p:nvPr/>
        </p:nvSpPr>
        <p:spPr bwMode="auto">
          <a:xfrm>
            <a:off x="6553200" y="4724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66" name="Oval 162"/>
          <p:cNvSpPr>
            <a:spLocks noChangeArrowheads="1"/>
          </p:cNvSpPr>
          <p:nvPr/>
        </p:nvSpPr>
        <p:spPr bwMode="auto">
          <a:xfrm>
            <a:off x="6705600" y="487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67" name="Oval 163"/>
          <p:cNvSpPr>
            <a:spLocks noChangeArrowheads="1"/>
          </p:cNvSpPr>
          <p:nvPr/>
        </p:nvSpPr>
        <p:spPr bwMode="auto">
          <a:xfrm>
            <a:off x="5562600" y="4648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68" name="Oval 164"/>
          <p:cNvSpPr>
            <a:spLocks noChangeArrowheads="1"/>
          </p:cNvSpPr>
          <p:nvPr/>
        </p:nvSpPr>
        <p:spPr bwMode="auto">
          <a:xfrm>
            <a:off x="5715000" y="4800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69" name="Oval 165"/>
          <p:cNvSpPr>
            <a:spLocks noChangeArrowheads="1"/>
          </p:cNvSpPr>
          <p:nvPr/>
        </p:nvSpPr>
        <p:spPr bwMode="auto">
          <a:xfrm>
            <a:off x="4572000" y="4724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70" name="Oval 166"/>
          <p:cNvSpPr>
            <a:spLocks noChangeArrowheads="1"/>
          </p:cNvSpPr>
          <p:nvPr/>
        </p:nvSpPr>
        <p:spPr bwMode="auto">
          <a:xfrm>
            <a:off x="4724400" y="487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71" name="Oval 167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72" name="Oval 168"/>
          <p:cNvSpPr>
            <a:spLocks noChangeArrowheads="1"/>
          </p:cNvSpPr>
          <p:nvPr/>
        </p:nvSpPr>
        <p:spPr bwMode="auto">
          <a:xfrm>
            <a:off x="5181600" y="487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73" name="Oval 169"/>
          <p:cNvSpPr>
            <a:spLocks noChangeArrowheads="1"/>
          </p:cNvSpPr>
          <p:nvPr/>
        </p:nvSpPr>
        <p:spPr bwMode="auto">
          <a:xfrm>
            <a:off x="4800600" y="1371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74" name="Oval 170"/>
          <p:cNvSpPr>
            <a:spLocks noChangeArrowheads="1"/>
          </p:cNvSpPr>
          <p:nvPr/>
        </p:nvSpPr>
        <p:spPr bwMode="auto">
          <a:xfrm>
            <a:off x="4953000" y="1524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75" name="Oval 171"/>
          <p:cNvSpPr>
            <a:spLocks noChangeArrowheads="1"/>
          </p:cNvSpPr>
          <p:nvPr/>
        </p:nvSpPr>
        <p:spPr bwMode="auto">
          <a:xfrm>
            <a:off x="5257800" y="1371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76" name="Oval 172"/>
          <p:cNvSpPr>
            <a:spLocks noChangeArrowheads="1"/>
          </p:cNvSpPr>
          <p:nvPr/>
        </p:nvSpPr>
        <p:spPr bwMode="auto">
          <a:xfrm>
            <a:off x="5410200" y="1524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77" name="Oval 173"/>
          <p:cNvSpPr>
            <a:spLocks noChangeArrowheads="1"/>
          </p:cNvSpPr>
          <p:nvPr/>
        </p:nvSpPr>
        <p:spPr bwMode="auto">
          <a:xfrm>
            <a:off x="4724400" y="106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78" name="Oval 174"/>
          <p:cNvSpPr>
            <a:spLocks noChangeArrowheads="1"/>
          </p:cNvSpPr>
          <p:nvPr/>
        </p:nvSpPr>
        <p:spPr bwMode="auto">
          <a:xfrm>
            <a:off x="4876800" y="1219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79" name="Oval 175"/>
          <p:cNvSpPr>
            <a:spLocks noChangeArrowheads="1"/>
          </p:cNvSpPr>
          <p:nvPr/>
        </p:nvSpPr>
        <p:spPr bwMode="auto">
          <a:xfrm>
            <a:off x="5562600" y="2514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80" name="Oval 176"/>
          <p:cNvSpPr>
            <a:spLocks noChangeArrowheads="1"/>
          </p:cNvSpPr>
          <p:nvPr/>
        </p:nvSpPr>
        <p:spPr bwMode="auto">
          <a:xfrm>
            <a:off x="5715000" y="2667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81" name="Oval 177"/>
          <p:cNvSpPr>
            <a:spLocks noChangeArrowheads="1"/>
          </p:cNvSpPr>
          <p:nvPr/>
        </p:nvSpPr>
        <p:spPr bwMode="auto">
          <a:xfrm>
            <a:off x="6019800" y="2514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82" name="Oval 178"/>
          <p:cNvSpPr>
            <a:spLocks noChangeArrowheads="1"/>
          </p:cNvSpPr>
          <p:nvPr/>
        </p:nvSpPr>
        <p:spPr bwMode="auto">
          <a:xfrm>
            <a:off x="6172200" y="2667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83" name="Oval 179"/>
          <p:cNvSpPr>
            <a:spLocks noChangeArrowheads="1"/>
          </p:cNvSpPr>
          <p:nvPr/>
        </p:nvSpPr>
        <p:spPr bwMode="auto">
          <a:xfrm>
            <a:off x="5486400" y="220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84" name="Oval 180"/>
          <p:cNvSpPr>
            <a:spLocks noChangeArrowheads="1"/>
          </p:cNvSpPr>
          <p:nvPr/>
        </p:nvSpPr>
        <p:spPr bwMode="auto">
          <a:xfrm>
            <a:off x="5638800" y="2362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85" name="Oval 181"/>
          <p:cNvSpPr>
            <a:spLocks noChangeArrowheads="1"/>
          </p:cNvSpPr>
          <p:nvPr/>
        </p:nvSpPr>
        <p:spPr bwMode="auto">
          <a:xfrm>
            <a:off x="6248400" y="5334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86" name="Oval 182"/>
          <p:cNvSpPr>
            <a:spLocks noChangeArrowheads="1"/>
          </p:cNvSpPr>
          <p:nvPr/>
        </p:nvSpPr>
        <p:spPr bwMode="auto">
          <a:xfrm>
            <a:off x="6400800" y="5486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87" name="Oval 183"/>
          <p:cNvSpPr>
            <a:spLocks noChangeArrowheads="1"/>
          </p:cNvSpPr>
          <p:nvPr/>
        </p:nvSpPr>
        <p:spPr bwMode="auto">
          <a:xfrm>
            <a:off x="6705600" y="5334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88" name="Oval 184"/>
          <p:cNvSpPr>
            <a:spLocks noChangeArrowheads="1"/>
          </p:cNvSpPr>
          <p:nvPr/>
        </p:nvSpPr>
        <p:spPr bwMode="auto">
          <a:xfrm>
            <a:off x="6858000" y="5486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89" name="Oval 185"/>
          <p:cNvSpPr>
            <a:spLocks noChangeArrowheads="1"/>
          </p:cNvSpPr>
          <p:nvPr/>
        </p:nvSpPr>
        <p:spPr bwMode="auto">
          <a:xfrm>
            <a:off x="6172200" y="5029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90" name="Oval 186"/>
          <p:cNvSpPr>
            <a:spLocks noChangeArrowheads="1"/>
          </p:cNvSpPr>
          <p:nvPr/>
        </p:nvSpPr>
        <p:spPr bwMode="auto">
          <a:xfrm>
            <a:off x="6324600" y="5181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91" name="Oval 187"/>
          <p:cNvSpPr>
            <a:spLocks noChangeArrowheads="1"/>
          </p:cNvSpPr>
          <p:nvPr/>
        </p:nvSpPr>
        <p:spPr bwMode="auto">
          <a:xfrm>
            <a:off x="6781800" y="4419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92" name="Oval 188"/>
          <p:cNvSpPr>
            <a:spLocks noChangeArrowheads="1"/>
          </p:cNvSpPr>
          <p:nvPr/>
        </p:nvSpPr>
        <p:spPr bwMode="auto">
          <a:xfrm>
            <a:off x="6934200" y="4572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93" name="Oval 189"/>
          <p:cNvSpPr>
            <a:spLocks noChangeArrowheads="1"/>
          </p:cNvSpPr>
          <p:nvPr/>
        </p:nvSpPr>
        <p:spPr bwMode="auto">
          <a:xfrm>
            <a:off x="7239000" y="4419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94" name="Oval 190"/>
          <p:cNvSpPr>
            <a:spLocks noChangeArrowheads="1"/>
          </p:cNvSpPr>
          <p:nvPr/>
        </p:nvSpPr>
        <p:spPr bwMode="auto">
          <a:xfrm>
            <a:off x="7391400" y="4572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95" name="Oval 191"/>
          <p:cNvSpPr>
            <a:spLocks noChangeArrowheads="1"/>
          </p:cNvSpPr>
          <p:nvPr/>
        </p:nvSpPr>
        <p:spPr bwMode="auto">
          <a:xfrm>
            <a:off x="6705600" y="4114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96" name="Oval 192"/>
          <p:cNvSpPr>
            <a:spLocks noChangeArrowheads="1"/>
          </p:cNvSpPr>
          <p:nvPr/>
        </p:nvSpPr>
        <p:spPr bwMode="auto">
          <a:xfrm>
            <a:off x="6858000" y="4267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97" name="Oval 193"/>
          <p:cNvSpPr>
            <a:spLocks noChangeArrowheads="1"/>
          </p:cNvSpPr>
          <p:nvPr/>
        </p:nvSpPr>
        <p:spPr bwMode="auto">
          <a:xfrm>
            <a:off x="5029200" y="5410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98" name="Oval 194"/>
          <p:cNvSpPr>
            <a:spLocks noChangeArrowheads="1"/>
          </p:cNvSpPr>
          <p:nvPr/>
        </p:nvSpPr>
        <p:spPr bwMode="auto">
          <a:xfrm>
            <a:off x="5181600" y="556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499" name="Oval 195"/>
          <p:cNvSpPr>
            <a:spLocks noChangeArrowheads="1"/>
          </p:cNvSpPr>
          <p:nvPr/>
        </p:nvSpPr>
        <p:spPr bwMode="auto">
          <a:xfrm>
            <a:off x="5486400" y="5410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00" name="Oval 196"/>
          <p:cNvSpPr>
            <a:spLocks noChangeArrowheads="1"/>
          </p:cNvSpPr>
          <p:nvPr/>
        </p:nvSpPr>
        <p:spPr bwMode="auto">
          <a:xfrm>
            <a:off x="5638800" y="556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01" name="Oval 197"/>
          <p:cNvSpPr>
            <a:spLocks noChangeArrowheads="1"/>
          </p:cNvSpPr>
          <p:nvPr/>
        </p:nvSpPr>
        <p:spPr bwMode="auto">
          <a:xfrm>
            <a:off x="4953000" y="5105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02" name="Oval 198"/>
          <p:cNvSpPr>
            <a:spLocks noChangeArrowheads="1"/>
          </p:cNvSpPr>
          <p:nvPr/>
        </p:nvSpPr>
        <p:spPr bwMode="auto">
          <a:xfrm>
            <a:off x="5105400" y="5257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03" name="Oval 199"/>
          <p:cNvSpPr>
            <a:spLocks noChangeArrowheads="1"/>
          </p:cNvSpPr>
          <p:nvPr/>
        </p:nvSpPr>
        <p:spPr bwMode="auto">
          <a:xfrm>
            <a:off x="5791200" y="556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04" name="Oval 200"/>
          <p:cNvSpPr>
            <a:spLocks noChangeArrowheads="1"/>
          </p:cNvSpPr>
          <p:nvPr/>
        </p:nvSpPr>
        <p:spPr bwMode="auto">
          <a:xfrm>
            <a:off x="5943600" y="571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05" name="Oval 201"/>
          <p:cNvSpPr>
            <a:spLocks noChangeArrowheads="1"/>
          </p:cNvSpPr>
          <p:nvPr/>
        </p:nvSpPr>
        <p:spPr bwMode="auto">
          <a:xfrm>
            <a:off x="6248400" y="556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06" name="Oval 202"/>
          <p:cNvSpPr>
            <a:spLocks noChangeArrowheads="1"/>
          </p:cNvSpPr>
          <p:nvPr/>
        </p:nvSpPr>
        <p:spPr bwMode="auto">
          <a:xfrm>
            <a:off x="6400800" y="571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07" name="Oval 203"/>
          <p:cNvSpPr>
            <a:spLocks noChangeArrowheads="1"/>
          </p:cNvSpPr>
          <p:nvPr/>
        </p:nvSpPr>
        <p:spPr bwMode="auto">
          <a:xfrm>
            <a:off x="5715000" y="5257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08" name="Oval 204"/>
          <p:cNvSpPr>
            <a:spLocks noChangeArrowheads="1"/>
          </p:cNvSpPr>
          <p:nvPr/>
        </p:nvSpPr>
        <p:spPr bwMode="auto">
          <a:xfrm>
            <a:off x="5867400" y="5410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09" name="Oval 205"/>
          <p:cNvSpPr>
            <a:spLocks noChangeArrowheads="1"/>
          </p:cNvSpPr>
          <p:nvPr/>
        </p:nvSpPr>
        <p:spPr bwMode="auto">
          <a:xfrm>
            <a:off x="6096000" y="175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10" name="Oval 206"/>
          <p:cNvSpPr>
            <a:spLocks noChangeArrowheads="1"/>
          </p:cNvSpPr>
          <p:nvPr/>
        </p:nvSpPr>
        <p:spPr bwMode="auto">
          <a:xfrm>
            <a:off x="6248400" y="190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11" name="Oval 207"/>
          <p:cNvSpPr>
            <a:spLocks noChangeArrowheads="1"/>
          </p:cNvSpPr>
          <p:nvPr/>
        </p:nvSpPr>
        <p:spPr bwMode="auto">
          <a:xfrm>
            <a:off x="6553200" y="175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12" name="Oval 208"/>
          <p:cNvSpPr>
            <a:spLocks noChangeArrowheads="1"/>
          </p:cNvSpPr>
          <p:nvPr/>
        </p:nvSpPr>
        <p:spPr bwMode="auto">
          <a:xfrm>
            <a:off x="6705600" y="190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13" name="Oval 209"/>
          <p:cNvSpPr>
            <a:spLocks noChangeArrowheads="1"/>
          </p:cNvSpPr>
          <p:nvPr/>
        </p:nvSpPr>
        <p:spPr bwMode="auto">
          <a:xfrm>
            <a:off x="6019800" y="1447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14" name="Oval 210"/>
          <p:cNvSpPr>
            <a:spLocks noChangeArrowheads="1"/>
          </p:cNvSpPr>
          <p:nvPr/>
        </p:nvSpPr>
        <p:spPr bwMode="auto">
          <a:xfrm>
            <a:off x="6172200" y="1600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15" name="Oval 211"/>
          <p:cNvSpPr>
            <a:spLocks noChangeArrowheads="1"/>
          </p:cNvSpPr>
          <p:nvPr/>
        </p:nvSpPr>
        <p:spPr bwMode="auto">
          <a:xfrm>
            <a:off x="6629400" y="2743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16" name="Oval 212"/>
          <p:cNvSpPr>
            <a:spLocks noChangeArrowheads="1"/>
          </p:cNvSpPr>
          <p:nvPr/>
        </p:nvSpPr>
        <p:spPr bwMode="auto">
          <a:xfrm>
            <a:off x="6781800" y="2895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17" name="Oval 213"/>
          <p:cNvSpPr>
            <a:spLocks noChangeArrowheads="1"/>
          </p:cNvSpPr>
          <p:nvPr/>
        </p:nvSpPr>
        <p:spPr bwMode="auto">
          <a:xfrm>
            <a:off x="7086600" y="2743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18" name="Oval 214"/>
          <p:cNvSpPr>
            <a:spLocks noChangeArrowheads="1"/>
          </p:cNvSpPr>
          <p:nvPr/>
        </p:nvSpPr>
        <p:spPr bwMode="auto">
          <a:xfrm>
            <a:off x="7239000" y="2895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19" name="Oval 215"/>
          <p:cNvSpPr>
            <a:spLocks noChangeArrowheads="1"/>
          </p:cNvSpPr>
          <p:nvPr/>
        </p:nvSpPr>
        <p:spPr bwMode="auto">
          <a:xfrm>
            <a:off x="6553200" y="2438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20" name="Oval 216"/>
          <p:cNvSpPr>
            <a:spLocks noChangeArrowheads="1"/>
          </p:cNvSpPr>
          <p:nvPr/>
        </p:nvSpPr>
        <p:spPr bwMode="auto">
          <a:xfrm>
            <a:off x="6705600" y="2590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21" name="Oval 217"/>
          <p:cNvSpPr>
            <a:spLocks noChangeArrowheads="1"/>
          </p:cNvSpPr>
          <p:nvPr/>
        </p:nvSpPr>
        <p:spPr bwMode="auto">
          <a:xfrm>
            <a:off x="5715000" y="205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22" name="Oval 218"/>
          <p:cNvSpPr>
            <a:spLocks noChangeArrowheads="1"/>
          </p:cNvSpPr>
          <p:nvPr/>
        </p:nvSpPr>
        <p:spPr bwMode="auto">
          <a:xfrm>
            <a:off x="5867400" y="220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23" name="Oval 219"/>
          <p:cNvSpPr>
            <a:spLocks noChangeArrowheads="1"/>
          </p:cNvSpPr>
          <p:nvPr/>
        </p:nvSpPr>
        <p:spPr bwMode="auto">
          <a:xfrm>
            <a:off x="6172200" y="205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24" name="Oval 220"/>
          <p:cNvSpPr>
            <a:spLocks noChangeArrowheads="1"/>
          </p:cNvSpPr>
          <p:nvPr/>
        </p:nvSpPr>
        <p:spPr bwMode="auto">
          <a:xfrm>
            <a:off x="6324600" y="220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25" name="Oval 221"/>
          <p:cNvSpPr>
            <a:spLocks noChangeArrowheads="1"/>
          </p:cNvSpPr>
          <p:nvPr/>
        </p:nvSpPr>
        <p:spPr bwMode="auto">
          <a:xfrm>
            <a:off x="5638800" y="175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26" name="Oval 222"/>
          <p:cNvSpPr>
            <a:spLocks noChangeArrowheads="1"/>
          </p:cNvSpPr>
          <p:nvPr/>
        </p:nvSpPr>
        <p:spPr bwMode="auto">
          <a:xfrm>
            <a:off x="5791200" y="190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27" name="Oval 223"/>
          <p:cNvSpPr>
            <a:spLocks noChangeArrowheads="1"/>
          </p:cNvSpPr>
          <p:nvPr/>
        </p:nvSpPr>
        <p:spPr bwMode="auto">
          <a:xfrm>
            <a:off x="4267200" y="106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28" name="Oval 224"/>
          <p:cNvSpPr>
            <a:spLocks noChangeArrowheads="1"/>
          </p:cNvSpPr>
          <p:nvPr/>
        </p:nvSpPr>
        <p:spPr bwMode="auto">
          <a:xfrm>
            <a:off x="3886200" y="1143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29" name="Oval 225"/>
          <p:cNvSpPr>
            <a:spLocks noChangeArrowheads="1"/>
          </p:cNvSpPr>
          <p:nvPr/>
        </p:nvSpPr>
        <p:spPr bwMode="auto">
          <a:xfrm>
            <a:off x="1828800" y="5105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30" name="Oval 226"/>
          <p:cNvSpPr>
            <a:spLocks noChangeArrowheads="1"/>
          </p:cNvSpPr>
          <p:nvPr/>
        </p:nvSpPr>
        <p:spPr bwMode="auto">
          <a:xfrm>
            <a:off x="1447800" y="5181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31" name="Oval 227"/>
          <p:cNvSpPr>
            <a:spLocks noChangeArrowheads="1"/>
          </p:cNvSpPr>
          <p:nvPr/>
        </p:nvSpPr>
        <p:spPr bwMode="auto">
          <a:xfrm>
            <a:off x="2667000" y="5257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32" name="Oval 228"/>
          <p:cNvSpPr>
            <a:spLocks noChangeArrowheads="1"/>
          </p:cNvSpPr>
          <p:nvPr/>
        </p:nvSpPr>
        <p:spPr bwMode="auto">
          <a:xfrm>
            <a:off x="2286000" y="5334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33" name="Oval 229"/>
          <p:cNvSpPr>
            <a:spLocks noChangeArrowheads="1"/>
          </p:cNvSpPr>
          <p:nvPr/>
        </p:nvSpPr>
        <p:spPr bwMode="auto">
          <a:xfrm>
            <a:off x="914400" y="2667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34" name="Oval 230"/>
          <p:cNvSpPr>
            <a:spLocks noChangeArrowheads="1"/>
          </p:cNvSpPr>
          <p:nvPr/>
        </p:nvSpPr>
        <p:spPr bwMode="auto">
          <a:xfrm>
            <a:off x="990600" y="2438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35" name="Oval 231"/>
          <p:cNvSpPr>
            <a:spLocks noChangeArrowheads="1"/>
          </p:cNvSpPr>
          <p:nvPr/>
        </p:nvSpPr>
        <p:spPr bwMode="auto">
          <a:xfrm>
            <a:off x="7086600" y="5105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36" name="Oval 232"/>
          <p:cNvSpPr>
            <a:spLocks noChangeArrowheads="1"/>
          </p:cNvSpPr>
          <p:nvPr/>
        </p:nvSpPr>
        <p:spPr bwMode="auto">
          <a:xfrm>
            <a:off x="7239000" y="5257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37" name="Oval 233"/>
          <p:cNvSpPr>
            <a:spLocks noChangeArrowheads="1"/>
          </p:cNvSpPr>
          <p:nvPr/>
        </p:nvSpPr>
        <p:spPr bwMode="auto">
          <a:xfrm>
            <a:off x="7162800" y="487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38" name="Oval 234"/>
          <p:cNvSpPr>
            <a:spLocks noChangeArrowheads="1"/>
          </p:cNvSpPr>
          <p:nvPr/>
        </p:nvSpPr>
        <p:spPr bwMode="auto">
          <a:xfrm>
            <a:off x="6096000" y="3962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39" name="Oval 235"/>
          <p:cNvSpPr>
            <a:spLocks noChangeArrowheads="1"/>
          </p:cNvSpPr>
          <p:nvPr/>
        </p:nvSpPr>
        <p:spPr bwMode="auto">
          <a:xfrm>
            <a:off x="6248400" y="4114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40" name="Oval 236"/>
          <p:cNvSpPr>
            <a:spLocks noChangeArrowheads="1"/>
          </p:cNvSpPr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41" name="Oval 237"/>
          <p:cNvSpPr>
            <a:spLocks noChangeArrowheads="1"/>
          </p:cNvSpPr>
          <p:nvPr/>
        </p:nvSpPr>
        <p:spPr bwMode="auto">
          <a:xfrm>
            <a:off x="7467600" y="4038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42" name="Oval 238"/>
          <p:cNvSpPr>
            <a:spLocks noChangeArrowheads="1"/>
          </p:cNvSpPr>
          <p:nvPr/>
        </p:nvSpPr>
        <p:spPr bwMode="auto">
          <a:xfrm>
            <a:off x="7620000" y="4191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43" name="Oval 239"/>
          <p:cNvSpPr>
            <a:spLocks noChangeArrowheads="1"/>
          </p:cNvSpPr>
          <p:nvPr/>
        </p:nvSpPr>
        <p:spPr bwMode="auto">
          <a:xfrm>
            <a:off x="7543800" y="3810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44" name="Oval 240"/>
          <p:cNvSpPr>
            <a:spLocks noChangeArrowheads="1"/>
          </p:cNvSpPr>
          <p:nvPr/>
        </p:nvSpPr>
        <p:spPr bwMode="auto">
          <a:xfrm>
            <a:off x="5105400" y="2590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45" name="Oval 241"/>
          <p:cNvSpPr>
            <a:spLocks noChangeArrowheads="1"/>
          </p:cNvSpPr>
          <p:nvPr/>
        </p:nvSpPr>
        <p:spPr bwMode="auto">
          <a:xfrm>
            <a:off x="5257800" y="2743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46" name="Oval 242"/>
          <p:cNvSpPr>
            <a:spLocks noChangeArrowheads="1"/>
          </p:cNvSpPr>
          <p:nvPr/>
        </p:nvSpPr>
        <p:spPr bwMode="auto">
          <a:xfrm>
            <a:off x="5181600" y="2362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47" name="Oval 243"/>
          <p:cNvSpPr>
            <a:spLocks noChangeArrowheads="1"/>
          </p:cNvSpPr>
          <p:nvPr/>
        </p:nvSpPr>
        <p:spPr bwMode="auto">
          <a:xfrm>
            <a:off x="7086600" y="205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48" name="Oval 244"/>
          <p:cNvSpPr>
            <a:spLocks noChangeArrowheads="1"/>
          </p:cNvSpPr>
          <p:nvPr/>
        </p:nvSpPr>
        <p:spPr bwMode="auto">
          <a:xfrm>
            <a:off x="7239000" y="220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49" name="Oval 245"/>
          <p:cNvSpPr>
            <a:spLocks noChangeArrowheads="1"/>
          </p:cNvSpPr>
          <p:nvPr/>
        </p:nvSpPr>
        <p:spPr bwMode="auto">
          <a:xfrm>
            <a:off x="7162800" y="1828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50" name="Oval 246"/>
          <p:cNvSpPr>
            <a:spLocks noChangeArrowheads="1"/>
          </p:cNvSpPr>
          <p:nvPr/>
        </p:nvSpPr>
        <p:spPr bwMode="auto">
          <a:xfrm>
            <a:off x="2133600" y="3810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51" name="Oval 247"/>
          <p:cNvSpPr>
            <a:spLocks noChangeArrowheads="1"/>
          </p:cNvSpPr>
          <p:nvPr/>
        </p:nvSpPr>
        <p:spPr bwMode="auto">
          <a:xfrm>
            <a:off x="2286000" y="3962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52" name="Oval 248"/>
          <p:cNvSpPr>
            <a:spLocks noChangeArrowheads="1"/>
          </p:cNvSpPr>
          <p:nvPr/>
        </p:nvSpPr>
        <p:spPr bwMode="auto">
          <a:xfrm>
            <a:off x="2667000" y="3657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53" name="Oval 249"/>
          <p:cNvSpPr>
            <a:spLocks noChangeArrowheads="1"/>
          </p:cNvSpPr>
          <p:nvPr/>
        </p:nvSpPr>
        <p:spPr bwMode="auto">
          <a:xfrm>
            <a:off x="2743200" y="3810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54" name="Oval 250"/>
          <p:cNvSpPr>
            <a:spLocks noChangeArrowheads="1"/>
          </p:cNvSpPr>
          <p:nvPr/>
        </p:nvSpPr>
        <p:spPr bwMode="auto">
          <a:xfrm>
            <a:off x="2971800" y="3962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55" name="Oval 251"/>
          <p:cNvSpPr>
            <a:spLocks noChangeArrowheads="1"/>
          </p:cNvSpPr>
          <p:nvPr/>
        </p:nvSpPr>
        <p:spPr bwMode="auto">
          <a:xfrm>
            <a:off x="1981200" y="3886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56" name="Oval 252"/>
          <p:cNvSpPr>
            <a:spLocks noChangeArrowheads="1"/>
          </p:cNvSpPr>
          <p:nvPr/>
        </p:nvSpPr>
        <p:spPr bwMode="auto">
          <a:xfrm>
            <a:off x="2895600" y="3429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57" name="Oval 253"/>
          <p:cNvSpPr>
            <a:spLocks noChangeArrowheads="1"/>
          </p:cNvSpPr>
          <p:nvPr/>
        </p:nvSpPr>
        <p:spPr bwMode="auto">
          <a:xfrm>
            <a:off x="3048000" y="3581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58" name="Oval 254"/>
          <p:cNvSpPr>
            <a:spLocks noChangeArrowheads="1"/>
          </p:cNvSpPr>
          <p:nvPr/>
        </p:nvSpPr>
        <p:spPr bwMode="auto">
          <a:xfrm>
            <a:off x="1066800" y="3962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59" name="Oval 255"/>
          <p:cNvSpPr>
            <a:spLocks noChangeArrowheads="1"/>
          </p:cNvSpPr>
          <p:nvPr/>
        </p:nvSpPr>
        <p:spPr bwMode="auto">
          <a:xfrm>
            <a:off x="1524000" y="3962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60" name="Oval 256"/>
          <p:cNvSpPr>
            <a:spLocks noChangeArrowheads="1"/>
          </p:cNvSpPr>
          <p:nvPr/>
        </p:nvSpPr>
        <p:spPr bwMode="auto">
          <a:xfrm>
            <a:off x="685800" y="4038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61" name="Oval 257"/>
          <p:cNvSpPr>
            <a:spLocks noChangeArrowheads="1"/>
          </p:cNvSpPr>
          <p:nvPr/>
        </p:nvSpPr>
        <p:spPr bwMode="auto">
          <a:xfrm>
            <a:off x="2514600" y="2819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62" name="Oval 258"/>
          <p:cNvSpPr>
            <a:spLocks noChangeArrowheads="1"/>
          </p:cNvSpPr>
          <p:nvPr/>
        </p:nvSpPr>
        <p:spPr bwMode="auto">
          <a:xfrm>
            <a:off x="2667000" y="2971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63" name="Oval 259"/>
          <p:cNvSpPr>
            <a:spLocks noChangeArrowheads="1"/>
          </p:cNvSpPr>
          <p:nvPr/>
        </p:nvSpPr>
        <p:spPr bwMode="auto">
          <a:xfrm>
            <a:off x="2971800" y="2819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64" name="Oval 260"/>
          <p:cNvSpPr>
            <a:spLocks noChangeArrowheads="1"/>
          </p:cNvSpPr>
          <p:nvPr/>
        </p:nvSpPr>
        <p:spPr bwMode="auto">
          <a:xfrm>
            <a:off x="3124200" y="2971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65" name="Oval 261"/>
          <p:cNvSpPr>
            <a:spLocks noChangeArrowheads="1"/>
          </p:cNvSpPr>
          <p:nvPr/>
        </p:nvSpPr>
        <p:spPr bwMode="auto">
          <a:xfrm>
            <a:off x="1905000" y="2895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66" name="Oval 262"/>
          <p:cNvSpPr>
            <a:spLocks noChangeArrowheads="1"/>
          </p:cNvSpPr>
          <p:nvPr/>
        </p:nvSpPr>
        <p:spPr bwMode="auto">
          <a:xfrm>
            <a:off x="2133600" y="2895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67" name="Text Box 263"/>
          <p:cNvSpPr txBox="1">
            <a:spLocks noChangeArrowheads="1"/>
          </p:cNvSpPr>
          <p:nvPr/>
        </p:nvSpPr>
        <p:spPr bwMode="auto">
          <a:xfrm>
            <a:off x="965200" y="3071813"/>
            <a:ext cx="2224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00" b="1">
                <a:solidFill>
                  <a:srgbClr val="000000"/>
                </a:solidFill>
                <a:latin typeface="Arial" charset="0"/>
              </a:rPr>
              <a:t>retinol-binding </a:t>
            </a:r>
          </a:p>
          <a:p>
            <a:pPr algn="ctr" eaLnBrk="0" hangingPunct="0"/>
            <a:r>
              <a:rPr lang="en-US" sz="2200" b="1">
                <a:solidFill>
                  <a:srgbClr val="000000"/>
                </a:solidFill>
                <a:latin typeface="Arial" charset="0"/>
              </a:rPr>
              <a:t>protein</a:t>
            </a:r>
            <a:endParaRPr lang="en-US" sz="2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8568" name="Oval 264"/>
          <p:cNvSpPr>
            <a:spLocks noChangeArrowheads="1"/>
          </p:cNvSpPr>
          <p:nvPr/>
        </p:nvSpPr>
        <p:spPr bwMode="auto">
          <a:xfrm>
            <a:off x="1066800" y="2819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69" name="Oval 265"/>
          <p:cNvSpPr>
            <a:spLocks noChangeArrowheads="1"/>
          </p:cNvSpPr>
          <p:nvPr/>
        </p:nvSpPr>
        <p:spPr bwMode="auto">
          <a:xfrm>
            <a:off x="838200" y="3505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70" name="Oval 266"/>
          <p:cNvSpPr>
            <a:spLocks noChangeArrowheads="1"/>
          </p:cNvSpPr>
          <p:nvPr/>
        </p:nvSpPr>
        <p:spPr bwMode="auto">
          <a:xfrm>
            <a:off x="990600" y="3657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71" name="Oval 267"/>
          <p:cNvSpPr>
            <a:spLocks noChangeArrowheads="1"/>
          </p:cNvSpPr>
          <p:nvPr/>
        </p:nvSpPr>
        <p:spPr bwMode="auto">
          <a:xfrm>
            <a:off x="914400" y="3276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572" name="Text Box 268"/>
          <p:cNvSpPr txBox="1">
            <a:spLocks noChangeArrowheads="1"/>
          </p:cNvSpPr>
          <p:nvPr/>
        </p:nvSpPr>
        <p:spPr bwMode="auto">
          <a:xfrm>
            <a:off x="894149" y="6172200"/>
            <a:ext cx="218521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00" dirty="0">
                <a:solidFill>
                  <a:srgbClr val="000000"/>
                </a:solidFill>
                <a:latin typeface="Arial" charset="0"/>
              </a:rPr>
              <a:t>your RBP query</a:t>
            </a:r>
          </a:p>
        </p:txBody>
      </p:sp>
      <p:sp>
        <p:nvSpPr>
          <p:cNvPr id="98573" name="AutoShape 269"/>
          <p:cNvSpPr>
            <a:spLocks noChangeArrowheads="1"/>
          </p:cNvSpPr>
          <p:nvPr/>
        </p:nvSpPr>
        <p:spPr bwMode="auto">
          <a:xfrm>
            <a:off x="1905000" y="4330700"/>
            <a:ext cx="330200" cy="1841500"/>
          </a:xfrm>
          <a:prstGeom prst="upArrow">
            <a:avLst>
              <a:gd name="adj1" fmla="val 50000"/>
              <a:gd name="adj2" fmla="val 13942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988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Oval 2"/>
          <p:cNvSpPr>
            <a:spLocks noChangeArrowheads="1"/>
          </p:cNvSpPr>
          <p:nvPr/>
        </p:nvSpPr>
        <p:spPr bwMode="auto">
          <a:xfrm>
            <a:off x="5486400" y="2209800"/>
            <a:ext cx="2590800" cy="2667000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99331" name="Oval 3"/>
          <p:cNvSpPr>
            <a:spLocks noChangeArrowheads="1"/>
          </p:cNvSpPr>
          <p:nvPr/>
        </p:nvSpPr>
        <p:spPr bwMode="auto">
          <a:xfrm>
            <a:off x="3124200" y="2209800"/>
            <a:ext cx="2590800" cy="2667000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99332" name="Oval 4"/>
          <p:cNvSpPr>
            <a:spLocks noChangeArrowheads="1"/>
          </p:cNvSpPr>
          <p:nvPr/>
        </p:nvSpPr>
        <p:spPr bwMode="auto">
          <a:xfrm>
            <a:off x="533400" y="838200"/>
            <a:ext cx="7772400" cy="5562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33" name="Oval 5"/>
          <p:cNvSpPr>
            <a:spLocks noChangeArrowheads="1"/>
          </p:cNvSpPr>
          <p:nvPr/>
        </p:nvSpPr>
        <p:spPr bwMode="auto">
          <a:xfrm>
            <a:off x="2414588" y="41148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34" name="Oval 6"/>
          <p:cNvSpPr>
            <a:spLocks noChangeArrowheads="1"/>
          </p:cNvSpPr>
          <p:nvPr/>
        </p:nvSpPr>
        <p:spPr bwMode="auto">
          <a:xfrm>
            <a:off x="2643188" y="41148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35" name="Oval 7"/>
          <p:cNvSpPr>
            <a:spLocks noChangeArrowheads="1"/>
          </p:cNvSpPr>
          <p:nvPr/>
        </p:nvSpPr>
        <p:spPr bwMode="auto">
          <a:xfrm>
            <a:off x="2795588" y="42672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36" name="Oval 8"/>
          <p:cNvSpPr>
            <a:spLocks noChangeArrowheads="1"/>
          </p:cNvSpPr>
          <p:nvPr/>
        </p:nvSpPr>
        <p:spPr bwMode="auto">
          <a:xfrm>
            <a:off x="2947988" y="44196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37" name="Oval 9"/>
          <p:cNvSpPr>
            <a:spLocks noChangeArrowheads="1"/>
          </p:cNvSpPr>
          <p:nvPr/>
        </p:nvSpPr>
        <p:spPr bwMode="auto">
          <a:xfrm>
            <a:off x="3100388" y="46482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38" name="Oval 10"/>
          <p:cNvSpPr>
            <a:spLocks noChangeArrowheads="1"/>
          </p:cNvSpPr>
          <p:nvPr/>
        </p:nvSpPr>
        <p:spPr bwMode="auto">
          <a:xfrm>
            <a:off x="3252788" y="47244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39" name="Oval 11"/>
          <p:cNvSpPr>
            <a:spLocks noChangeArrowheads="1"/>
          </p:cNvSpPr>
          <p:nvPr/>
        </p:nvSpPr>
        <p:spPr bwMode="auto">
          <a:xfrm>
            <a:off x="3405188" y="49530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40" name="Oval 12"/>
          <p:cNvSpPr>
            <a:spLocks noChangeArrowheads="1"/>
          </p:cNvSpPr>
          <p:nvPr/>
        </p:nvSpPr>
        <p:spPr bwMode="auto">
          <a:xfrm>
            <a:off x="3581400" y="487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41" name="Oval 13"/>
          <p:cNvSpPr>
            <a:spLocks noChangeArrowheads="1"/>
          </p:cNvSpPr>
          <p:nvPr/>
        </p:nvSpPr>
        <p:spPr bwMode="auto">
          <a:xfrm>
            <a:off x="3657600" y="5181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42" name="Oval 14"/>
          <p:cNvSpPr>
            <a:spLocks noChangeArrowheads="1"/>
          </p:cNvSpPr>
          <p:nvPr/>
        </p:nvSpPr>
        <p:spPr bwMode="auto">
          <a:xfrm>
            <a:off x="3886200" y="5334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43" name="Oval 15"/>
          <p:cNvSpPr>
            <a:spLocks noChangeArrowheads="1"/>
          </p:cNvSpPr>
          <p:nvPr/>
        </p:nvSpPr>
        <p:spPr bwMode="auto">
          <a:xfrm>
            <a:off x="4038600" y="5486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44" name="Oval 16"/>
          <p:cNvSpPr>
            <a:spLocks noChangeArrowheads="1"/>
          </p:cNvSpPr>
          <p:nvPr/>
        </p:nvSpPr>
        <p:spPr bwMode="auto">
          <a:xfrm>
            <a:off x="3100388" y="41148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45" name="Oval 17"/>
          <p:cNvSpPr>
            <a:spLocks noChangeArrowheads="1"/>
          </p:cNvSpPr>
          <p:nvPr/>
        </p:nvSpPr>
        <p:spPr bwMode="auto">
          <a:xfrm>
            <a:off x="3252788" y="44196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46" name="Oval 18"/>
          <p:cNvSpPr>
            <a:spLocks noChangeArrowheads="1"/>
          </p:cNvSpPr>
          <p:nvPr/>
        </p:nvSpPr>
        <p:spPr bwMode="auto">
          <a:xfrm>
            <a:off x="3405188" y="44196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47" name="Oval 19"/>
          <p:cNvSpPr>
            <a:spLocks noChangeArrowheads="1"/>
          </p:cNvSpPr>
          <p:nvPr/>
        </p:nvSpPr>
        <p:spPr bwMode="auto">
          <a:xfrm>
            <a:off x="3581400" y="4572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48" name="Oval 20"/>
          <p:cNvSpPr>
            <a:spLocks noChangeArrowheads="1"/>
          </p:cNvSpPr>
          <p:nvPr/>
        </p:nvSpPr>
        <p:spPr bwMode="auto">
          <a:xfrm>
            <a:off x="3810000" y="4572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49" name="Oval 21"/>
          <p:cNvSpPr>
            <a:spLocks noChangeArrowheads="1"/>
          </p:cNvSpPr>
          <p:nvPr/>
        </p:nvSpPr>
        <p:spPr bwMode="auto">
          <a:xfrm>
            <a:off x="3886200" y="487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50" name="Oval 22"/>
          <p:cNvSpPr>
            <a:spLocks noChangeArrowheads="1"/>
          </p:cNvSpPr>
          <p:nvPr/>
        </p:nvSpPr>
        <p:spPr bwMode="auto">
          <a:xfrm>
            <a:off x="4038600" y="5029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51" name="Oval 23"/>
          <p:cNvSpPr>
            <a:spLocks noChangeArrowheads="1"/>
          </p:cNvSpPr>
          <p:nvPr/>
        </p:nvSpPr>
        <p:spPr bwMode="auto">
          <a:xfrm>
            <a:off x="4191000" y="5181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52" name="Oval 24"/>
          <p:cNvSpPr>
            <a:spLocks noChangeArrowheads="1"/>
          </p:cNvSpPr>
          <p:nvPr/>
        </p:nvSpPr>
        <p:spPr bwMode="auto">
          <a:xfrm>
            <a:off x="2033588" y="41910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53" name="Oval 25"/>
          <p:cNvSpPr>
            <a:spLocks noChangeArrowheads="1"/>
          </p:cNvSpPr>
          <p:nvPr/>
        </p:nvSpPr>
        <p:spPr bwMode="auto">
          <a:xfrm>
            <a:off x="2185988" y="43434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54" name="Oval 26"/>
          <p:cNvSpPr>
            <a:spLocks noChangeArrowheads="1"/>
          </p:cNvSpPr>
          <p:nvPr/>
        </p:nvSpPr>
        <p:spPr bwMode="auto">
          <a:xfrm>
            <a:off x="2414588" y="43434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55" name="Oval 27"/>
          <p:cNvSpPr>
            <a:spLocks noChangeArrowheads="1"/>
          </p:cNvSpPr>
          <p:nvPr/>
        </p:nvSpPr>
        <p:spPr bwMode="auto">
          <a:xfrm>
            <a:off x="2414588" y="44958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56" name="Oval 28"/>
          <p:cNvSpPr>
            <a:spLocks noChangeArrowheads="1"/>
          </p:cNvSpPr>
          <p:nvPr/>
        </p:nvSpPr>
        <p:spPr bwMode="auto">
          <a:xfrm>
            <a:off x="2719388" y="46482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57" name="Oval 29"/>
          <p:cNvSpPr>
            <a:spLocks noChangeArrowheads="1"/>
          </p:cNvSpPr>
          <p:nvPr/>
        </p:nvSpPr>
        <p:spPr bwMode="auto">
          <a:xfrm>
            <a:off x="2795588" y="48006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58" name="Oval 30"/>
          <p:cNvSpPr>
            <a:spLocks noChangeArrowheads="1"/>
          </p:cNvSpPr>
          <p:nvPr/>
        </p:nvSpPr>
        <p:spPr bwMode="auto">
          <a:xfrm>
            <a:off x="2871788" y="50292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59" name="Oval 31"/>
          <p:cNvSpPr>
            <a:spLocks noChangeArrowheads="1"/>
          </p:cNvSpPr>
          <p:nvPr/>
        </p:nvSpPr>
        <p:spPr bwMode="auto">
          <a:xfrm>
            <a:off x="3100388" y="51054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60" name="Oval 32"/>
          <p:cNvSpPr>
            <a:spLocks noChangeArrowheads="1"/>
          </p:cNvSpPr>
          <p:nvPr/>
        </p:nvSpPr>
        <p:spPr bwMode="auto">
          <a:xfrm>
            <a:off x="3352800" y="5257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3505200" y="5410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62" name="Oval 34"/>
          <p:cNvSpPr>
            <a:spLocks noChangeArrowheads="1"/>
          </p:cNvSpPr>
          <p:nvPr/>
        </p:nvSpPr>
        <p:spPr bwMode="auto">
          <a:xfrm>
            <a:off x="3252788" y="31242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63" name="Oval 35"/>
          <p:cNvSpPr>
            <a:spLocks noChangeArrowheads="1"/>
          </p:cNvSpPr>
          <p:nvPr/>
        </p:nvSpPr>
        <p:spPr bwMode="auto">
          <a:xfrm>
            <a:off x="4648200" y="3886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64" name="Oval 36"/>
          <p:cNvSpPr>
            <a:spLocks noChangeArrowheads="1"/>
          </p:cNvSpPr>
          <p:nvPr/>
        </p:nvSpPr>
        <p:spPr bwMode="auto">
          <a:xfrm>
            <a:off x="4800600" y="4038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65" name="Oval 37"/>
          <p:cNvSpPr>
            <a:spLocks noChangeArrowheads="1"/>
          </p:cNvSpPr>
          <p:nvPr/>
        </p:nvSpPr>
        <p:spPr bwMode="auto">
          <a:xfrm>
            <a:off x="4953000" y="4191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66" name="Oval 38"/>
          <p:cNvSpPr>
            <a:spLocks noChangeArrowheads="1"/>
          </p:cNvSpPr>
          <p:nvPr/>
        </p:nvSpPr>
        <p:spPr bwMode="auto">
          <a:xfrm>
            <a:off x="3886200" y="3962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67" name="Oval 39"/>
          <p:cNvSpPr>
            <a:spLocks noChangeArrowheads="1"/>
          </p:cNvSpPr>
          <p:nvPr/>
        </p:nvSpPr>
        <p:spPr bwMode="auto">
          <a:xfrm>
            <a:off x="4038600" y="4114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68" name="Oval 40"/>
          <p:cNvSpPr>
            <a:spLocks noChangeArrowheads="1"/>
          </p:cNvSpPr>
          <p:nvPr/>
        </p:nvSpPr>
        <p:spPr bwMode="auto">
          <a:xfrm>
            <a:off x="4191000" y="4267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69" name="Oval 41"/>
          <p:cNvSpPr>
            <a:spLocks noChangeArrowheads="1"/>
          </p:cNvSpPr>
          <p:nvPr/>
        </p:nvSpPr>
        <p:spPr bwMode="auto">
          <a:xfrm>
            <a:off x="4953000" y="3733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70" name="Oval 42"/>
          <p:cNvSpPr>
            <a:spLocks noChangeArrowheads="1"/>
          </p:cNvSpPr>
          <p:nvPr/>
        </p:nvSpPr>
        <p:spPr bwMode="auto">
          <a:xfrm>
            <a:off x="5105400" y="3886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71" name="Oval 43"/>
          <p:cNvSpPr>
            <a:spLocks noChangeArrowheads="1"/>
          </p:cNvSpPr>
          <p:nvPr/>
        </p:nvSpPr>
        <p:spPr bwMode="auto">
          <a:xfrm>
            <a:off x="5257800" y="4038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72" name="Oval 44"/>
          <p:cNvSpPr>
            <a:spLocks noChangeArrowheads="1"/>
          </p:cNvSpPr>
          <p:nvPr/>
        </p:nvSpPr>
        <p:spPr bwMode="auto">
          <a:xfrm>
            <a:off x="4191000" y="3810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73" name="Oval 45"/>
          <p:cNvSpPr>
            <a:spLocks noChangeArrowheads="1"/>
          </p:cNvSpPr>
          <p:nvPr/>
        </p:nvSpPr>
        <p:spPr bwMode="auto">
          <a:xfrm>
            <a:off x="4343400" y="3962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74" name="Oval 46"/>
          <p:cNvSpPr>
            <a:spLocks noChangeArrowheads="1"/>
          </p:cNvSpPr>
          <p:nvPr/>
        </p:nvSpPr>
        <p:spPr bwMode="auto">
          <a:xfrm>
            <a:off x="4495800" y="4114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75" name="Oval 47"/>
          <p:cNvSpPr>
            <a:spLocks noChangeArrowheads="1"/>
          </p:cNvSpPr>
          <p:nvPr/>
        </p:nvSpPr>
        <p:spPr bwMode="auto">
          <a:xfrm>
            <a:off x="4648200" y="4267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76" name="Oval 48"/>
          <p:cNvSpPr>
            <a:spLocks noChangeArrowheads="1"/>
          </p:cNvSpPr>
          <p:nvPr/>
        </p:nvSpPr>
        <p:spPr bwMode="auto">
          <a:xfrm>
            <a:off x="3252788" y="37338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77" name="Oval 49"/>
          <p:cNvSpPr>
            <a:spLocks noChangeArrowheads="1"/>
          </p:cNvSpPr>
          <p:nvPr/>
        </p:nvSpPr>
        <p:spPr bwMode="auto">
          <a:xfrm>
            <a:off x="3328988" y="38862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78" name="Oval 50"/>
          <p:cNvSpPr>
            <a:spLocks noChangeArrowheads="1"/>
          </p:cNvSpPr>
          <p:nvPr/>
        </p:nvSpPr>
        <p:spPr bwMode="auto">
          <a:xfrm>
            <a:off x="3481388" y="40386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79" name="Oval 51"/>
          <p:cNvSpPr>
            <a:spLocks noChangeArrowheads="1"/>
          </p:cNvSpPr>
          <p:nvPr/>
        </p:nvSpPr>
        <p:spPr bwMode="auto">
          <a:xfrm>
            <a:off x="3657600" y="4191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80" name="Oval 52"/>
          <p:cNvSpPr>
            <a:spLocks noChangeArrowheads="1"/>
          </p:cNvSpPr>
          <p:nvPr/>
        </p:nvSpPr>
        <p:spPr bwMode="auto">
          <a:xfrm>
            <a:off x="3405188" y="20574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81" name="Oval 53"/>
          <p:cNvSpPr>
            <a:spLocks noChangeArrowheads="1"/>
          </p:cNvSpPr>
          <p:nvPr/>
        </p:nvSpPr>
        <p:spPr bwMode="auto">
          <a:xfrm>
            <a:off x="3581400" y="2362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82" name="Oval 54"/>
          <p:cNvSpPr>
            <a:spLocks noChangeArrowheads="1"/>
          </p:cNvSpPr>
          <p:nvPr/>
        </p:nvSpPr>
        <p:spPr bwMode="auto">
          <a:xfrm>
            <a:off x="3733800" y="2514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83" name="Oval 55"/>
          <p:cNvSpPr>
            <a:spLocks noChangeArrowheads="1"/>
          </p:cNvSpPr>
          <p:nvPr/>
        </p:nvSpPr>
        <p:spPr bwMode="auto">
          <a:xfrm>
            <a:off x="3886200" y="2667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84" name="Oval 56"/>
          <p:cNvSpPr>
            <a:spLocks noChangeArrowheads="1"/>
          </p:cNvSpPr>
          <p:nvPr/>
        </p:nvSpPr>
        <p:spPr bwMode="auto">
          <a:xfrm>
            <a:off x="4038600" y="2819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85" name="Oval 57"/>
          <p:cNvSpPr>
            <a:spLocks noChangeArrowheads="1"/>
          </p:cNvSpPr>
          <p:nvPr/>
        </p:nvSpPr>
        <p:spPr bwMode="auto">
          <a:xfrm>
            <a:off x="4191000" y="3124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86" name="Oval 58"/>
          <p:cNvSpPr>
            <a:spLocks noChangeArrowheads="1"/>
          </p:cNvSpPr>
          <p:nvPr/>
        </p:nvSpPr>
        <p:spPr bwMode="auto">
          <a:xfrm>
            <a:off x="4495800" y="3124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87" name="Oval 59"/>
          <p:cNvSpPr>
            <a:spLocks noChangeArrowheads="1"/>
          </p:cNvSpPr>
          <p:nvPr/>
        </p:nvSpPr>
        <p:spPr bwMode="auto">
          <a:xfrm>
            <a:off x="3886200" y="220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88" name="Oval 60"/>
          <p:cNvSpPr>
            <a:spLocks noChangeArrowheads="1"/>
          </p:cNvSpPr>
          <p:nvPr/>
        </p:nvSpPr>
        <p:spPr bwMode="auto">
          <a:xfrm>
            <a:off x="4038600" y="2362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89" name="Oval 61"/>
          <p:cNvSpPr>
            <a:spLocks noChangeArrowheads="1"/>
          </p:cNvSpPr>
          <p:nvPr/>
        </p:nvSpPr>
        <p:spPr bwMode="auto">
          <a:xfrm>
            <a:off x="4191000" y="2514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90" name="Oval 62"/>
          <p:cNvSpPr>
            <a:spLocks noChangeArrowheads="1"/>
          </p:cNvSpPr>
          <p:nvPr/>
        </p:nvSpPr>
        <p:spPr bwMode="auto">
          <a:xfrm>
            <a:off x="4343400" y="2743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91" name="Oval 63"/>
          <p:cNvSpPr>
            <a:spLocks noChangeArrowheads="1"/>
          </p:cNvSpPr>
          <p:nvPr/>
        </p:nvSpPr>
        <p:spPr bwMode="auto">
          <a:xfrm>
            <a:off x="4648200" y="2667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92" name="Oval 64"/>
          <p:cNvSpPr>
            <a:spLocks noChangeArrowheads="1"/>
          </p:cNvSpPr>
          <p:nvPr/>
        </p:nvSpPr>
        <p:spPr bwMode="auto">
          <a:xfrm>
            <a:off x="4648200" y="2895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93" name="Oval 65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94" name="Oval 66"/>
          <p:cNvSpPr>
            <a:spLocks noChangeArrowheads="1"/>
          </p:cNvSpPr>
          <p:nvPr/>
        </p:nvSpPr>
        <p:spPr bwMode="auto">
          <a:xfrm>
            <a:off x="2871788" y="22860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95" name="Oval 67"/>
          <p:cNvSpPr>
            <a:spLocks noChangeArrowheads="1"/>
          </p:cNvSpPr>
          <p:nvPr/>
        </p:nvSpPr>
        <p:spPr bwMode="auto">
          <a:xfrm>
            <a:off x="3176588" y="24384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96" name="Oval 68"/>
          <p:cNvSpPr>
            <a:spLocks noChangeArrowheads="1"/>
          </p:cNvSpPr>
          <p:nvPr/>
        </p:nvSpPr>
        <p:spPr bwMode="auto">
          <a:xfrm>
            <a:off x="3328988" y="25908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97" name="Oval 69"/>
          <p:cNvSpPr>
            <a:spLocks noChangeArrowheads="1"/>
          </p:cNvSpPr>
          <p:nvPr/>
        </p:nvSpPr>
        <p:spPr bwMode="auto">
          <a:xfrm>
            <a:off x="3481388" y="27432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98" name="Oval 70"/>
          <p:cNvSpPr>
            <a:spLocks noChangeArrowheads="1"/>
          </p:cNvSpPr>
          <p:nvPr/>
        </p:nvSpPr>
        <p:spPr bwMode="auto">
          <a:xfrm>
            <a:off x="3657600" y="2895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99" name="Oval 71"/>
          <p:cNvSpPr>
            <a:spLocks noChangeArrowheads="1"/>
          </p:cNvSpPr>
          <p:nvPr/>
        </p:nvSpPr>
        <p:spPr bwMode="auto">
          <a:xfrm>
            <a:off x="3810000" y="3048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00" name="Oval 72"/>
          <p:cNvSpPr>
            <a:spLocks noChangeArrowheads="1"/>
          </p:cNvSpPr>
          <p:nvPr/>
        </p:nvSpPr>
        <p:spPr bwMode="auto">
          <a:xfrm>
            <a:off x="1195388" y="41148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01" name="Oval 73"/>
          <p:cNvSpPr>
            <a:spLocks noChangeArrowheads="1"/>
          </p:cNvSpPr>
          <p:nvPr/>
        </p:nvSpPr>
        <p:spPr bwMode="auto">
          <a:xfrm>
            <a:off x="1347788" y="42672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02" name="Oval 74"/>
          <p:cNvSpPr>
            <a:spLocks noChangeArrowheads="1"/>
          </p:cNvSpPr>
          <p:nvPr/>
        </p:nvSpPr>
        <p:spPr bwMode="auto">
          <a:xfrm>
            <a:off x="1500188" y="44196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03" name="Oval 75"/>
          <p:cNvSpPr>
            <a:spLocks noChangeArrowheads="1"/>
          </p:cNvSpPr>
          <p:nvPr/>
        </p:nvSpPr>
        <p:spPr bwMode="auto">
          <a:xfrm>
            <a:off x="1652588" y="45720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04" name="Oval 76"/>
          <p:cNvSpPr>
            <a:spLocks noChangeArrowheads="1"/>
          </p:cNvSpPr>
          <p:nvPr/>
        </p:nvSpPr>
        <p:spPr bwMode="auto">
          <a:xfrm>
            <a:off x="1804988" y="47244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05" name="Oval 77"/>
          <p:cNvSpPr>
            <a:spLocks noChangeArrowheads="1"/>
          </p:cNvSpPr>
          <p:nvPr/>
        </p:nvSpPr>
        <p:spPr bwMode="auto">
          <a:xfrm>
            <a:off x="1957388" y="48768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06" name="Oval 78"/>
          <p:cNvSpPr>
            <a:spLocks noChangeArrowheads="1"/>
          </p:cNvSpPr>
          <p:nvPr/>
        </p:nvSpPr>
        <p:spPr bwMode="auto">
          <a:xfrm>
            <a:off x="1652588" y="41148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07" name="Oval 79"/>
          <p:cNvSpPr>
            <a:spLocks noChangeArrowheads="1"/>
          </p:cNvSpPr>
          <p:nvPr/>
        </p:nvSpPr>
        <p:spPr bwMode="auto">
          <a:xfrm>
            <a:off x="1804988" y="42672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08" name="Oval 80"/>
          <p:cNvSpPr>
            <a:spLocks noChangeArrowheads="1"/>
          </p:cNvSpPr>
          <p:nvPr/>
        </p:nvSpPr>
        <p:spPr bwMode="auto">
          <a:xfrm>
            <a:off x="1957388" y="44196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09" name="Oval 81"/>
          <p:cNvSpPr>
            <a:spLocks noChangeArrowheads="1"/>
          </p:cNvSpPr>
          <p:nvPr/>
        </p:nvSpPr>
        <p:spPr bwMode="auto">
          <a:xfrm>
            <a:off x="2109788" y="45720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10" name="Oval 82"/>
          <p:cNvSpPr>
            <a:spLocks noChangeArrowheads="1"/>
          </p:cNvSpPr>
          <p:nvPr/>
        </p:nvSpPr>
        <p:spPr bwMode="auto">
          <a:xfrm>
            <a:off x="2262188" y="47244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11" name="Oval 83"/>
          <p:cNvSpPr>
            <a:spLocks noChangeArrowheads="1"/>
          </p:cNvSpPr>
          <p:nvPr/>
        </p:nvSpPr>
        <p:spPr bwMode="auto">
          <a:xfrm>
            <a:off x="2414588" y="48768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12" name="Oval 84"/>
          <p:cNvSpPr>
            <a:spLocks noChangeArrowheads="1"/>
          </p:cNvSpPr>
          <p:nvPr/>
        </p:nvSpPr>
        <p:spPr bwMode="auto">
          <a:xfrm>
            <a:off x="814388" y="41910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13" name="Oval 85"/>
          <p:cNvSpPr>
            <a:spLocks noChangeArrowheads="1"/>
          </p:cNvSpPr>
          <p:nvPr/>
        </p:nvSpPr>
        <p:spPr bwMode="auto">
          <a:xfrm>
            <a:off x="966788" y="44958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14" name="Oval 86"/>
          <p:cNvSpPr>
            <a:spLocks noChangeArrowheads="1"/>
          </p:cNvSpPr>
          <p:nvPr/>
        </p:nvSpPr>
        <p:spPr bwMode="auto">
          <a:xfrm>
            <a:off x="1119188" y="44958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15" name="Oval 87"/>
          <p:cNvSpPr>
            <a:spLocks noChangeArrowheads="1"/>
          </p:cNvSpPr>
          <p:nvPr/>
        </p:nvSpPr>
        <p:spPr bwMode="auto">
          <a:xfrm>
            <a:off x="1271588" y="48006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16" name="Oval 88"/>
          <p:cNvSpPr>
            <a:spLocks noChangeArrowheads="1"/>
          </p:cNvSpPr>
          <p:nvPr/>
        </p:nvSpPr>
        <p:spPr bwMode="auto">
          <a:xfrm>
            <a:off x="1423988" y="48006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17" name="Oval 89"/>
          <p:cNvSpPr>
            <a:spLocks noChangeArrowheads="1"/>
          </p:cNvSpPr>
          <p:nvPr/>
        </p:nvSpPr>
        <p:spPr bwMode="auto">
          <a:xfrm>
            <a:off x="1728788" y="20574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18" name="Oval 90"/>
          <p:cNvSpPr>
            <a:spLocks noChangeArrowheads="1"/>
          </p:cNvSpPr>
          <p:nvPr/>
        </p:nvSpPr>
        <p:spPr bwMode="auto">
          <a:xfrm>
            <a:off x="1881188" y="23622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19" name="Oval 91"/>
          <p:cNvSpPr>
            <a:spLocks noChangeArrowheads="1"/>
          </p:cNvSpPr>
          <p:nvPr/>
        </p:nvSpPr>
        <p:spPr bwMode="auto">
          <a:xfrm>
            <a:off x="2033588" y="23622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20" name="Oval 92"/>
          <p:cNvSpPr>
            <a:spLocks noChangeArrowheads="1"/>
          </p:cNvSpPr>
          <p:nvPr/>
        </p:nvSpPr>
        <p:spPr bwMode="auto">
          <a:xfrm>
            <a:off x="2185988" y="25146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21" name="Oval 93"/>
          <p:cNvSpPr>
            <a:spLocks noChangeArrowheads="1"/>
          </p:cNvSpPr>
          <p:nvPr/>
        </p:nvSpPr>
        <p:spPr bwMode="auto">
          <a:xfrm>
            <a:off x="2262188" y="26670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22" name="Oval 94"/>
          <p:cNvSpPr>
            <a:spLocks noChangeArrowheads="1"/>
          </p:cNvSpPr>
          <p:nvPr/>
        </p:nvSpPr>
        <p:spPr bwMode="auto">
          <a:xfrm>
            <a:off x="2185988" y="20574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23" name="Oval 95"/>
          <p:cNvSpPr>
            <a:spLocks noChangeArrowheads="1"/>
          </p:cNvSpPr>
          <p:nvPr/>
        </p:nvSpPr>
        <p:spPr bwMode="auto">
          <a:xfrm>
            <a:off x="2338388" y="22098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24" name="Oval 96"/>
          <p:cNvSpPr>
            <a:spLocks noChangeArrowheads="1"/>
          </p:cNvSpPr>
          <p:nvPr/>
        </p:nvSpPr>
        <p:spPr bwMode="auto">
          <a:xfrm>
            <a:off x="2490788" y="23622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25" name="Oval 97"/>
          <p:cNvSpPr>
            <a:spLocks noChangeArrowheads="1"/>
          </p:cNvSpPr>
          <p:nvPr/>
        </p:nvSpPr>
        <p:spPr bwMode="auto">
          <a:xfrm>
            <a:off x="2643188" y="25146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26" name="Oval 98"/>
          <p:cNvSpPr>
            <a:spLocks noChangeArrowheads="1"/>
          </p:cNvSpPr>
          <p:nvPr/>
        </p:nvSpPr>
        <p:spPr bwMode="auto">
          <a:xfrm>
            <a:off x="2795588" y="26670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27" name="Oval 99"/>
          <p:cNvSpPr>
            <a:spLocks noChangeArrowheads="1"/>
          </p:cNvSpPr>
          <p:nvPr/>
        </p:nvSpPr>
        <p:spPr bwMode="auto">
          <a:xfrm>
            <a:off x="1347788" y="21336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28" name="Oval 100"/>
          <p:cNvSpPr>
            <a:spLocks noChangeArrowheads="1"/>
          </p:cNvSpPr>
          <p:nvPr/>
        </p:nvSpPr>
        <p:spPr bwMode="auto">
          <a:xfrm>
            <a:off x="1500188" y="24384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29" name="Oval 101"/>
          <p:cNvSpPr>
            <a:spLocks noChangeArrowheads="1"/>
          </p:cNvSpPr>
          <p:nvPr/>
        </p:nvSpPr>
        <p:spPr bwMode="auto">
          <a:xfrm>
            <a:off x="1576388" y="26670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30" name="Oval 102"/>
          <p:cNvSpPr>
            <a:spLocks noChangeArrowheads="1"/>
          </p:cNvSpPr>
          <p:nvPr/>
        </p:nvSpPr>
        <p:spPr bwMode="auto">
          <a:xfrm>
            <a:off x="1804988" y="25908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31" name="Oval 103"/>
          <p:cNvSpPr>
            <a:spLocks noChangeArrowheads="1"/>
          </p:cNvSpPr>
          <p:nvPr/>
        </p:nvSpPr>
        <p:spPr bwMode="auto">
          <a:xfrm>
            <a:off x="4191000" y="1524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32" name="Oval 104"/>
          <p:cNvSpPr>
            <a:spLocks noChangeArrowheads="1"/>
          </p:cNvSpPr>
          <p:nvPr/>
        </p:nvSpPr>
        <p:spPr bwMode="auto">
          <a:xfrm>
            <a:off x="4343400" y="175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33" name="Oval 105"/>
          <p:cNvSpPr>
            <a:spLocks noChangeArrowheads="1"/>
          </p:cNvSpPr>
          <p:nvPr/>
        </p:nvSpPr>
        <p:spPr bwMode="auto">
          <a:xfrm>
            <a:off x="4648200" y="1600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34" name="Oval 106"/>
          <p:cNvSpPr>
            <a:spLocks noChangeArrowheads="1"/>
          </p:cNvSpPr>
          <p:nvPr/>
        </p:nvSpPr>
        <p:spPr bwMode="auto">
          <a:xfrm>
            <a:off x="4800600" y="175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35" name="Oval 107"/>
          <p:cNvSpPr>
            <a:spLocks noChangeArrowheads="1"/>
          </p:cNvSpPr>
          <p:nvPr/>
        </p:nvSpPr>
        <p:spPr bwMode="auto">
          <a:xfrm>
            <a:off x="3657600" y="1524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36" name="Oval 108"/>
          <p:cNvSpPr>
            <a:spLocks noChangeArrowheads="1"/>
          </p:cNvSpPr>
          <p:nvPr/>
        </p:nvSpPr>
        <p:spPr bwMode="auto">
          <a:xfrm>
            <a:off x="3810000" y="1676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37" name="Oval 109"/>
          <p:cNvSpPr>
            <a:spLocks noChangeArrowheads="1"/>
          </p:cNvSpPr>
          <p:nvPr/>
        </p:nvSpPr>
        <p:spPr bwMode="auto">
          <a:xfrm>
            <a:off x="2667000" y="1600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38" name="Oval 110"/>
          <p:cNvSpPr>
            <a:spLocks noChangeArrowheads="1"/>
          </p:cNvSpPr>
          <p:nvPr/>
        </p:nvSpPr>
        <p:spPr bwMode="auto">
          <a:xfrm>
            <a:off x="2819400" y="175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39" name="Oval 111"/>
          <p:cNvSpPr>
            <a:spLocks noChangeArrowheads="1"/>
          </p:cNvSpPr>
          <p:nvPr/>
        </p:nvSpPr>
        <p:spPr bwMode="auto">
          <a:xfrm>
            <a:off x="3124200" y="1600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40" name="Oval 112"/>
          <p:cNvSpPr>
            <a:spLocks noChangeArrowheads="1"/>
          </p:cNvSpPr>
          <p:nvPr/>
        </p:nvSpPr>
        <p:spPr bwMode="auto">
          <a:xfrm>
            <a:off x="3276600" y="175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41" name="Oval 113"/>
          <p:cNvSpPr>
            <a:spLocks noChangeArrowheads="1"/>
          </p:cNvSpPr>
          <p:nvPr/>
        </p:nvSpPr>
        <p:spPr bwMode="auto">
          <a:xfrm>
            <a:off x="2133600" y="1524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42" name="Oval 114"/>
          <p:cNvSpPr>
            <a:spLocks noChangeArrowheads="1"/>
          </p:cNvSpPr>
          <p:nvPr/>
        </p:nvSpPr>
        <p:spPr bwMode="auto">
          <a:xfrm>
            <a:off x="2286000" y="1676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43" name="Oval 115"/>
          <p:cNvSpPr>
            <a:spLocks noChangeArrowheads="1"/>
          </p:cNvSpPr>
          <p:nvPr/>
        </p:nvSpPr>
        <p:spPr bwMode="auto">
          <a:xfrm>
            <a:off x="4648200" y="190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44" name="Oval 116"/>
          <p:cNvSpPr>
            <a:spLocks noChangeArrowheads="1"/>
          </p:cNvSpPr>
          <p:nvPr/>
        </p:nvSpPr>
        <p:spPr bwMode="auto">
          <a:xfrm>
            <a:off x="4800600" y="205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45" name="Oval 117"/>
          <p:cNvSpPr>
            <a:spLocks noChangeArrowheads="1"/>
          </p:cNvSpPr>
          <p:nvPr/>
        </p:nvSpPr>
        <p:spPr bwMode="auto">
          <a:xfrm>
            <a:off x="5105400" y="190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46" name="Oval 118"/>
          <p:cNvSpPr>
            <a:spLocks noChangeArrowheads="1"/>
          </p:cNvSpPr>
          <p:nvPr/>
        </p:nvSpPr>
        <p:spPr bwMode="auto">
          <a:xfrm>
            <a:off x="5257800" y="205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47" name="Oval 119"/>
          <p:cNvSpPr>
            <a:spLocks noChangeArrowheads="1"/>
          </p:cNvSpPr>
          <p:nvPr/>
        </p:nvSpPr>
        <p:spPr bwMode="auto">
          <a:xfrm>
            <a:off x="4038600" y="1828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48" name="Oval 120"/>
          <p:cNvSpPr>
            <a:spLocks noChangeArrowheads="1"/>
          </p:cNvSpPr>
          <p:nvPr/>
        </p:nvSpPr>
        <p:spPr bwMode="auto">
          <a:xfrm>
            <a:off x="4267200" y="1981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49" name="Oval 121"/>
          <p:cNvSpPr>
            <a:spLocks noChangeArrowheads="1"/>
          </p:cNvSpPr>
          <p:nvPr/>
        </p:nvSpPr>
        <p:spPr bwMode="auto">
          <a:xfrm>
            <a:off x="3124200" y="190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50" name="Oval 122"/>
          <p:cNvSpPr>
            <a:spLocks noChangeArrowheads="1"/>
          </p:cNvSpPr>
          <p:nvPr/>
        </p:nvSpPr>
        <p:spPr bwMode="auto">
          <a:xfrm>
            <a:off x="3252788" y="20574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51" name="Oval 123"/>
          <p:cNvSpPr>
            <a:spLocks noChangeArrowheads="1"/>
          </p:cNvSpPr>
          <p:nvPr/>
        </p:nvSpPr>
        <p:spPr bwMode="auto">
          <a:xfrm>
            <a:off x="3581400" y="190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52" name="Oval 124"/>
          <p:cNvSpPr>
            <a:spLocks noChangeArrowheads="1"/>
          </p:cNvSpPr>
          <p:nvPr/>
        </p:nvSpPr>
        <p:spPr bwMode="auto">
          <a:xfrm>
            <a:off x="3810000" y="205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53" name="Oval 125"/>
          <p:cNvSpPr>
            <a:spLocks noChangeArrowheads="1"/>
          </p:cNvSpPr>
          <p:nvPr/>
        </p:nvSpPr>
        <p:spPr bwMode="auto">
          <a:xfrm>
            <a:off x="2590800" y="1828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54" name="Oval 126"/>
          <p:cNvSpPr>
            <a:spLocks noChangeArrowheads="1"/>
          </p:cNvSpPr>
          <p:nvPr/>
        </p:nvSpPr>
        <p:spPr bwMode="auto">
          <a:xfrm>
            <a:off x="2743200" y="1981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55" name="Oval 127"/>
          <p:cNvSpPr>
            <a:spLocks noChangeArrowheads="1"/>
          </p:cNvSpPr>
          <p:nvPr/>
        </p:nvSpPr>
        <p:spPr bwMode="auto">
          <a:xfrm>
            <a:off x="4800600" y="5943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56" name="Oval 128"/>
          <p:cNvSpPr>
            <a:spLocks noChangeArrowheads="1"/>
          </p:cNvSpPr>
          <p:nvPr/>
        </p:nvSpPr>
        <p:spPr bwMode="auto">
          <a:xfrm>
            <a:off x="4953000" y="6096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57" name="Oval 129"/>
          <p:cNvSpPr>
            <a:spLocks noChangeArrowheads="1"/>
          </p:cNvSpPr>
          <p:nvPr/>
        </p:nvSpPr>
        <p:spPr bwMode="auto">
          <a:xfrm>
            <a:off x="5257800" y="5943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58" name="Oval 130"/>
          <p:cNvSpPr>
            <a:spLocks noChangeArrowheads="1"/>
          </p:cNvSpPr>
          <p:nvPr/>
        </p:nvSpPr>
        <p:spPr bwMode="auto">
          <a:xfrm>
            <a:off x="5410200" y="6096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59" name="Oval 131"/>
          <p:cNvSpPr>
            <a:spLocks noChangeArrowheads="1"/>
          </p:cNvSpPr>
          <p:nvPr/>
        </p:nvSpPr>
        <p:spPr bwMode="auto">
          <a:xfrm>
            <a:off x="4267200" y="586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60" name="Oval 132"/>
          <p:cNvSpPr>
            <a:spLocks noChangeArrowheads="1"/>
          </p:cNvSpPr>
          <p:nvPr/>
        </p:nvSpPr>
        <p:spPr bwMode="auto">
          <a:xfrm>
            <a:off x="4419600" y="601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61" name="Oval 133"/>
          <p:cNvSpPr>
            <a:spLocks noChangeArrowheads="1"/>
          </p:cNvSpPr>
          <p:nvPr/>
        </p:nvSpPr>
        <p:spPr bwMode="auto">
          <a:xfrm>
            <a:off x="3276600" y="5943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62" name="Oval 134"/>
          <p:cNvSpPr>
            <a:spLocks noChangeArrowheads="1"/>
          </p:cNvSpPr>
          <p:nvPr/>
        </p:nvSpPr>
        <p:spPr bwMode="auto">
          <a:xfrm>
            <a:off x="3429000" y="6096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63" name="Oval 135"/>
          <p:cNvSpPr>
            <a:spLocks noChangeArrowheads="1"/>
          </p:cNvSpPr>
          <p:nvPr/>
        </p:nvSpPr>
        <p:spPr bwMode="auto">
          <a:xfrm>
            <a:off x="3733800" y="5943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64" name="Oval 136"/>
          <p:cNvSpPr>
            <a:spLocks noChangeArrowheads="1"/>
          </p:cNvSpPr>
          <p:nvPr/>
        </p:nvSpPr>
        <p:spPr bwMode="auto">
          <a:xfrm>
            <a:off x="3886200" y="6096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65" name="Oval 137"/>
          <p:cNvSpPr>
            <a:spLocks noChangeArrowheads="1"/>
          </p:cNvSpPr>
          <p:nvPr/>
        </p:nvSpPr>
        <p:spPr bwMode="auto">
          <a:xfrm>
            <a:off x="2743200" y="586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66" name="Oval 138"/>
          <p:cNvSpPr>
            <a:spLocks noChangeArrowheads="1"/>
          </p:cNvSpPr>
          <p:nvPr/>
        </p:nvSpPr>
        <p:spPr bwMode="auto">
          <a:xfrm>
            <a:off x="2895600" y="601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67" name="Oval 139"/>
          <p:cNvSpPr>
            <a:spLocks noChangeArrowheads="1"/>
          </p:cNvSpPr>
          <p:nvPr/>
        </p:nvSpPr>
        <p:spPr bwMode="auto">
          <a:xfrm>
            <a:off x="4267200" y="5638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68" name="Oval 140"/>
          <p:cNvSpPr>
            <a:spLocks noChangeArrowheads="1"/>
          </p:cNvSpPr>
          <p:nvPr/>
        </p:nvSpPr>
        <p:spPr bwMode="auto">
          <a:xfrm>
            <a:off x="4419600" y="5791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69" name="Oval 141"/>
          <p:cNvSpPr>
            <a:spLocks noChangeArrowheads="1"/>
          </p:cNvSpPr>
          <p:nvPr/>
        </p:nvSpPr>
        <p:spPr bwMode="auto">
          <a:xfrm>
            <a:off x="4724400" y="5638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70" name="Oval 142"/>
          <p:cNvSpPr>
            <a:spLocks noChangeArrowheads="1"/>
          </p:cNvSpPr>
          <p:nvPr/>
        </p:nvSpPr>
        <p:spPr bwMode="auto">
          <a:xfrm>
            <a:off x="4876800" y="5791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71" name="Oval 143"/>
          <p:cNvSpPr>
            <a:spLocks noChangeArrowheads="1"/>
          </p:cNvSpPr>
          <p:nvPr/>
        </p:nvSpPr>
        <p:spPr bwMode="auto">
          <a:xfrm>
            <a:off x="3733800" y="556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72" name="Oval 144"/>
          <p:cNvSpPr>
            <a:spLocks noChangeArrowheads="1"/>
          </p:cNvSpPr>
          <p:nvPr/>
        </p:nvSpPr>
        <p:spPr bwMode="auto">
          <a:xfrm>
            <a:off x="3886200" y="571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73" name="Oval 145"/>
          <p:cNvSpPr>
            <a:spLocks noChangeArrowheads="1"/>
          </p:cNvSpPr>
          <p:nvPr/>
        </p:nvSpPr>
        <p:spPr bwMode="auto">
          <a:xfrm>
            <a:off x="2743200" y="5638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74" name="Oval 146"/>
          <p:cNvSpPr>
            <a:spLocks noChangeArrowheads="1"/>
          </p:cNvSpPr>
          <p:nvPr/>
        </p:nvSpPr>
        <p:spPr bwMode="auto">
          <a:xfrm>
            <a:off x="2895600" y="5791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75" name="Oval 147"/>
          <p:cNvSpPr>
            <a:spLocks noChangeArrowheads="1"/>
          </p:cNvSpPr>
          <p:nvPr/>
        </p:nvSpPr>
        <p:spPr bwMode="auto">
          <a:xfrm>
            <a:off x="3200400" y="5638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76" name="Oval 148"/>
          <p:cNvSpPr>
            <a:spLocks noChangeArrowheads="1"/>
          </p:cNvSpPr>
          <p:nvPr/>
        </p:nvSpPr>
        <p:spPr bwMode="auto">
          <a:xfrm>
            <a:off x="3352800" y="5791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77" name="Oval 149"/>
          <p:cNvSpPr>
            <a:spLocks noChangeArrowheads="1"/>
          </p:cNvSpPr>
          <p:nvPr/>
        </p:nvSpPr>
        <p:spPr bwMode="auto">
          <a:xfrm>
            <a:off x="2209800" y="556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78" name="Oval 150"/>
          <p:cNvSpPr>
            <a:spLocks noChangeArrowheads="1"/>
          </p:cNvSpPr>
          <p:nvPr/>
        </p:nvSpPr>
        <p:spPr bwMode="auto">
          <a:xfrm>
            <a:off x="2362200" y="571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80" name="Oval 152"/>
          <p:cNvSpPr>
            <a:spLocks noChangeArrowheads="1"/>
          </p:cNvSpPr>
          <p:nvPr/>
        </p:nvSpPr>
        <p:spPr bwMode="auto">
          <a:xfrm>
            <a:off x="5486400" y="4267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81" name="Oval 153"/>
          <p:cNvSpPr>
            <a:spLocks noChangeArrowheads="1"/>
          </p:cNvSpPr>
          <p:nvPr/>
        </p:nvSpPr>
        <p:spPr bwMode="auto">
          <a:xfrm>
            <a:off x="5715000" y="4419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82" name="Oval 154"/>
          <p:cNvSpPr>
            <a:spLocks noChangeArrowheads="1"/>
          </p:cNvSpPr>
          <p:nvPr/>
        </p:nvSpPr>
        <p:spPr bwMode="auto">
          <a:xfrm>
            <a:off x="5867400" y="4572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83" name="Oval 155"/>
          <p:cNvSpPr>
            <a:spLocks noChangeArrowheads="1"/>
          </p:cNvSpPr>
          <p:nvPr/>
        </p:nvSpPr>
        <p:spPr bwMode="auto">
          <a:xfrm>
            <a:off x="6019800" y="4267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84" name="Oval 156"/>
          <p:cNvSpPr>
            <a:spLocks noChangeArrowheads="1"/>
          </p:cNvSpPr>
          <p:nvPr/>
        </p:nvSpPr>
        <p:spPr bwMode="auto">
          <a:xfrm>
            <a:off x="5181600" y="4343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85" name="Oval 157"/>
          <p:cNvSpPr>
            <a:spLocks noChangeArrowheads="1"/>
          </p:cNvSpPr>
          <p:nvPr/>
        </p:nvSpPr>
        <p:spPr bwMode="auto">
          <a:xfrm>
            <a:off x="5334000" y="4495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86" name="Oval 158"/>
          <p:cNvSpPr>
            <a:spLocks noChangeArrowheads="1"/>
          </p:cNvSpPr>
          <p:nvPr/>
        </p:nvSpPr>
        <p:spPr bwMode="auto">
          <a:xfrm>
            <a:off x="6096000" y="4724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87" name="Oval 159"/>
          <p:cNvSpPr>
            <a:spLocks noChangeArrowheads="1"/>
          </p:cNvSpPr>
          <p:nvPr/>
        </p:nvSpPr>
        <p:spPr bwMode="auto">
          <a:xfrm>
            <a:off x="6248400" y="487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88" name="Oval 160"/>
          <p:cNvSpPr>
            <a:spLocks noChangeArrowheads="1"/>
          </p:cNvSpPr>
          <p:nvPr/>
        </p:nvSpPr>
        <p:spPr bwMode="auto">
          <a:xfrm>
            <a:off x="6553200" y="4724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89" name="Oval 161"/>
          <p:cNvSpPr>
            <a:spLocks noChangeArrowheads="1"/>
          </p:cNvSpPr>
          <p:nvPr/>
        </p:nvSpPr>
        <p:spPr bwMode="auto">
          <a:xfrm>
            <a:off x="6705600" y="487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90" name="Oval 162"/>
          <p:cNvSpPr>
            <a:spLocks noChangeArrowheads="1"/>
          </p:cNvSpPr>
          <p:nvPr/>
        </p:nvSpPr>
        <p:spPr bwMode="auto">
          <a:xfrm>
            <a:off x="5562600" y="4648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91" name="Oval 163"/>
          <p:cNvSpPr>
            <a:spLocks noChangeArrowheads="1"/>
          </p:cNvSpPr>
          <p:nvPr/>
        </p:nvSpPr>
        <p:spPr bwMode="auto">
          <a:xfrm>
            <a:off x="5715000" y="4800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92" name="Oval 164"/>
          <p:cNvSpPr>
            <a:spLocks noChangeArrowheads="1"/>
          </p:cNvSpPr>
          <p:nvPr/>
        </p:nvSpPr>
        <p:spPr bwMode="auto">
          <a:xfrm>
            <a:off x="4572000" y="4724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93" name="Oval 165"/>
          <p:cNvSpPr>
            <a:spLocks noChangeArrowheads="1"/>
          </p:cNvSpPr>
          <p:nvPr/>
        </p:nvSpPr>
        <p:spPr bwMode="auto">
          <a:xfrm>
            <a:off x="4724400" y="487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94" name="Oval 166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95" name="Oval 167"/>
          <p:cNvSpPr>
            <a:spLocks noChangeArrowheads="1"/>
          </p:cNvSpPr>
          <p:nvPr/>
        </p:nvSpPr>
        <p:spPr bwMode="auto">
          <a:xfrm>
            <a:off x="5181600" y="487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96" name="Oval 168"/>
          <p:cNvSpPr>
            <a:spLocks noChangeArrowheads="1"/>
          </p:cNvSpPr>
          <p:nvPr/>
        </p:nvSpPr>
        <p:spPr bwMode="auto">
          <a:xfrm>
            <a:off x="4800600" y="1371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97" name="Oval 169"/>
          <p:cNvSpPr>
            <a:spLocks noChangeArrowheads="1"/>
          </p:cNvSpPr>
          <p:nvPr/>
        </p:nvSpPr>
        <p:spPr bwMode="auto">
          <a:xfrm>
            <a:off x="4953000" y="1524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98" name="Oval 170"/>
          <p:cNvSpPr>
            <a:spLocks noChangeArrowheads="1"/>
          </p:cNvSpPr>
          <p:nvPr/>
        </p:nvSpPr>
        <p:spPr bwMode="auto">
          <a:xfrm>
            <a:off x="5257800" y="1371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499" name="Oval 171"/>
          <p:cNvSpPr>
            <a:spLocks noChangeArrowheads="1"/>
          </p:cNvSpPr>
          <p:nvPr/>
        </p:nvSpPr>
        <p:spPr bwMode="auto">
          <a:xfrm>
            <a:off x="5410200" y="1524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00" name="Oval 172"/>
          <p:cNvSpPr>
            <a:spLocks noChangeArrowheads="1"/>
          </p:cNvSpPr>
          <p:nvPr/>
        </p:nvSpPr>
        <p:spPr bwMode="auto">
          <a:xfrm>
            <a:off x="4724400" y="106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01" name="Oval 173"/>
          <p:cNvSpPr>
            <a:spLocks noChangeArrowheads="1"/>
          </p:cNvSpPr>
          <p:nvPr/>
        </p:nvSpPr>
        <p:spPr bwMode="auto">
          <a:xfrm>
            <a:off x="4876800" y="1219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02" name="Oval 174"/>
          <p:cNvSpPr>
            <a:spLocks noChangeArrowheads="1"/>
          </p:cNvSpPr>
          <p:nvPr/>
        </p:nvSpPr>
        <p:spPr bwMode="auto">
          <a:xfrm>
            <a:off x="5562600" y="2514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03" name="Oval 175"/>
          <p:cNvSpPr>
            <a:spLocks noChangeArrowheads="1"/>
          </p:cNvSpPr>
          <p:nvPr/>
        </p:nvSpPr>
        <p:spPr bwMode="auto">
          <a:xfrm>
            <a:off x="5715000" y="2667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04" name="Oval 176"/>
          <p:cNvSpPr>
            <a:spLocks noChangeArrowheads="1"/>
          </p:cNvSpPr>
          <p:nvPr/>
        </p:nvSpPr>
        <p:spPr bwMode="auto">
          <a:xfrm>
            <a:off x="6019800" y="2514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05" name="Oval 177"/>
          <p:cNvSpPr>
            <a:spLocks noChangeArrowheads="1"/>
          </p:cNvSpPr>
          <p:nvPr/>
        </p:nvSpPr>
        <p:spPr bwMode="auto">
          <a:xfrm>
            <a:off x="6172200" y="2667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06" name="Oval 178"/>
          <p:cNvSpPr>
            <a:spLocks noChangeArrowheads="1"/>
          </p:cNvSpPr>
          <p:nvPr/>
        </p:nvSpPr>
        <p:spPr bwMode="auto">
          <a:xfrm>
            <a:off x="5486400" y="220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07" name="Oval 179"/>
          <p:cNvSpPr>
            <a:spLocks noChangeArrowheads="1"/>
          </p:cNvSpPr>
          <p:nvPr/>
        </p:nvSpPr>
        <p:spPr bwMode="auto">
          <a:xfrm>
            <a:off x="5638800" y="2362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08" name="Oval 180"/>
          <p:cNvSpPr>
            <a:spLocks noChangeArrowheads="1"/>
          </p:cNvSpPr>
          <p:nvPr/>
        </p:nvSpPr>
        <p:spPr bwMode="auto">
          <a:xfrm>
            <a:off x="6248400" y="5334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09" name="Oval 181"/>
          <p:cNvSpPr>
            <a:spLocks noChangeArrowheads="1"/>
          </p:cNvSpPr>
          <p:nvPr/>
        </p:nvSpPr>
        <p:spPr bwMode="auto">
          <a:xfrm>
            <a:off x="6400800" y="5486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10" name="Oval 182"/>
          <p:cNvSpPr>
            <a:spLocks noChangeArrowheads="1"/>
          </p:cNvSpPr>
          <p:nvPr/>
        </p:nvSpPr>
        <p:spPr bwMode="auto">
          <a:xfrm>
            <a:off x="6705600" y="5334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11" name="Oval 183"/>
          <p:cNvSpPr>
            <a:spLocks noChangeArrowheads="1"/>
          </p:cNvSpPr>
          <p:nvPr/>
        </p:nvSpPr>
        <p:spPr bwMode="auto">
          <a:xfrm>
            <a:off x="6858000" y="5486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12" name="Oval 184"/>
          <p:cNvSpPr>
            <a:spLocks noChangeArrowheads="1"/>
          </p:cNvSpPr>
          <p:nvPr/>
        </p:nvSpPr>
        <p:spPr bwMode="auto">
          <a:xfrm>
            <a:off x="6172200" y="5029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13" name="Oval 185"/>
          <p:cNvSpPr>
            <a:spLocks noChangeArrowheads="1"/>
          </p:cNvSpPr>
          <p:nvPr/>
        </p:nvSpPr>
        <p:spPr bwMode="auto">
          <a:xfrm>
            <a:off x="6324600" y="5181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14" name="Oval 186"/>
          <p:cNvSpPr>
            <a:spLocks noChangeArrowheads="1"/>
          </p:cNvSpPr>
          <p:nvPr/>
        </p:nvSpPr>
        <p:spPr bwMode="auto">
          <a:xfrm>
            <a:off x="6781800" y="4419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15" name="Oval 187"/>
          <p:cNvSpPr>
            <a:spLocks noChangeArrowheads="1"/>
          </p:cNvSpPr>
          <p:nvPr/>
        </p:nvSpPr>
        <p:spPr bwMode="auto">
          <a:xfrm>
            <a:off x="6934200" y="4572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16" name="Oval 188"/>
          <p:cNvSpPr>
            <a:spLocks noChangeArrowheads="1"/>
          </p:cNvSpPr>
          <p:nvPr/>
        </p:nvSpPr>
        <p:spPr bwMode="auto">
          <a:xfrm>
            <a:off x="7239000" y="4419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17" name="Oval 189"/>
          <p:cNvSpPr>
            <a:spLocks noChangeArrowheads="1"/>
          </p:cNvSpPr>
          <p:nvPr/>
        </p:nvSpPr>
        <p:spPr bwMode="auto">
          <a:xfrm>
            <a:off x="7391400" y="4572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18" name="Oval 190"/>
          <p:cNvSpPr>
            <a:spLocks noChangeArrowheads="1"/>
          </p:cNvSpPr>
          <p:nvPr/>
        </p:nvSpPr>
        <p:spPr bwMode="auto">
          <a:xfrm>
            <a:off x="6705600" y="4114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19" name="Oval 191"/>
          <p:cNvSpPr>
            <a:spLocks noChangeArrowheads="1"/>
          </p:cNvSpPr>
          <p:nvPr/>
        </p:nvSpPr>
        <p:spPr bwMode="auto">
          <a:xfrm>
            <a:off x="6858000" y="4267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20" name="Oval 192"/>
          <p:cNvSpPr>
            <a:spLocks noChangeArrowheads="1"/>
          </p:cNvSpPr>
          <p:nvPr/>
        </p:nvSpPr>
        <p:spPr bwMode="auto">
          <a:xfrm>
            <a:off x="5029200" y="5410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21" name="Oval 193"/>
          <p:cNvSpPr>
            <a:spLocks noChangeArrowheads="1"/>
          </p:cNvSpPr>
          <p:nvPr/>
        </p:nvSpPr>
        <p:spPr bwMode="auto">
          <a:xfrm>
            <a:off x="5181600" y="556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22" name="Oval 194"/>
          <p:cNvSpPr>
            <a:spLocks noChangeArrowheads="1"/>
          </p:cNvSpPr>
          <p:nvPr/>
        </p:nvSpPr>
        <p:spPr bwMode="auto">
          <a:xfrm>
            <a:off x="5486400" y="5410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23" name="Oval 195"/>
          <p:cNvSpPr>
            <a:spLocks noChangeArrowheads="1"/>
          </p:cNvSpPr>
          <p:nvPr/>
        </p:nvSpPr>
        <p:spPr bwMode="auto">
          <a:xfrm>
            <a:off x="5638800" y="556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24" name="Oval 196"/>
          <p:cNvSpPr>
            <a:spLocks noChangeArrowheads="1"/>
          </p:cNvSpPr>
          <p:nvPr/>
        </p:nvSpPr>
        <p:spPr bwMode="auto">
          <a:xfrm>
            <a:off x="4953000" y="5105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25" name="Oval 197"/>
          <p:cNvSpPr>
            <a:spLocks noChangeArrowheads="1"/>
          </p:cNvSpPr>
          <p:nvPr/>
        </p:nvSpPr>
        <p:spPr bwMode="auto">
          <a:xfrm>
            <a:off x="5105400" y="5257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26" name="Oval 198"/>
          <p:cNvSpPr>
            <a:spLocks noChangeArrowheads="1"/>
          </p:cNvSpPr>
          <p:nvPr/>
        </p:nvSpPr>
        <p:spPr bwMode="auto">
          <a:xfrm>
            <a:off x="5791200" y="556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27" name="Oval 199"/>
          <p:cNvSpPr>
            <a:spLocks noChangeArrowheads="1"/>
          </p:cNvSpPr>
          <p:nvPr/>
        </p:nvSpPr>
        <p:spPr bwMode="auto">
          <a:xfrm>
            <a:off x="5943600" y="571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28" name="Oval 200"/>
          <p:cNvSpPr>
            <a:spLocks noChangeArrowheads="1"/>
          </p:cNvSpPr>
          <p:nvPr/>
        </p:nvSpPr>
        <p:spPr bwMode="auto">
          <a:xfrm>
            <a:off x="6248400" y="556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29" name="Oval 201"/>
          <p:cNvSpPr>
            <a:spLocks noChangeArrowheads="1"/>
          </p:cNvSpPr>
          <p:nvPr/>
        </p:nvSpPr>
        <p:spPr bwMode="auto">
          <a:xfrm>
            <a:off x="6400800" y="571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30" name="Oval 202"/>
          <p:cNvSpPr>
            <a:spLocks noChangeArrowheads="1"/>
          </p:cNvSpPr>
          <p:nvPr/>
        </p:nvSpPr>
        <p:spPr bwMode="auto">
          <a:xfrm>
            <a:off x="5715000" y="5257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31" name="Oval 203"/>
          <p:cNvSpPr>
            <a:spLocks noChangeArrowheads="1"/>
          </p:cNvSpPr>
          <p:nvPr/>
        </p:nvSpPr>
        <p:spPr bwMode="auto">
          <a:xfrm>
            <a:off x="5867400" y="5410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32" name="Oval 204"/>
          <p:cNvSpPr>
            <a:spLocks noChangeArrowheads="1"/>
          </p:cNvSpPr>
          <p:nvPr/>
        </p:nvSpPr>
        <p:spPr bwMode="auto">
          <a:xfrm>
            <a:off x="6096000" y="175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33" name="Oval 205"/>
          <p:cNvSpPr>
            <a:spLocks noChangeArrowheads="1"/>
          </p:cNvSpPr>
          <p:nvPr/>
        </p:nvSpPr>
        <p:spPr bwMode="auto">
          <a:xfrm>
            <a:off x="6248400" y="190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34" name="Oval 206"/>
          <p:cNvSpPr>
            <a:spLocks noChangeArrowheads="1"/>
          </p:cNvSpPr>
          <p:nvPr/>
        </p:nvSpPr>
        <p:spPr bwMode="auto">
          <a:xfrm>
            <a:off x="6553200" y="175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35" name="Oval 207"/>
          <p:cNvSpPr>
            <a:spLocks noChangeArrowheads="1"/>
          </p:cNvSpPr>
          <p:nvPr/>
        </p:nvSpPr>
        <p:spPr bwMode="auto">
          <a:xfrm>
            <a:off x="6705600" y="190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36" name="Oval 208"/>
          <p:cNvSpPr>
            <a:spLocks noChangeArrowheads="1"/>
          </p:cNvSpPr>
          <p:nvPr/>
        </p:nvSpPr>
        <p:spPr bwMode="auto">
          <a:xfrm>
            <a:off x="6019800" y="1447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37" name="Oval 209"/>
          <p:cNvSpPr>
            <a:spLocks noChangeArrowheads="1"/>
          </p:cNvSpPr>
          <p:nvPr/>
        </p:nvSpPr>
        <p:spPr bwMode="auto">
          <a:xfrm>
            <a:off x="6172200" y="1600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38" name="Oval 210"/>
          <p:cNvSpPr>
            <a:spLocks noChangeArrowheads="1"/>
          </p:cNvSpPr>
          <p:nvPr/>
        </p:nvSpPr>
        <p:spPr bwMode="auto">
          <a:xfrm>
            <a:off x="6629400" y="2743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39" name="Oval 211"/>
          <p:cNvSpPr>
            <a:spLocks noChangeArrowheads="1"/>
          </p:cNvSpPr>
          <p:nvPr/>
        </p:nvSpPr>
        <p:spPr bwMode="auto">
          <a:xfrm>
            <a:off x="6781800" y="2895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40" name="Oval 212"/>
          <p:cNvSpPr>
            <a:spLocks noChangeArrowheads="1"/>
          </p:cNvSpPr>
          <p:nvPr/>
        </p:nvSpPr>
        <p:spPr bwMode="auto">
          <a:xfrm>
            <a:off x="7086600" y="2743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41" name="Oval 213"/>
          <p:cNvSpPr>
            <a:spLocks noChangeArrowheads="1"/>
          </p:cNvSpPr>
          <p:nvPr/>
        </p:nvSpPr>
        <p:spPr bwMode="auto">
          <a:xfrm>
            <a:off x="7239000" y="2895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42" name="Oval 214"/>
          <p:cNvSpPr>
            <a:spLocks noChangeArrowheads="1"/>
          </p:cNvSpPr>
          <p:nvPr/>
        </p:nvSpPr>
        <p:spPr bwMode="auto">
          <a:xfrm>
            <a:off x="6553200" y="2438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43" name="Oval 215"/>
          <p:cNvSpPr>
            <a:spLocks noChangeArrowheads="1"/>
          </p:cNvSpPr>
          <p:nvPr/>
        </p:nvSpPr>
        <p:spPr bwMode="auto">
          <a:xfrm>
            <a:off x="6705600" y="2590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44" name="Oval 216"/>
          <p:cNvSpPr>
            <a:spLocks noChangeArrowheads="1"/>
          </p:cNvSpPr>
          <p:nvPr/>
        </p:nvSpPr>
        <p:spPr bwMode="auto">
          <a:xfrm>
            <a:off x="5715000" y="205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45" name="Oval 217"/>
          <p:cNvSpPr>
            <a:spLocks noChangeArrowheads="1"/>
          </p:cNvSpPr>
          <p:nvPr/>
        </p:nvSpPr>
        <p:spPr bwMode="auto">
          <a:xfrm>
            <a:off x="5867400" y="220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46" name="Oval 218"/>
          <p:cNvSpPr>
            <a:spLocks noChangeArrowheads="1"/>
          </p:cNvSpPr>
          <p:nvPr/>
        </p:nvSpPr>
        <p:spPr bwMode="auto">
          <a:xfrm>
            <a:off x="6172200" y="205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47" name="Oval 219"/>
          <p:cNvSpPr>
            <a:spLocks noChangeArrowheads="1"/>
          </p:cNvSpPr>
          <p:nvPr/>
        </p:nvSpPr>
        <p:spPr bwMode="auto">
          <a:xfrm>
            <a:off x="6324600" y="220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48" name="Oval 220"/>
          <p:cNvSpPr>
            <a:spLocks noChangeArrowheads="1"/>
          </p:cNvSpPr>
          <p:nvPr/>
        </p:nvSpPr>
        <p:spPr bwMode="auto">
          <a:xfrm>
            <a:off x="5638800" y="175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49" name="Oval 221"/>
          <p:cNvSpPr>
            <a:spLocks noChangeArrowheads="1"/>
          </p:cNvSpPr>
          <p:nvPr/>
        </p:nvSpPr>
        <p:spPr bwMode="auto">
          <a:xfrm>
            <a:off x="5791200" y="190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50" name="Oval 222"/>
          <p:cNvSpPr>
            <a:spLocks noChangeArrowheads="1"/>
          </p:cNvSpPr>
          <p:nvPr/>
        </p:nvSpPr>
        <p:spPr bwMode="auto">
          <a:xfrm>
            <a:off x="4267200" y="106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51" name="Oval 223"/>
          <p:cNvSpPr>
            <a:spLocks noChangeArrowheads="1"/>
          </p:cNvSpPr>
          <p:nvPr/>
        </p:nvSpPr>
        <p:spPr bwMode="auto">
          <a:xfrm>
            <a:off x="3886200" y="1143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52" name="Oval 224"/>
          <p:cNvSpPr>
            <a:spLocks noChangeArrowheads="1"/>
          </p:cNvSpPr>
          <p:nvPr/>
        </p:nvSpPr>
        <p:spPr bwMode="auto">
          <a:xfrm>
            <a:off x="1804988" y="51054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53" name="Oval 225"/>
          <p:cNvSpPr>
            <a:spLocks noChangeArrowheads="1"/>
          </p:cNvSpPr>
          <p:nvPr/>
        </p:nvSpPr>
        <p:spPr bwMode="auto">
          <a:xfrm>
            <a:off x="1423988" y="51816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54" name="Oval 226"/>
          <p:cNvSpPr>
            <a:spLocks noChangeArrowheads="1"/>
          </p:cNvSpPr>
          <p:nvPr/>
        </p:nvSpPr>
        <p:spPr bwMode="auto">
          <a:xfrm>
            <a:off x="2667000" y="5257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55" name="Oval 227"/>
          <p:cNvSpPr>
            <a:spLocks noChangeArrowheads="1"/>
          </p:cNvSpPr>
          <p:nvPr/>
        </p:nvSpPr>
        <p:spPr bwMode="auto">
          <a:xfrm>
            <a:off x="2286000" y="5334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56" name="Oval 228"/>
          <p:cNvSpPr>
            <a:spLocks noChangeArrowheads="1"/>
          </p:cNvSpPr>
          <p:nvPr/>
        </p:nvSpPr>
        <p:spPr bwMode="auto">
          <a:xfrm>
            <a:off x="890588" y="26670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57" name="Oval 229"/>
          <p:cNvSpPr>
            <a:spLocks noChangeArrowheads="1"/>
          </p:cNvSpPr>
          <p:nvPr/>
        </p:nvSpPr>
        <p:spPr bwMode="auto">
          <a:xfrm>
            <a:off x="966788" y="24384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58" name="Oval 230"/>
          <p:cNvSpPr>
            <a:spLocks noChangeArrowheads="1"/>
          </p:cNvSpPr>
          <p:nvPr/>
        </p:nvSpPr>
        <p:spPr bwMode="auto">
          <a:xfrm>
            <a:off x="7086600" y="5105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59" name="Oval 231"/>
          <p:cNvSpPr>
            <a:spLocks noChangeArrowheads="1"/>
          </p:cNvSpPr>
          <p:nvPr/>
        </p:nvSpPr>
        <p:spPr bwMode="auto">
          <a:xfrm>
            <a:off x="7239000" y="5257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60" name="Oval 232"/>
          <p:cNvSpPr>
            <a:spLocks noChangeArrowheads="1"/>
          </p:cNvSpPr>
          <p:nvPr/>
        </p:nvSpPr>
        <p:spPr bwMode="auto">
          <a:xfrm>
            <a:off x="7162800" y="487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61" name="Oval 233"/>
          <p:cNvSpPr>
            <a:spLocks noChangeArrowheads="1"/>
          </p:cNvSpPr>
          <p:nvPr/>
        </p:nvSpPr>
        <p:spPr bwMode="auto">
          <a:xfrm>
            <a:off x="6096000" y="3962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62" name="Oval 234"/>
          <p:cNvSpPr>
            <a:spLocks noChangeArrowheads="1"/>
          </p:cNvSpPr>
          <p:nvPr/>
        </p:nvSpPr>
        <p:spPr bwMode="auto">
          <a:xfrm>
            <a:off x="6248400" y="4114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63" name="Oval 235"/>
          <p:cNvSpPr>
            <a:spLocks noChangeArrowheads="1"/>
          </p:cNvSpPr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64" name="Oval 236"/>
          <p:cNvSpPr>
            <a:spLocks noChangeArrowheads="1"/>
          </p:cNvSpPr>
          <p:nvPr/>
        </p:nvSpPr>
        <p:spPr bwMode="auto">
          <a:xfrm>
            <a:off x="7467600" y="4038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65" name="Oval 237"/>
          <p:cNvSpPr>
            <a:spLocks noChangeArrowheads="1"/>
          </p:cNvSpPr>
          <p:nvPr/>
        </p:nvSpPr>
        <p:spPr bwMode="auto">
          <a:xfrm>
            <a:off x="7620000" y="4191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66" name="Oval 238"/>
          <p:cNvSpPr>
            <a:spLocks noChangeArrowheads="1"/>
          </p:cNvSpPr>
          <p:nvPr/>
        </p:nvSpPr>
        <p:spPr bwMode="auto">
          <a:xfrm>
            <a:off x="7543800" y="3810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67" name="Oval 239"/>
          <p:cNvSpPr>
            <a:spLocks noChangeArrowheads="1"/>
          </p:cNvSpPr>
          <p:nvPr/>
        </p:nvSpPr>
        <p:spPr bwMode="auto">
          <a:xfrm>
            <a:off x="5105400" y="2590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68" name="Oval 240"/>
          <p:cNvSpPr>
            <a:spLocks noChangeArrowheads="1"/>
          </p:cNvSpPr>
          <p:nvPr/>
        </p:nvSpPr>
        <p:spPr bwMode="auto">
          <a:xfrm>
            <a:off x="5257800" y="2743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69" name="Oval 241"/>
          <p:cNvSpPr>
            <a:spLocks noChangeArrowheads="1"/>
          </p:cNvSpPr>
          <p:nvPr/>
        </p:nvSpPr>
        <p:spPr bwMode="auto">
          <a:xfrm>
            <a:off x="5181600" y="2362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70" name="Oval 242"/>
          <p:cNvSpPr>
            <a:spLocks noChangeArrowheads="1"/>
          </p:cNvSpPr>
          <p:nvPr/>
        </p:nvSpPr>
        <p:spPr bwMode="auto">
          <a:xfrm>
            <a:off x="7086600" y="205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71" name="Oval 243"/>
          <p:cNvSpPr>
            <a:spLocks noChangeArrowheads="1"/>
          </p:cNvSpPr>
          <p:nvPr/>
        </p:nvSpPr>
        <p:spPr bwMode="auto">
          <a:xfrm>
            <a:off x="7239000" y="220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72" name="Oval 244"/>
          <p:cNvSpPr>
            <a:spLocks noChangeArrowheads="1"/>
          </p:cNvSpPr>
          <p:nvPr/>
        </p:nvSpPr>
        <p:spPr bwMode="auto">
          <a:xfrm>
            <a:off x="7162800" y="1828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73" name="Oval 245"/>
          <p:cNvSpPr>
            <a:spLocks noChangeArrowheads="1"/>
          </p:cNvSpPr>
          <p:nvPr/>
        </p:nvSpPr>
        <p:spPr bwMode="auto">
          <a:xfrm>
            <a:off x="2109788" y="38100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74" name="Oval 246"/>
          <p:cNvSpPr>
            <a:spLocks noChangeArrowheads="1"/>
          </p:cNvSpPr>
          <p:nvPr/>
        </p:nvSpPr>
        <p:spPr bwMode="auto">
          <a:xfrm>
            <a:off x="2262188" y="39624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75" name="Oval 247"/>
          <p:cNvSpPr>
            <a:spLocks noChangeArrowheads="1"/>
          </p:cNvSpPr>
          <p:nvPr/>
        </p:nvSpPr>
        <p:spPr bwMode="auto">
          <a:xfrm>
            <a:off x="2643188" y="36576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76" name="Oval 248"/>
          <p:cNvSpPr>
            <a:spLocks noChangeArrowheads="1"/>
          </p:cNvSpPr>
          <p:nvPr/>
        </p:nvSpPr>
        <p:spPr bwMode="auto">
          <a:xfrm>
            <a:off x="2719388" y="38100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77" name="Oval 249"/>
          <p:cNvSpPr>
            <a:spLocks noChangeArrowheads="1"/>
          </p:cNvSpPr>
          <p:nvPr/>
        </p:nvSpPr>
        <p:spPr bwMode="auto">
          <a:xfrm>
            <a:off x="2947988" y="39624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78" name="Oval 250"/>
          <p:cNvSpPr>
            <a:spLocks noChangeArrowheads="1"/>
          </p:cNvSpPr>
          <p:nvPr/>
        </p:nvSpPr>
        <p:spPr bwMode="auto">
          <a:xfrm>
            <a:off x="1957388" y="38862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79" name="Oval 251"/>
          <p:cNvSpPr>
            <a:spLocks noChangeArrowheads="1"/>
          </p:cNvSpPr>
          <p:nvPr/>
        </p:nvSpPr>
        <p:spPr bwMode="auto">
          <a:xfrm>
            <a:off x="2871788" y="34290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80" name="Oval 252"/>
          <p:cNvSpPr>
            <a:spLocks noChangeArrowheads="1"/>
          </p:cNvSpPr>
          <p:nvPr/>
        </p:nvSpPr>
        <p:spPr bwMode="auto">
          <a:xfrm>
            <a:off x="3024188" y="35814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81" name="Oval 253"/>
          <p:cNvSpPr>
            <a:spLocks noChangeArrowheads="1"/>
          </p:cNvSpPr>
          <p:nvPr/>
        </p:nvSpPr>
        <p:spPr bwMode="auto">
          <a:xfrm>
            <a:off x="1042988" y="39624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82" name="Oval 254"/>
          <p:cNvSpPr>
            <a:spLocks noChangeArrowheads="1"/>
          </p:cNvSpPr>
          <p:nvPr/>
        </p:nvSpPr>
        <p:spPr bwMode="auto">
          <a:xfrm>
            <a:off x="1500188" y="39624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83" name="Oval 255"/>
          <p:cNvSpPr>
            <a:spLocks noChangeArrowheads="1"/>
          </p:cNvSpPr>
          <p:nvPr/>
        </p:nvSpPr>
        <p:spPr bwMode="auto">
          <a:xfrm>
            <a:off x="661988" y="40386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84" name="Oval 256"/>
          <p:cNvSpPr>
            <a:spLocks noChangeArrowheads="1"/>
          </p:cNvSpPr>
          <p:nvPr/>
        </p:nvSpPr>
        <p:spPr bwMode="auto">
          <a:xfrm>
            <a:off x="2490788" y="28194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85" name="Oval 257"/>
          <p:cNvSpPr>
            <a:spLocks noChangeArrowheads="1"/>
          </p:cNvSpPr>
          <p:nvPr/>
        </p:nvSpPr>
        <p:spPr bwMode="auto">
          <a:xfrm>
            <a:off x="2643188" y="29718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86" name="Oval 258"/>
          <p:cNvSpPr>
            <a:spLocks noChangeArrowheads="1"/>
          </p:cNvSpPr>
          <p:nvPr/>
        </p:nvSpPr>
        <p:spPr bwMode="auto">
          <a:xfrm>
            <a:off x="2947988" y="28194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87" name="Oval 259"/>
          <p:cNvSpPr>
            <a:spLocks noChangeArrowheads="1"/>
          </p:cNvSpPr>
          <p:nvPr/>
        </p:nvSpPr>
        <p:spPr bwMode="auto">
          <a:xfrm>
            <a:off x="3100388" y="29718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88" name="Oval 260"/>
          <p:cNvSpPr>
            <a:spLocks noChangeArrowheads="1"/>
          </p:cNvSpPr>
          <p:nvPr/>
        </p:nvSpPr>
        <p:spPr bwMode="auto">
          <a:xfrm>
            <a:off x="1881188" y="28956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89" name="Oval 261"/>
          <p:cNvSpPr>
            <a:spLocks noChangeArrowheads="1"/>
          </p:cNvSpPr>
          <p:nvPr/>
        </p:nvSpPr>
        <p:spPr bwMode="auto">
          <a:xfrm>
            <a:off x="2109788" y="28956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90" name="Text Box 262"/>
          <p:cNvSpPr txBox="1">
            <a:spLocks noChangeArrowheads="1"/>
          </p:cNvSpPr>
          <p:nvPr/>
        </p:nvSpPr>
        <p:spPr bwMode="auto">
          <a:xfrm>
            <a:off x="614363" y="3071813"/>
            <a:ext cx="22240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00" b="1">
                <a:solidFill>
                  <a:srgbClr val="000000"/>
                </a:solidFill>
                <a:latin typeface="Arial" charset="0"/>
              </a:rPr>
              <a:t>retinol-binding </a:t>
            </a:r>
          </a:p>
          <a:p>
            <a:pPr algn="ctr" eaLnBrk="0" hangingPunct="0"/>
            <a:r>
              <a:rPr lang="en-US" sz="2200" b="1">
                <a:solidFill>
                  <a:srgbClr val="000000"/>
                </a:solidFill>
                <a:latin typeface="Arial" charset="0"/>
              </a:rPr>
              <a:t>protein</a:t>
            </a:r>
            <a:endParaRPr lang="en-US" sz="2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591" name="Oval 263"/>
          <p:cNvSpPr>
            <a:spLocks noChangeArrowheads="1"/>
          </p:cNvSpPr>
          <p:nvPr/>
        </p:nvSpPr>
        <p:spPr bwMode="auto">
          <a:xfrm>
            <a:off x="1042988" y="28194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92" name="Oval 264"/>
          <p:cNvSpPr>
            <a:spLocks noChangeArrowheads="1"/>
          </p:cNvSpPr>
          <p:nvPr/>
        </p:nvSpPr>
        <p:spPr bwMode="auto">
          <a:xfrm>
            <a:off x="814388" y="35052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93" name="Oval 265"/>
          <p:cNvSpPr>
            <a:spLocks noChangeArrowheads="1"/>
          </p:cNvSpPr>
          <p:nvPr/>
        </p:nvSpPr>
        <p:spPr bwMode="auto">
          <a:xfrm>
            <a:off x="966788" y="36576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94" name="Oval 266"/>
          <p:cNvSpPr>
            <a:spLocks noChangeArrowheads="1"/>
          </p:cNvSpPr>
          <p:nvPr/>
        </p:nvSpPr>
        <p:spPr bwMode="auto">
          <a:xfrm>
            <a:off x="890588" y="3276600"/>
            <a:ext cx="100012" cy="1000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595" name="Oval 267"/>
          <p:cNvSpPr>
            <a:spLocks noChangeArrowheads="1"/>
          </p:cNvSpPr>
          <p:nvPr/>
        </p:nvSpPr>
        <p:spPr bwMode="auto">
          <a:xfrm>
            <a:off x="304800" y="1600200"/>
            <a:ext cx="3627438" cy="3733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99596" name="Oval 268"/>
          <p:cNvSpPr>
            <a:spLocks noChangeArrowheads="1"/>
          </p:cNvSpPr>
          <p:nvPr/>
        </p:nvSpPr>
        <p:spPr bwMode="auto">
          <a:xfrm>
            <a:off x="844550" y="2143125"/>
            <a:ext cx="2508250" cy="2581275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99597" name="Text Box 269"/>
          <p:cNvSpPr txBox="1">
            <a:spLocks noChangeArrowheads="1"/>
          </p:cNvSpPr>
          <p:nvPr/>
        </p:nvSpPr>
        <p:spPr bwMode="auto">
          <a:xfrm>
            <a:off x="1143000" y="3173413"/>
            <a:ext cx="1847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solidFill>
                  <a:srgbClr val="000000"/>
                </a:solidFill>
                <a:latin typeface="Arial" charset="0"/>
              </a:rPr>
              <a:t>retinol-binding </a:t>
            </a:r>
          </a:p>
          <a:p>
            <a:pPr algn="ctr" eaLnBrk="0" hangingPunct="0"/>
            <a:r>
              <a:rPr lang="en-US" sz="1800" b="1">
                <a:solidFill>
                  <a:srgbClr val="000000"/>
                </a:solidFill>
                <a:latin typeface="Arial" charset="0"/>
              </a:rPr>
              <a:t>protein</a:t>
            </a: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598" name="Text Box 270"/>
          <p:cNvSpPr txBox="1">
            <a:spLocks noChangeArrowheads="1"/>
          </p:cNvSpPr>
          <p:nvPr/>
        </p:nvSpPr>
        <p:spPr bwMode="auto">
          <a:xfrm>
            <a:off x="1606550" y="1676400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solidFill>
                  <a:srgbClr val="000000"/>
                </a:solidFill>
                <a:latin typeface="Arial" charset="0"/>
              </a:rPr>
              <a:t>PAM250 </a:t>
            </a: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599" name="Text Box 271"/>
          <p:cNvSpPr txBox="1">
            <a:spLocks noChangeArrowheads="1"/>
          </p:cNvSpPr>
          <p:nvPr/>
        </p:nvSpPr>
        <p:spPr bwMode="auto">
          <a:xfrm>
            <a:off x="1657350" y="222408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solidFill>
                  <a:srgbClr val="000000"/>
                </a:solidFill>
                <a:latin typeface="Arial" charset="0"/>
              </a:rPr>
              <a:t>PAM30 </a:t>
            </a: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600" name="Text Box 272"/>
          <p:cNvSpPr txBox="1">
            <a:spLocks noChangeArrowheads="1"/>
          </p:cNvSpPr>
          <p:nvPr/>
        </p:nvSpPr>
        <p:spPr bwMode="auto">
          <a:xfrm>
            <a:off x="1403350" y="47386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solidFill>
                  <a:srgbClr val="000000"/>
                </a:solidFill>
                <a:latin typeface="Arial" charset="0"/>
              </a:rPr>
              <a:t>Blosum45 </a:t>
            </a: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601" name="Text Box 273"/>
          <p:cNvSpPr txBox="1">
            <a:spLocks noChangeArrowheads="1"/>
          </p:cNvSpPr>
          <p:nvPr/>
        </p:nvSpPr>
        <p:spPr bwMode="auto">
          <a:xfrm>
            <a:off x="1479550" y="4267200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solidFill>
                  <a:srgbClr val="000000"/>
                </a:solidFill>
                <a:latin typeface="Arial" charset="0"/>
              </a:rPr>
              <a:t>Blosum80 </a:t>
            </a: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" name="Text Box 152"/>
          <p:cNvSpPr txBox="1">
            <a:spLocks noChangeArrowheads="1"/>
          </p:cNvSpPr>
          <p:nvPr/>
        </p:nvSpPr>
        <p:spPr bwMode="auto">
          <a:xfrm>
            <a:off x="1405111" y="152400"/>
            <a:ext cx="75102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Scoring matrices let you focus on the big (or small) picture</a:t>
            </a:r>
          </a:p>
        </p:txBody>
      </p:sp>
    </p:spTree>
    <p:extLst>
      <p:ext uri="{BB962C8B-B14F-4D97-AF65-F5344CB8AC3E}">
        <p14:creationId xmlns:p14="http://schemas.microsoft.com/office/powerpoint/2010/main" val="1945074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Oval 2"/>
          <p:cNvSpPr>
            <a:spLocks noChangeArrowheads="1"/>
          </p:cNvSpPr>
          <p:nvPr/>
        </p:nvSpPr>
        <p:spPr bwMode="auto">
          <a:xfrm>
            <a:off x="5486400" y="2514600"/>
            <a:ext cx="2590800" cy="2667000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0355" name="Oval 3"/>
          <p:cNvSpPr>
            <a:spLocks noChangeArrowheads="1"/>
          </p:cNvSpPr>
          <p:nvPr/>
        </p:nvSpPr>
        <p:spPr bwMode="auto">
          <a:xfrm>
            <a:off x="3124200" y="2514600"/>
            <a:ext cx="2590800" cy="2667000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0356" name="Oval 4"/>
          <p:cNvSpPr>
            <a:spLocks noChangeArrowheads="1"/>
          </p:cNvSpPr>
          <p:nvPr/>
        </p:nvSpPr>
        <p:spPr bwMode="auto">
          <a:xfrm>
            <a:off x="533400" y="1143000"/>
            <a:ext cx="7772400" cy="5562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57" name="Oval 5"/>
          <p:cNvSpPr>
            <a:spLocks noChangeArrowheads="1"/>
          </p:cNvSpPr>
          <p:nvPr/>
        </p:nvSpPr>
        <p:spPr bwMode="auto">
          <a:xfrm>
            <a:off x="2438400" y="4419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58" name="Oval 6"/>
          <p:cNvSpPr>
            <a:spLocks noChangeArrowheads="1"/>
          </p:cNvSpPr>
          <p:nvPr/>
        </p:nvSpPr>
        <p:spPr bwMode="auto">
          <a:xfrm>
            <a:off x="2667000" y="4419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59" name="Oval 7"/>
          <p:cNvSpPr>
            <a:spLocks noChangeArrowheads="1"/>
          </p:cNvSpPr>
          <p:nvPr/>
        </p:nvSpPr>
        <p:spPr bwMode="auto">
          <a:xfrm>
            <a:off x="2819400" y="4572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0" name="Oval 8"/>
          <p:cNvSpPr>
            <a:spLocks noChangeArrowheads="1"/>
          </p:cNvSpPr>
          <p:nvPr/>
        </p:nvSpPr>
        <p:spPr bwMode="auto">
          <a:xfrm>
            <a:off x="2971800" y="4724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Oval 9"/>
          <p:cNvSpPr>
            <a:spLocks noChangeArrowheads="1"/>
          </p:cNvSpPr>
          <p:nvPr/>
        </p:nvSpPr>
        <p:spPr bwMode="auto">
          <a:xfrm>
            <a:off x="3124200" y="4953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2" name="Oval 10"/>
          <p:cNvSpPr>
            <a:spLocks noChangeArrowheads="1"/>
          </p:cNvSpPr>
          <p:nvPr/>
        </p:nvSpPr>
        <p:spPr bwMode="auto">
          <a:xfrm>
            <a:off x="3276600" y="5029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3" name="Oval 11"/>
          <p:cNvSpPr>
            <a:spLocks noChangeArrowheads="1"/>
          </p:cNvSpPr>
          <p:nvPr/>
        </p:nvSpPr>
        <p:spPr bwMode="auto">
          <a:xfrm>
            <a:off x="3429000" y="5257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4" name="Oval 12"/>
          <p:cNvSpPr>
            <a:spLocks noChangeArrowheads="1"/>
          </p:cNvSpPr>
          <p:nvPr/>
        </p:nvSpPr>
        <p:spPr bwMode="auto">
          <a:xfrm>
            <a:off x="3581400" y="5181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5" name="Oval 13"/>
          <p:cNvSpPr>
            <a:spLocks noChangeArrowheads="1"/>
          </p:cNvSpPr>
          <p:nvPr/>
        </p:nvSpPr>
        <p:spPr bwMode="auto">
          <a:xfrm>
            <a:off x="3657600" y="5486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6" name="Oval 14"/>
          <p:cNvSpPr>
            <a:spLocks noChangeArrowheads="1"/>
          </p:cNvSpPr>
          <p:nvPr/>
        </p:nvSpPr>
        <p:spPr bwMode="auto">
          <a:xfrm>
            <a:off x="3886200" y="5638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7" name="Oval 15"/>
          <p:cNvSpPr>
            <a:spLocks noChangeArrowheads="1"/>
          </p:cNvSpPr>
          <p:nvPr/>
        </p:nvSpPr>
        <p:spPr bwMode="auto">
          <a:xfrm>
            <a:off x="4038600" y="5791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8" name="Oval 16"/>
          <p:cNvSpPr>
            <a:spLocks noChangeArrowheads="1"/>
          </p:cNvSpPr>
          <p:nvPr/>
        </p:nvSpPr>
        <p:spPr bwMode="auto">
          <a:xfrm>
            <a:off x="3124200" y="4419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9" name="Oval 17"/>
          <p:cNvSpPr>
            <a:spLocks noChangeArrowheads="1"/>
          </p:cNvSpPr>
          <p:nvPr/>
        </p:nvSpPr>
        <p:spPr bwMode="auto">
          <a:xfrm>
            <a:off x="3276600" y="4724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70" name="Oval 18"/>
          <p:cNvSpPr>
            <a:spLocks noChangeArrowheads="1"/>
          </p:cNvSpPr>
          <p:nvPr/>
        </p:nvSpPr>
        <p:spPr bwMode="auto">
          <a:xfrm>
            <a:off x="3429000" y="4724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71" name="Oval 19"/>
          <p:cNvSpPr>
            <a:spLocks noChangeArrowheads="1"/>
          </p:cNvSpPr>
          <p:nvPr/>
        </p:nvSpPr>
        <p:spPr bwMode="auto">
          <a:xfrm>
            <a:off x="3581400" y="487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72" name="Oval 20"/>
          <p:cNvSpPr>
            <a:spLocks noChangeArrowheads="1"/>
          </p:cNvSpPr>
          <p:nvPr/>
        </p:nvSpPr>
        <p:spPr bwMode="auto">
          <a:xfrm>
            <a:off x="3810000" y="487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73" name="Oval 21"/>
          <p:cNvSpPr>
            <a:spLocks noChangeArrowheads="1"/>
          </p:cNvSpPr>
          <p:nvPr/>
        </p:nvSpPr>
        <p:spPr bwMode="auto">
          <a:xfrm>
            <a:off x="3886200" y="5181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74" name="Oval 22"/>
          <p:cNvSpPr>
            <a:spLocks noChangeArrowheads="1"/>
          </p:cNvSpPr>
          <p:nvPr/>
        </p:nvSpPr>
        <p:spPr bwMode="auto">
          <a:xfrm>
            <a:off x="4038600" y="5334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75" name="Oval 23"/>
          <p:cNvSpPr>
            <a:spLocks noChangeArrowheads="1"/>
          </p:cNvSpPr>
          <p:nvPr/>
        </p:nvSpPr>
        <p:spPr bwMode="auto">
          <a:xfrm>
            <a:off x="4191000" y="5486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76" name="Oval 24"/>
          <p:cNvSpPr>
            <a:spLocks noChangeArrowheads="1"/>
          </p:cNvSpPr>
          <p:nvPr/>
        </p:nvSpPr>
        <p:spPr bwMode="auto">
          <a:xfrm>
            <a:off x="2057400" y="4495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77" name="Oval 25"/>
          <p:cNvSpPr>
            <a:spLocks noChangeArrowheads="1"/>
          </p:cNvSpPr>
          <p:nvPr/>
        </p:nvSpPr>
        <p:spPr bwMode="auto">
          <a:xfrm>
            <a:off x="2209800" y="4648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78" name="Oval 26"/>
          <p:cNvSpPr>
            <a:spLocks noChangeArrowheads="1"/>
          </p:cNvSpPr>
          <p:nvPr/>
        </p:nvSpPr>
        <p:spPr bwMode="auto">
          <a:xfrm>
            <a:off x="2438400" y="4648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79" name="Oval 27"/>
          <p:cNvSpPr>
            <a:spLocks noChangeArrowheads="1"/>
          </p:cNvSpPr>
          <p:nvPr/>
        </p:nvSpPr>
        <p:spPr bwMode="auto">
          <a:xfrm>
            <a:off x="2438400" y="4800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80" name="Oval 28"/>
          <p:cNvSpPr>
            <a:spLocks noChangeArrowheads="1"/>
          </p:cNvSpPr>
          <p:nvPr/>
        </p:nvSpPr>
        <p:spPr bwMode="auto">
          <a:xfrm>
            <a:off x="2743200" y="4953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81" name="Oval 29"/>
          <p:cNvSpPr>
            <a:spLocks noChangeArrowheads="1"/>
          </p:cNvSpPr>
          <p:nvPr/>
        </p:nvSpPr>
        <p:spPr bwMode="auto">
          <a:xfrm>
            <a:off x="2819400" y="5105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82" name="Oval 30"/>
          <p:cNvSpPr>
            <a:spLocks noChangeArrowheads="1"/>
          </p:cNvSpPr>
          <p:nvPr/>
        </p:nvSpPr>
        <p:spPr bwMode="auto">
          <a:xfrm>
            <a:off x="2895600" y="5334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83" name="Oval 31"/>
          <p:cNvSpPr>
            <a:spLocks noChangeArrowheads="1"/>
          </p:cNvSpPr>
          <p:nvPr/>
        </p:nvSpPr>
        <p:spPr bwMode="auto">
          <a:xfrm>
            <a:off x="3124200" y="5410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84" name="Oval 32"/>
          <p:cNvSpPr>
            <a:spLocks noChangeArrowheads="1"/>
          </p:cNvSpPr>
          <p:nvPr/>
        </p:nvSpPr>
        <p:spPr bwMode="auto">
          <a:xfrm>
            <a:off x="3352800" y="556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85" name="Oval 33"/>
          <p:cNvSpPr>
            <a:spLocks noChangeArrowheads="1"/>
          </p:cNvSpPr>
          <p:nvPr/>
        </p:nvSpPr>
        <p:spPr bwMode="auto">
          <a:xfrm>
            <a:off x="3505200" y="571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86" name="Oval 34"/>
          <p:cNvSpPr>
            <a:spLocks noChangeArrowheads="1"/>
          </p:cNvSpPr>
          <p:nvPr/>
        </p:nvSpPr>
        <p:spPr bwMode="auto">
          <a:xfrm>
            <a:off x="3276600" y="3429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87" name="Oval 35"/>
          <p:cNvSpPr>
            <a:spLocks noChangeArrowheads="1"/>
          </p:cNvSpPr>
          <p:nvPr/>
        </p:nvSpPr>
        <p:spPr bwMode="auto">
          <a:xfrm>
            <a:off x="4648200" y="4191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88" name="Oval 36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89" name="Oval 37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90" name="Oval 38"/>
          <p:cNvSpPr>
            <a:spLocks noChangeArrowheads="1"/>
          </p:cNvSpPr>
          <p:nvPr/>
        </p:nvSpPr>
        <p:spPr bwMode="auto">
          <a:xfrm>
            <a:off x="3886200" y="4267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91" name="Oval 39"/>
          <p:cNvSpPr>
            <a:spLocks noChangeArrowheads="1"/>
          </p:cNvSpPr>
          <p:nvPr/>
        </p:nvSpPr>
        <p:spPr bwMode="auto">
          <a:xfrm>
            <a:off x="4038600" y="4419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92" name="Oval 40"/>
          <p:cNvSpPr>
            <a:spLocks noChangeArrowheads="1"/>
          </p:cNvSpPr>
          <p:nvPr/>
        </p:nvSpPr>
        <p:spPr bwMode="auto">
          <a:xfrm>
            <a:off x="4191000" y="4572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93" name="Oval 41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94" name="Oval 42"/>
          <p:cNvSpPr>
            <a:spLocks noChangeArrowheads="1"/>
          </p:cNvSpPr>
          <p:nvPr/>
        </p:nvSpPr>
        <p:spPr bwMode="auto">
          <a:xfrm>
            <a:off x="5105400" y="4191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95" name="Oval 43"/>
          <p:cNvSpPr>
            <a:spLocks noChangeArrowheads="1"/>
          </p:cNvSpPr>
          <p:nvPr/>
        </p:nvSpPr>
        <p:spPr bwMode="auto">
          <a:xfrm>
            <a:off x="5257800" y="4343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96" name="Oval 44"/>
          <p:cNvSpPr>
            <a:spLocks noChangeArrowheads="1"/>
          </p:cNvSpPr>
          <p:nvPr/>
        </p:nvSpPr>
        <p:spPr bwMode="auto">
          <a:xfrm>
            <a:off x="4191000" y="4114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97" name="Oval 45"/>
          <p:cNvSpPr>
            <a:spLocks noChangeArrowheads="1"/>
          </p:cNvSpPr>
          <p:nvPr/>
        </p:nvSpPr>
        <p:spPr bwMode="auto">
          <a:xfrm>
            <a:off x="4343400" y="4267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98" name="Oval 46"/>
          <p:cNvSpPr>
            <a:spLocks noChangeArrowheads="1"/>
          </p:cNvSpPr>
          <p:nvPr/>
        </p:nvSpPr>
        <p:spPr bwMode="auto">
          <a:xfrm>
            <a:off x="4495800" y="4419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99" name="Oval 47"/>
          <p:cNvSpPr>
            <a:spLocks noChangeArrowheads="1"/>
          </p:cNvSpPr>
          <p:nvPr/>
        </p:nvSpPr>
        <p:spPr bwMode="auto">
          <a:xfrm>
            <a:off x="4648200" y="4572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00" name="Oval 48"/>
          <p:cNvSpPr>
            <a:spLocks noChangeArrowheads="1"/>
          </p:cNvSpPr>
          <p:nvPr/>
        </p:nvSpPr>
        <p:spPr bwMode="auto">
          <a:xfrm>
            <a:off x="3276600" y="4038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01" name="Oval 49"/>
          <p:cNvSpPr>
            <a:spLocks noChangeArrowheads="1"/>
          </p:cNvSpPr>
          <p:nvPr/>
        </p:nvSpPr>
        <p:spPr bwMode="auto">
          <a:xfrm>
            <a:off x="3352800" y="4191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02" name="Oval 50"/>
          <p:cNvSpPr>
            <a:spLocks noChangeArrowheads="1"/>
          </p:cNvSpPr>
          <p:nvPr/>
        </p:nvSpPr>
        <p:spPr bwMode="auto">
          <a:xfrm>
            <a:off x="3505200" y="4343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03" name="Oval 51"/>
          <p:cNvSpPr>
            <a:spLocks noChangeArrowheads="1"/>
          </p:cNvSpPr>
          <p:nvPr/>
        </p:nvSpPr>
        <p:spPr bwMode="auto">
          <a:xfrm>
            <a:off x="3657600" y="4495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04" name="Oval 52"/>
          <p:cNvSpPr>
            <a:spLocks noChangeArrowheads="1"/>
          </p:cNvSpPr>
          <p:nvPr/>
        </p:nvSpPr>
        <p:spPr bwMode="auto">
          <a:xfrm>
            <a:off x="3429000" y="2362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05" name="Oval 53"/>
          <p:cNvSpPr>
            <a:spLocks noChangeArrowheads="1"/>
          </p:cNvSpPr>
          <p:nvPr/>
        </p:nvSpPr>
        <p:spPr bwMode="auto">
          <a:xfrm>
            <a:off x="3581400" y="2667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06" name="Oval 54"/>
          <p:cNvSpPr>
            <a:spLocks noChangeArrowheads="1"/>
          </p:cNvSpPr>
          <p:nvPr/>
        </p:nvSpPr>
        <p:spPr bwMode="auto">
          <a:xfrm>
            <a:off x="3733800" y="2819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07" name="Oval 55"/>
          <p:cNvSpPr>
            <a:spLocks noChangeArrowheads="1"/>
          </p:cNvSpPr>
          <p:nvPr/>
        </p:nvSpPr>
        <p:spPr bwMode="auto">
          <a:xfrm>
            <a:off x="3886200" y="2971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08" name="Oval 56"/>
          <p:cNvSpPr>
            <a:spLocks noChangeArrowheads="1"/>
          </p:cNvSpPr>
          <p:nvPr/>
        </p:nvSpPr>
        <p:spPr bwMode="auto">
          <a:xfrm>
            <a:off x="4038600" y="3124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09" name="Oval 57"/>
          <p:cNvSpPr>
            <a:spLocks noChangeArrowheads="1"/>
          </p:cNvSpPr>
          <p:nvPr/>
        </p:nvSpPr>
        <p:spPr bwMode="auto">
          <a:xfrm>
            <a:off x="4191000" y="3429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10" name="Oval 58"/>
          <p:cNvSpPr>
            <a:spLocks noChangeArrowheads="1"/>
          </p:cNvSpPr>
          <p:nvPr/>
        </p:nvSpPr>
        <p:spPr bwMode="auto">
          <a:xfrm>
            <a:off x="4495800" y="3429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11" name="Oval 59"/>
          <p:cNvSpPr>
            <a:spLocks noChangeArrowheads="1"/>
          </p:cNvSpPr>
          <p:nvPr/>
        </p:nvSpPr>
        <p:spPr bwMode="auto">
          <a:xfrm>
            <a:off x="3886200" y="2514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12" name="Oval 60"/>
          <p:cNvSpPr>
            <a:spLocks noChangeArrowheads="1"/>
          </p:cNvSpPr>
          <p:nvPr/>
        </p:nvSpPr>
        <p:spPr bwMode="auto">
          <a:xfrm>
            <a:off x="4038600" y="2667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13" name="Oval 61"/>
          <p:cNvSpPr>
            <a:spLocks noChangeArrowheads="1"/>
          </p:cNvSpPr>
          <p:nvPr/>
        </p:nvSpPr>
        <p:spPr bwMode="auto">
          <a:xfrm>
            <a:off x="4191000" y="2819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14" name="Oval 62"/>
          <p:cNvSpPr>
            <a:spLocks noChangeArrowheads="1"/>
          </p:cNvSpPr>
          <p:nvPr/>
        </p:nvSpPr>
        <p:spPr bwMode="auto">
          <a:xfrm>
            <a:off x="4343400" y="3048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15" name="Oval 63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16" name="Oval 64"/>
          <p:cNvSpPr>
            <a:spLocks noChangeArrowheads="1"/>
          </p:cNvSpPr>
          <p:nvPr/>
        </p:nvSpPr>
        <p:spPr bwMode="auto">
          <a:xfrm>
            <a:off x="4648200" y="3200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17" name="Oval 65"/>
          <p:cNvSpPr>
            <a:spLocks noChangeArrowheads="1"/>
          </p:cNvSpPr>
          <p:nvPr/>
        </p:nvSpPr>
        <p:spPr bwMode="auto">
          <a:xfrm>
            <a:off x="4953000" y="3429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18" name="Oval 66"/>
          <p:cNvSpPr>
            <a:spLocks noChangeArrowheads="1"/>
          </p:cNvSpPr>
          <p:nvPr/>
        </p:nvSpPr>
        <p:spPr bwMode="auto">
          <a:xfrm>
            <a:off x="2895600" y="2590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19" name="Oval 67"/>
          <p:cNvSpPr>
            <a:spLocks noChangeArrowheads="1"/>
          </p:cNvSpPr>
          <p:nvPr/>
        </p:nvSpPr>
        <p:spPr bwMode="auto">
          <a:xfrm>
            <a:off x="3200400" y="2743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20" name="Oval 68"/>
          <p:cNvSpPr>
            <a:spLocks noChangeArrowheads="1"/>
          </p:cNvSpPr>
          <p:nvPr/>
        </p:nvSpPr>
        <p:spPr bwMode="auto">
          <a:xfrm>
            <a:off x="3352800" y="2895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21" name="Oval 69"/>
          <p:cNvSpPr>
            <a:spLocks noChangeArrowheads="1"/>
          </p:cNvSpPr>
          <p:nvPr/>
        </p:nvSpPr>
        <p:spPr bwMode="auto">
          <a:xfrm>
            <a:off x="3505200" y="3048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22" name="Oval 70"/>
          <p:cNvSpPr>
            <a:spLocks noChangeArrowheads="1"/>
          </p:cNvSpPr>
          <p:nvPr/>
        </p:nvSpPr>
        <p:spPr bwMode="auto">
          <a:xfrm>
            <a:off x="3657600" y="3200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23" name="Oval 71"/>
          <p:cNvSpPr>
            <a:spLocks noChangeArrowheads="1"/>
          </p:cNvSpPr>
          <p:nvPr/>
        </p:nvSpPr>
        <p:spPr bwMode="auto">
          <a:xfrm>
            <a:off x="3810000" y="3352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24" name="Oval 72"/>
          <p:cNvSpPr>
            <a:spLocks noChangeArrowheads="1"/>
          </p:cNvSpPr>
          <p:nvPr/>
        </p:nvSpPr>
        <p:spPr bwMode="auto">
          <a:xfrm>
            <a:off x="1219200" y="4419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25" name="Oval 73"/>
          <p:cNvSpPr>
            <a:spLocks noChangeArrowheads="1"/>
          </p:cNvSpPr>
          <p:nvPr/>
        </p:nvSpPr>
        <p:spPr bwMode="auto">
          <a:xfrm>
            <a:off x="1371600" y="4572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26" name="Oval 74"/>
          <p:cNvSpPr>
            <a:spLocks noChangeArrowheads="1"/>
          </p:cNvSpPr>
          <p:nvPr/>
        </p:nvSpPr>
        <p:spPr bwMode="auto">
          <a:xfrm>
            <a:off x="1524000" y="4724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27" name="Oval 75"/>
          <p:cNvSpPr>
            <a:spLocks noChangeArrowheads="1"/>
          </p:cNvSpPr>
          <p:nvPr/>
        </p:nvSpPr>
        <p:spPr bwMode="auto">
          <a:xfrm>
            <a:off x="1676400" y="487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28" name="Oval 76"/>
          <p:cNvSpPr>
            <a:spLocks noChangeArrowheads="1"/>
          </p:cNvSpPr>
          <p:nvPr/>
        </p:nvSpPr>
        <p:spPr bwMode="auto">
          <a:xfrm>
            <a:off x="1828800" y="5029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29" name="Oval 77"/>
          <p:cNvSpPr>
            <a:spLocks noChangeArrowheads="1"/>
          </p:cNvSpPr>
          <p:nvPr/>
        </p:nvSpPr>
        <p:spPr bwMode="auto">
          <a:xfrm>
            <a:off x="1981200" y="5181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30" name="Oval 78"/>
          <p:cNvSpPr>
            <a:spLocks noChangeArrowheads="1"/>
          </p:cNvSpPr>
          <p:nvPr/>
        </p:nvSpPr>
        <p:spPr bwMode="auto">
          <a:xfrm>
            <a:off x="1676400" y="4419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31" name="Oval 79"/>
          <p:cNvSpPr>
            <a:spLocks noChangeArrowheads="1"/>
          </p:cNvSpPr>
          <p:nvPr/>
        </p:nvSpPr>
        <p:spPr bwMode="auto">
          <a:xfrm>
            <a:off x="1828800" y="4572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32" name="Oval 80"/>
          <p:cNvSpPr>
            <a:spLocks noChangeArrowheads="1"/>
          </p:cNvSpPr>
          <p:nvPr/>
        </p:nvSpPr>
        <p:spPr bwMode="auto">
          <a:xfrm>
            <a:off x="1981200" y="4724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33" name="Oval 81"/>
          <p:cNvSpPr>
            <a:spLocks noChangeArrowheads="1"/>
          </p:cNvSpPr>
          <p:nvPr/>
        </p:nvSpPr>
        <p:spPr bwMode="auto">
          <a:xfrm>
            <a:off x="2133600" y="487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34" name="Oval 82"/>
          <p:cNvSpPr>
            <a:spLocks noChangeArrowheads="1"/>
          </p:cNvSpPr>
          <p:nvPr/>
        </p:nvSpPr>
        <p:spPr bwMode="auto">
          <a:xfrm>
            <a:off x="2286000" y="5029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35" name="Oval 83"/>
          <p:cNvSpPr>
            <a:spLocks noChangeArrowheads="1"/>
          </p:cNvSpPr>
          <p:nvPr/>
        </p:nvSpPr>
        <p:spPr bwMode="auto">
          <a:xfrm>
            <a:off x="2438400" y="5181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36" name="Oval 84"/>
          <p:cNvSpPr>
            <a:spLocks noChangeArrowheads="1"/>
          </p:cNvSpPr>
          <p:nvPr/>
        </p:nvSpPr>
        <p:spPr bwMode="auto">
          <a:xfrm>
            <a:off x="838200" y="4495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37" name="Oval 85"/>
          <p:cNvSpPr>
            <a:spLocks noChangeArrowheads="1"/>
          </p:cNvSpPr>
          <p:nvPr/>
        </p:nvSpPr>
        <p:spPr bwMode="auto">
          <a:xfrm>
            <a:off x="990600" y="4800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38" name="Oval 86"/>
          <p:cNvSpPr>
            <a:spLocks noChangeArrowheads="1"/>
          </p:cNvSpPr>
          <p:nvPr/>
        </p:nvSpPr>
        <p:spPr bwMode="auto">
          <a:xfrm>
            <a:off x="1143000" y="4800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39" name="Oval 87"/>
          <p:cNvSpPr>
            <a:spLocks noChangeArrowheads="1"/>
          </p:cNvSpPr>
          <p:nvPr/>
        </p:nvSpPr>
        <p:spPr bwMode="auto">
          <a:xfrm>
            <a:off x="1295400" y="5105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40" name="Oval 88"/>
          <p:cNvSpPr>
            <a:spLocks noChangeArrowheads="1"/>
          </p:cNvSpPr>
          <p:nvPr/>
        </p:nvSpPr>
        <p:spPr bwMode="auto">
          <a:xfrm>
            <a:off x="1447800" y="5105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41" name="Oval 89"/>
          <p:cNvSpPr>
            <a:spLocks noChangeArrowheads="1"/>
          </p:cNvSpPr>
          <p:nvPr/>
        </p:nvSpPr>
        <p:spPr bwMode="auto">
          <a:xfrm>
            <a:off x="1752600" y="2362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42" name="Oval 90"/>
          <p:cNvSpPr>
            <a:spLocks noChangeArrowheads="1"/>
          </p:cNvSpPr>
          <p:nvPr/>
        </p:nvSpPr>
        <p:spPr bwMode="auto">
          <a:xfrm>
            <a:off x="1905000" y="2667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43" name="Oval 91"/>
          <p:cNvSpPr>
            <a:spLocks noChangeArrowheads="1"/>
          </p:cNvSpPr>
          <p:nvPr/>
        </p:nvSpPr>
        <p:spPr bwMode="auto">
          <a:xfrm>
            <a:off x="2057400" y="2667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44" name="Oval 92"/>
          <p:cNvSpPr>
            <a:spLocks noChangeArrowheads="1"/>
          </p:cNvSpPr>
          <p:nvPr/>
        </p:nvSpPr>
        <p:spPr bwMode="auto">
          <a:xfrm>
            <a:off x="2209800" y="2819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45" name="Oval 93"/>
          <p:cNvSpPr>
            <a:spLocks noChangeArrowheads="1"/>
          </p:cNvSpPr>
          <p:nvPr/>
        </p:nvSpPr>
        <p:spPr bwMode="auto">
          <a:xfrm>
            <a:off x="2286000" y="2971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46" name="Oval 94"/>
          <p:cNvSpPr>
            <a:spLocks noChangeArrowheads="1"/>
          </p:cNvSpPr>
          <p:nvPr/>
        </p:nvSpPr>
        <p:spPr bwMode="auto">
          <a:xfrm>
            <a:off x="2209800" y="2362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47" name="Oval 95"/>
          <p:cNvSpPr>
            <a:spLocks noChangeArrowheads="1"/>
          </p:cNvSpPr>
          <p:nvPr/>
        </p:nvSpPr>
        <p:spPr bwMode="auto">
          <a:xfrm>
            <a:off x="2362200" y="2514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48" name="Oval 96"/>
          <p:cNvSpPr>
            <a:spLocks noChangeArrowheads="1"/>
          </p:cNvSpPr>
          <p:nvPr/>
        </p:nvSpPr>
        <p:spPr bwMode="auto">
          <a:xfrm>
            <a:off x="2514600" y="2667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49" name="Oval 97"/>
          <p:cNvSpPr>
            <a:spLocks noChangeArrowheads="1"/>
          </p:cNvSpPr>
          <p:nvPr/>
        </p:nvSpPr>
        <p:spPr bwMode="auto">
          <a:xfrm>
            <a:off x="2667000" y="2819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50" name="Oval 98"/>
          <p:cNvSpPr>
            <a:spLocks noChangeArrowheads="1"/>
          </p:cNvSpPr>
          <p:nvPr/>
        </p:nvSpPr>
        <p:spPr bwMode="auto">
          <a:xfrm>
            <a:off x="2819400" y="2971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51" name="Oval 99"/>
          <p:cNvSpPr>
            <a:spLocks noChangeArrowheads="1"/>
          </p:cNvSpPr>
          <p:nvPr/>
        </p:nvSpPr>
        <p:spPr bwMode="auto">
          <a:xfrm>
            <a:off x="1371600" y="2438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52" name="Oval 100"/>
          <p:cNvSpPr>
            <a:spLocks noChangeArrowheads="1"/>
          </p:cNvSpPr>
          <p:nvPr/>
        </p:nvSpPr>
        <p:spPr bwMode="auto">
          <a:xfrm>
            <a:off x="1524000" y="2743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53" name="Oval 101"/>
          <p:cNvSpPr>
            <a:spLocks noChangeArrowheads="1"/>
          </p:cNvSpPr>
          <p:nvPr/>
        </p:nvSpPr>
        <p:spPr bwMode="auto">
          <a:xfrm>
            <a:off x="1600200" y="2971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54" name="Oval 102"/>
          <p:cNvSpPr>
            <a:spLocks noChangeArrowheads="1"/>
          </p:cNvSpPr>
          <p:nvPr/>
        </p:nvSpPr>
        <p:spPr bwMode="auto">
          <a:xfrm>
            <a:off x="1828800" y="2895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55" name="Oval 103"/>
          <p:cNvSpPr>
            <a:spLocks noChangeArrowheads="1"/>
          </p:cNvSpPr>
          <p:nvPr/>
        </p:nvSpPr>
        <p:spPr bwMode="auto">
          <a:xfrm>
            <a:off x="4191000" y="1828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56" name="Oval 104"/>
          <p:cNvSpPr>
            <a:spLocks noChangeArrowheads="1"/>
          </p:cNvSpPr>
          <p:nvPr/>
        </p:nvSpPr>
        <p:spPr bwMode="auto">
          <a:xfrm>
            <a:off x="4343400" y="205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57" name="Oval 105"/>
          <p:cNvSpPr>
            <a:spLocks noChangeArrowheads="1"/>
          </p:cNvSpPr>
          <p:nvPr/>
        </p:nvSpPr>
        <p:spPr bwMode="auto">
          <a:xfrm>
            <a:off x="4648200" y="190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58" name="Oval 106"/>
          <p:cNvSpPr>
            <a:spLocks noChangeArrowheads="1"/>
          </p:cNvSpPr>
          <p:nvPr/>
        </p:nvSpPr>
        <p:spPr bwMode="auto">
          <a:xfrm>
            <a:off x="4800600" y="205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59" name="Oval 107"/>
          <p:cNvSpPr>
            <a:spLocks noChangeArrowheads="1"/>
          </p:cNvSpPr>
          <p:nvPr/>
        </p:nvSpPr>
        <p:spPr bwMode="auto">
          <a:xfrm>
            <a:off x="3657600" y="1828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60" name="Oval 108"/>
          <p:cNvSpPr>
            <a:spLocks noChangeArrowheads="1"/>
          </p:cNvSpPr>
          <p:nvPr/>
        </p:nvSpPr>
        <p:spPr bwMode="auto">
          <a:xfrm>
            <a:off x="3810000" y="1981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61" name="Oval 109"/>
          <p:cNvSpPr>
            <a:spLocks noChangeArrowheads="1"/>
          </p:cNvSpPr>
          <p:nvPr/>
        </p:nvSpPr>
        <p:spPr bwMode="auto">
          <a:xfrm>
            <a:off x="2667000" y="190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62" name="Oval 110"/>
          <p:cNvSpPr>
            <a:spLocks noChangeArrowheads="1"/>
          </p:cNvSpPr>
          <p:nvPr/>
        </p:nvSpPr>
        <p:spPr bwMode="auto">
          <a:xfrm>
            <a:off x="2819400" y="205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63" name="Oval 111"/>
          <p:cNvSpPr>
            <a:spLocks noChangeArrowheads="1"/>
          </p:cNvSpPr>
          <p:nvPr/>
        </p:nvSpPr>
        <p:spPr bwMode="auto">
          <a:xfrm>
            <a:off x="3124200" y="190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64" name="Oval 112"/>
          <p:cNvSpPr>
            <a:spLocks noChangeArrowheads="1"/>
          </p:cNvSpPr>
          <p:nvPr/>
        </p:nvSpPr>
        <p:spPr bwMode="auto">
          <a:xfrm>
            <a:off x="3276600" y="205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65" name="Oval 113"/>
          <p:cNvSpPr>
            <a:spLocks noChangeArrowheads="1"/>
          </p:cNvSpPr>
          <p:nvPr/>
        </p:nvSpPr>
        <p:spPr bwMode="auto">
          <a:xfrm>
            <a:off x="2133600" y="1828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66" name="Oval 114"/>
          <p:cNvSpPr>
            <a:spLocks noChangeArrowheads="1"/>
          </p:cNvSpPr>
          <p:nvPr/>
        </p:nvSpPr>
        <p:spPr bwMode="auto">
          <a:xfrm>
            <a:off x="2286000" y="1981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67" name="Oval 115"/>
          <p:cNvSpPr>
            <a:spLocks noChangeArrowheads="1"/>
          </p:cNvSpPr>
          <p:nvPr/>
        </p:nvSpPr>
        <p:spPr bwMode="auto">
          <a:xfrm>
            <a:off x="4648200" y="220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68" name="Oval 116"/>
          <p:cNvSpPr>
            <a:spLocks noChangeArrowheads="1"/>
          </p:cNvSpPr>
          <p:nvPr/>
        </p:nvSpPr>
        <p:spPr bwMode="auto">
          <a:xfrm>
            <a:off x="4800600" y="2362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69" name="Oval 117"/>
          <p:cNvSpPr>
            <a:spLocks noChangeArrowheads="1"/>
          </p:cNvSpPr>
          <p:nvPr/>
        </p:nvSpPr>
        <p:spPr bwMode="auto">
          <a:xfrm>
            <a:off x="5105400" y="220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70" name="Oval 118"/>
          <p:cNvSpPr>
            <a:spLocks noChangeArrowheads="1"/>
          </p:cNvSpPr>
          <p:nvPr/>
        </p:nvSpPr>
        <p:spPr bwMode="auto">
          <a:xfrm>
            <a:off x="5257800" y="2362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71" name="Oval 119"/>
          <p:cNvSpPr>
            <a:spLocks noChangeArrowheads="1"/>
          </p:cNvSpPr>
          <p:nvPr/>
        </p:nvSpPr>
        <p:spPr bwMode="auto">
          <a:xfrm>
            <a:off x="4038600" y="2133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72" name="Oval 120"/>
          <p:cNvSpPr>
            <a:spLocks noChangeArrowheads="1"/>
          </p:cNvSpPr>
          <p:nvPr/>
        </p:nvSpPr>
        <p:spPr bwMode="auto">
          <a:xfrm>
            <a:off x="4267200" y="2286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73" name="Oval 121"/>
          <p:cNvSpPr>
            <a:spLocks noChangeArrowheads="1"/>
          </p:cNvSpPr>
          <p:nvPr/>
        </p:nvSpPr>
        <p:spPr bwMode="auto">
          <a:xfrm>
            <a:off x="3124200" y="220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74" name="Oval 122"/>
          <p:cNvSpPr>
            <a:spLocks noChangeArrowheads="1"/>
          </p:cNvSpPr>
          <p:nvPr/>
        </p:nvSpPr>
        <p:spPr bwMode="auto">
          <a:xfrm>
            <a:off x="3276600" y="2362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75" name="Oval 123"/>
          <p:cNvSpPr>
            <a:spLocks noChangeArrowheads="1"/>
          </p:cNvSpPr>
          <p:nvPr/>
        </p:nvSpPr>
        <p:spPr bwMode="auto">
          <a:xfrm>
            <a:off x="3581400" y="220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76" name="Oval 124"/>
          <p:cNvSpPr>
            <a:spLocks noChangeArrowheads="1"/>
          </p:cNvSpPr>
          <p:nvPr/>
        </p:nvSpPr>
        <p:spPr bwMode="auto">
          <a:xfrm>
            <a:off x="3810000" y="2362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77" name="Oval 125"/>
          <p:cNvSpPr>
            <a:spLocks noChangeArrowheads="1"/>
          </p:cNvSpPr>
          <p:nvPr/>
        </p:nvSpPr>
        <p:spPr bwMode="auto">
          <a:xfrm>
            <a:off x="2590800" y="2133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78" name="Oval 126"/>
          <p:cNvSpPr>
            <a:spLocks noChangeArrowheads="1"/>
          </p:cNvSpPr>
          <p:nvPr/>
        </p:nvSpPr>
        <p:spPr bwMode="auto">
          <a:xfrm>
            <a:off x="2743200" y="2286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79" name="Oval 127"/>
          <p:cNvSpPr>
            <a:spLocks noChangeArrowheads="1"/>
          </p:cNvSpPr>
          <p:nvPr/>
        </p:nvSpPr>
        <p:spPr bwMode="auto">
          <a:xfrm>
            <a:off x="4800600" y="6248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80" name="Oval 128"/>
          <p:cNvSpPr>
            <a:spLocks noChangeArrowheads="1"/>
          </p:cNvSpPr>
          <p:nvPr/>
        </p:nvSpPr>
        <p:spPr bwMode="auto">
          <a:xfrm>
            <a:off x="4953000" y="6400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81" name="Oval 129"/>
          <p:cNvSpPr>
            <a:spLocks noChangeArrowheads="1"/>
          </p:cNvSpPr>
          <p:nvPr/>
        </p:nvSpPr>
        <p:spPr bwMode="auto">
          <a:xfrm>
            <a:off x="5257800" y="6248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82" name="Oval 130"/>
          <p:cNvSpPr>
            <a:spLocks noChangeArrowheads="1"/>
          </p:cNvSpPr>
          <p:nvPr/>
        </p:nvSpPr>
        <p:spPr bwMode="auto">
          <a:xfrm>
            <a:off x="5410200" y="6400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83" name="Oval 131"/>
          <p:cNvSpPr>
            <a:spLocks noChangeArrowheads="1"/>
          </p:cNvSpPr>
          <p:nvPr/>
        </p:nvSpPr>
        <p:spPr bwMode="auto">
          <a:xfrm>
            <a:off x="4267200" y="6172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84" name="Oval 132"/>
          <p:cNvSpPr>
            <a:spLocks noChangeArrowheads="1"/>
          </p:cNvSpPr>
          <p:nvPr/>
        </p:nvSpPr>
        <p:spPr bwMode="auto">
          <a:xfrm>
            <a:off x="4419600" y="6324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85" name="Oval 133"/>
          <p:cNvSpPr>
            <a:spLocks noChangeArrowheads="1"/>
          </p:cNvSpPr>
          <p:nvPr/>
        </p:nvSpPr>
        <p:spPr bwMode="auto">
          <a:xfrm>
            <a:off x="3276600" y="6248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86" name="Oval 134"/>
          <p:cNvSpPr>
            <a:spLocks noChangeArrowheads="1"/>
          </p:cNvSpPr>
          <p:nvPr/>
        </p:nvSpPr>
        <p:spPr bwMode="auto">
          <a:xfrm>
            <a:off x="3429000" y="6400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87" name="Oval 135"/>
          <p:cNvSpPr>
            <a:spLocks noChangeArrowheads="1"/>
          </p:cNvSpPr>
          <p:nvPr/>
        </p:nvSpPr>
        <p:spPr bwMode="auto">
          <a:xfrm>
            <a:off x="3733800" y="6248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88" name="Oval 136"/>
          <p:cNvSpPr>
            <a:spLocks noChangeArrowheads="1"/>
          </p:cNvSpPr>
          <p:nvPr/>
        </p:nvSpPr>
        <p:spPr bwMode="auto">
          <a:xfrm>
            <a:off x="3886200" y="6400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89" name="Oval 137"/>
          <p:cNvSpPr>
            <a:spLocks noChangeArrowheads="1"/>
          </p:cNvSpPr>
          <p:nvPr/>
        </p:nvSpPr>
        <p:spPr bwMode="auto">
          <a:xfrm>
            <a:off x="2743200" y="6172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90" name="Oval 138"/>
          <p:cNvSpPr>
            <a:spLocks noChangeArrowheads="1"/>
          </p:cNvSpPr>
          <p:nvPr/>
        </p:nvSpPr>
        <p:spPr bwMode="auto">
          <a:xfrm>
            <a:off x="2895600" y="6324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91" name="Oval 139"/>
          <p:cNvSpPr>
            <a:spLocks noChangeArrowheads="1"/>
          </p:cNvSpPr>
          <p:nvPr/>
        </p:nvSpPr>
        <p:spPr bwMode="auto">
          <a:xfrm>
            <a:off x="4267200" y="5943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92" name="Oval 140"/>
          <p:cNvSpPr>
            <a:spLocks noChangeArrowheads="1"/>
          </p:cNvSpPr>
          <p:nvPr/>
        </p:nvSpPr>
        <p:spPr bwMode="auto">
          <a:xfrm>
            <a:off x="4419600" y="6096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93" name="Oval 141"/>
          <p:cNvSpPr>
            <a:spLocks noChangeArrowheads="1"/>
          </p:cNvSpPr>
          <p:nvPr/>
        </p:nvSpPr>
        <p:spPr bwMode="auto">
          <a:xfrm>
            <a:off x="4724400" y="5943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94" name="Oval 142"/>
          <p:cNvSpPr>
            <a:spLocks noChangeArrowheads="1"/>
          </p:cNvSpPr>
          <p:nvPr/>
        </p:nvSpPr>
        <p:spPr bwMode="auto">
          <a:xfrm>
            <a:off x="4876800" y="6096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95" name="Oval 143"/>
          <p:cNvSpPr>
            <a:spLocks noChangeArrowheads="1"/>
          </p:cNvSpPr>
          <p:nvPr/>
        </p:nvSpPr>
        <p:spPr bwMode="auto">
          <a:xfrm>
            <a:off x="3733800" y="586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96" name="Oval 144"/>
          <p:cNvSpPr>
            <a:spLocks noChangeArrowheads="1"/>
          </p:cNvSpPr>
          <p:nvPr/>
        </p:nvSpPr>
        <p:spPr bwMode="auto">
          <a:xfrm>
            <a:off x="3886200" y="601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97" name="Oval 145"/>
          <p:cNvSpPr>
            <a:spLocks noChangeArrowheads="1"/>
          </p:cNvSpPr>
          <p:nvPr/>
        </p:nvSpPr>
        <p:spPr bwMode="auto">
          <a:xfrm>
            <a:off x="2743200" y="5943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98" name="Oval 146"/>
          <p:cNvSpPr>
            <a:spLocks noChangeArrowheads="1"/>
          </p:cNvSpPr>
          <p:nvPr/>
        </p:nvSpPr>
        <p:spPr bwMode="auto">
          <a:xfrm>
            <a:off x="2895600" y="6096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499" name="Oval 147"/>
          <p:cNvSpPr>
            <a:spLocks noChangeArrowheads="1"/>
          </p:cNvSpPr>
          <p:nvPr/>
        </p:nvSpPr>
        <p:spPr bwMode="auto">
          <a:xfrm>
            <a:off x="3200400" y="5943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00" name="Oval 148"/>
          <p:cNvSpPr>
            <a:spLocks noChangeArrowheads="1"/>
          </p:cNvSpPr>
          <p:nvPr/>
        </p:nvSpPr>
        <p:spPr bwMode="auto">
          <a:xfrm>
            <a:off x="3352800" y="6096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01" name="Oval 149"/>
          <p:cNvSpPr>
            <a:spLocks noChangeArrowheads="1"/>
          </p:cNvSpPr>
          <p:nvPr/>
        </p:nvSpPr>
        <p:spPr bwMode="auto">
          <a:xfrm>
            <a:off x="2209800" y="586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02" name="Oval 150"/>
          <p:cNvSpPr>
            <a:spLocks noChangeArrowheads="1"/>
          </p:cNvSpPr>
          <p:nvPr/>
        </p:nvSpPr>
        <p:spPr bwMode="auto">
          <a:xfrm>
            <a:off x="2362200" y="601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03" name="Text Box 151"/>
          <p:cNvSpPr txBox="1">
            <a:spLocks noChangeArrowheads="1"/>
          </p:cNvSpPr>
          <p:nvPr/>
        </p:nvSpPr>
        <p:spPr bwMode="auto">
          <a:xfrm>
            <a:off x="2438400" y="152400"/>
            <a:ext cx="49738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PSI-BLAST generates scoring matrices </a:t>
            </a:r>
          </a:p>
          <a:p>
            <a:pPr algn="ctr" eaLnBrk="0" hangingPunct="0"/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more sensitive than PAM or BLOSUM</a:t>
            </a:r>
          </a:p>
        </p:txBody>
      </p:sp>
      <p:sp>
        <p:nvSpPr>
          <p:cNvPr id="100504" name="Oval 152"/>
          <p:cNvSpPr>
            <a:spLocks noChangeArrowheads="1"/>
          </p:cNvSpPr>
          <p:nvPr/>
        </p:nvSpPr>
        <p:spPr bwMode="auto">
          <a:xfrm>
            <a:off x="5486400" y="4572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05" name="Oval 153"/>
          <p:cNvSpPr>
            <a:spLocks noChangeArrowheads="1"/>
          </p:cNvSpPr>
          <p:nvPr/>
        </p:nvSpPr>
        <p:spPr bwMode="auto">
          <a:xfrm>
            <a:off x="5715000" y="4724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06" name="Oval 154"/>
          <p:cNvSpPr>
            <a:spLocks noChangeArrowheads="1"/>
          </p:cNvSpPr>
          <p:nvPr/>
        </p:nvSpPr>
        <p:spPr bwMode="auto">
          <a:xfrm>
            <a:off x="5867400" y="487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07" name="Oval 155"/>
          <p:cNvSpPr>
            <a:spLocks noChangeArrowheads="1"/>
          </p:cNvSpPr>
          <p:nvPr/>
        </p:nvSpPr>
        <p:spPr bwMode="auto">
          <a:xfrm>
            <a:off x="6019800" y="4572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08" name="Oval 156"/>
          <p:cNvSpPr>
            <a:spLocks noChangeArrowheads="1"/>
          </p:cNvSpPr>
          <p:nvPr/>
        </p:nvSpPr>
        <p:spPr bwMode="auto">
          <a:xfrm>
            <a:off x="5181600" y="4648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09" name="Oval 157"/>
          <p:cNvSpPr>
            <a:spLocks noChangeArrowheads="1"/>
          </p:cNvSpPr>
          <p:nvPr/>
        </p:nvSpPr>
        <p:spPr bwMode="auto">
          <a:xfrm>
            <a:off x="5334000" y="4800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10" name="Oval 158"/>
          <p:cNvSpPr>
            <a:spLocks noChangeArrowheads="1"/>
          </p:cNvSpPr>
          <p:nvPr/>
        </p:nvSpPr>
        <p:spPr bwMode="auto">
          <a:xfrm>
            <a:off x="6096000" y="5029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11" name="Oval 159"/>
          <p:cNvSpPr>
            <a:spLocks noChangeArrowheads="1"/>
          </p:cNvSpPr>
          <p:nvPr/>
        </p:nvSpPr>
        <p:spPr bwMode="auto">
          <a:xfrm>
            <a:off x="6248400" y="5181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12" name="Oval 160"/>
          <p:cNvSpPr>
            <a:spLocks noChangeArrowheads="1"/>
          </p:cNvSpPr>
          <p:nvPr/>
        </p:nvSpPr>
        <p:spPr bwMode="auto">
          <a:xfrm>
            <a:off x="6553200" y="5029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13" name="Oval 161"/>
          <p:cNvSpPr>
            <a:spLocks noChangeArrowheads="1"/>
          </p:cNvSpPr>
          <p:nvPr/>
        </p:nvSpPr>
        <p:spPr bwMode="auto">
          <a:xfrm>
            <a:off x="6705600" y="5181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14" name="Oval 162"/>
          <p:cNvSpPr>
            <a:spLocks noChangeArrowheads="1"/>
          </p:cNvSpPr>
          <p:nvPr/>
        </p:nvSpPr>
        <p:spPr bwMode="auto">
          <a:xfrm>
            <a:off x="5562600" y="4953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15" name="Oval 163"/>
          <p:cNvSpPr>
            <a:spLocks noChangeArrowheads="1"/>
          </p:cNvSpPr>
          <p:nvPr/>
        </p:nvSpPr>
        <p:spPr bwMode="auto">
          <a:xfrm>
            <a:off x="5715000" y="5105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16" name="Oval 164"/>
          <p:cNvSpPr>
            <a:spLocks noChangeArrowheads="1"/>
          </p:cNvSpPr>
          <p:nvPr/>
        </p:nvSpPr>
        <p:spPr bwMode="auto">
          <a:xfrm>
            <a:off x="4572000" y="5029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17" name="Oval 165"/>
          <p:cNvSpPr>
            <a:spLocks noChangeArrowheads="1"/>
          </p:cNvSpPr>
          <p:nvPr/>
        </p:nvSpPr>
        <p:spPr bwMode="auto">
          <a:xfrm>
            <a:off x="4724400" y="5181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18" name="Oval 166"/>
          <p:cNvSpPr>
            <a:spLocks noChangeArrowheads="1"/>
          </p:cNvSpPr>
          <p:nvPr/>
        </p:nvSpPr>
        <p:spPr bwMode="auto">
          <a:xfrm>
            <a:off x="5029200" y="5029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19" name="Oval 167"/>
          <p:cNvSpPr>
            <a:spLocks noChangeArrowheads="1"/>
          </p:cNvSpPr>
          <p:nvPr/>
        </p:nvSpPr>
        <p:spPr bwMode="auto">
          <a:xfrm>
            <a:off x="5181600" y="5181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20" name="Oval 168"/>
          <p:cNvSpPr>
            <a:spLocks noChangeArrowheads="1"/>
          </p:cNvSpPr>
          <p:nvPr/>
        </p:nvSpPr>
        <p:spPr bwMode="auto">
          <a:xfrm>
            <a:off x="4800600" y="1676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21" name="Oval 169"/>
          <p:cNvSpPr>
            <a:spLocks noChangeArrowheads="1"/>
          </p:cNvSpPr>
          <p:nvPr/>
        </p:nvSpPr>
        <p:spPr bwMode="auto">
          <a:xfrm>
            <a:off x="4953000" y="1828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22" name="Oval 170"/>
          <p:cNvSpPr>
            <a:spLocks noChangeArrowheads="1"/>
          </p:cNvSpPr>
          <p:nvPr/>
        </p:nvSpPr>
        <p:spPr bwMode="auto">
          <a:xfrm>
            <a:off x="5257800" y="1676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23" name="Oval 171"/>
          <p:cNvSpPr>
            <a:spLocks noChangeArrowheads="1"/>
          </p:cNvSpPr>
          <p:nvPr/>
        </p:nvSpPr>
        <p:spPr bwMode="auto">
          <a:xfrm>
            <a:off x="5410200" y="1828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24" name="Oval 172"/>
          <p:cNvSpPr>
            <a:spLocks noChangeArrowheads="1"/>
          </p:cNvSpPr>
          <p:nvPr/>
        </p:nvSpPr>
        <p:spPr bwMode="auto">
          <a:xfrm>
            <a:off x="4724400" y="1371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25" name="Oval 173"/>
          <p:cNvSpPr>
            <a:spLocks noChangeArrowheads="1"/>
          </p:cNvSpPr>
          <p:nvPr/>
        </p:nvSpPr>
        <p:spPr bwMode="auto">
          <a:xfrm>
            <a:off x="4876800" y="1524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26" name="Oval 174"/>
          <p:cNvSpPr>
            <a:spLocks noChangeArrowheads="1"/>
          </p:cNvSpPr>
          <p:nvPr/>
        </p:nvSpPr>
        <p:spPr bwMode="auto">
          <a:xfrm>
            <a:off x="5562600" y="2819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27" name="Oval 175"/>
          <p:cNvSpPr>
            <a:spLocks noChangeArrowheads="1"/>
          </p:cNvSpPr>
          <p:nvPr/>
        </p:nvSpPr>
        <p:spPr bwMode="auto">
          <a:xfrm>
            <a:off x="5715000" y="2971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28" name="Oval 176"/>
          <p:cNvSpPr>
            <a:spLocks noChangeArrowheads="1"/>
          </p:cNvSpPr>
          <p:nvPr/>
        </p:nvSpPr>
        <p:spPr bwMode="auto">
          <a:xfrm>
            <a:off x="6019800" y="2819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29" name="Oval 177"/>
          <p:cNvSpPr>
            <a:spLocks noChangeArrowheads="1"/>
          </p:cNvSpPr>
          <p:nvPr/>
        </p:nvSpPr>
        <p:spPr bwMode="auto">
          <a:xfrm>
            <a:off x="6172200" y="2971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30" name="Oval 178"/>
          <p:cNvSpPr>
            <a:spLocks noChangeArrowheads="1"/>
          </p:cNvSpPr>
          <p:nvPr/>
        </p:nvSpPr>
        <p:spPr bwMode="auto">
          <a:xfrm>
            <a:off x="5486400" y="2514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31" name="Oval 179"/>
          <p:cNvSpPr>
            <a:spLocks noChangeArrowheads="1"/>
          </p:cNvSpPr>
          <p:nvPr/>
        </p:nvSpPr>
        <p:spPr bwMode="auto">
          <a:xfrm>
            <a:off x="5638800" y="2667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32" name="Oval 180"/>
          <p:cNvSpPr>
            <a:spLocks noChangeArrowheads="1"/>
          </p:cNvSpPr>
          <p:nvPr/>
        </p:nvSpPr>
        <p:spPr bwMode="auto">
          <a:xfrm>
            <a:off x="6248400" y="5638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33" name="Oval 181"/>
          <p:cNvSpPr>
            <a:spLocks noChangeArrowheads="1"/>
          </p:cNvSpPr>
          <p:nvPr/>
        </p:nvSpPr>
        <p:spPr bwMode="auto">
          <a:xfrm>
            <a:off x="6400800" y="5791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34" name="Oval 182"/>
          <p:cNvSpPr>
            <a:spLocks noChangeArrowheads="1"/>
          </p:cNvSpPr>
          <p:nvPr/>
        </p:nvSpPr>
        <p:spPr bwMode="auto">
          <a:xfrm>
            <a:off x="6705600" y="5638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35" name="Oval 183"/>
          <p:cNvSpPr>
            <a:spLocks noChangeArrowheads="1"/>
          </p:cNvSpPr>
          <p:nvPr/>
        </p:nvSpPr>
        <p:spPr bwMode="auto">
          <a:xfrm>
            <a:off x="6858000" y="5791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36" name="Oval 184"/>
          <p:cNvSpPr>
            <a:spLocks noChangeArrowheads="1"/>
          </p:cNvSpPr>
          <p:nvPr/>
        </p:nvSpPr>
        <p:spPr bwMode="auto">
          <a:xfrm>
            <a:off x="6172200" y="5334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37" name="Oval 185"/>
          <p:cNvSpPr>
            <a:spLocks noChangeArrowheads="1"/>
          </p:cNvSpPr>
          <p:nvPr/>
        </p:nvSpPr>
        <p:spPr bwMode="auto">
          <a:xfrm>
            <a:off x="6324600" y="5486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38" name="Oval 186"/>
          <p:cNvSpPr>
            <a:spLocks noChangeArrowheads="1"/>
          </p:cNvSpPr>
          <p:nvPr/>
        </p:nvSpPr>
        <p:spPr bwMode="auto">
          <a:xfrm>
            <a:off x="6781800" y="4724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39" name="Oval 187"/>
          <p:cNvSpPr>
            <a:spLocks noChangeArrowheads="1"/>
          </p:cNvSpPr>
          <p:nvPr/>
        </p:nvSpPr>
        <p:spPr bwMode="auto">
          <a:xfrm>
            <a:off x="6934200" y="487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40" name="Oval 188"/>
          <p:cNvSpPr>
            <a:spLocks noChangeArrowheads="1"/>
          </p:cNvSpPr>
          <p:nvPr/>
        </p:nvSpPr>
        <p:spPr bwMode="auto">
          <a:xfrm>
            <a:off x="7239000" y="4724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41" name="Oval 189"/>
          <p:cNvSpPr>
            <a:spLocks noChangeArrowheads="1"/>
          </p:cNvSpPr>
          <p:nvPr/>
        </p:nvSpPr>
        <p:spPr bwMode="auto">
          <a:xfrm>
            <a:off x="7391400" y="4876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42" name="Oval 190"/>
          <p:cNvSpPr>
            <a:spLocks noChangeArrowheads="1"/>
          </p:cNvSpPr>
          <p:nvPr/>
        </p:nvSpPr>
        <p:spPr bwMode="auto">
          <a:xfrm>
            <a:off x="6705600" y="4419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43" name="Oval 191"/>
          <p:cNvSpPr>
            <a:spLocks noChangeArrowheads="1"/>
          </p:cNvSpPr>
          <p:nvPr/>
        </p:nvSpPr>
        <p:spPr bwMode="auto">
          <a:xfrm>
            <a:off x="6858000" y="4572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44" name="Oval 192"/>
          <p:cNvSpPr>
            <a:spLocks noChangeArrowheads="1"/>
          </p:cNvSpPr>
          <p:nvPr/>
        </p:nvSpPr>
        <p:spPr bwMode="auto">
          <a:xfrm>
            <a:off x="5029200" y="571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45" name="Oval 193"/>
          <p:cNvSpPr>
            <a:spLocks noChangeArrowheads="1"/>
          </p:cNvSpPr>
          <p:nvPr/>
        </p:nvSpPr>
        <p:spPr bwMode="auto">
          <a:xfrm>
            <a:off x="5181600" y="586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46" name="Oval 194"/>
          <p:cNvSpPr>
            <a:spLocks noChangeArrowheads="1"/>
          </p:cNvSpPr>
          <p:nvPr/>
        </p:nvSpPr>
        <p:spPr bwMode="auto">
          <a:xfrm>
            <a:off x="5486400" y="571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47" name="Oval 195"/>
          <p:cNvSpPr>
            <a:spLocks noChangeArrowheads="1"/>
          </p:cNvSpPr>
          <p:nvPr/>
        </p:nvSpPr>
        <p:spPr bwMode="auto">
          <a:xfrm>
            <a:off x="5638800" y="586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48" name="Oval 196"/>
          <p:cNvSpPr>
            <a:spLocks noChangeArrowheads="1"/>
          </p:cNvSpPr>
          <p:nvPr/>
        </p:nvSpPr>
        <p:spPr bwMode="auto">
          <a:xfrm>
            <a:off x="4953000" y="5410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49" name="Oval 197"/>
          <p:cNvSpPr>
            <a:spLocks noChangeArrowheads="1"/>
          </p:cNvSpPr>
          <p:nvPr/>
        </p:nvSpPr>
        <p:spPr bwMode="auto">
          <a:xfrm>
            <a:off x="5105400" y="556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50" name="Oval 198"/>
          <p:cNvSpPr>
            <a:spLocks noChangeArrowheads="1"/>
          </p:cNvSpPr>
          <p:nvPr/>
        </p:nvSpPr>
        <p:spPr bwMode="auto">
          <a:xfrm>
            <a:off x="5791200" y="586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51" name="Oval 199"/>
          <p:cNvSpPr>
            <a:spLocks noChangeArrowheads="1"/>
          </p:cNvSpPr>
          <p:nvPr/>
        </p:nvSpPr>
        <p:spPr bwMode="auto">
          <a:xfrm>
            <a:off x="5943600" y="601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52" name="Oval 200"/>
          <p:cNvSpPr>
            <a:spLocks noChangeArrowheads="1"/>
          </p:cNvSpPr>
          <p:nvPr/>
        </p:nvSpPr>
        <p:spPr bwMode="auto">
          <a:xfrm>
            <a:off x="6248400" y="586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53" name="Oval 201"/>
          <p:cNvSpPr>
            <a:spLocks noChangeArrowheads="1"/>
          </p:cNvSpPr>
          <p:nvPr/>
        </p:nvSpPr>
        <p:spPr bwMode="auto">
          <a:xfrm>
            <a:off x="6400800" y="601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54" name="Oval 202"/>
          <p:cNvSpPr>
            <a:spLocks noChangeArrowheads="1"/>
          </p:cNvSpPr>
          <p:nvPr/>
        </p:nvSpPr>
        <p:spPr bwMode="auto">
          <a:xfrm>
            <a:off x="5715000" y="556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55" name="Oval 203"/>
          <p:cNvSpPr>
            <a:spLocks noChangeArrowheads="1"/>
          </p:cNvSpPr>
          <p:nvPr/>
        </p:nvSpPr>
        <p:spPr bwMode="auto">
          <a:xfrm>
            <a:off x="5867400" y="571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56" name="Oval 204"/>
          <p:cNvSpPr>
            <a:spLocks noChangeArrowheads="1"/>
          </p:cNvSpPr>
          <p:nvPr/>
        </p:nvSpPr>
        <p:spPr bwMode="auto">
          <a:xfrm>
            <a:off x="6096000" y="205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57" name="Oval 205"/>
          <p:cNvSpPr>
            <a:spLocks noChangeArrowheads="1"/>
          </p:cNvSpPr>
          <p:nvPr/>
        </p:nvSpPr>
        <p:spPr bwMode="auto">
          <a:xfrm>
            <a:off x="6248400" y="220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58" name="Oval 206"/>
          <p:cNvSpPr>
            <a:spLocks noChangeArrowheads="1"/>
          </p:cNvSpPr>
          <p:nvPr/>
        </p:nvSpPr>
        <p:spPr bwMode="auto">
          <a:xfrm>
            <a:off x="6553200" y="205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59" name="Oval 207"/>
          <p:cNvSpPr>
            <a:spLocks noChangeArrowheads="1"/>
          </p:cNvSpPr>
          <p:nvPr/>
        </p:nvSpPr>
        <p:spPr bwMode="auto">
          <a:xfrm>
            <a:off x="6705600" y="220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60" name="Oval 208"/>
          <p:cNvSpPr>
            <a:spLocks noChangeArrowheads="1"/>
          </p:cNvSpPr>
          <p:nvPr/>
        </p:nvSpPr>
        <p:spPr bwMode="auto">
          <a:xfrm>
            <a:off x="6019800" y="175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61" name="Oval 209"/>
          <p:cNvSpPr>
            <a:spLocks noChangeArrowheads="1"/>
          </p:cNvSpPr>
          <p:nvPr/>
        </p:nvSpPr>
        <p:spPr bwMode="auto">
          <a:xfrm>
            <a:off x="6172200" y="1905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62" name="Oval 210"/>
          <p:cNvSpPr>
            <a:spLocks noChangeArrowheads="1"/>
          </p:cNvSpPr>
          <p:nvPr/>
        </p:nvSpPr>
        <p:spPr bwMode="auto">
          <a:xfrm>
            <a:off x="6629400" y="3048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63" name="Oval 211"/>
          <p:cNvSpPr>
            <a:spLocks noChangeArrowheads="1"/>
          </p:cNvSpPr>
          <p:nvPr/>
        </p:nvSpPr>
        <p:spPr bwMode="auto">
          <a:xfrm>
            <a:off x="6781800" y="3200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64" name="Oval 212"/>
          <p:cNvSpPr>
            <a:spLocks noChangeArrowheads="1"/>
          </p:cNvSpPr>
          <p:nvPr/>
        </p:nvSpPr>
        <p:spPr bwMode="auto">
          <a:xfrm>
            <a:off x="7086600" y="3048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65" name="Oval 213"/>
          <p:cNvSpPr>
            <a:spLocks noChangeArrowheads="1"/>
          </p:cNvSpPr>
          <p:nvPr/>
        </p:nvSpPr>
        <p:spPr bwMode="auto">
          <a:xfrm>
            <a:off x="7239000" y="3200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66" name="Oval 214"/>
          <p:cNvSpPr>
            <a:spLocks noChangeArrowheads="1"/>
          </p:cNvSpPr>
          <p:nvPr/>
        </p:nvSpPr>
        <p:spPr bwMode="auto">
          <a:xfrm>
            <a:off x="6553200" y="2743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67" name="Oval 215"/>
          <p:cNvSpPr>
            <a:spLocks noChangeArrowheads="1"/>
          </p:cNvSpPr>
          <p:nvPr/>
        </p:nvSpPr>
        <p:spPr bwMode="auto">
          <a:xfrm>
            <a:off x="6705600" y="2895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68" name="Oval 216"/>
          <p:cNvSpPr>
            <a:spLocks noChangeArrowheads="1"/>
          </p:cNvSpPr>
          <p:nvPr/>
        </p:nvSpPr>
        <p:spPr bwMode="auto">
          <a:xfrm>
            <a:off x="5715000" y="2362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69" name="Oval 217"/>
          <p:cNvSpPr>
            <a:spLocks noChangeArrowheads="1"/>
          </p:cNvSpPr>
          <p:nvPr/>
        </p:nvSpPr>
        <p:spPr bwMode="auto">
          <a:xfrm>
            <a:off x="5867400" y="2514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70" name="Oval 218"/>
          <p:cNvSpPr>
            <a:spLocks noChangeArrowheads="1"/>
          </p:cNvSpPr>
          <p:nvPr/>
        </p:nvSpPr>
        <p:spPr bwMode="auto">
          <a:xfrm>
            <a:off x="6172200" y="2362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71" name="Oval 219"/>
          <p:cNvSpPr>
            <a:spLocks noChangeArrowheads="1"/>
          </p:cNvSpPr>
          <p:nvPr/>
        </p:nvSpPr>
        <p:spPr bwMode="auto">
          <a:xfrm>
            <a:off x="6324600" y="2514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72" name="Oval 220"/>
          <p:cNvSpPr>
            <a:spLocks noChangeArrowheads="1"/>
          </p:cNvSpPr>
          <p:nvPr/>
        </p:nvSpPr>
        <p:spPr bwMode="auto">
          <a:xfrm>
            <a:off x="5638800" y="2057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73" name="Oval 221"/>
          <p:cNvSpPr>
            <a:spLocks noChangeArrowheads="1"/>
          </p:cNvSpPr>
          <p:nvPr/>
        </p:nvSpPr>
        <p:spPr bwMode="auto">
          <a:xfrm>
            <a:off x="5791200" y="2209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74" name="Oval 222"/>
          <p:cNvSpPr>
            <a:spLocks noChangeArrowheads="1"/>
          </p:cNvSpPr>
          <p:nvPr/>
        </p:nvSpPr>
        <p:spPr bwMode="auto">
          <a:xfrm>
            <a:off x="4267200" y="1371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75" name="Oval 223"/>
          <p:cNvSpPr>
            <a:spLocks noChangeArrowheads="1"/>
          </p:cNvSpPr>
          <p:nvPr/>
        </p:nvSpPr>
        <p:spPr bwMode="auto">
          <a:xfrm>
            <a:off x="3886200" y="1447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76" name="Oval 224"/>
          <p:cNvSpPr>
            <a:spLocks noChangeArrowheads="1"/>
          </p:cNvSpPr>
          <p:nvPr/>
        </p:nvSpPr>
        <p:spPr bwMode="auto">
          <a:xfrm>
            <a:off x="1828800" y="5410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77" name="Oval 225"/>
          <p:cNvSpPr>
            <a:spLocks noChangeArrowheads="1"/>
          </p:cNvSpPr>
          <p:nvPr/>
        </p:nvSpPr>
        <p:spPr bwMode="auto">
          <a:xfrm>
            <a:off x="1447800" y="5486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78" name="Oval 226"/>
          <p:cNvSpPr>
            <a:spLocks noChangeArrowheads="1"/>
          </p:cNvSpPr>
          <p:nvPr/>
        </p:nvSpPr>
        <p:spPr bwMode="auto">
          <a:xfrm>
            <a:off x="2667000" y="556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79" name="Oval 227"/>
          <p:cNvSpPr>
            <a:spLocks noChangeArrowheads="1"/>
          </p:cNvSpPr>
          <p:nvPr/>
        </p:nvSpPr>
        <p:spPr bwMode="auto">
          <a:xfrm>
            <a:off x="2286000" y="5638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80" name="Oval 228"/>
          <p:cNvSpPr>
            <a:spLocks noChangeArrowheads="1"/>
          </p:cNvSpPr>
          <p:nvPr/>
        </p:nvSpPr>
        <p:spPr bwMode="auto">
          <a:xfrm>
            <a:off x="914400" y="2971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81" name="Oval 229"/>
          <p:cNvSpPr>
            <a:spLocks noChangeArrowheads="1"/>
          </p:cNvSpPr>
          <p:nvPr/>
        </p:nvSpPr>
        <p:spPr bwMode="auto">
          <a:xfrm>
            <a:off x="990600" y="2743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82" name="Oval 230"/>
          <p:cNvSpPr>
            <a:spLocks noChangeArrowheads="1"/>
          </p:cNvSpPr>
          <p:nvPr/>
        </p:nvSpPr>
        <p:spPr bwMode="auto">
          <a:xfrm>
            <a:off x="7086600" y="5410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83" name="Oval 231"/>
          <p:cNvSpPr>
            <a:spLocks noChangeArrowheads="1"/>
          </p:cNvSpPr>
          <p:nvPr/>
        </p:nvSpPr>
        <p:spPr bwMode="auto">
          <a:xfrm>
            <a:off x="7239000" y="5562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84" name="Oval 232"/>
          <p:cNvSpPr>
            <a:spLocks noChangeArrowheads="1"/>
          </p:cNvSpPr>
          <p:nvPr/>
        </p:nvSpPr>
        <p:spPr bwMode="auto">
          <a:xfrm>
            <a:off x="7162800" y="5181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85" name="Oval 233"/>
          <p:cNvSpPr>
            <a:spLocks noChangeArrowheads="1"/>
          </p:cNvSpPr>
          <p:nvPr/>
        </p:nvSpPr>
        <p:spPr bwMode="auto">
          <a:xfrm>
            <a:off x="6096000" y="4267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86" name="Oval 234"/>
          <p:cNvSpPr>
            <a:spLocks noChangeArrowheads="1"/>
          </p:cNvSpPr>
          <p:nvPr/>
        </p:nvSpPr>
        <p:spPr bwMode="auto">
          <a:xfrm>
            <a:off x="6248400" y="4419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87" name="Oval 235"/>
          <p:cNvSpPr>
            <a:spLocks noChangeArrowheads="1"/>
          </p:cNvSpPr>
          <p:nvPr/>
        </p:nvSpPr>
        <p:spPr bwMode="auto">
          <a:xfrm>
            <a:off x="6172200" y="4038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88" name="Oval 236"/>
          <p:cNvSpPr>
            <a:spLocks noChangeArrowheads="1"/>
          </p:cNvSpPr>
          <p:nvPr/>
        </p:nvSpPr>
        <p:spPr bwMode="auto">
          <a:xfrm>
            <a:off x="7467600" y="4343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89" name="Oval 237"/>
          <p:cNvSpPr>
            <a:spLocks noChangeArrowheads="1"/>
          </p:cNvSpPr>
          <p:nvPr/>
        </p:nvSpPr>
        <p:spPr bwMode="auto">
          <a:xfrm>
            <a:off x="7620000" y="4495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90" name="Oval 238"/>
          <p:cNvSpPr>
            <a:spLocks noChangeArrowheads="1"/>
          </p:cNvSpPr>
          <p:nvPr/>
        </p:nvSpPr>
        <p:spPr bwMode="auto">
          <a:xfrm>
            <a:off x="7543800" y="4114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91" name="Oval 239"/>
          <p:cNvSpPr>
            <a:spLocks noChangeArrowheads="1"/>
          </p:cNvSpPr>
          <p:nvPr/>
        </p:nvSpPr>
        <p:spPr bwMode="auto">
          <a:xfrm>
            <a:off x="5105400" y="2895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92" name="Oval 240"/>
          <p:cNvSpPr>
            <a:spLocks noChangeArrowheads="1"/>
          </p:cNvSpPr>
          <p:nvPr/>
        </p:nvSpPr>
        <p:spPr bwMode="auto">
          <a:xfrm>
            <a:off x="5257800" y="3048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93" name="Oval 241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94" name="Oval 242"/>
          <p:cNvSpPr>
            <a:spLocks noChangeArrowheads="1"/>
          </p:cNvSpPr>
          <p:nvPr/>
        </p:nvSpPr>
        <p:spPr bwMode="auto">
          <a:xfrm>
            <a:off x="7086600" y="2362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95" name="Oval 243"/>
          <p:cNvSpPr>
            <a:spLocks noChangeArrowheads="1"/>
          </p:cNvSpPr>
          <p:nvPr/>
        </p:nvSpPr>
        <p:spPr bwMode="auto">
          <a:xfrm>
            <a:off x="7239000" y="2514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96" name="Oval 244"/>
          <p:cNvSpPr>
            <a:spLocks noChangeArrowheads="1"/>
          </p:cNvSpPr>
          <p:nvPr/>
        </p:nvSpPr>
        <p:spPr bwMode="auto">
          <a:xfrm>
            <a:off x="7162800" y="2133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97" name="Oval 245"/>
          <p:cNvSpPr>
            <a:spLocks noChangeArrowheads="1"/>
          </p:cNvSpPr>
          <p:nvPr/>
        </p:nvSpPr>
        <p:spPr bwMode="auto">
          <a:xfrm>
            <a:off x="849313" y="2657475"/>
            <a:ext cx="2293937" cy="2362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0598" name="Oval 246"/>
          <p:cNvSpPr>
            <a:spLocks noChangeArrowheads="1"/>
          </p:cNvSpPr>
          <p:nvPr/>
        </p:nvSpPr>
        <p:spPr bwMode="auto">
          <a:xfrm>
            <a:off x="2133600" y="4114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599" name="Oval 247"/>
          <p:cNvSpPr>
            <a:spLocks noChangeArrowheads="1"/>
          </p:cNvSpPr>
          <p:nvPr/>
        </p:nvSpPr>
        <p:spPr bwMode="auto">
          <a:xfrm>
            <a:off x="2286000" y="4267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600" name="Oval 248"/>
          <p:cNvSpPr>
            <a:spLocks noChangeArrowheads="1"/>
          </p:cNvSpPr>
          <p:nvPr/>
        </p:nvSpPr>
        <p:spPr bwMode="auto">
          <a:xfrm>
            <a:off x="2667000" y="3962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601" name="Oval 249"/>
          <p:cNvSpPr>
            <a:spLocks noChangeArrowheads="1"/>
          </p:cNvSpPr>
          <p:nvPr/>
        </p:nvSpPr>
        <p:spPr bwMode="auto">
          <a:xfrm>
            <a:off x="2743200" y="4114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602" name="Oval 250"/>
          <p:cNvSpPr>
            <a:spLocks noChangeArrowheads="1"/>
          </p:cNvSpPr>
          <p:nvPr/>
        </p:nvSpPr>
        <p:spPr bwMode="auto">
          <a:xfrm>
            <a:off x="2971800" y="4267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603" name="Oval 251"/>
          <p:cNvSpPr>
            <a:spLocks noChangeArrowheads="1"/>
          </p:cNvSpPr>
          <p:nvPr/>
        </p:nvSpPr>
        <p:spPr bwMode="auto">
          <a:xfrm>
            <a:off x="1981200" y="4191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604" name="Oval 252"/>
          <p:cNvSpPr>
            <a:spLocks noChangeArrowheads="1"/>
          </p:cNvSpPr>
          <p:nvPr/>
        </p:nvSpPr>
        <p:spPr bwMode="auto">
          <a:xfrm>
            <a:off x="2895600" y="37338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605" name="Oval 253"/>
          <p:cNvSpPr>
            <a:spLocks noChangeArrowheads="1"/>
          </p:cNvSpPr>
          <p:nvPr/>
        </p:nvSpPr>
        <p:spPr bwMode="auto">
          <a:xfrm>
            <a:off x="3048000" y="3886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606" name="Oval 254"/>
          <p:cNvSpPr>
            <a:spLocks noChangeArrowheads="1"/>
          </p:cNvSpPr>
          <p:nvPr/>
        </p:nvSpPr>
        <p:spPr bwMode="auto">
          <a:xfrm>
            <a:off x="1066800" y="4267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607" name="Oval 255"/>
          <p:cNvSpPr>
            <a:spLocks noChangeArrowheads="1"/>
          </p:cNvSpPr>
          <p:nvPr/>
        </p:nvSpPr>
        <p:spPr bwMode="auto">
          <a:xfrm>
            <a:off x="1524000" y="4267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608" name="Oval 256"/>
          <p:cNvSpPr>
            <a:spLocks noChangeArrowheads="1"/>
          </p:cNvSpPr>
          <p:nvPr/>
        </p:nvSpPr>
        <p:spPr bwMode="auto">
          <a:xfrm>
            <a:off x="685800" y="4343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609" name="Oval 257"/>
          <p:cNvSpPr>
            <a:spLocks noChangeArrowheads="1"/>
          </p:cNvSpPr>
          <p:nvPr/>
        </p:nvSpPr>
        <p:spPr bwMode="auto">
          <a:xfrm>
            <a:off x="2514600" y="3124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610" name="Oval 258"/>
          <p:cNvSpPr>
            <a:spLocks noChangeArrowheads="1"/>
          </p:cNvSpPr>
          <p:nvPr/>
        </p:nvSpPr>
        <p:spPr bwMode="auto">
          <a:xfrm>
            <a:off x="2667000" y="3276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611" name="Oval 259"/>
          <p:cNvSpPr>
            <a:spLocks noChangeArrowheads="1"/>
          </p:cNvSpPr>
          <p:nvPr/>
        </p:nvSpPr>
        <p:spPr bwMode="auto">
          <a:xfrm>
            <a:off x="2971800" y="3124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612" name="Oval 260"/>
          <p:cNvSpPr>
            <a:spLocks noChangeArrowheads="1"/>
          </p:cNvSpPr>
          <p:nvPr/>
        </p:nvSpPr>
        <p:spPr bwMode="auto">
          <a:xfrm>
            <a:off x="3124200" y="32766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613" name="Oval 261"/>
          <p:cNvSpPr>
            <a:spLocks noChangeArrowheads="1"/>
          </p:cNvSpPr>
          <p:nvPr/>
        </p:nvSpPr>
        <p:spPr bwMode="auto">
          <a:xfrm>
            <a:off x="1905000" y="3200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614" name="Oval 262"/>
          <p:cNvSpPr>
            <a:spLocks noChangeArrowheads="1"/>
          </p:cNvSpPr>
          <p:nvPr/>
        </p:nvSpPr>
        <p:spPr bwMode="auto">
          <a:xfrm>
            <a:off x="2133600" y="3200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615" name="Text Box 263"/>
          <p:cNvSpPr txBox="1">
            <a:spLocks noChangeArrowheads="1"/>
          </p:cNvSpPr>
          <p:nvPr/>
        </p:nvSpPr>
        <p:spPr bwMode="auto">
          <a:xfrm>
            <a:off x="965200" y="3376613"/>
            <a:ext cx="2224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00" b="1">
                <a:solidFill>
                  <a:srgbClr val="000000"/>
                </a:solidFill>
                <a:latin typeface="Arial" charset="0"/>
              </a:rPr>
              <a:t>retinol-binding </a:t>
            </a:r>
          </a:p>
          <a:p>
            <a:pPr algn="ctr" eaLnBrk="0" hangingPunct="0"/>
            <a:r>
              <a:rPr lang="en-US" sz="2200" b="1">
                <a:solidFill>
                  <a:srgbClr val="000000"/>
                </a:solidFill>
                <a:latin typeface="Arial" charset="0"/>
              </a:rPr>
              <a:t>protein</a:t>
            </a:r>
            <a:endParaRPr lang="en-US" sz="2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0616" name="Oval 264"/>
          <p:cNvSpPr>
            <a:spLocks noChangeArrowheads="1"/>
          </p:cNvSpPr>
          <p:nvPr/>
        </p:nvSpPr>
        <p:spPr bwMode="auto">
          <a:xfrm>
            <a:off x="1066800" y="31242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617" name="Oval 265"/>
          <p:cNvSpPr>
            <a:spLocks noChangeArrowheads="1"/>
          </p:cNvSpPr>
          <p:nvPr/>
        </p:nvSpPr>
        <p:spPr bwMode="auto">
          <a:xfrm>
            <a:off x="838200" y="38100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618" name="Oval 266"/>
          <p:cNvSpPr>
            <a:spLocks noChangeArrowheads="1"/>
          </p:cNvSpPr>
          <p:nvPr/>
        </p:nvSpPr>
        <p:spPr bwMode="auto">
          <a:xfrm>
            <a:off x="990600" y="3962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619" name="Oval 267"/>
          <p:cNvSpPr>
            <a:spLocks noChangeArrowheads="1"/>
          </p:cNvSpPr>
          <p:nvPr/>
        </p:nvSpPr>
        <p:spPr bwMode="auto">
          <a:xfrm>
            <a:off x="914400" y="3581400"/>
            <a:ext cx="76200" cy="76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620" name="Oval 268"/>
          <p:cNvSpPr>
            <a:spLocks noChangeArrowheads="1"/>
          </p:cNvSpPr>
          <p:nvPr/>
        </p:nvSpPr>
        <p:spPr bwMode="auto">
          <a:xfrm>
            <a:off x="762000" y="2514600"/>
            <a:ext cx="2590800" cy="26670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0621" name="Text Box 269"/>
          <p:cNvSpPr txBox="1">
            <a:spLocks noChangeArrowheads="1"/>
          </p:cNvSpPr>
          <p:nvPr/>
        </p:nvSpPr>
        <p:spPr bwMode="auto">
          <a:xfrm>
            <a:off x="976313" y="3429000"/>
            <a:ext cx="22240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00" b="1">
                <a:solidFill>
                  <a:srgbClr val="000000"/>
                </a:solidFill>
                <a:latin typeface="Arial" charset="0"/>
              </a:rPr>
              <a:t>retinol-binding </a:t>
            </a:r>
          </a:p>
          <a:p>
            <a:pPr algn="ctr" eaLnBrk="0" hangingPunct="0"/>
            <a:r>
              <a:rPr lang="en-US" sz="2200" b="1">
                <a:solidFill>
                  <a:srgbClr val="000000"/>
                </a:solidFill>
                <a:latin typeface="Arial" charset="0"/>
              </a:rPr>
              <a:t>protein</a:t>
            </a:r>
            <a:endParaRPr lang="en-US" sz="2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0622" name="Oval 273"/>
          <p:cNvSpPr>
            <a:spLocks noChangeArrowheads="1"/>
          </p:cNvSpPr>
          <p:nvPr/>
        </p:nvSpPr>
        <p:spPr bwMode="auto">
          <a:xfrm>
            <a:off x="762000" y="2286000"/>
            <a:ext cx="7391400" cy="32766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38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72"/>
          <a:stretch/>
        </p:blipFill>
        <p:spPr bwMode="auto">
          <a:xfrm>
            <a:off x="2362200" y="1242046"/>
            <a:ext cx="5803900" cy="553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14" y="5905642"/>
            <a:ext cx="102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B&amp;FG 3e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Fig. 5.5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Page 176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159603"/>
            <a:ext cx="8763000" cy="83099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PSI‐BLAST algorithm increases the sensitivity of a database search by detecting homologous matches with relatively low sequence identity</a:t>
            </a:r>
          </a:p>
        </p:txBody>
      </p:sp>
    </p:spTree>
    <p:extLst>
      <p:ext uri="{BB962C8B-B14F-4D97-AF65-F5344CB8AC3E}">
        <p14:creationId xmlns:p14="http://schemas.microsoft.com/office/powerpoint/2010/main" val="3108829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4" y="6211669"/>
            <a:ext cx="1028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B&amp;FG 3e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Page 177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304800"/>
            <a:ext cx="7086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PSI-BLAST: the problem of corruption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1219200"/>
            <a:ext cx="7543800" cy="48320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200" dirty="0"/>
              <a:t>In PSI-BLAST once a match is incorporated into a PSSM it will never be removed, even if it is wrong (i.e. even if it is a false positive that is not truly homologous to the query). Not only will it stay, it may lead to the inclusion of many other related false positive hits.</a:t>
            </a:r>
          </a:p>
          <a:p>
            <a:endParaRPr lang="en-US" sz="2200" dirty="0"/>
          </a:p>
          <a:p>
            <a:r>
              <a:rPr lang="en-US" sz="2200" dirty="0"/>
              <a:t>There are three main approaches to removing false positives:</a:t>
            </a:r>
          </a:p>
          <a:p>
            <a:endParaRPr lang="en-US" sz="2200" dirty="0"/>
          </a:p>
          <a:p>
            <a:pPr marL="457200" indent="-457200">
              <a:buAutoNum type="arabicParenBoth"/>
            </a:pPr>
            <a:r>
              <a:rPr lang="en-US" sz="2200" dirty="0"/>
              <a:t>Filter biased amino acid regions. (This is an option in BLAST.)</a:t>
            </a:r>
          </a:p>
          <a:p>
            <a:pPr marL="457200" indent="-457200">
              <a:buAutoNum type="arabicParenBoth"/>
            </a:pPr>
            <a:r>
              <a:rPr lang="en-US" sz="2200" dirty="0"/>
              <a:t>Lower the expect value threshold to make the search more stringent.</a:t>
            </a:r>
          </a:p>
          <a:p>
            <a:pPr marL="457200" indent="-457200">
              <a:buAutoNum type="arabicParenBoth"/>
            </a:pPr>
            <a:r>
              <a:rPr lang="en-US" sz="2200" dirty="0"/>
              <a:t>Visually inspect the output from each PSI-BLAST iteration and remove suspicious matches (by unchecking the corresponding boxes).</a:t>
            </a:r>
          </a:p>
        </p:txBody>
      </p:sp>
    </p:spTree>
    <p:extLst>
      <p:ext uri="{BB962C8B-B14F-4D97-AF65-F5344CB8AC3E}">
        <p14:creationId xmlns:p14="http://schemas.microsoft.com/office/powerpoint/2010/main" val="3057209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14"/>
          <a:stretch/>
        </p:blipFill>
        <p:spPr bwMode="auto">
          <a:xfrm>
            <a:off x="1339565" y="1600200"/>
            <a:ext cx="7499635" cy="416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14" y="5905642"/>
            <a:ext cx="102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B&amp;FG 3e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Fig. 5.6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Page 178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59603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Reverse position-specific BLAST (RPS-BLAST): search a query against a collection of predefined position-specific scoring matrices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5874603"/>
            <a:ext cx="6781800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RPS-BLAST searches are incorporated into the Conserved Domain Database (CDD) at NCBI</a:t>
            </a:r>
          </a:p>
        </p:txBody>
      </p:sp>
    </p:spTree>
    <p:extLst>
      <p:ext uri="{BB962C8B-B14F-4D97-AF65-F5344CB8AC3E}">
        <p14:creationId xmlns:p14="http://schemas.microsoft.com/office/powerpoint/2010/main" val="149929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7F2254-BFCF-9A43-9CFC-D58E703DCBA6}"/>
              </a:ext>
            </a:extLst>
          </p:cNvPr>
          <p:cNvSpPr/>
          <p:nvPr/>
        </p:nvSpPr>
        <p:spPr>
          <a:xfrm>
            <a:off x="0" y="1279922"/>
            <a:ext cx="9144000" cy="6965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AD918-98B1-7944-AE19-57D758C6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 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A2B777-4639-413B-B404-7E6131F77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981897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8700" y="1905000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Chapter 5:</a:t>
            </a:r>
          </a:p>
          <a:p>
            <a:pPr algn="ctr"/>
            <a:r>
              <a:rPr lang="en-US" sz="2800" dirty="0"/>
              <a:t>Advanced Database Searching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6072" y="4724400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Jonathan Pevsner, Ph.D.</a:t>
            </a:r>
          </a:p>
          <a:p>
            <a:pPr algn="ctr"/>
            <a:r>
              <a:rPr lang="en-US" sz="2400" dirty="0"/>
              <a:t>pevsner@kennedykrieger.org</a:t>
            </a:r>
          </a:p>
          <a:p>
            <a:pPr algn="ctr"/>
            <a:r>
              <a:rPr lang="en-US" sz="2400" dirty="0"/>
              <a:t>Bioinformatics and Functional Genomics </a:t>
            </a:r>
          </a:p>
          <a:p>
            <a:pPr algn="ctr"/>
            <a:r>
              <a:rPr lang="en-US" sz="2400" dirty="0"/>
              <a:t>(Wiley-</a:t>
            </a:r>
            <a:r>
              <a:rPr lang="en-US" sz="2400" dirty="0" err="1"/>
              <a:t>Liss</a:t>
            </a:r>
            <a:r>
              <a:rPr lang="en-US" sz="2400" dirty="0"/>
              <a:t>, 3</a:t>
            </a:r>
            <a:r>
              <a:rPr lang="en-US" sz="2400" baseline="30000" dirty="0"/>
              <a:t>rd</a:t>
            </a:r>
            <a:r>
              <a:rPr lang="en-US" sz="2400" dirty="0"/>
              <a:t> edition, 2015)</a:t>
            </a:r>
          </a:p>
          <a:p>
            <a:pPr algn="ctr"/>
            <a:r>
              <a:rPr lang="en-US" sz="2400" dirty="0"/>
              <a:t>You may use this PowerPoint for teaching purposes</a:t>
            </a:r>
          </a:p>
        </p:txBody>
      </p:sp>
    </p:spTree>
    <p:extLst>
      <p:ext uri="{BB962C8B-B14F-4D97-AF65-F5344CB8AC3E}">
        <p14:creationId xmlns:p14="http://schemas.microsoft.com/office/powerpoint/2010/main" val="273828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212246" y="457200"/>
            <a:ext cx="487825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Gill Sans MT"/>
                <a:cs typeface="Gill Sans MT"/>
              </a:rPr>
              <a:t>Position specific iterated BLAST: 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Gill Sans MT"/>
                <a:cs typeface="Gill Sans MT"/>
              </a:rPr>
              <a:t>PSI-BLAST</a:t>
            </a:r>
          </a:p>
        </p:txBody>
      </p:sp>
      <p:sp>
        <p:nvSpPr>
          <p:cNvPr id="78851" name="Line 4"/>
          <p:cNvSpPr>
            <a:spLocks noChangeShapeType="1"/>
          </p:cNvSpPr>
          <p:nvPr/>
        </p:nvSpPr>
        <p:spPr bwMode="auto">
          <a:xfrm>
            <a:off x="1600200" y="1524000"/>
            <a:ext cx="6934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00"/>
              </a:solidFill>
              <a:latin typeface="Gill Sans MT"/>
              <a:cs typeface="Gill Sans MT"/>
            </a:endParaRPr>
          </a:p>
        </p:txBody>
      </p:sp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1752600" y="2514600"/>
            <a:ext cx="6781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Gill Sans MT"/>
                <a:cs typeface="Gill Sans MT"/>
              </a:rPr>
              <a:t>The purpose of PSI-BLAST is to look deeper into the database for matches to your query protein sequence by employing a scoring matrix that is customized to your query.</a:t>
            </a:r>
          </a:p>
        </p:txBody>
      </p:sp>
    </p:spTree>
    <p:extLst>
      <p:ext uri="{BB962C8B-B14F-4D97-AF65-F5344CB8AC3E}">
        <p14:creationId xmlns:p14="http://schemas.microsoft.com/office/powerpoint/2010/main" val="412785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2133600" y="304800"/>
            <a:ext cx="5501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Gill Sans MT"/>
                <a:cs typeface="Gill Sans MT"/>
              </a:rPr>
              <a:t>PSI-BLAST is performed in five steps</a:t>
            </a:r>
          </a:p>
        </p:txBody>
      </p:sp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1371600" y="1066800"/>
            <a:ext cx="7010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00"/>
              </a:solidFill>
              <a:latin typeface="Gill Sans MT"/>
              <a:cs typeface="Gill Sans MT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485354" y="1447800"/>
            <a:ext cx="7353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[1] Select a query and search it against a protein database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14" y="6135469"/>
            <a:ext cx="1028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B&amp;FG 3e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Page 172</a:t>
            </a:r>
          </a:p>
        </p:txBody>
      </p:sp>
    </p:spTree>
    <p:extLst>
      <p:ext uri="{BB962C8B-B14F-4D97-AF65-F5344CB8AC3E}">
        <p14:creationId xmlns:p14="http://schemas.microsoft.com/office/powerpoint/2010/main" val="38689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2133600" y="304800"/>
            <a:ext cx="5501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Gill Sans MT"/>
                <a:cs typeface="Gill Sans MT"/>
              </a:rPr>
              <a:t>PSI-BLAST is performed in five steps</a:t>
            </a:r>
          </a:p>
        </p:txBody>
      </p:sp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1371600" y="1066800"/>
            <a:ext cx="7010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00"/>
              </a:solidFill>
              <a:latin typeface="Gill Sans MT"/>
              <a:cs typeface="Gill Sans MT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485354" y="1447800"/>
            <a:ext cx="735384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[1] Select a query and search it against a protein database</a:t>
            </a:r>
          </a:p>
          <a:p>
            <a:endParaRPr lang="en-US" sz="2400" dirty="0">
              <a:solidFill>
                <a:srgbClr val="000000"/>
              </a:solidFill>
              <a:latin typeface="Gill Sans MT"/>
              <a:cs typeface="Gill Sans MT"/>
            </a:endParaRPr>
          </a:p>
          <a:p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[2] PSI-BLAST constructs a multiple sequence alignment</a:t>
            </a:r>
          </a:p>
          <a:p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then creates a “profile” or specialized position-specific</a:t>
            </a:r>
          </a:p>
          <a:p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scoring matrix (PSSM)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14" y="6135469"/>
            <a:ext cx="1028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B&amp;FG 3e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Page 172</a:t>
            </a:r>
          </a:p>
        </p:txBody>
      </p:sp>
    </p:spTree>
    <p:extLst>
      <p:ext uri="{BB962C8B-B14F-4D97-AF65-F5344CB8AC3E}">
        <p14:creationId xmlns:p14="http://schemas.microsoft.com/office/powerpoint/2010/main" val="427767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fig5-psi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00200"/>
            <a:ext cx="8686800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236913" y="5410200"/>
            <a:ext cx="6343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CC"/>
                </a:solidFill>
                <a:latin typeface="Gill Sans MT"/>
                <a:cs typeface="Gill Sans MT"/>
              </a:rPr>
              <a:t>R,I,K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343400" y="5410200"/>
            <a:ext cx="3480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CC"/>
                </a:solidFill>
                <a:latin typeface="Gill Sans MT"/>
                <a:cs typeface="Gill Sans MT"/>
              </a:rPr>
              <a:t>C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5029200" y="5410200"/>
            <a:ext cx="696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CC"/>
                </a:solidFill>
                <a:latin typeface="Gill Sans MT"/>
                <a:cs typeface="Gill Sans MT"/>
              </a:rPr>
              <a:t>D,E,T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6096000" y="5410200"/>
            <a:ext cx="71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CC"/>
                </a:solidFill>
                <a:latin typeface="Gill Sans MT"/>
                <a:cs typeface="Gill Sans MT"/>
              </a:rPr>
              <a:t>K,R,T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7239000" y="5410200"/>
            <a:ext cx="910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CC"/>
                </a:solidFill>
                <a:latin typeface="Gill Sans MT"/>
                <a:cs typeface="Gill Sans MT"/>
              </a:rPr>
              <a:t>N,L,Y,G</a:t>
            </a:r>
          </a:p>
        </p:txBody>
      </p:sp>
      <p:sp>
        <p:nvSpPr>
          <p:cNvPr id="81928" name="AutoShape 8"/>
          <p:cNvSpPr>
            <a:spLocks noChangeArrowheads="1"/>
          </p:cNvSpPr>
          <p:nvPr/>
        </p:nvSpPr>
        <p:spPr bwMode="auto">
          <a:xfrm>
            <a:off x="3619500" y="4343400"/>
            <a:ext cx="152400" cy="1066800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 MT"/>
              <a:cs typeface="Gill Sans MT"/>
            </a:endParaRPr>
          </a:p>
        </p:txBody>
      </p:sp>
      <p:sp>
        <p:nvSpPr>
          <p:cNvPr id="81929" name="AutoShape 9"/>
          <p:cNvSpPr>
            <a:spLocks noChangeArrowheads="1"/>
          </p:cNvSpPr>
          <p:nvPr/>
        </p:nvSpPr>
        <p:spPr bwMode="auto">
          <a:xfrm>
            <a:off x="4476750" y="4343400"/>
            <a:ext cx="152400" cy="1066800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 MT"/>
              <a:cs typeface="Gill Sans MT"/>
            </a:endParaRPr>
          </a:p>
        </p:txBody>
      </p:sp>
      <p:sp>
        <p:nvSpPr>
          <p:cNvPr id="81930" name="AutoShape 10"/>
          <p:cNvSpPr>
            <a:spLocks noChangeArrowheads="1"/>
          </p:cNvSpPr>
          <p:nvPr/>
        </p:nvSpPr>
        <p:spPr bwMode="auto">
          <a:xfrm>
            <a:off x="5429250" y="4343400"/>
            <a:ext cx="152400" cy="1066800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 MT"/>
              <a:cs typeface="Gill Sans MT"/>
            </a:endParaRPr>
          </a:p>
        </p:txBody>
      </p:sp>
      <p:sp>
        <p:nvSpPr>
          <p:cNvPr id="81931" name="AutoShape 11"/>
          <p:cNvSpPr>
            <a:spLocks noChangeArrowheads="1"/>
          </p:cNvSpPr>
          <p:nvPr/>
        </p:nvSpPr>
        <p:spPr bwMode="auto">
          <a:xfrm>
            <a:off x="6505575" y="4343400"/>
            <a:ext cx="152400" cy="1066800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 MT"/>
              <a:cs typeface="Gill Sans MT"/>
            </a:endParaRPr>
          </a:p>
        </p:txBody>
      </p:sp>
      <p:sp>
        <p:nvSpPr>
          <p:cNvPr id="81932" name="AutoShape 12"/>
          <p:cNvSpPr>
            <a:spLocks noChangeArrowheads="1"/>
          </p:cNvSpPr>
          <p:nvPr/>
        </p:nvSpPr>
        <p:spPr bwMode="auto">
          <a:xfrm>
            <a:off x="7791450" y="4343400"/>
            <a:ext cx="152400" cy="1066800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 MT"/>
              <a:cs typeface="Gill Sans MT"/>
            </a:endParaRPr>
          </a:p>
        </p:txBody>
      </p:sp>
      <p:sp>
        <p:nvSpPr>
          <p:cNvPr id="81934" name="Rectangle 4"/>
          <p:cNvSpPr>
            <a:spLocks noChangeArrowheads="1"/>
          </p:cNvSpPr>
          <p:nvPr/>
        </p:nvSpPr>
        <p:spPr bwMode="auto">
          <a:xfrm>
            <a:off x="228600" y="152400"/>
            <a:ext cx="853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Gill Sans MT"/>
                <a:cs typeface="Gill Sans MT"/>
              </a:rPr>
              <a:t>Inspect the BLASTP output to identify empirical “rules” regarding amino acids tolerated at each position</a:t>
            </a:r>
          </a:p>
        </p:txBody>
      </p:sp>
    </p:spTree>
    <p:extLst>
      <p:ext uri="{BB962C8B-B14F-4D97-AF65-F5344CB8AC3E}">
        <p14:creationId xmlns:p14="http://schemas.microsoft.com/office/powerpoint/2010/main" val="88413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327025" y="273050"/>
            <a:ext cx="8740775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        A  R  N  D  C  Q  E  G  H  I  L  K  M  F  P  S  T  W  Y  V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 1 M   -1 -2 -2 -3 -2 -1 -2 -3 -2  1  2 -2  6  0 -3 -2 -1 -2 -1  1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 2 K   -1  1  0  1 -4  2  4 -2  0 -3 -3  3 -2 -4 -1  0 -1 -3 -2 -3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 3 W   -3 -3 -4 -5 -3 -2 -3 -3 -3 -3 -2 -3 -2  1 -4 -3 -3 12  2 -3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 4 V    0 -3 -3 -4 -1 -3 -3 -4 -4  3  1 -3  1 -1 -3 -2  0 -3 -1  4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 5 W   -3 -3 -4 -5 -3 -2 -3 -3 -3 -3 -2 -3 -2  1 -4 -3 -3 12  2 -3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 6 A    5 -2 -2 -2 -1 -1 -1  0 -2 -2 -2 -1 -1 -3 -1  1  0 -3 -2  0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 7 L   -2 -2 -4 -4 -1 -2 -3 -4 -3  2  4 -3  2  0 -3 -3 -1 -2 -1  1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 8 L   -1 -3 -3 -4 -1 -3 -3 -4 -3  2  2 -3  1  3 -3 -2 -1 -2  0  3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 9 L   -1 -3 -4 -4 -1 -2 -3 -4 -3  2  4 -3  2  0 -3 -3 -1 -2 -1  2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10 L   -2 -2 -4 -4 -1 -2 -3 -4 -3  2  4 -3  2  0 -3 -3 -1 -2 -1  1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11 A    5 -2 -2 -2 -1 -1 -1  0 -2 -2 -2 -1 -1 -3 -1  1  0 -3 -2  0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12 A    5 -2 -2 -2 -1 -1 -1  0 -2 -2 -2 -1 -1 -3 -1  1  0 -3 -2  0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13 W   -2 -3 -4 -4 -2 -2 -3 -4 -3  1  4 -3  2  1 -3 -3 -2  7  0  0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14 A    3 -2 -1 -2 -1 -1 -2  4 -2 -2 -2 -1 -2 -3 -1  1 -1 -3 -3 -1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15 A    2 -1  0 -1 -2  2  0  2 -1 -3 -3  0 -2 -3 -1  3  0 -3 -2 -2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16 A    4 -2 -1 -2 -1 -1 -1  3 -2 -2 -2 -1 -1 -3 -1  1  0 -3 -2 -1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...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37 S    2 -1  0 -1 -1  0  0  0 -1 -2 -3  0 -2 -3 -1  4  1 -3 -2 -2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38 G    0 -3 -1 -2 -3 -2 -2  6 -2 -4 -4 -2 -3 -4 -2  0 -2 -3 -3 -4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39 T    0 -1  0 -1 -1 -1 -1 -2 -2 -1 -1 -1 -1 -2 -1  1  5 -3 -2  0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40 W   -3 -3 -4 -5 -3 -2 -3 -3 -3 -3 -2 -3 -2  1 -4 -3 -3 12  2 -3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41 Y   -2 -2 -2 -3 -3 -2 -2 -3  2 -2 -1 -2 -1  3 -3 -2 -2  2  7 -1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42 A    4 -2 -2 -2 -1 -1 -1  0 -2 -2 -2 -1 -1 -3 -1  1  0 -3 -2  0 </a:t>
            </a:r>
          </a:p>
          <a:p>
            <a:endParaRPr lang="en-US" sz="16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2057400" y="533400"/>
            <a:ext cx="6705600" cy="457200"/>
          </a:xfrm>
          <a:prstGeom prst="leftRightArrow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Left-Right Arrow 4"/>
          <p:cNvSpPr/>
          <p:nvPr/>
        </p:nvSpPr>
        <p:spPr>
          <a:xfrm rot="16200000">
            <a:off x="-1142999" y="3352800"/>
            <a:ext cx="5334000" cy="457200"/>
          </a:xfrm>
          <a:prstGeom prst="leftRightArrow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950" name="TextBox 5"/>
          <p:cNvSpPr txBox="1">
            <a:spLocks noChangeArrowheads="1"/>
          </p:cNvSpPr>
          <p:nvPr/>
        </p:nvSpPr>
        <p:spPr bwMode="auto">
          <a:xfrm>
            <a:off x="4457700" y="990600"/>
            <a:ext cx="2032227" cy="461665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ill Sans MT"/>
                <a:cs typeface="Gill Sans MT"/>
              </a:rPr>
              <a:t>20 amino acids</a:t>
            </a:r>
          </a:p>
        </p:txBody>
      </p:sp>
      <p:sp>
        <p:nvSpPr>
          <p:cNvPr id="82951" name="TextBox 6"/>
          <p:cNvSpPr txBox="1">
            <a:spLocks noChangeArrowheads="1"/>
          </p:cNvSpPr>
          <p:nvPr/>
        </p:nvSpPr>
        <p:spPr bwMode="auto">
          <a:xfrm>
            <a:off x="1943100" y="3200400"/>
            <a:ext cx="3124200" cy="156966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Gill Sans MT"/>
                <a:cs typeface="Gill Sans MT"/>
              </a:rPr>
              <a:t>all the amino acids from position 1 to the end of your PSI-BLAST query protein </a:t>
            </a:r>
          </a:p>
        </p:txBody>
      </p:sp>
    </p:spTree>
    <p:extLst>
      <p:ext uri="{BB962C8B-B14F-4D97-AF65-F5344CB8AC3E}">
        <p14:creationId xmlns:p14="http://schemas.microsoft.com/office/powerpoint/2010/main" val="75297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2561</TotalTime>
  <Words>2722</Words>
  <Application>Microsoft Macintosh PowerPoint</Application>
  <PresentationFormat>On-screen Show (4:3)</PresentationFormat>
  <Paragraphs>237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Gill Sans MT</vt:lpstr>
      <vt:lpstr>Open Sans</vt:lpstr>
      <vt:lpstr>Office Theme</vt:lpstr>
      <vt:lpstr>Bioinformatics</vt:lpstr>
      <vt:lpstr>PowerPoint Presentation</vt:lpstr>
      <vt:lpstr>Presentation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Kennedy Krieger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pevsner</dc:creator>
  <cp:lastModifiedBy>Bosman J, Jasper</cp:lastModifiedBy>
  <cp:revision>53</cp:revision>
  <dcterms:created xsi:type="dcterms:W3CDTF">2014-11-10T15:13:23Z</dcterms:created>
  <dcterms:modified xsi:type="dcterms:W3CDTF">2020-03-10T09:13:31Z</dcterms:modified>
</cp:coreProperties>
</file>