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4"/>
  </p:sldMasterIdLst>
  <p:sldIdLst>
    <p:sldId id="256" r:id="rId5"/>
    <p:sldId id="290" r:id="rId6"/>
    <p:sldId id="257" r:id="rId7"/>
    <p:sldId id="260" r:id="rId8"/>
    <p:sldId id="261" r:id="rId9"/>
    <p:sldId id="262" r:id="rId10"/>
    <p:sldId id="276" r:id="rId11"/>
    <p:sldId id="277" r:id="rId12"/>
    <p:sldId id="278" r:id="rId13"/>
    <p:sldId id="280" r:id="rId14"/>
    <p:sldId id="282" r:id="rId15"/>
    <p:sldId id="281" r:id="rId16"/>
    <p:sldId id="283" r:id="rId17"/>
    <p:sldId id="284" r:id="rId18"/>
    <p:sldId id="285" r:id="rId19"/>
    <p:sldId id="286" r:id="rId20"/>
    <p:sldId id="289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CFF2D2-C98D-4E23-ACF4-E5D7C1527E5A}" v="22" dt="2022-01-19T21:03:37.115"/>
    <p1510:client id="{3E292D15-F8E2-47FD-9440-72CCD7CCF38D}" v="71" dt="2022-01-18T20:24:34.017"/>
    <p1510:client id="{99F57923-0B8A-4927-BCD8-867393F8654B}" v="380" dt="2022-01-21T10:41:23.901"/>
    <p1510:client id="{D25B034C-7919-4730-BE5C-73D424CB6582}" v="1433" dt="2022-01-18T20:18:56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kourlias O, Orfeas" userId="S::o.gkourlias@st.hanze.nl::3dc7c166-73dd-4ac0-bddb-29bdd4b84c63" providerId="AD" clId="Web-{3E292D15-F8E2-47FD-9440-72CCD7CCF38D}"/>
    <pc:docChg chg="addSld modSld">
      <pc:chgData name="Gkourlias O, Orfeas" userId="S::o.gkourlias@st.hanze.nl::3dc7c166-73dd-4ac0-bddb-29bdd4b84c63" providerId="AD" clId="Web-{3E292D15-F8E2-47FD-9440-72CCD7CCF38D}" dt="2022-01-18T20:24:29.157" v="61"/>
      <pc:docMkLst>
        <pc:docMk/>
      </pc:docMkLst>
      <pc:sldChg chg="addSp delSp modSp">
        <pc:chgData name="Gkourlias O, Orfeas" userId="S::o.gkourlias@st.hanze.nl::3dc7c166-73dd-4ac0-bddb-29bdd4b84c63" providerId="AD" clId="Web-{3E292D15-F8E2-47FD-9440-72CCD7CCF38D}" dt="2022-01-18T20:23:52.202" v="42"/>
        <pc:sldMkLst>
          <pc:docMk/>
          <pc:sldMk cId="4176363793" sldId="256"/>
        </pc:sldMkLst>
        <pc:spChg chg="add del mod">
          <ac:chgData name="Gkourlias O, Orfeas" userId="S::o.gkourlias@st.hanze.nl::3dc7c166-73dd-4ac0-bddb-29bdd4b84c63" providerId="AD" clId="Web-{3E292D15-F8E2-47FD-9440-72CCD7CCF38D}" dt="2022-01-18T20:22:04.663" v="17"/>
          <ac:spMkLst>
            <pc:docMk/>
            <pc:sldMk cId="4176363793" sldId="256"/>
            <ac:spMk id="2" creationId="{83C70E95-7309-4CFE-B3A8-09E6DF556400}"/>
          </ac:spMkLst>
        </pc:spChg>
        <pc:picChg chg="add del mod">
          <ac:chgData name="Gkourlias O, Orfeas" userId="S::o.gkourlias@st.hanze.nl::3dc7c166-73dd-4ac0-bddb-29bdd4b84c63" providerId="AD" clId="Web-{3E292D15-F8E2-47FD-9440-72CCD7CCF38D}" dt="2022-01-18T20:22:53.245" v="27"/>
          <ac:picMkLst>
            <pc:docMk/>
            <pc:sldMk cId="4176363793" sldId="256"/>
            <ac:picMk id="3" creationId="{084CD1C0-FD75-4EE5-A0FC-28E328F5247D}"/>
          </ac:picMkLst>
        </pc:picChg>
        <pc:picChg chg="add del">
          <ac:chgData name="Gkourlias O, Orfeas" userId="S::o.gkourlias@st.hanze.nl::3dc7c166-73dd-4ac0-bddb-29bdd4b84c63" providerId="AD" clId="Web-{3E292D15-F8E2-47FD-9440-72CCD7CCF38D}" dt="2022-01-18T20:23:45.936" v="38"/>
          <ac:picMkLst>
            <pc:docMk/>
            <pc:sldMk cId="4176363793" sldId="256"/>
            <ac:picMk id="5" creationId="{27336FCA-7B50-4F28-B749-D8379F398852}"/>
          </ac:picMkLst>
        </pc:picChg>
        <pc:picChg chg="add">
          <ac:chgData name="Gkourlias O, Orfeas" userId="S::o.gkourlias@st.hanze.nl::3dc7c166-73dd-4ac0-bddb-29bdd4b84c63" providerId="AD" clId="Web-{3E292D15-F8E2-47FD-9440-72CCD7CCF38D}" dt="2022-01-18T20:23:52.202" v="42"/>
          <ac:picMkLst>
            <pc:docMk/>
            <pc:sldMk cId="4176363793" sldId="256"/>
            <ac:picMk id="6" creationId="{E0DF65C2-BEB8-4E45-8865-A9C282D0F41F}"/>
          </ac:picMkLst>
        </pc:picChg>
      </pc:sldChg>
      <pc:sldChg chg="addSp delSp">
        <pc:chgData name="Gkourlias O, Orfeas" userId="S::o.gkourlias@st.hanze.nl::3dc7c166-73dd-4ac0-bddb-29bdd4b84c63" providerId="AD" clId="Web-{3E292D15-F8E2-47FD-9440-72CCD7CCF38D}" dt="2022-01-18T20:23:54.905" v="44"/>
        <pc:sldMkLst>
          <pc:docMk/>
          <pc:sldMk cId="323080484" sldId="257"/>
        </pc:sldMkLst>
        <pc:picChg chg="add del">
          <ac:chgData name="Gkourlias O, Orfeas" userId="S::o.gkourlias@st.hanze.nl::3dc7c166-73dd-4ac0-bddb-29bdd4b84c63" providerId="AD" clId="Web-{3E292D15-F8E2-47FD-9440-72CCD7CCF38D}" dt="2022-01-18T20:23:49.139" v="40"/>
          <ac:picMkLst>
            <pc:docMk/>
            <pc:sldMk cId="323080484" sldId="257"/>
            <ac:picMk id="3" creationId="{827898A7-8CAB-4AF1-B283-888DC62E17A2}"/>
          </ac:picMkLst>
        </pc:picChg>
        <pc:picChg chg="add">
          <ac:chgData name="Gkourlias O, Orfeas" userId="S::o.gkourlias@st.hanze.nl::3dc7c166-73dd-4ac0-bddb-29bdd4b84c63" providerId="AD" clId="Web-{3E292D15-F8E2-47FD-9440-72CCD7CCF38D}" dt="2022-01-18T20:23:54.905" v="44"/>
          <ac:picMkLst>
            <pc:docMk/>
            <pc:sldMk cId="323080484" sldId="257"/>
            <ac:picMk id="4" creationId="{690CB8EB-8E87-42C0-BE31-23B81342BD21}"/>
          </ac:picMkLst>
        </pc:picChg>
      </pc:sldChg>
      <pc:sldChg chg="addSp delSp">
        <pc:chgData name="Gkourlias O, Orfeas" userId="S::o.gkourlias@st.hanze.nl::3dc7c166-73dd-4ac0-bddb-29bdd4b84c63" providerId="AD" clId="Web-{3E292D15-F8E2-47FD-9440-72CCD7CCF38D}" dt="2022-01-18T20:23:57.499" v="45"/>
        <pc:sldMkLst>
          <pc:docMk/>
          <pc:sldMk cId="2746126207" sldId="260"/>
        </pc:sldMkLst>
        <pc:picChg chg="add del">
          <ac:chgData name="Gkourlias O, Orfeas" userId="S::o.gkourlias@st.hanze.nl::3dc7c166-73dd-4ac0-bddb-29bdd4b84c63" providerId="AD" clId="Web-{3E292D15-F8E2-47FD-9440-72CCD7CCF38D}" dt="2022-01-18T20:23:51.030" v="41"/>
          <ac:picMkLst>
            <pc:docMk/>
            <pc:sldMk cId="2746126207" sldId="260"/>
            <ac:picMk id="3" creationId="{8495E357-4727-4834-A6BC-6A7DD292BE5F}"/>
          </ac:picMkLst>
        </pc:picChg>
        <pc:picChg chg="add">
          <ac:chgData name="Gkourlias O, Orfeas" userId="S::o.gkourlias@st.hanze.nl::3dc7c166-73dd-4ac0-bddb-29bdd4b84c63" providerId="AD" clId="Web-{3E292D15-F8E2-47FD-9440-72CCD7CCF38D}" dt="2022-01-18T20:23:57.499" v="45"/>
          <ac:picMkLst>
            <pc:docMk/>
            <pc:sldMk cId="2746126207" sldId="260"/>
            <ac:picMk id="4" creationId="{4BC84123-C1D9-47CC-8EF0-EFFDE1972880}"/>
          </ac:picMkLst>
        </pc:picChg>
      </pc:sldChg>
      <pc:sldChg chg="addSp modSp">
        <pc:chgData name="Gkourlias O, Orfeas" userId="S::o.gkourlias@st.hanze.nl::3dc7c166-73dd-4ac0-bddb-29bdd4b84c63" providerId="AD" clId="Web-{3E292D15-F8E2-47FD-9440-72CCD7CCF38D}" dt="2022-01-18T20:23:41.545" v="37" actId="1076"/>
        <pc:sldMkLst>
          <pc:docMk/>
          <pc:sldMk cId="3556826836" sldId="261"/>
        </pc:sldMkLst>
        <pc:picChg chg="add mod">
          <ac:chgData name="Gkourlias O, Orfeas" userId="S::o.gkourlias@st.hanze.nl::3dc7c166-73dd-4ac0-bddb-29bdd4b84c63" providerId="AD" clId="Web-{3E292D15-F8E2-47FD-9440-72CCD7CCF38D}" dt="2022-01-18T20:23:41.545" v="37" actId="1076"/>
          <ac:picMkLst>
            <pc:docMk/>
            <pc:sldMk cId="3556826836" sldId="261"/>
            <ac:picMk id="96" creationId="{64FD3D37-EB19-4B16-9430-E6B34117E529}"/>
          </ac:picMkLst>
        </pc:picChg>
      </pc:sldChg>
      <pc:sldChg chg="addSp">
        <pc:chgData name="Gkourlias O, Orfeas" userId="S::o.gkourlias@st.hanze.nl::3dc7c166-73dd-4ac0-bddb-29bdd4b84c63" providerId="AD" clId="Web-{3E292D15-F8E2-47FD-9440-72CCD7CCF38D}" dt="2022-01-18T20:24:07.843" v="46"/>
        <pc:sldMkLst>
          <pc:docMk/>
          <pc:sldMk cId="1349178640" sldId="262"/>
        </pc:sldMkLst>
        <pc:picChg chg="add">
          <ac:chgData name="Gkourlias O, Orfeas" userId="S::o.gkourlias@st.hanze.nl::3dc7c166-73dd-4ac0-bddb-29bdd4b84c63" providerId="AD" clId="Web-{3E292D15-F8E2-47FD-9440-72CCD7CCF38D}" dt="2022-01-18T20:24:07.843" v="46"/>
          <ac:picMkLst>
            <pc:docMk/>
            <pc:sldMk cId="1349178640" sldId="262"/>
            <ac:picMk id="3" creationId="{50A21E05-F6DC-4EFE-9101-C088785C68E6}"/>
          </ac:picMkLst>
        </pc:picChg>
      </pc:sldChg>
      <pc:sldChg chg="addSp delSp modSp">
        <pc:chgData name="Gkourlias O, Orfeas" userId="S::o.gkourlias@st.hanze.nl::3dc7c166-73dd-4ac0-bddb-29bdd4b84c63" providerId="AD" clId="Web-{3E292D15-F8E2-47FD-9440-72CCD7CCF38D}" dt="2022-01-18T20:23:53.561" v="43"/>
        <pc:sldMkLst>
          <pc:docMk/>
          <pc:sldMk cId="987670035" sldId="263"/>
        </pc:sldMkLst>
        <pc:picChg chg="add del mod">
          <ac:chgData name="Gkourlias O, Orfeas" userId="S::o.gkourlias@st.hanze.nl::3dc7c166-73dd-4ac0-bddb-29bdd4b84c63" providerId="AD" clId="Web-{3E292D15-F8E2-47FD-9440-72CCD7CCF38D}" dt="2022-01-18T20:23:47.452" v="39"/>
          <ac:picMkLst>
            <pc:docMk/>
            <pc:sldMk cId="987670035" sldId="263"/>
            <ac:picMk id="5" creationId="{4D7DED28-DFBD-4059-B988-334154877B9F}"/>
          </ac:picMkLst>
        </pc:picChg>
        <pc:picChg chg="add">
          <ac:chgData name="Gkourlias O, Orfeas" userId="S::o.gkourlias@st.hanze.nl::3dc7c166-73dd-4ac0-bddb-29bdd4b84c63" providerId="AD" clId="Web-{3E292D15-F8E2-47FD-9440-72CCD7CCF38D}" dt="2022-01-18T20:23:53.561" v="43"/>
          <ac:picMkLst>
            <pc:docMk/>
            <pc:sldMk cId="987670035" sldId="263"/>
            <ac:picMk id="6" creationId="{6D4A9F4B-3B14-4FE4-80B8-5615074A7A0D}"/>
          </ac:picMkLst>
        </pc:picChg>
      </pc:sldChg>
      <pc:sldChg chg="addSp">
        <pc:chgData name="Gkourlias O, Orfeas" userId="S::o.gkourlias@st.hanze.nl::3dc7c166-73dd-4ac0-bddb-29bdd4b84c63" providerId="AD" clId="Web-{3E292D15-F8E2-47FD-9440-72CCD7CCF38D}" dt="2022-01-18T20:24:09.734" v="47"/>
        <pc:sldMkLst>
          <pc:docMk/>
          <pc:sldMk cId="3880219500" sldId="276"/>
        </pc:sldMkLst>
        <pc:picChg chg="add">
          <ac:chgData name="Gkourlias O, Orfeas" userId="S::o.gkourlias@st.hanze.nl::3dc7c166-73dd-4ac0-bddb-29bdd4b84c63" providerId="AD" clId="Web-{3E292D15-F8E2-47FD-9440-72CCD7CCF38D}" dt="2022-01-18T20:24:09.734" v="47"/>
          <ac:picMkLst>
            <pc:docMk/>
            <pc:sldMk cId="3880219500" sldId="276"/>
            <ac:picMk id="3" creationId="{B71AB057-48B1-49B7-A42C-DFA2EC3733C4}"/>
          </ac:picMkLst>
        </pc:picChg>
      </pc:sldChg>
      <pc:sldChg chg="addSp delSp">
        <pc:chgData name="Gkourlias O, Orfeas" userId="S::o.gkourlias@st.hanze.nl::3dc7c166-73dd-4ac0-bddb-29bdd4b84c63" providerId="AD" clId="Web-{3E292D15-F8E2-47FD-9440-72CCD7CCF38D}" dt="2022-01-18T20:24:17.157" v="50"/>
        <pc:sldMkLst>
          <pc:docMk/>
          <pc:sldMk cId="1882158060" sldId="277"/>
        </pc:sldMkLst>
        <pc:picChg chg="add">
          <ac:chgData name="Gkourlias O, Orfeas" userId="S::o.gkourlias@st.hanze.nl::3dc7c166-73dd-4ac0-bddb-29bdd4b84c63" providerId="AD" clId="Web-{3E292D15-F8E2-47FD-9440-72CCD7CCF38D}" dt="2022-01-18T20:24:10.844" v="48"/>
          <ac:picMkLst>
            <pc:docMk/>
            <pc:sldMk cId="1882158060" sldId="277"/>
            <ac:picMk id="3" creationId="{369C0DA2-981F-4C79-A7BE-BEAE571F7DEA}"/>
          </ac:picMkLst>
        </pc:picChg>
        <pc:picChg chg="add del">
          <ac:chgData name="Gkourlias O, Orfeas" userId="S::o.gkourlias@st.hanze.nl::3dc7c166-73dd-4ac0-bddb-29bdd4b84c63" providerId="AD" clId="Web-{3E292D15-F8E2-47FD-9440-72CCD7CCF38D}" dt="2022-01-18T20:24:17.157" v="50"/>
          <ac:picMkLst>
            <pc:docMk/>
            <pc:sldMk cId="1882158060" sldId="277"/>
            <ac:picMk id="5" creationId="{0838DDB7-D82E-4C69-BE15-879C2817DA60}"/>
          </ac:picMkLst>
        </pc:picChg>
      </pc:sldChg>
      <pc:sldChg chg="addSp">
        <pc:chgData name="Gkourlias O, Orfeas" userId="S::o.gkourlias@st.hanze.nl::3dc7c166-73dd-4ac0-bddb-29bdd4b84c63" providerId="AD" clId="Web-{3E292D15-F8E2-47FD-9440-72CCD7CCF38D}" dt="2022-01-18T20:24:18.813" v="51"/>
        <pc:sldMkLst>
          <pc:docMk/>
          <pc:sldMk cId="3810878093" sldId="278"/>
        </pc:sldMkLst>
        <pc:picChg chg="add">
          <ac:chgData name="Gkourlias O, Orfeas" userId="S::o.gkourlias@st.hanze.nl::3dc7c166-73dd-4ac0-bddb-29bdd4b84c63" providerId="AD" clId="Web-{3E292D15-F8E2-47FD-9440-72CCD7CCF38D}" dt="2022-01-18T20:24:18.813" v="51"/>
          <ac:picMkLst>
            <pc:docMk/>
            <pc:sldMk cId="3810878093" sldId="278"/>
            <ac:picMk id="3" creationId="{ADBE6276-1682-4D75-A572-CD55966707CE}"/>
          </ac:picMkLst>
        </pc:picChg>
      </pc:sldChg>
      <pc:sldChg chg="addSp">
        <pc:chgData name="Gkourlias O, Orfeas" userId="S::o.gkourlias@st.hanze.nl::3dc7c166-73dd-4ac0-bddb-29bdd4b84c63" providerId="AD" clId="Web-{3E292D15-F8E2-47FD-9440-72CCD7CCF38D}" dt="2022-01-18T20:24:19.375" v="52"/>
        <pc:sldMkLst>
          <pc:docMk/>
          <pc:sldMk cId="807731387" sldId="280"/>
        </pc:sldMkLst>
        <pc:picChg chg="add">
          <ac:chgData name="Gkourlias O, Orfeas" userId="S::o.gkourlias@st.hanze.nl::3dc7c166-73dd-4ac0-bddb-29bdd4b84c63" providerId="AD" clId="Web-{3E292D15-F8E2-47FD-9440-72CCD7CCF38D}" dt="2022-01-18T20:24:19.375" v="52"/>
          <ac:picMkLst>
            <pc:docMk/>
            <pc:sldMk cId="807731387" sldId="280"/>
            <ac:picMk id="3" creationId="{10A1FE50-3320-48F6-A7B9-ADE3A8D2E92E}"/>
          </ac:picMkLst>
        </pc:picChg>
      </pc:sldChg>
      <pc:sldChg chg="addSp">
        <pc:chgData name="Gkourlias O, Orfeas" userId="S::o.gkourlias@st.hanze.nl::3dc7c166-73dd-4ac0-bddb-29bdd4b84c63" providerId="AD" clId="Web-{3E292D15-F8E2-47FD-9440-72CCD7CCF38D}" dt="2022-01-18T20:24:20.063" v="53"/>
        <pc:sldMkLst>
          <pc:docMk/>
          <pc:sldMk cId="1437182291" sldId="281"/>
        </pc:sldMkLst>
        <pc:picChg chg="add">
          <ac:chgData name="Gkourlias O, Orfeas" userId="S::o.gkourlias@st.hanze.nl::3dc7c166-73dd-4ac0-bddb-29bdd4b84c63" providerId="AD" clId="Web-{3E292D15-F8E2-47FD-9440-72CCD7CCF38D}" dt="2022-01-18T20:24:20.063" v="53"/>
          <ac:picMkLst>
            <pc:docMk/>
            <pc:sldMk cId="1437182291" sldId="281"/>
            <ac:picMk id="3" creationId="{E3883BC0-BD85-40F2-8A61-8F768C9CBCC3}"/>
          </ac:picMkLst>
        </pc:picChg>
      </pc:sldChg>
      <pc:sldChg chg="addSp">
        <pc:chgData name="Gkourlias O, Orfeas" userId="S::o.gkourlias@st.hanze.nl::3dc7c166-73dd-4ac0-bddb-29bdd4b84c63" providerId="AD" clId="Web-{3E292D15-F8E2-47FD-9440-72CCD7CCF38D}" dt="2022-01-18T20:24:21.547" v="54"/>
        <pc:sldMkLst>
          <pc:docMk/>
          <pc:sldMk cId="2041600732" sldId="282"/>
        </pc:sldMkLst>
        <pc:picChg chg="add">
          <ac:chgData name="Gkourlias O, Orfeas" userId="S::o.gkourlias@st.hanze.nl::3dc7c166-73dd-4ac0-bddb-29bdd4b84c63" providerId="AD" clId="Web-{3E292D15-F8E2-47FD-9440-72CCD7CCF38D}" dt="2022-01-18T20:24:21.547" v="54"/>
          <ac:picMkLst>
            <pc:docMk/>
            <pc:sldMk cId="2041600732" sldId="282"/>
            <ac:picMk id="3" creationId="{A3B49DBF-1C2E-47DA-88B1-0BF3B25C8B5F}"/>
          </ac:picMkLst>
        </pc:picChg>
      </pc:sldChg>
      <pc:sldChg chg="addSp">
        <pc:chgData name="Gkourlias O, Orfeas" userId="S::o.gkourlias@st.hanze.nl::3dc7c166-73dd-4ac0-bddb-29bdd4b84c63" providerId="AD" clId="Web-{3E292D15-F8E2-47FD-9440-72CCD7CCF38D}" dt="2022-01-18T20:24:21.610" v="55"/>
        <pc:sldMkLst>
          <pc:docMk/>
          <pc:sldMk cId="2371914195" sldId="283"/>
        </pc:sldMkLst>
        <pc:picChg chg="add">
          <ac:chgData name="Gkourlias O, Orfeas" userId="S::o.gkourlias@st.hanze.nl::3dc7c166-73dd-4ac0-bddb-29bdd4b84c63" providerId="AD" clId="Web-{3E292D15-F8E2-47FD-9440-72CCD7CCF38D}" dt="2022-01-18T20:24:21.610" v="55"/>
          <ac:picMkLst>
            <pc:docMk/>
            <pc:sldMk cId="2371914195" sldId="283"/>
            <ac:picMk id="3" creationId="{63BB929D-7486-41D5-A2BF-F9B628C44492}"/>
          </ac:picMkLst>
        </pc:picChg>
      </pc:sldChg>
      <pc:sldChg chg="addSp">
        <pc:chgData name="Gkourlias O, Orfeas" userId="S::o.gkourlias@st.hanze.nl::3dc7c166-73dd-4ac0-bddb-29bdd4b84c63" providerId="AD" clId="Web-{3E292D15-F8E2-47FD-9440-72CCD7CCF38D}" dt="2022-01-18T20:24:24.501" v="56"/>
        <pc:sldMkLst>
          <pc:docMk/>
          <pc:sldMk cId="3771938658" sldId="284"/>
        </pc:sldMkLst>
        <pc:picChg chg="add">
          <ac:chgData name="Gkourlias O, Orfeas" userId="S::o.gkourlias@st.hanze.nl::3dc7c166-73dd-4ac0-bddb-29bdd4b84c63" providerId="AD" clId="Web-{3E292D15-F8E2-47FD-9440-72CCD7CCF38D}" dt="2022-01-18T20:24:24.501" v="56"/>
          <ac:picMkLst>
            <pc:docMk/>
            <pc:sldMk cId="3771938658" sldId="284"/>
            <ac:picMk id="3" creationId="{2AC8CD26-8AFB-41BC-853C-44B892720675}"/>
          </ac:picMkLst>
        </pc:picChg>
      </pc:sldChg>
      <pc:sldChg chg="addSp">
        <pc:chgData name="Gkourlias O, Orfeas" userId="S::o.gkourlias@st.hanze.nl::3dc7c166-73dd-4ac0-bddb-29bdd4b84c63" providerId="AD" clId="Web-{3E292D15-F8E2-47FD-9440-72CCD7CCF38D}" dt="2022-01-18T20:24:25.141" v="57"/>
        <pc:sldMkLst>
          <pc:docMk/>
          <pc:sldMk cId="1393401727" sldId="285"/>
        </pc:sldMkLst>
        <pc:picChg chg="add">
          <ac:chgData name="Gkourlias O, Orfeas" userId="S::o.gkourlias@st.hanze.nl::3dc7c166-73dd-4ac0-bddb-29bdd4b84c63" providerId="AD" clId="Web-{3E292D15-F8E2-47FD-9440-72CCD7CCF38D}" dt="2022-01-18T20:24:25.141" v="57"/>
          <ac:picMkLst>
            <pc:docMk/>
            <pc:sldMk cId="1393401727" sldId="285"/>
            <ac:picMk id="3" creationId="{0C22127E-AD3E-4211-9836-685424E34EDB}"/>
          </ac:picMkLst>
        </pc:picChg>
      </pc:sldChg>
      <pc:sldChg chg="addSp">
        <pc:chgData name="Gkourlias O, Orfeas" userId="S::o.gkourlias@st.hanze.nl::3dc7c166-73dd-4ac0-bddb-29bdd4b84c63" providerId="AD" clId="Web-{3E292D15-F8E2-47FD-9440-72CCD7CCF38D}" dt="2022-01-18T20:24:25.813" v="58"/>
        <pc:sldMkLst>
          <pc:docMk/>
          <pc:sldMk cId="671424010" sldId="286"/>
        </pc:sldMkLst>
        <pc:picChg chg="add">
          <ac:chgData name="Gkourlias O, Orfeas" userId="S::o.gkourlias@st.hanze.nl::3dc7c166-73dd-4ac0-bddb-29bdd4b84c63" providerId="AD" clId="Web-{3E292D15-F8E2-47FD-9440-72CCD7CCF38D}" dt="2022-01-18T20:24:25.813" v="58"/>
          <ac:picMkLst>
            <pc:docMk/>
            <pc:sldMk cId="671424010" sldId="286"/>
            <ac:picMk id="3" creationId="{753795BC-A745-4482-BF68-1FCF6110909E}"/>
          </ac:picMkLst>
        </pc:picChg>
      </pc:sldChg>
      <pc:sldChg chg="addSp delSp modSp mod setBg">
        <pc:chgData name="Gkourlias O, Orfeas" userId="S::o.gkourlias@st.hanze.nl::3dc7c166-73dd-4ac0-bddb-29bdd4b84c63" providerId="AD" clId="Web-{3E292D15-F8E2-47FD-9440-72CCD7CCF38D}" dt="2022-01-18T20:24:27.032" v="59"/>
        <pc:sldMkLst>
          <pc:docMk/>
          <pc:sldMk cId="2766091590" sldId="287"/>
        </pc:sldMkLst>
        <pc:spChg chg="mod">
          <ac:chgData name="Gkourlias O, Orfeas" userId="S::o.gkourlias@st.hanze.nl::3dc7c166-73dd-4ac0-bddb-29bdd4b84c63" providerId="AD" clId="Web-{3E292D15-F8E2-47FD-9440-72CCD7CCF38D}" dt="2022-01-18T20:19:21.950" v="0"/>
          <ac:spMkLst>
            <pc:docMk/>
            <pc:sldMk cId="2766091590" sldId="287"/>
            <ac:spMk id="2" creationId="{00000000-0000-0000-0000-000000000000}"/>
          </ac:spMkLst>
        </pc:spChg>
        <pc:spChg chg="del">
          <ac:chgData name="Gkourlias O, Orfeas" userId="S::o.gkourlias@st.hanze.nl::3dc7c166-73dd-4ac0-bddb-29bdd4b84c63" providerId="AD" clId="Web-{3E292D15-F8E2-47FD-9440-72CCD7CCF38D}" dt="2022-01-18T20:19:21.950" v="0"/>
          <ac:spMkLst>
            <pc:docMk/>
            <pc:sldMk cId="2766091590" sldId="287"/>
            <ac:spMk id="16" creationId="{5AA03EDC-7067-4DFF-B672-541D016AAAB8}"/>
          </ac:spMkLst>
        </pc:spChg>
        <pc:spChg chg="del">
          <ac:chgData name="Gkourlias O, Orfeas" userId="S::o.gkourlias@st.hanze.nl::3dc7c166-73dd-4ac0-bddb-29bdd4b84c63" providerId="AD" clId="Web-{3E292D15-F8E2-47FD-9440-72CCD7CCF38D}" dt="2022-01-18T20:19:21.950" v="0"/>
          <ac:spMkLst>
            <pc:docMk/>
            <pc:sldMk cId="2766091590" sldId="287"/>
            <ac:spMk id="18" creationId="{0EBF3E39-B0BE-496A-8604-9007470FFA3A}"/>
          </ac:spMkLst>
        </pc:spChg>
        <pc:spChg chg="add">
          <ac:chgData name="Gkourlias O, Orfeas" userId="S::o.gkourlias@st.hanze.nl::3dc7c166-73dd-4ac0-bddb-29bdd4b84c63" providerId="AD" clId="Web-{3E292D15-F8E2-47FD-9440-72CCD7CCF38D}" dt="2022-01-18T20:19:21.950" v="0"/>
          <ac:spMkLst>
            <pc:docMk/>
            <pc:sldMk cId="2766091590" sldId="287"/>
            <ac:spMk id="23" creationId="{5AA03EDC-7067-4DFF-B672-541D016AAAB8}"/>
          </ac:spMkLst>
        </pc:spChg>
        <pc:spChg chg="add">
          <ac:chgData name="Gkourlias O, Orfeas" userId="S::o.gkourlias@st.hanze.nl::3dc7c166-73dd-4ac0-bddb-29bdd4b84c63" providerId="AD" clId="Web-{3E292D15-F8E2-47FD-9440-72CCD7CCF38D}" dt="2022-01-18T20:19:21.950" v="0"/>
          <ac:spMkLst>
            <pc:docMk/>
            <pc:sldMk cId="2766091590" sldId="287"/>
            <ac:spMk id="25" creationId="{0EBF3E39-B0BE-496A-8604-9007470FFA3A}"/>
          </ac:spMkLst>
        </pc:spChg>
        <pc:picChg chg="add">
          <ac:chgData name="Gkourlias O, Orfeas" userId="S::o.gkourlias@st.hanze.nl::3dc7c166-73dd-4ac0-bddb-29bdd4b84c63" providerId="AD" clId="Web-{3E292D15-F8E2-47FD-9440-72CCD7CCF38D}" dt="2022-01-18T20:24:27.032" v="59"/>
          <ac:picMkLst>
            <pc:docMk/>
            <pc:sldMk cId="2766091590" sldId="287"/>
            <ac:picMk id="3" creationId="{772FAB0A-A65B-4873-AEAE-5CC9A254E7FA}"/>
          </ac:picMkLst>
        </pc:picChg>
      </pc:sldChg>
      <pc:sldChg chg="addSp">
        <pc:chgData name="Gkourlias O, Orfeas" userId="S::o.gkourlias@st.hanze.nl::3dc7c166-73dd-4ac0-bddb-29bdd4b84c63" providerId="AD" clId="Web-{3E292D15-F8E2-47FD-9440-72CCD7CCF38D}" dt="2022-01-18T20:24:29.157" v="61"/>
        <pc:sldMkLst>
          <pc:docMk/>
          <pc:sldMk cId="1844719873" sldId="288"/>
        </pc:sldMkLst>
        <pc:picChg chg="add">
          <ac:chgData name="Gkourlias O, Orfeas" userId="S::o.gkourlias@st.hanze.nl::3dc7c166-73dd-4ac0-bddb-29bdd4b84c63" providerId="AD" clId="Web-{3E292D15-F8E2-47FD-9440-72CCD7CCF38D}" dt="2022-01-18T20:24:29.157" v="61"/>
          <ac:picMkLst>
            <pc:docMk/>
            <pc:sldMk cId="1844719873" sldId="288"/>
            <ac:picMk id="4" creationId="{FF4B9074-0650-4490-B8D5-C620CF43BBC3}"/>
          </ac:picMkLst>
        </pc:picChg>
      </pc:sldChg>
      <pc:sldChg chg="addSp delSp modSp add replId">
        <pc:chgData name="Gkourlias O, Orfeas" userId="S::o.gkourlias@st.hanze.nl::3dc7c166-73dd-4ac0-bddb-29bdd4b84c63" providerId="AD" clId="Web-{3E292D15-F8E2-47FD-9440-72CCD7CCF38D}" dt="2022-01-18T20:24:27.720" v="60"/>
        <pc:sldMkLst>
          <pc:docMk/>
          <pc:sldMk cId="283603961" sldId="289"/>
        </pc:sldMkLst>
        <pc:spChg chg="mod">
          <ac:chgData name="Gkourlias O, Orfeas" userId="S::o.gkourlias@st.hanze.nl::3dc7c166-73dd-4ac0-bddb-29bdd4b84c63" providerId="AD" clId="Web-{3E292D15-F8E2-47FD-9440-72CCD7CCF38D}" dt="2022-01-18T20:21:09.988" v="15" actId="20577"/>
          <ac:spMkLst>
            <pc:docMk/>
            <pc:sldMk cId="283603961" sldId="289"/>
            <ac:spMk id="2" creationId="{00000000-0000-0000-0000-000000000000}"/>
          </ac:spMkLst>
        </pc:spChg>
        <pc:spChg chg="del">
          <ac:chgData name="Gkourlias O, Orfeas" userId="S::o.gkourlias@st.hanze.nl::3dc7c166-73dd-4ac0-bddb-29bdd4b84c63" providerId="AD" clId="Web-{3E292D15-F8E2-47FD-9440-72CCD7CCF38D}" dt="2022-01-18T20:20:03.218" v="2"/>
          <ac:spMkLst>
            <pc:docMk/>
            <pc:sldMk cId="283603961" sldId="289"/>
            <ac:spMk id="8" creationId="{EA6AA8C3-DDB5-435D-9CA9-925950488B3F}"/>
          </ac:spMkLst>
        </pc:spChg>
        <pc:spChg chg="add del">
          <ac:chgData name="Gkourlias O, Orfeas" userId="S::o.gkourlias@st.hanze.nl::3dc7c166-73dd-4ac0-bddb-29bdd4b84c63" providerId="AD" clId="Web-{3E292D15-F8E2-47FD-9440-72CCD7CCF38D}" dt="2022-01-18T20:20:42.642" v="10"/>
          <ac:spMkLst>
            <pc:docMk/>
            <pc:sldMk cId="283603961" sldId="289"/>
            <ac:spMk id="23" creationId="{5AA03EDC-7067-4DFF-B672-541D016AAAB8}"/>
          </ac:spMkLst>
        </pc:spChg>
        <pc:spChg chg="add del">
          <ac:chgData name="Gkourlias O, Orfeas" userId="S::o.gkourlias@st.hanze.nl::3dc7c166-73dd-4ac0-bddb-29bdd4b84c63" providerId="AD" clId="Web-{3E292D15-F8E2-47FD-9440-72CCD7CCF38D}" dt="2022-01-18T20:20:42.642" v="10"/>
          <ac:spMkLst>
            <pc:docMk/>
            <pc:sldMk cId="283603961" sldId="289"/>
            <ac:spMk id="25" creationId="{0EBF3E39-B0BE-496A-8604-9007470FFA3A}"/>
          </ac:spMkLst>
        </pc:spChg>
        <pc:spChg chg="add">
          <ac:chgData name="Gkourlias O, Orfeas" userId="S::o.gkourlias@st.hanze.nl::3dc7c166-73dd-4ac0-bddb-29bdd4b84c63" providerId="AD" clId="Web-{3E292D15-F8E2-47FD-9440-72CCD7CCF38D}" dt="2022-01-18T20:20:42.642" v="10"/>
          <ac:spMkLst>
            <pc:docMk/>
            <pc:sldMk cId="283603961" sldId="289"/>
            <ac:spMk id="27" creationId="{C6FC42E6-6C25-4922-95D2-B97B1E123559}"/>
          </ac:spMkLst>
        </pc:spChg>
        <pc:spChg chg="add">
          <ac:chgData name="Gkourlias O, Orfeas" userId="S::o.gkourlias@st.hanze.nl::3dc7c166-73dd-4ac0-bddb-29bdd4b84c63" providerId="AD" clId="Web-{3E292D15-F8E2-47FD-9440-72CCD7CCF38D}" dt="2022-01-18T20:20:42.642" v="10"/>
          <ac:spMkLst>
            <pc:docMk/>
            <pc:sldMk cId="283603961" sldId="289"/>
            <ac:spMk id="28" creationId="{0295F874-A8A5-4A14-8CFC-828968DE64C4}"/>
          </ac:spMkLst>
        </pc:spChg>
        <pc:spChg chg="add del">
          <ac:chgData name="Gkourlias O, Orfeas" userId="S::o.gkourlias@st.hanze.nl::3dc7c166-73dd-4ac0-bddb-29bdd4b84c63" providerId="AD" clId="Web-{3E292D15-F8E2-47FD-9440-72CCD7CCF38D}" dt="2022-01-18T20:20:42.642" v="9"/>
          <ac:spMkLst>
            <pc:docMk/>
            <pc:sldMk cId="283603961" sldId="289"/>
            <ac:spMk id="30" creationId="{ED9C414A-A284-4D73-B9C7-54C138F6DC3D}"/>
          </ac:spMkLst>
        </pc:spChg>
        <pc:spChg chg="add del">
          <ac:chgData name="Gkourlias O, Orfeas" userId="S::o.gkourlias@st.hanze.nl::3dc7c166-73dd-4ac0-bddb-29bdd4b84c63" providerId="AD" clId="Web-{3E292D15-F8E2-47FD-9440-72CCD7CCF38D}" dt="2022-01-18T20:20:42.642" v="9"/>
          <ac:spMkLst>
            <pc:docMk/>
            <pc:sldMk cId="283603961" sldId="289"/>
            <ac:spMk id="32" creationId="{A3DAD80A-CFC8-4003-858B-671FF2048CE2}"/>
          </ac:spMkLst>
        </pc:spChg>
        <pc:picChg chg="add">
          <ac:chgData name="Gkourlias O, Orfeas" userId="S::o.gkourlias@st.hanze.nl::3dc7c166-73dd-4ac0-bddb-29bdd4b84c63" providerId="AD" clId="Web-{3E292D15-F8E2-47FD-9440-72CCD7CCF38D}" dt="2022-01-18T20:24:27.720" v="60"/>
          <ac:picMkLst>
            <pc:docMk/>
            <pc:sldMk cId="283603961" sldId="289"/>
            <ac:picMk id="3" creationId="{306C1F8E-C17F-4FD4-A366-D5A854799064}"/>
          </ac:picMkLst>
        </pc:picChg>
        <pc:picChg chg="mod">
          <ac:chgData name="Gkourlias O, Orfeas" userId="S::o.gkourlias@st.hanze.nl::3dc7c166-73dd-4ac0-bddb-29bdd4b84c63" providerId="AD" clId="Web-{3E292D15-F8E2-47FD-9440-72CCD7CCF38D}" dt="2022-01-18T20:20:42.642" v="10"/>
          <ac:picMkLst>
            <pc:docMk/>
            <pc:sldMk cId="283603961" sldId="289"/>
            <ac:picMk id="4" creationId="{C6A62B42-6D93-4727-A119-C256799FDF14}"/>
          </ac:picMkLst>
        </pc:picChg>
      </pc:sldChg>
    </pc:docChg>
  </pc:docChgLst>
  <pc:docChgLst>
    <pc:chgData name="Haandrikman D, Dennis" userId="S::d.haandrikman@st.hanze.nl::67e491c8-451e-4381-9480-fffb7c690874" providerId="AD" clId="Web-{99F57923-0B8A-4927-BCD8-867393F8654B}"/>
    <pc:docChg chg="addSld delSld modSld sldOrd">
      <pc:chgData name="Haandrikman D, Dennis" userId="S::d.haandrikman@st.hanze.nl::67e491c8-451e-4381-9480-fffb7c690874" providerId="AD" clId="Web-{99F57923-0B8A-4927-BCD8-867393F8654B}" dt="2022-01-21T10:41:20.276" v="347" actId="20577"/>
      <pc:docMkLst>
        <pc:docMk/>
      </pc:docMkLst>
      <pc:sldChg chg="modSp">
        <pc:chgData name="Haandrikman D, Dennis" userId="S::d.haandrikman@st.hanze.nl::67e491c8-451e-4381-9480-fffb7c690874" providerId="AD" clId="Web-{99F57923-0B8A-4927-BCD8-867393F8654B}" dt="2022-01-21T10:10:37.139" v="109" actId="20577"/>
        <pc:sldMkLst>
          <pc:docMk/>
          <pc:sldMk cId="323080484" sldId="257"/>
        </pc:sldMkLst>
        <pc:spChg chg="mod">
          <ac:chgData name="Haandrikman D, Dennis" userId="S::d.haandrikman@st.hanze.nl::67e491c8-451e-4381-9480-fffb7c690874" providerId="AD" clId="Web-{99F57923-0B8A-4927-BCD8-867393F8654B}" dt="2022-01-21T10:10:37.139" v="109" actId="20577"/>
          <ac:spMkLst>
            <pc:docMk/>
            <pc:sldMk cId="323080484" sldId="257"/>
            <ac:spMk id="5" creationId="{B56159A4-98AD-4623-8B2C-8866BC3DFA31}"/>
          </ac:spMkLst>
        </pc:spChg>
      </pc:sldChg>
      <pc:sldChg chg="addSp delSp modSp">
        <pc:chgData name="Haandrikman D, Dennis" userId="S::d.haandrikman@st.hanze.nl::67e491c8-451e-4381-9480-fffb7c690874" providerId="AD" clId="Web-{99F57923-0B8A-4927-BCD8-867393F8654B}" dt="2022-01-21T10:12:59.772" v="133" actId="14100"/>
        <pc:sldMkLst>
          <pc:docMk/>
          <pc:sldMk cId="1349178640" sldId="262"/>
        </pc:sldMkLst>
        <pc:spChg chg="mod">
          <ac:chgData name="Haandrikman D, Dennis" userId="S::d.haandrikman@st.hanze.nl::67e491c8-451e-4381-9480-fffb7c690874" providerId="AD" clId="Web-{99F57923-0B8A-4927-BCD8-867393F8654B}" dt="2022-01-21T10:12:21.880" v="123" actId="20577"/>
          <ac:spMkLst>
            <pc:docMk/>
            <pc:sldMk cId="1349178640" sldId="262"/>
            <ac:spMk id="8" creationId="{EA6AA8C3-DDB5-435D-9CA9-925950488B3F}"/>
          </ac:spMkLst>
        </pc:spChg>
        <pc:picChg chg="del mod">
          <ac:chgData name="Haandrikman D, Dennis" userId="S::d.haandrikman@st.hanze.nl::67e491c8-451e-4381-9480-fffb7c690874" providerId="AD" clId="Web-{99F57923-0B8A-4927-BCD8-867393F8654B}" dt="2022-01-21T10:12:40.146" v="130"/>
          <ac:picMkLst>
            <pc:docMk/>
            <pc:sldMk cId="1349178640" sldId="262"/>
            <ac:picMk id="4" creationId="{C6A62B42-6D93-4727-A119-C256799FDF14}"/>
          </ac:picMkLst>
        </pc:picChg>
        <pc:picChg chg="add mod">
          <ac:chgData name="Haandrikman D, Dennis" userId="S::d.haandrikman@st.hanze.nl::67e491c8-451e-4381-9480-fffb7c690874" providerId="AD" clId="Web-{99F57923-0B8A-4927-BCD8-867393F8654B}" dt="2022-01-21T10:12:39.334" v="129" actId="14100"/>
          <ac:picMkLst>
            <pc:docMk/>
            <pc:sldMk cId="1349178640" sldId="262"/>
            <ac:picMk id="5" creationId="{55FE89FD-CAC0-43C7-8414-FB052330D068}"/>
          </ac:picMkLst>
        </pc:picChg>
        <pc:picChg chg="add mod">
          <ac:chgData name="Haandrikman D, Dennis" userId="S::d.haandrikman@st.hanze.nl::67e491c8-451e-4381-9480-fffb7c690874" providerId="AD" clId="Web-{99F57923-0B8A-4927-BCD8-867393F8654B}" dt="2022-01-21T10:12:59.772" v="133" actId="14100"/>
          <ac:picMkLst>
            <pc:docMk/>
            <pc:sldMk cId="1349178640" sldId="262"/>
            <ac:picMk id="6" creationId="{D65C986C-A690-4DB0-8BD1-534BCBD5C539}"/>
          </ac:picMkLst>
        </pc:picChg>
      </pc:sldChg>
      <pc:sldChg chg="delSp del">
        <pc:chgData name="Haandrikman D, Dennis" userId="S::d.haandrikman@st.hanze.nl::67e491c8-451e-4381-9480-fffb7c690874" providerId="AD" clId="Web-{99F57923-0B8A-4927-BCD8-867393F8654B}" dt="2022-01-21T09:55:11.397" v="46"/>
        <pc:sldMkLst>
          <pc:docMk/>
          <pc:sldMk cId="987670035" sldId="263"/>
        </pc:sldMkLst>
        <pc:spChg chg="del">
          <ac:chgData name="Haandrikman D, Dennis" userId="S::d.haandrikman@st.hanze.nl::67e491c8-451e-4381-9480-fffb7c690874" providerId="AD" clId="Web-{99F57923-0B8A-4927-BCD8-867393F8654B}" dt="2022-01-21T09:54:38.145" v="41"/>
          <ac:spMkLst>
            <pc:docMk/>
            <pc:sldMk cId="987670035" sldId="263"/>
            <ac:spMk id="4" creationId="{E070C755-07A0-452A-A8C9-D2664FA6A11C}"/>
          </ac:spMkLst>
        </pc:spChg>
      </pc:sldChg>
      <pc:sldChg chg="addSp delSp modSp">
        <pc:chgData name="Haandrikman D, Dennis" userId="S::d.haandrikman@st.hanze.nl::67e491c8-451e-4381-9480-fffb7c690874" providerId="AD" clId="Web-{99F57923-0B8A-4927-BCD8-867393F8654B}" dt="2022-01-21T10:16:41.879" v="189" actId="1076"/>
        <pc:sldMkLst>
          <pc:docMk/>
          <pc:sldMk cId="3880219500" sldId="276"/>
        </pc:sldMkLst>
        <pc:spChg chg="mod">
          <ac:chgData name="Haandrikman D, Dennis" userId="S::d.haandrikman@st.hanze.nl::67e491c8-451e-4381-9480-fffb7c690874" providerId="AD" clId="Web-{99F57923-0B8A-4927-BCD8-867393F8654B}" dt="2022-01-21T10:07:16.174" v="58" actId="20577"/>
          <ac:spMkLst>
            <pc:docMk/>
            <pc:sldMk cId="3880219500" sldId="276"/>
            <ac:spMk id="8" creationId="{EA6AA8C3-DDB5-435D-9CA9-925950488B3F}"/>
          </ac:spMkLst>
        </pc:spChg>
        <pc:picChg chg="del">
          <ac:chgData name="Haandrikman D, Dennis" userId="S::d.haandrikman@st.hanze.nl::67e491c8-451e-4381-9480-fffb7c690874" providerId="AD" clId="Web-{99F57923-0B8A-4927-BCD8-867393F8654B}" dt="2022-01-21T10:13:37.587" v="135"/>
          <ac:picMkLst>
            <pc:docMk/>
            <pc:sldMk cId="3880219500" sldId="276"/>
            <ac:picMk id="4" creationId="{C6A62B42-6D93-4727-A119-C256799FDF14}"/>
          </ac:picMkLst>
        </pc:picChg>
        <pc:picChg chg="add del mod">
          <ac:chgData name="Haandrikman D, Dennis" userId="S::d.haandrikman@st.hanze.nl::67e491c8-451e-4381-9480-fffb7c690874" providerId="AD" clId="Web-{99F57923-0B8A-4927-BCD8-867393F8654B}" dt="2022-01-21T10:16:07.190" v="185" actId="1076"/>
          <ac:picMkLst>
            <pc:docMk/>
            <pc:sldMk cId="3880219500" sldId="276"/>
            <ac:picMk id="5" creationId="{59F6FCD2-6CCA-41CC-87A8-0AEBEA490A25}"/>
          </ac:picMkLst>
        </pc:picChg>
        <pc:picChg chg="add mod">
          <ac:chgData name="Haandrikman D, Dennis" userId="S::d.haandrikman@st.hanze.nl::67e491c8-451e-4381-9480-fffb7c690874" providerId="AD" clId="Web-{99F57923-0B8A-4927-BCD8-867393F8654B}" dt="2022-01-21T10:16:41.879" v="189" actId="1076"/>
          <ac:picMkLst>
            <pc:docMk/>
            <pc:sldMk cId="3880219500" sldId="276"/>
            <ac:picMk id="6" creationId="{5F2B809A-6AB8-4C62-B56E-0B4464788836}"/>
          </ac:picMkLst>
        </pc:picChg>
      </pc:sldChg>
      <pc:sldChg chg="addSp delSp modSp">
        <pc:chgData name="Haandrikman D, Dennis" userId="S::d.haandrikman@st.hanze.nl::67e491c8-451e-4381-9480-fffb7c690874" providerId="AD" clId="Web-{99F57923-0B8A-4927-BCD8-867393F8654B}" dt="2022-01-21T10:18:54.871" v="195"/>
        <pc:sldMkLst>
          <pc:docMk/>
          <pc:sldMk cId="1882158060" sldId="277"/>
        </pc:sldMkLst>
        <pc:spChg chg="add">
          <ac:chgData name="Haandrikman D, Dennis" userId="S::d.haandrikman@st.hanze.nl::67e491c8-451e-4381-9480-fffb7c690874" providerId="AD" clId="Web-{99F57923-0B8A-4927-BCD8-867393F8654B}" dt="2022-01-21T10:18:54.871" v="195"/>
          <ac:spMkLst>
            <pc:docMk/>
            <pc:sldMk cId="1882158060" sldId="277"/>
            <ac:spMk id="6" creationId="{719C03A1-46A8-48B6-8076-172D05BCFEA5}"/>
          </ac:spMkLst>
        </pc:spChg>
        <pc:spChg chg="del">
          <ac:chgData name="Haandrikman D, Dennis" userId="S::d.haandrikman@st.hanze.nl::67e491c8-451e-4381-9480-fffb7c690874" providerId="AD" clId="Web-{99F57923-0B8A-4927-BCD8-867393F8654B}" dt="2022-01-21T10:18:38.542" v="191"/>
          <ac:spMkLst>
            <pc:docMk/>
            <pc:sldMk cId="1882158060" sldId="277"/>
            <ac:spMk id="8" creationId="{EA6AA8C3-DDB5-435D-9CA9-925950488B3F}"/>
          </ac:spMkLst>
        </pc:spChg>
        <pc:picChg chg="del">
          <ac:chgData name="Haandrikman D, Dennis" userId="S::d.haandrikman@st.hanze.nl::67e491c8-451e-4381-9480-fffb7c690874" providerId="AD" clId="Web-{99F57923-0B8A-4927-BCD8-867393F8654B}" dt="2022-01-21T10:18:30.323" v="190"/>
          <ac:picMkLst>
            <pc:docMk/>
            <pc:sldMk cId="1882158060" sldId="277"/>
            <ac:picMk id="4" creationId="{C6A62B42-6D93-4727-A119-C256799FDF14}"/>
          </ac:picMkLst>
        </pc:picChg>
        <pc:picChg chg="add mod ord">
          <ac:chgData name="Haandrikman D, Dennis" userId="S::d.haandrikman@st.hanze.nl::67e491c8-451e-4381-9480-fffb7c690874" providerId="AD" clId="Web-{99F57923-0B8A-4927-BCD8-867393F8654B}" dt="2022-01-21T10:18:48.684" v="194" actId="1076"/>
          <ac:picMkLst>
            <pc:docMk/>
            <pc:sldMk cId="1882158060" sldId="277"/>
            <ac:picMk id="5" creationId="{C9E29EDB-2FBC-4306-9D99-DCD9A4F6999B}"/>
          </ac:picMkLst>
        </pc:picChg>
      </pc:sldChg>
      <pc:sldChg chg="addSp delSp modSp">
        <pc:chgData name="Haandrikman D, Dennis" userId="S::d.haandrikman@st.hanze.nl::67e491c8-451e-4381-9480-fffb7c690874" providerId="AD" clId="Web-{99F57923-0B8A-4927-BCD8-867393F8654B}" dt="2022-01-21T10:23:36.388" v="206" actId="1076"/>
        <pc:sldMkLst>
          <pc:docMk/>
          <pc:sldMk cId="3810878093" sldId="278"/>
        </pc:sldMkLst>
        <pc:spChg chg="mod">
          <ac:chgData name="Haandrikman D, Dennis" userId="S::d.haandrikman@st.hanze.nl::67e491c8-451e-4381-9480-fffb7c690874" providerId="AD" clId="Web-{99F57923-0B8A-4927-BCD8-867393F8654B}" dt="2022-01-21T10:19:10.247" v="200" actId="20577"/>
          <ac:spMkLst>
            <pc:docMk/>
            <pc:sldMk cId="3810878093" sldId="278"/>
            <ac:spMk id="8" creationId="{EA6AA8C3-DDB5-435D-9CA9-925950488B3F}"/>
          </ac:spMkLst>
        </pc:spChg>
        <pc:picChg chg="del">
          <ac:chgData name="Haandrikman D, Dennis" userId="S::d.haandrikman@st.hanze.nl::67e491c8-451e-4381-9480-fffb7c690874" providerId="AD" clId="Web-{99F57923-0B8A-4927-BCD8-867393F8654B}" dt="2022-01-21T10:23:12.887" v="201"/>
          <ac:picMkLst>
            <pc:docMk/>
            <pc:sldMk cId="3810878093" sldId="278"/>
            <ac:picMk id="4" creationId="{C6A62B42-6D93-4727-A119-C256799FDF14}"/>
          </ac:picMkLst>
        </pc:picChg>
        <pc:picChg chg="add mod">
          <ac:chgData name="Haandrikman D, Dennis" userId="S::d.haandrikman@st.hanze.nl::67e491c8-451e-4381-9480-fffb7c690874" providerId="AD" clId="Web-{99F57923-0B8A-4927-BCD8-867393F8654B}" dt="2022-01-21T10:23:36.388" v="206" actId="1076"/>
          <ac:picMkLst>
            <pc:docMk/>
            <pc:sldMk cId="3810878093" sldId="278"/>
            <ac:picMk id="5" creationId="{18991E6D-E979-460B-8683-65EE4616E67A}"/>
          </ac:picMkLst>
        </pc:picChg>
      </pc:sldChg>
      <pc:sldChg chg="addSp delSp modSp">
        <pc:chgData name="Haandrikman D, Dennis" userId="S::d.haandrikman@st.hanze.nl::67e491c8-451e-4381-9480-fffb7c690874" providerId="AD" clId="Web-{99F57923-0B8A-4927-BCD8-867393F8654B}" dt="2022-01-21T10:29:23.221" v="240" actId="1076"/>
        <pc:sldMkLst>
          <pc:docMk/>
          <pc:sldMk cId="807731387" sldId="280"/>
        </pc:sldMkLst>
        <pc:spChg chg="mod">
          <ac:chgData name="Haandrikman D, Dennis" userId="S::d.haandrikman@st.hanze.nl::67e491c8-451e-4381-9480-fffb7c690874" providerId="AD" clId="Web-{99F57923-0B8A-4927-BCD8-867393F8654B}" dt="2022-01-21T10:29:06.657" v="234" actId="20577"/>
          <ac:spMkLst>
            <pc:docMk/>
            <pc:sldMk cId="807731387" sldId="280"/>
            <ac:spMk id="8" creationId="{EA6AA8C3-DDB5-435D-9CA9-925950488B3F}"/>
          </ac:spMkLst>
        </pc:spChg>
        <pc:picChg chg="del mod">
          <ac:chgData name="Haandrikman D, Dennis" userId="S::d.haandrikman@st.hanze.nl::67e491c8-451e-4381-9480-fffb7c690874" providerId="AD" clId="Web-{99F57923-0B8A-4927-BCD8-867393F8654B}" dt="2022-01-21T10:29:10.767" v="236"/>
          <ac:picMkLst>
            <pc:docMk/>
            <pc:sldMk cId="807731387" sldId="280"/>
            <ac:picMk id="4" creationId="{C6A62B42-6D93-4727-A119-C256799FDF14}"/>
          </ac:picMkLst>
        </pc:picChg>
        <pc:picChg chg="add mod">
          <ac:chgData name="Haandrikman D, Dennis" userId="S::d.haandrikman@st.hanze.nl::67e491c8-451e-4381-9480-fffb7c690874" providerId="AD" clId="Web-{99F57923-0B8A-4927-BCD8-867393F8654B}" dt="2022-01-21T10:29:23.221" v="240" actId="1076"/>
          <ac:picMkLst>
            <pc:docMk/>
            <pc:sldMk cId="807731387" sldId="280"/>
            <ac:picMk id="5" creationId="{03638FC7-EC01-41A2-9AC9-AB9DAA303A3E}"/>
          </ac:picMkLst>
        </pc:picChg>
      </pc:sldChg>
      <pc:sldChg chg="addSp delSp modSp">
        <pc:chgData name="Haandrikman D, Dennis" userId="S::d.haandrikman@st.hanze.nl::67e491c8-451e-4381-9480-fffb7c690874" providerId="AD" clId="Web-{99F57923-0B8A-4927-BCD8-867393F8654B}" dt="2022-01-21T10:40:14.884" v="304" actId="20577"/>
        <pc:sldMkLst>
          <pc:docMk/>
          <pc:sldMk cId="1437182291" sldId="281"/>
        </pc:sldMkLst>
        <pc:spChg chg="add del mod">
          <ac:chgData name="Haandrikman D, Dennis" userId="S::d.haandrikman@st.hanze.nl::67e491c8-451e-4381-9480-fffb7c690874" providerId="AD" clId="Web-{99F57923-0B8A-4927-BCD8-867393F8654B}" dt="2022-01-21T10:40:14.884" v="304" actId="20577"/>
          <ac:spMkLst>
            <pc:docMk/>
            <pc:sldMk cId="1437182291" sldId="281"/>
            <ac:spMk id="8" creationId="{EA6AA8C3-DDB5-435D-9CA9-925950488B3F}"/>
          </ac:spMkLst>
        </pc:spChg>
        <pc:picChg chg="add del">
          <ac:chgData name="Haandrikman D, Dennis" userId="S::d.haandrikman@st.hanze.nl::67e491c8-451e-4381-9480-fffb7c690874" providerId="AD" clId="Web-{99F57923-0B8A-4927-BCD8-867393F8654B}" dt="2022-01-21T10:27:18.667" v="230"/>
          <ac:picMkLst>
            <pc:docMk/>
            <pc:sldMk cId="1437182291" sldId="281"/>
            <ac:picMk id="4" creationId="{C6A62B42-6D93-4727-A119-C256799FDF14}"/>
          </ac:picMkLst>
        </pc:picChg>
        <pc:picChg chg="add mod">
          <ac:chgData name="Haandrikman D, Dennis" userId="S::d.haandrikman@st.hanze.nl::67e491c8-451e-4381-9480-fffb7c690874" providerId="AD" clId="Web-{99F57923-0B8A-4927-BCD8-867393F8654B}" dt="2022-01-21T10:37:34.834" v="257" actId="1076"/>
          <ac:picMkLst>
            <pc:docMk/>
            <pc:sldMk cId="1437182291" sldId="281"/>
            <ac:picMk id="4" creationId="{FDC65D08-6D57-49AA-BE54-6A04EDE65539}"/>
          </ac:picMkLst>
        </pc:picChg>
        <pc:picChg chg="add del mod ord">
          <ac:chgData name="Haandrikman D, Dennis" userId="S::d.haandrikman@st.hanze.nl::67e491c8-451e-4381-9480-fffb7c690874" providerId="AD" clId="Web-{99F57923-0B8A-4927-BCD8-867393F8654B}" dt="2022-01-21T10:27:07.416" v="223"/>
          <ac:picMkLst>
            <pc:docMk/>
            <pc:sldMk cId="1437182291" sldId="281"/>
            <ac:picMk id="5" creationId="{96042766-DE9E-4D49-A471-033BA7919540}"/>
          </ac:picMkLst>
        </pc:picChg>
      </pc:sldChg>
      <pc:sldChg chg="addSp delSp modSp ord">
        <pc:chgData name="Haandrikman D, Dennis" userId="S::d.haandrikman@st.hanze.nl::67e491c8-451e-4381-9480-fffb7c690874" providerId="AD" clId="Web-{99F57923-0B8A-4927-BCD8-867393F8654B}" dt="2022-01-21T10:41:20.276" v="347" actId="20577"/>
        <pc:sldMkLst>
          <pc:docMk/>
          <pc:sldMk cId="2041600732" sldId="282"/>
        </pc:sldMkLst>
        <pc:spChg chg="mod">
          <ac:chgData name="Haandrikman D, Dennis" userId="S::d.haandrikman@st.hanze.nl::67e491c8-451e-4381-9480-fffb7c690874" providerId="AD" clId="Web-{99F57923-0B8A-4927-BCD8-867393F8654B}" dt="2022-01-21T10:41:20.276" v="347" actId="20577"/>
          <ac:spMkLst>
            <pc:docMk/>
            <pc:sldMk cId="2041600732" sldId="282"/>
            <ac:spMk id="8" creationId="{EA6AA8C3-DDB5-435D-9CA9-925950488B3F}"/>
          </ac:spMkLst>
        </pc:spChg>
        <pc:picChg chg="add mod">
          <ac:chgData name="Haandrikman D, Dennis" userId="S::d.haandrikman@st.hanze.nl::67e491c8-451e-4381-9480-fffb7c690874" providerId="AD" clId="Web-{99F57923-0B8A-4927-BCD8-867393F8654B}" dt="2022-01-21T10:36:53.005" v="253" actId="14100"/>
          <ac:picMkLst>
            <pc:docMk/>
            <pc:sldMk cId="2041600732" sldId="282"/>
            <ac:picMk id="4" creationId="{AF1C6FD3-6068-4861-89B2-53B5C0348C2C}"/>
          </ac:picMkLst>
        </pc:picChg>
        <pc:picChg chg="del">
          <ac:chgData name="Haandrikman D, Dennis" userId="S::d.haandrikman@st.hanze.nl::67e491c8-451e-4381-9480-fffb7c690874" providerId="AD" clId="Web-{99F57923-0B8A-4927-BCD8-867393F8654B}" dt="2022-01-21T10:35:19.164" v="245"/>
          <ac:picMkLst>
            <pc:docMk/>
            <pc:sldMk cId="2041600732" sldId="282"/>
            <ac:picMk id="4" creationId="{C6A62B42-6D93-4727-A119-C256799FDF14}"/>
          </ac:picMkLst>
        </pc:picChg>
        <pc:picChg chg="add mod">
          <ac:chgData name="Haandrikman D, Dennis" userId="S::d.haandrikman@st.hanze.nl::67e491c8-451e-4381-9480-fffb7c690874" providerId="AD" clId="Web-{99F57923-0B8A-4927-BCD8-867393F8654B}" dt="2022-01-21T10:35:36.258" v="250" actId="14100"/>
          <ac:picMkLst>
            <pc:docMk/>
            <pc:sldMk cId="2041600732" sldId="282"/>
            <ac:picMk id="5" creationId="{96909E8D-311E-4334-8F0A-BC2B73EE6BA7}"/>
          </ac:picMkLst>
        </pc:picChg>
      </pc:sldChg>
      <pc:sldChg chg="addSp delSp modSp">
        <pc:chgData name="Haandrikman D, Dennis" userId="S::d.haandrikman@st.hanze.nl::67e491c8-451e-4381-9480-fffb7c690874" providerId="AD" clId="Web-{99F57923-0B8A-4927-BCD8-867393F8654B}" dt="2022-01-21T10:40:41.634" v="315" actId="20577"/>
        <pc:sldMkLst>
          <pc:docMk/>
          <pc:sldMk cId="2371914195" sldId="283"/>
        </pc:sldMkLst>
        <pc:spChg chg="mod">
          <ac:chgData name="Haandrikman D, Dennis" userId="S::d.haandrikman@st.hanze.nl::67e491c8-451e-4381-9480-fffb7c690874" providerId="AD" clId="Web-{99F57923-0B8A-4927-BCD8-867393F8654B}" dt="2022-01-21T10:40:41.634" v="315" actId="20577"/>
          <ac:spMkLst>
            <pc:docMk/>
            <pc:sldMk cId="2371914195" sldId="283"/>
            <ac:spMk id="8" creationId="{EA6AA8C3-DDB5-435D-9CA9-925950488B3F}"/>
          </ac:spMkLst>
        </pc:spChg>
        <pc:picChg chg="del">
          <ac:chgData name="Haandrikman D, Dennis" userId="S::d.haandrikman@st.hanze.nl::67e491c8-451e-4381-9480-fffb7c690874" providerId="AD" clId="Web-{99F57923-0B8A-4927-BCD8-867393F8654B}" dt="2022-01-21T10:38:05.600" v="258"/>
          <ac:picMkLst>
            <pc:docMk/>
            <pc:sldMk cId="2371914195" sldId="283"/>
            <ac:picMk id="4" creationId="{C6A62B42-6D93-4727-A119-C256799FDF14}"/>
          </ac:picMkLst>
        </pc:picChg>
        <pc:picChg chg="add mod">
          <ac:chgData name="Haandrikman D, Dennis" userId="S::d.haandrikman@st.hanze.nl::67e491c8-451e-4381-9480-fffb7c690874" providerId="AD" clId="Web-{99F57923-0B8A-4927-BCD8-867393F8654B}" dt="2022-01-21T10:38:23.647" v="262" actId="1076"/>
          <ac:picMkLst>
            <pc:docMk/>
            <pc:sldMk cId="2371914195" sldId="283"/>
            <ac:picMk id="5" creationId="{58A97DAE-06CD-449E-906F-C275A59C1B40}"/>
          </ac:picMkLst>
        </pc:picChg>
      </pc:sldChg>
      <pc:sldChg chg="addSp delSp modSp">
        <pc:chgData name="Haandrikman D, Dennis" userId="S::d.haandrikman@st.hanze.nl::67e491c8-451e-4381-9480-fffb7c690874" providerId="AD" clId="Web-{99F57923-0B8A-4927-BCD8-867393F8654B}" dt="2022-01-21T10:40:58.275" v="321" actId="20577"/>
        <pc:sldMkLst>
          <pc:docMk/>
          <pc:sldMk cId="3771938658" sldId="284"/>
        </pc:sldMkLst>
        <pc:spChg chg="mod">
          <ac:chgData name="Haandrikman D, Dennis" userId="S::d.haandrikman@st.hanze.nl::67e491c8-451e-4381-9480-fffb7c690874" providerId="AD" clId="Web-{99F57923-0B8A-4927-BCD8-867393F8654B}" dt="2022-01-21T10:40:58.275" v="321" actId="20577"/>
          <ac:spMkLst>
            <pc:docMk/>
            <pc:sldMk cId="3771938658" sldId="284"/>
            <ac:spMk id="8" creationId="{EA6AA8C3-DDB5-435D-9CA9-925950488B3F}"/>
          </ac:spMkLst>
        </pc:spChg>
        <pc:picChg chg="del">
          <ac:chgData name="Haandrikman D, Dennis" userId="S::d.haandrikman@st.hanze.nl::67e491c8-451e-4381-9480-fffb7c690874" providerId="AD" clId="Web-{99F57923-0B8A-4927-BCD8-867393F8654B}" dt="2022-01-21T10:26:32.992" v="217"/>
          <ac:picMkLst>
            <pc:docMk/>
            <pc:sldMk cId="3771938658" sldId="284"/>
            <ac:picMk id="4" creationId="{C6A62B42-6D93-4727-A119-C256799FDF14}"/>
          </ac:picMkLst>
        </pc:picChg>
        <pc:picChg chg="add">
          <ac:chgData name="Haandrikman D, Dennis" userId="S::d.haandrikman@st.hanze.nl::67e491c8-451e-4381-9480-fffb7c690874" providerId="AD" clId="Web-{99F57923-0B8A-4927-BCD8-867393F8654B}" dt="2022-01-21T10:26:35.570" v="218"/>
          <ac:picMkLst>
            <pc:docMk/>
            <pc:sldMk cId="3771938658" sldId="284"/>
            <ac:picMk id="5" creationId="{0F7A0679-532C-49B4-BF2C-A416896202D2}"/>
          </ac:picMkLst>
        </pc:picChg>
      </pc:sldChg>
      <pc:sldChg chg="addSp delSp modSp">
        <pc:chgData name="Haandrikman D, Dennis" userId="S::d.haandrikman@st.hanze.nl::67e491c8-451e-4381-9480-fffb7c690874" providerId="AD" clId="Web-{99F57923-0B8A-4927-BCD8-867393F8654B}" dt="2022-01-21T10:41:01.260" v="323" actId="20577"/>
        <pc:sldMkLst>
          <pc:docMk/>
          <pc:sldMk cId="1393401727" sldId="285"/>
        </pc:sldMkLst>
        <pc:spChg chg="mod">
          <ac:chgData name="Haandrikman D, Dennis" userId="S::d.haandrikman@st.hanze.nl::67e491c8-451e-4381-9480-fffb7c690874" providerId="AD" clId="Web-{99F57923-0B8A-4927-BCD8-867393F8654B}" dt="2022-01-21T10:41:01.260" v="323" actId="20577"/>
          <ac:spMkLst>
            <pc:docMk/>
            <pc:sldMk cId="1393401727" sldId="285"/>
            <ac:spMk id="8" creationId="{EA6AA8C3-DDB5-435D-9CA9-925950488B3F}"/>
          </ac:spMkLst>
        </pc:spChg>
        <pc:picChg chg="del">
          <ac:chgData name="Haandrikman D, Dennis" userId="S::d.haandrikman@st.hanze.nl::67e491c8-451e-4381-9480-fffb7c690874" providerId="AD" clId="Web-{99F57923-0B8A-4927-BCD8-867393F8654B}" dt="2022-01-21T10:26:09.522" v="212"/>
          <ac:picMkLst>
            <pc:docMk/>
            <pc:sldMk cId="1393401727" sldId="285"/>
            <ac:picMk id="4" creationId="{C6A62B42-6D93-4727-A119-C256799FDF14}"/>
          </ac:picMkLst>
        </pc:picChg>
        <pc:picChg chg="add mod">
          <ac:chgData name="Haandrikman D, Dennis" userId="S::d.haandrikman@st.hanze.nl::67e491c8-451e-4381-9480-fffb7c690874" providerId="AD" clId="Web-{99F57923-0B8A-4927-BCD8-867393F8654B}" dt="2022-01-21T10:26:21.101" v="216" actId="1076"/>
          <ac:picMkLst>
            <pc:docMk/>
            <pc:sldMk cId="1393401727" sldId="285"/>
            <ac:picMk id="5" creationId="{40F5A600-FAEF-42EF-8016-D5799D71F425}"/>
          </ac:picMkLst>
        </pc:picChg>
      </pc:sldChg>
      <pc:sldChg chg="addSp delSp modSp">
        <pc:chgData name="Haandrikman D, Dennis" userId="S::d.haandrikman@st.hanze.nl::67e491c8-451e-4381-9480-fffb7c690874" providerId="AD" clId="Web-{99F57923-0B8A-4927-BCD8-867393F8654B}" dt="2022-01-21T10:41:10.447" v="333" actId="20577"/>
        <pc:sldMkLst>
          <pc:docMk/>
          <pc:sldMk cId="671424010" sldId="286"/>
        </pc:sldMkLst>
        <pc:spChg chg="mod">
          <ac:chgData name="Haandrikman D, Dennis" userId="S::d.haandrikman@st.hanze.nl::67e491c8-451e-4381-9480-fffb7c690874" providerId="AD" clId="Web-{99F57923-0B8A-4927-BCD8-867393F8654B}" dt="2022-01-21T10:41:10.447" v="333" actId="20577"/>
          <ac:spMkLst>
            <pc:docMk/>
            <pc:sldMk cId="671424010" sldId="286"/>
            <ac:spMk id="8" creationId="{EA6AA8C3-DDB5-435D-9CA9-925950488B3F}"/>
          </ac:spMkLst>
        </pc:spChg>
        <pc:picChg chg="del">
          <ac:chgData name="Haandrikman D, Dennis" userId="S::d.haandrikman@st.hanze.nl::67e491c8-451e-4381-9480-fffb7c690874" providerId="AD" clId="Web-{99F57923-0B8A-4927-BCD8-867393F8654B}" dt="2022-01-21T10:25:31.051" v="207"/>
          <ac:picMkLst>
            <pc:docMk/>
            <pc:sldMk cId="671424010" sldId="286"/>
            <ac:picMk id="4" creationId="{C6A62B42-6D93-4727-A119-C256799FDF14}"/>
          </ac:picMkLst>
        </pc:picChg>
        <pc:picChg chg="add mod">
          <ac:chgData name="Haandrikman D, Dennis" userId="S::d.haandrikman@st.hanze.nl::67e491c8-451e-4381-9480-fffb7c690874" providerId="AD" clId="Web-{99F57923-0B8A-4927-BCD8-867393F8654B}" dt="2022-01-21T10:25:48.083" v="211" actId="1076"/>
          <ac:picMkLst>
            <pc:docMk/>
            <pc:sldMk cId="671424010" sldId="286"/>
            <ac:picMk id="5" creationId="{9D67D2C9-9ADE-47B6-B6D5-5BF55D9FED5F}"/>
          </ac:picMkLst>
        </pc:picChg>
      </pc:sldChg>
      <pc:sldChg chg="delSp modSp del">
        <pc:chgData name="Haandrikman D, Dennis" userId="S::d.haandrikman@st.hanze.nl::67e491c8-451e-4381-9480-fffb7c690874" providerId="AD" clId="Web-{99F57923-0B8A-4927-BCD8-867393F8654B}" dt="2022-01-21T10:39:00.226" v="263"/>
        <pc:sldMkLst>
          <pc:docMk/>
          <pc:sldMk cId="2766091590" sldId="287"/>
        </pc:sldMkLst>
        <pc:spChg chg="mod">
          <ac:chgData name="Haandrikman D, Dennis" userId="S::d.haandrikman@st.hanze.nl::67e491c8-451e-4381-9480-fffb7c690874" providerId="AD" clId="Web-{99F57923-0B8A-4927-BCD8-867393F8654B}" dt="2022-01-21T10:07:33.441" v="64" actId="20577"/>
          <ac:spMkLst>
            <pc:docMk/>
            <pc:sldMk cId="2766091590" sldId="287"/>
            <ac:spMk id="8" creationId="{EA6AA8C3-DDB5-435D-9CA9-925950488B3F}"/>
          </ac:spMkLst>
        </pc:spChg>
        <pc:picChg chg="del">
          <ac:chgData name="Haandrikman D, Dennis" userId="S::d.haandrikman@st.hanze.nl::67e491c8-451e-4381-9480-fffb7c690874" providerId="AD" clId="Web-{99F57923-0B8A-4927-BCD8-867393F8654B}" dt="2022-01-21T10:28:28.358" v="232"/>
          <ac:picMkLst>
            <pc:docMk/>
            <pc:sldMk cId="2766091590" sldId="287"/>
            <ac:picMk id="4" creationId="{C6A62B42-6D93-4727-A119-C256799FDF14}"/>
          </ac:picMkLst>
        </pc:picChg>
      </pc:sldChg>
      <pc:sldChg chg="modSp">
        <pc:chgData name="Haandrikman D, Dennis" userId="S::d.haandrikman@st.hanze.nl::67e491c8-451e-4381-9480-fffb7c690874" providerId="AD" clId="Web-{99F57923-0B8A-4927-BCD8-867393F8654B}" dt="2022-01-21T10:15:44.891" v="181" actId="20577"/>
        <pc:sldMkLst>
          <pc:docMk/>
          <pc:sldMk cId="1844719873" sldId="288"/>
        </pc:sldMkLst>
        <pc:spChg chg="mod">
          <ac:chgData name="Haandrikman D, Dennis" userId="S::d.haandrikman@st.hanze.nl::67e491c8-451e-4381-9480-fffb7c690874" providerId="AD" clId="Web-{99F57923-0B8A-4927-BCD8-867393F8654B}" dt="2022-01-21T10:15:44.891" v="181" actId="20577"/>
          <ac:spMkLst>
            <pc:docMk/>
            <pc:sldMk cId="1844719873" sldId="288"/>
            <ac:spMk id="3" creationId="{2CC25AED-2659-4B84-A74C-1E07B4586BEA}"/>
          </ac:spMkLst>
        </pc:spChg>
      </pc:sldChg>
      <pc:sldChg chg="addSp delSp modSp">
        <pc:chgData name="Haandrikman D, Dennis" userId="S::d.haandrikman@st.hanze.nl::67e491c8-451e-4381-9480-fffb7c690874" providerId="AD" clId="Web-{99F57923-0B8A-4927-BCD8-867393F8654B}" dt="2022-01-21T10:39:54.055" v="296" actId="20577"/>
        <pc:sldMkLst>
          <pc:docMk/>
          <pc:sldMk cId="283603961" sldId="289"/>
        </pc:sldMkLst>
        <pc:spChg chg="add mod">
          <ac:chgData name="Haandrikman D, Dennis" userId="S::d.haandrikman@st.hanze.nl::67e491c8-451e-4381-9480-fffb7c690874" providerId="AD" clId="Web-{99F57923-0B8A-4927-BCD8-867393F8654B}" dt="2022-01-21T10:39:54.055" v="296" actId="20577"/>
          <ac:spMkLst>
            <pc:docMk/>
            <pc:sldMk cId="283603961" sldId="289"/>
            <ac:spMk id="5" creationId="{05A2C4B8-D6E2-4963-8FDE-1DFDA04EA207}"/>
          </ac:spMkLst>
        </pc:spChg>
        <pc:picChg chg="del">
          <ac:chgData name="Haandrikman D, Dennis" userId="S::d.haandrikman@st.hanze.nl::67e491c8-451e-4381-9480-fffb7c690874" providerId="AD" clId="Web-{99F57923-0B8A-4927-BCD8-867393F8654B}" dt="2022-01-21T10:33:55.127" v="241"/>
          <ac:picMkLst>
            <pc:docMk/>
            <pc:sldMk cId="283603961" sldId="289"/>
            <ac:picMk id="4" creationId="{C6A62B42-6D93-4727-A119-C256799FDF14}"/>
          </ac:picMkLst>
        </pc:picChg>
      </pc:sldChg>
      <pc:sldChg chg="new del">
        <pc:chgData name="Haandrikman D, Dennis" userId="S::d.haandrikman@st.hanze.nl::67e491c8-451e-4381-9480-fffb7c690874" providerId="AD" clId="Web-{99F57923-0B8A-4927-BCD8-867393F8654B}" dt="2022-01-21T09:54:54.365" v="43"/>
        <pc:sldMkLst>
          <pc:docMk/>
          <pc:sldMk cId="1156989363" sldId="290"/>
        </pc:sldMkLst>
      </pc:sldChg>
      <pc:sldChg chg="add ord replId">
        <pc:chgData name="Haandrikman D, Dennis" userId="S::d.haandrikman@st.hanze.nl::67e491c8-451e-4381-9480-fffb7c690874" providerId="AD" clId="Web-{99F57923-0B8A-4927-BCD8-867393F8654B}" dt="2022-01-21T09:55:01.397" v="45"/>
        <pc:sldMkLst>
          <pc:docMk/>
          <pc:sldMk cId="3277486879" sldId="290"/>
        </pc:sldMkLst>
      </pc:sldChg>
    </pc:docChg>
  </pc:docChgLst>
  <pc:docChgLst>
    <pc:chgData name="Hu LJB, Lisa" userId="S::l.j.b.hu@st.hanze.nl::a3a526df-7b4a-4a38-8c00-63198e7c3257" providerId="AD" clId="Web-{21CFF2D2-C98D-4E23-ACF4-E5D7C1527E5A}"/>
    <pc:docChg chg="modSld">
      <pc:chgData name="Hu LJB, Lisa" userId="S::l.j.b.hu@st.hanze.nl::a3a526df-7b4a-4a38-8c00-63198e7c3257" providerId="AD" clId="Web-{21CFF2D2-C98D-4E23-ACF4-E5D7C1527E5A}" dt="2022-01-19T21:03:37.115" v="20" actId="20577"/>
      <pc:docMkLst>
        <pc:docMk/>
      </pc:docMkLst>
      <pc:sldChg chg="modSp">
        <pc:chgData name="Hu LJB, Lisa" userId="S::l.j.b.hu@st.hanze.nl::a3a526df-7b4a-4a38-8c00-63198e7c3257" providerId="AD" clId="Web-{21CFF2D2-C98D-4E23-ACF4-E5D7C1527E5A}" dt="2022-01-19T21:03:37.115" v="20" actId="20577"/>
        <pc:sldMkLst>
          <pc:docMk/>
          <pc:sldMk cId="323080484" sldId="257"/>
        </pc:sldMkLst>
        <pc:spChg chg="mod">
          <ac:chgData name="Hu LJB, Lisa" userId="S::l.j.b.hu@st.hanze.nl::a3a526df-7b4a-4a38-8c00-63198e7c3257" providerId="AD" clId="Web-{21CFF2D2-C98D-4E23-ACF4-E5D7C1527E5A}" dt="2022-01-19T21:03:37.115" v="20" actId="20577"/>
          <ac:spMkLst>
            <pc:docMk/>
            <pc:sldMk cId="323080484" sldId="257"/>
            <ac:spMk id="5" creationId="{B56159A4-98AD-4623-8B2C-8866BC3DFA31}"/>
          </ac:spMkLst>
        </pc:spChg>
      </pc:sldChg>
      <pc:sldChg chg="modSp">
        <pc:chgData name="Hu LJB, Lisa" userId="S::l.j.b.hu@st.hanze.nl::a3a526df-7b4a-4a38-8c00-63198e7c3257" providerId="AD" clId="Web-{21CFF2D2-C98D-4E23-ACF4-E5D7C1527E5A}" dt="2022-01-19T21:02:48.612" v="18" actId="20577"/>
        <pc:sldMkLst>
          <pc:docMk/>
          <pc:sldMk cId="987670035" sldId="263"/>
        </pc:sldMkLst>
        <pc:spChg chg="mod">
          <ac:chgData name="Hu LJB, Lisa" userId="S::l.j.b.hu@st.hanze.nl::a3a526df-7b4a-4a38-8c00-63198e7c3257" providerId="AD" clId="Web-{21CFF2D2-C98D-4E23-ACF4-E5D7C1527E5A}" dt="2022-01-19T21:02:22.845" v="6" actId="20577"/>
          <ac:spMkLst>
            <pc:docMk/>
            <pc:sldMk cId="987670035" sldId="263"/>
            <ac:spMk id="2" creationId="{2BC8C298-479D-40DB-B448-FBE9C0A36493}"/>
          </ac:spMkLst>
        </pc:spChg>
        <pc:spChg chg="mod">
          <ac:chgData name="Hu LJB, Lisa" userId="S::l.j.b.hu@st.hanze.nl::a3a526df-7b4a-4a38-8c00-63198e7c3257" providerId="AD" clId="Web-{21CFF2D2-C98D-4E23-ACF4-E5D7C1527E5A}" dt="2022-01-19T21:02:48.612" v="18" actId="20577"/>
          <ac:spMkLst>
            <pc:docMk/>
            <pc:sldMk cId="987670035" sldId="263"/>
            <ac:spMk id="3" creationId="{2CC25AED-2659-4B84-A74C-1E07B4586BEA}"/>
          </ac:spMkLst>
        </pc:spChg>
      </pc:sldChg>
    </pc:docChg>
  </pc:docChgLst>
  <pc:docChgLst>
    <pc:chgData name="Gkourlias O, Orfeas" userId="S::o.gkourlias@st.hanze.nl::3dc7c166-73dd-4ac0-bddb-29bdd4b84c63" providerId="AD" clId="Web-{D25B034C-7919-4730-BE5C-73D424CB6582}"/>
    <pc:docChg chg="addSld delSld modSld addMainMaster delMainMaster modMainMaster">
      <pc:chgData name="Gkourlias O, Orfeas" userId="S::o.gkourlias@st.hanze.nl::3dc7c166-73dd-4ac0-bddb-29bdd4b84c63" providerId="AD" clId="Web-{D25B034C-7919-4730-BE5C-73D424CB6582}" dt="2022-01-18T20:18:56.842" v="1367"/>
      <pc:docMkLst>
        <pc:docMk/>
      </pc:docMkLst>
      <pc:sldChg chg="addSp delSp modSp mod setBg modClrScheme setClrOvrMap delDesignElem chgLayout">
        <pc:chgData name="Gkourlias O, Orfeas" userId="S::o.gkourlias@st.hanze.nl::3dc7c166-73dd-4ac0-bddb-29bdd4b84c63" providerId="AD" clId="Web-{D25B034C-7919-4730-BE5C-73D424CB6582}" dt="2022-01-18T20:17:04.088" v="1366"/>
        <pc:sldMkLst>
          <pc:docMk/>
          <pc:sldMk cId="4176363793" sldId="256"/>
        </pc:sldMkLst>
        <pc:spChg chg="add del mod">
          <ac:chgData name="Gkourlias O, Orfeas" userId="S::o.gkourlias@st.hanze.nl::3dc7c166-73dd-4ac0-bddb-29bdd4b84c63" providerId="AD" clId="Web-{D25B034C-7919-4730-BE5C-73D424CB6582}" dt="2022-01-18T19:10:22.600" v="813"/>
          <ac:spMkLst>
            <pc:docMk/>
            <pc:sldMk cId="4176363793" sldId="256"/>
            <ac:spMk id="2" creationId="{482D9D16-9BEC-4C81-9F2E-29C21568C28D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11:28.477" v="821"/>
          <ac:spMkLst>
            <pc:docMk/>
            <pc:sldMk cId="4176363793" sldId="256"/>
            <ac:spMk id="3" creationId="{0A9A1D85-8AB4-454C-A4A8-998BB1FA63F7}"/>
          </ac:spMkLst>
        </pc:spChg>
        <pc:spChg chg="mod ord">
          <ac:chgData name="Gkourlias O, Orfeas" userId="S::o.gkourlias@st.hanze.nl::3dc7c166-73dd-4ac0-bddb-29bdd4b84c63" providerId="AD" clId="Web-{D25B034C-7919-4730-BE5C-73D424CB6582}" dt="2022-01-18T19:19:46.101" v="850" actId="1076"/>
          <ac:spMkLst>
            <pc:docMk/>
            <pc:sldMk cId="4176363793" sldId="256"/>
            <ac:spMk id="4" creationId="{91865762-FD57-4084-A87E-6E2588CE1C42}"/>
          </ac:spMkLst>
        </pc:spChg>
        <pc:spChg chg="add mod ord">
          <ac:chgData name="Gkourlias O, Orfeas" userId="S::o.gkourlias@st.hanze.nl::3dc7c166-73dd-4ac0-bddb-29bdd4b84c63" providerId="AD" clId="Web-{D25B034C-7919-4730-BE5C-73D424CB6582}" dt="2022-01-18T19:22:33.950" v="875" actId="20577"/>
          <ac:spMkLst>
            <pc:docMk/>
            <pc:sldMk cId="4176363793" sldId="256"/>
            <ac:spMk id="20" creationId="{D48B1CC5-8838-4DBD-A9F4-B801ED7F7A23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4:31:01.706" v="77"/>
          <ac:spMkLst>
            <pc:docMk/>
            <pc:sldMk cId="4176363793" sldId="256"/>
            <ac:spMk id="21" creationId="{1766D58E-BCDA-4EC9-BD14-E80CA2B5847A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4:50:26.574" v="243"/>
          <ac:spMkLst>
            <pc:docMk/>
            <pc:sldMk cId="4176363793" sldId="256"/>
            <ac:spMk id="22" creationId="{4B79BA6B-8C11-4C6B-B62B-497369D003A9}"/>
          </ac:spMkLst>
        </pc:spChg>
        <pc:spChg chg="add mod ord">
          <ac:chgData name="Gkourlias O, Orfeas" userId="S::o.gkourlias@st.hanze.nl::3dc7c166-73dd-4ac0-bddb-29bdd4b84c63" providerId="AD" clId="Web-{D25B034C-7919-4730-BE5C-73D424CB6582}" dt="2022-01-18T19:19:38.913" v="849"/>
          <ac:spMkLst>
            <pc:docMk/>
            <pc:sldMk cId="4176363793" sldId="256"/>
            <ac:spMk id="23" creationId="{0A24599C-B1F3-48C2-AF9C-564C4CFE68E8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09:47.568" v="799"/>
          <ac:spMkLst>
            <pc:docMk/>
            <pc:sldMk cId="4176363793" sldId="256"/>
            <ac:spMk id="25" creationId="{A8384FB5-9ADC-4DDC-881B-597D56F5B15D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09:47.568" v="799"/>
          <ac:spMkLst>
            <pc:docMk/>
            <pc:sldMk cId="4176363793" sldId="256"/>
            <ac:spMk id="26" creationId="{91E5A9A7-95C6-4F4F-B00E-C82E07FE62EF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10:00.865" v="801"/>
          <ac:spMkLst>
            <pc:docMk/>
            <pc:sldMk cId="4176363793" sldId="256"/>
            <ac:spMk id="27" creationId="{9089EED9-F54D-4F20-A2C6-949DE4176959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09:08.989" v="797"/>
          <ac:spMkLst>
            <pc:docMk/>
            <pc:sldMk cId="4176363793" sldId="256"/>
            <ac:spMk id="28" creationId="{87CC2527-562A-4F69-B487-4371E5B243E7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10:00.865" v="801"/>
          <ac:spMkLst>
            <pc:docMk/>
            <pc:sldMk cId="4176363793" sldId="256"/>
            <ac:spMk id="29" creationId="{7E46F721-3785-414D-8697-16AF490E6806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10:04.116" v="803"/>
          <ac:spMkLst>
            <pc:docMk/>
            <pc:sldMk cId="4176363793" sldId="256"/>
            <ac:spMk id="31" creationId="{04A130CA-991E-4C92-A494-EB7D8666EFED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09:47.568" v="799"/>
          <ac:spMkLst>
            <pc:docMk/>
            <pc:sldMk cId="4176363793" sldId="256"/>
            <ac:spMk id="32" creationId="{D07DD2DE-F619-49DD-B5E7-03A290FF4ED1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10:04.116" v="803"/>
          <ac:spMkLst>
            <pc:docMk/>
            <pc:sldMk cId="4176363793" sldId="256"/>
            <ac:spMk id="33" creationId="{FC3C749F-9A26-4B1E-BC2E-572D03DF9593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09:47.568" v="799"/>
          <ac:spMkLst>
            <pc:docMk/>
            <pc:sldMk cId="4176363793" sldId="256"/>
            <ac:spMk id="34" creationId="{85149191-5F60-4A28-AAFF-039F96B0F3EC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10:04.116" v="803"/>
          <ac:spMkLst>
            <pc:docMk/>
            <pc:sldMk cId="4176363793" sldId="256"/>
            <ac:spMk id="35" creationId="{F98D51C6-1188-49B8-B829-31D2C2813F10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09:47.568" v="799"/>
          <ac:spMkLst>
            <pc:docMk/>
            <pc:sldMk cId="4176363793" sldId="256"/>
            <ac:spMk id="36" creationId="{F8260ED5-17F7-4158-B241-D51DD4CF1B7E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10:04.116" v="803"/>
          <ac:spMkLst>
            <pc:docMk/>
            <pc:sldMk cId="4176363793" sldId="256"/>
            <ac:spMk id="37" creationId="{456BA586-8922-4113-BD35-BBF1EB1A1F42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10:04.116" v="803"/>
          <ac:spMkLst>
            <pc:docMk/>
            <pc:sldMk cId="4176363793" sldId="256"/>
            <ac:spMk id="38" creationId="{599C8C75-BFDF-44E7-A028-EEB5EDD58817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10:04.116" v="803"/>
          <ac:spMkLst>
            <pc:docMk/>
            <pc:sldMk cId="4176363793" sldId="256"/>
            <ac:spMk id="39" creationId="{B497CCB5-5FC2-473C-AFCC-2430CEF1DF71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10:06.912" v="805"/>
          <ac:spMkLst>
            <pc:docMk/>
            <pc:sldMk cId="4176363793" sldId="256"/>
            <ac:spMk id="40" creationId="{BCC55ACC-A2F6-403C-A3A4-D59B3734D45F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10:09.334" v="807"/>
          <ac:spMkLst>
            <pc:docMk/>
            <pc:sldMk cId="4176363793" sldId="256"/>
            <ac:spMk id="41" creationId="{87CC2527-562A-4F69-B487-4371E5B243E7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10:11.678" v="809"/>
          <ac:spMkLst>
            <pc:docMk/>
            <pc:sldMk cId="4176363793" sldId="256"/>
            <ac:spMk id="43" creationId="{E45B1D5C-0827-4AF0-8186-11FC5A8B8B92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10:11.678" v="809"/>
          <ac:spMkLst>
            <pc:docMk/>
            <pc:sldMk cId="4176363793" sldId="256"/>
            <ac:spMk id="44" creationId="{99413ED5-9ED4-4772-BCE4-2BCAE6B12E35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10:11.678" v="809"/>
          <ac:spMkLst>
            <pc:docMk/>
            <pc:sldMk cId="4176363793" sldId="256"/>
            <ac:spMk id="45" creationId="{04357C93-F0CB-4A1C-8F77-4E9063789819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10:11.678" v="809"/>
          <ac:spMkLst>
            <pc:docMk/>
            <pc:sldMk cId="4176363793" sldId="256"/>
            <ac:spMk id="46" creationId="{90F533E9-6690-41A8-A372-4C6C622D028D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10:13.975" v="811"/>
          <ac:spMkLst>
            <pc:docMk/>
            <pc:sldMk cId="4176363793" sldId="256"/>
            <ac:spMk id="47" creationId="{9203DE33-2CD4-4CA8-9AF3-37C3B65133B0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10:13.975" v="811"/>
          <ac:spMkLst>
            <pc:docMk/>
            <pc:sldMk cId="4176363793" sldId="256"/>
            <ac:spMk id="48" creationId="{0AF57B88-1D4C-41FA-A761-EC1DD10C35CB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10:13.975" v="811"/>
          <ac:spMkLst>
            <pc:docMk/>
            <pc:sldMk cId="4176363793" sldId="256"/>
            <ac:spMk id="49" creationId="{D2548F45-5164-4ABB-8212-7F293FDED8D4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10:13.975" v="811"/>
          <ac:spMkLst>
            <pc:docMk/>
            <pc:sldMk cId="4176363793" sldId="256"/>
            <ac:spMk id="50" creationId="{5E81CCFB-7BEF-4186-86FB-D09450B4D02D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18:17.020" v="843"/>
          <ac:spMkLst>
            <pc:docMk/>
            <pc:sldMk cId="4176363793" sldId="256"/>
            <ac:spMk id="51" creationId="{ED9C414A-A284-4D73-B9C7-54C138F6DC3D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18:17.020" v="843"/>
          <ac:spMkLst>
            <pc:docMk/>
            <pc:sldMk cId="4176363793" sldId="256"/>
            <ac:spMk id="52" creationId="{A3DAD80A-CFC8-4003-858B-671FF2048CE2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4176363793" sldId="256"/>
            <ac:spMk id="53" creationId="{5604D43E-708E-4AB2-8791-04C7BF7AE0AE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4176363793" sldId="256"/>
            <ac:spMk id="54" creationId="{9780F90C-AA1E-4CB4-A662-4C479A827BC4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4176363793" sldId="256"/>
            <ac:spMk id="55" creationId="{7E9F80AA-665A-4CDD-BA68-10F340BC7B95}"/>
          </ac:spMkLst>
        </pc:spChg>
        <pc:graphicFrameChg chg="del">
          <ac:chgData name="Gkourlias O, Orfeas" userId="S::o.gkourlias@st.hanze.nl::3dc7c166-73dd-4ac0-bddb-29bdd4b84c63" providerId="AD" clId="Web-{D25B034C-7919-4730-BE5C-73D424CB6582}" dt="2022-01-18T14:30:23.752" v="0"/>
          <ac:graphicFrameMkLst>
            <pc:docMk/>
            <pc:sldMk cId="4176363793" sldId="256"/>
            <ac:graphicFrameMk id="8" creationId="{9DFADA00-3B12-4BCE-B8C7-B6E449293E09}"/>
          </ac:graphicFrameMkLst>
        </pc:graphicFrameChg>
        <pc:cxnChg chg="add del">
          <ac:chgData name="Gkourlias O, Orfeas" userId="S::o.gkourlias@st.hanze.nl::3dc7c166-73dd-4ac0-bddb-29bdd4b84c63" providerId="AD" clId="Web-{D25B034C-7919-4730-BE5C-73D424CB6582}" dt="2022-01-18T19:09:08.989" v="797"/>
          <ac:cxnSpMkLst>
            <pc:docMk/>
            <pc:sldMk cId="4176363793" sldId="256"/>
            <ac:cxnSpMk id="30" creationId="{BCDAEC91-5BCE-4B55-9CC0-43EF94CB734B}"/>
          </ac:cxnSpMkLst>
        </pc:cxnChg>
        <pc:cxnChg chg="add del">
          <ac:chgData name="Gkourlias O, Orfeas" userId="S::o.gkourlias@st.hanze.nl::3dc7c166-73dd-4ac0-bddb-29bdd4b84c63" providerId="AD" clId="Web-{D25B034C-7919-4730-BE5C-73D424CB6582}" dt="2022-01-18T19:10:09.334" v="807"/>
          <ac:cxnSpMkLst>
            <pc:docMk/>
            <pc:sldMk cId="4176363793" sldId="256"/>
            <ac:cxnSpMk id="42" creationId="{BCDAEC91-5BCE-4B55-9CC0-43EF94CB734B}"/>
          </ac:cxnSpMkLst>
        </pc:cxnChg>
      </pc:sldChg>
      <pc:sldChg chg="addSp delSp modSp mod setBg modClrScheme delDesignElem chgLayout">
        <pc:chgData name="Gkourlias O, Orfeas" userId="S::o.gkourlias@st.hanze.nl::3dc7c166-73dd-4ac0-bddb-29bdd4b84c63" providerId="AD" clId="Web-{D25B034C-7919-4730-BE5C-73D424CB6582}" dt="2022-01-18T20:17:04.088" v="1366"/>
        <pc:sldMkLst>
          <pc:docMk/>
          <pc:sldMk cId="323080484" sldId="257"/>
        </pc:sldMkLst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323080484" sldId="257"/>
            <ac:spMk id="2" creationId="{308A409E-6F32-4702-9DF9-EB5BF2023EAD}"/>
          </ac:spMkLst>
        </pc:spChg>
        <pc:spChg chg="add del mod">
          <ac:chgData name="Gkourlias O, Orfeas" userId="S::o.gkourlias@st.hanze.nl::3dc7c166-73dd-4ac0-bddb-29bdd4b84c63" providerId="AD" clId="Web-{D25B034C-7919-4730-BE5C-73D424CB6582}" dt="2022-01-18T19:26:40.165" v="898" actId="20577"/>
          <ac:spMkLst>
            <pc:docMk/>
            <pc:sldMk cId="323080484" sldId="257"/>
            <ac:spMk id="5" creationId="{B56159A4-98AD-4623-8B2C-8866BC3DFA31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23:31.623" v="879"/>
          <ac:spMkLst>
            <pc:docMk/>
            <pc:sldMk cId="323080484" sldId="257"/>
            <ac:spMk id="11" creationId="{D55CD764-972B-4CA5-A885-53E55C63E174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23:31.623" v="879"/>
          <ac:spMkLst>
            <pc:docMk/>
            <pc:sldMk cId="323080484" sldId="257"/>
            <ac:spMk id="13" creationId="{34165AB3-7006-4430-BCE3-25476BE13322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23:40.030" v="885"/>
          <ac:spMkLst>
            <pc:docMk/>
            <pc:sldMk cId="323080484" sldId="257"/>
            <ac:spMk id="14" creationId="{BACC6370-2D7E-4714-9D71-7542949D7D5D}"/>
          </ac:spMkLst>
        </pc:spChg>
        <pc:spChg chg="del">
          <ac:chgData name="Gkourlias O, Orfeas" userId="S::o.gkourlias@st.hanze.nl::3dc7c166-73dd-4ac0-bddb-29bdd4b84c63" providerId="AD" clId="Web-{D25B034C-7919-4730-BE5C-73D424CB6582}" dt="2022-01-18T19:08:29.816" v="794"/>
          <ac:spMkLst>
            <pc:docMk/>
            <pc:sldMk cId="323080484" sldId="257"/>
            <ac:spMk id="15" creationId="{5BBD3ED2-B0E6-45A2-ABD5-ECF31BC37C2E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23:40.030" v="885"/>
          <ac:spMkLst>
            <pc:docMk/>
            <pc:sldMk cId="323080484" sldId="257"/>
            <ac:spMk id="16" creationId="{F68B3F68-107C-434F-AA38-110D5EA91B85}"/>
          </ac:spMkLst>
        </pc:spChg>
        <pc:spChg chg="del">
          <ac:chgData name="Gkourlias O, Orfeas" userId="S::o.gkourlias@st.hanze.nl::3dc7c166-73dd-4ac0-bddb-29bdd4b84c63" providerId="AD" clId="Web-{D25B034C-7919-4730-BE5C-73D424CB6582}" dt="2022-01-18T19:08:29.816" v="794"/>
          <ac:spMkLst>
            <pc:docMk/>
            <pc:sldMk cId="323080484" sldId="257"/>
            <ac:spMk id="17" creationId="{F2D2D1E8-4ABF-4B6B-B39D-40B080B61E49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23:37.061" v="883"/>
          <ac:spMkLst>
            <pc:docMk/>
            <pc:sldMk cId="323080484" sldId="257"/>
            <ac:spMk id="18" creationId="{D5B0017B-2ECA-49AF-B397-DC140825DF8D}"/>
          </ac:spMkLst>
        </pc:spChg>
        <pc:spChg chg="del">
          <ac:chgData name="Gkourlias O, Orfeas" userId="S::o.gkourlias@st.hanze.nl::3dc7c166-73dd-4ac0-bddb-29bdd4b84c63" providerId="AD" clId="Web-{D25B034C-7919-4730-BE5C-73D424CB6582}" dt="2022-01-18T19:08:29.816" v="794"/>
          <ac:spMkLst>
            <pc:docMk/>
            <pc:sldMk cId="323080484" sldId="257"/>
            <ac:spMk id="19" creationId="{BC7AB4B5-66A5-48D1-BD88-C60A16ED971B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23:37.061" v="883"/>
          <ac:spMkLst>
            <pc:docMk/>
            <pc:sldMk cId="323080484" sldId="257"/>
            <ac:spMk id="21" creationId="{56E9B3E6-E277-4D68-BA48-9CB43FFBD6E2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23:40.030" v="885"/>
          <ac:spMkLst>
            <pc:docMk/>
            <pc:sldMk cId="323080484" sldId="257"/>
            <ac:spMk id="23" creationId="{AAD0DBB9-1A4B-4391-81D4-CB19F9AB918A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23:40.030" v="885"/>
          <ac:spMkLst>
            <pc:docMk/>
            <pc:sldMk cId="323080484" sldId="257"/>
            <ac:spMk id="25" creationId="{063BBA22-50EA-4C4D-BE05-F1CE4E63AA56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25:26.064" v="893"/>
          <ac:spMkLst>
            <pc:docMk/>
            <pc:sldMk cId="323080484" sldId="257"/>
            <ac:spMk id="27" creationId="{BACC6370-2D7E-4714-9D71-7542949D7D5D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25:26.064" v="893"/>
          <ac:spMkLst>
            <pc:docMk/>
            <pc:sldMk cId="323080484" sldId="257"/>
            <ac:spMk id="28" creationId="{F68B3F68-107C-434F-AA38-110D5EA91B85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25:26.064" v="893"/>
          <ac:spMkLst>
            <pc:docMk/>
            <pc:sldMk cId="323080484" sldId="257"/>
            <ac:spMk id="29" creationId="{AAD0DBB9-1A4B-4391-81D4-CB19F9AB918A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25:26.064" v="893"/>
          <ac:spMkLst>
            <pc:docMk/>
            <pc:sldMk cId="323080484" sldId="257"/>
            <ac:spMk id="30" creationId="{063BBA22-50EA-4C4D-BE05-F1CE4E63AA56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323080484" sldId="257"/>
            <ac:spMk id="32" creationId="{27FCFAB8-9E9C-414D-9FCB-CECED12D584F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323080484" sldId="257"/>
            <ac:spMk id="33" creationId="{76C16827-9A48-4468-BE81-11EC18E0AE54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323080484" sldId="257"/>
            <ac:spMk id="34" creationId="{899956BA-5C38-49F9-88D6-BD6C71E9C767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25:21.142" v="891"/>
          <ac:spMkLst>
            <pc:docMk/>
            <pc:sldMk cId="323080484" sldId="257"/>
            <ac:spMk id="36" creationId="{257363FD-7E77-4145-9483-331A807ADF0E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23:31.623" v="879"/>
          <ac:spMkLst>
            <pc:docMk/>
            <pc:sldMk cId="323080484" sldId="257"/>
            <ac:spMk id="37" creationId="{E3E51905-F374-4E1A-97CF-B741584B74D5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31:31.049" v="922"/>
          <ac:spMkLst>
            <pc:docMk/>
            <pc:sldMk cId="323080484" sldId="257"/>
            <ac:spMk id="166" creationId="{FBB6191F-A91F-45CC-AB2C-00A559B8B5E4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50:19.401" v="1034"/>
          <ac:spMkLst>
            <pc:docMk/>
            <pc:sldMk cId="323080484" sldId="257"/>
            <ac:spMk id="167" creationId="{1BC8DB2C-9BB1-44DC-BF27-1FB3C92FE748}"/>
          </ac:spMkLst>
        </pc:spChg>
        <pc:grpChg chg="add del">
          <ac:chgData name="Gkourlias O, Orfeas" userId="S::o.gkourlias@st.hanze.nl::3dc7c166-73dd-4ac0-bddb-29bdd4b84c63" providerId="AD" clId="Web-{D25B034C-7919-4730-BE5C-73D424CB6582}" dt="2022-01-18T19:23:31.623" v="879"/>
          <ac:grpSpMkLst>
            <pc:docMk/>
            <pc:sldMk cId="323080484" sldId="257"/>
            <ac:grpSpMk id="9" creationId="{11999B20-6058-4C55-882E-A1FB050B69DD}"/>
          </ac:grpSpMkLst>
        </pc:grpChg>
        <pc:grpChg chg="add del">
          <ac:chgData name="Gkourlias O, Orfeas" userId="S::o.gkourlias@st.hanze.nl::3dc7c166-73dd-4ac0-bddb-29bdd4b84c63" providerId="AD" clId="Web-{D25B034C-7919-4730-BE5C-73D424CB6582}" dt="2022-01-18T19:23:37.061" v="883"/>
          <ac:grpSpMkLst>
            <pc:docMk/>
            <pc:sldMk cId="323080484" sldId="257"/>
            <ac:grpSpMk id="22" creationId="{AE1C45F0-260A-458C-96ED-C1F6D2151219}"/>
          </ac:grpSpMkLst>
        </pc:grpChg>
        <pc:graphicFrameChg chg="add del">
          <ac:chgData name="Gkourlias O, Orfeas" userId="S::o.gkourlias@st.hanze.nl::3dc7c166-73dd-4ac0-bddb-29bdd4b84c63" providerId="AD" clId="Web-{D25B034C-7919-4730-BE5C-73D424CB6582}" dt="2022-01-18T19:23:31.623" v="879"/>
          <ac:graphicFrameMkLst>
            <pc:docMk/>
            <pc:sldMk cId="323080484" sldId="257"/>
            <ac:graphicFrameMk id="7" creationId="{1FB5F112-0FB4-4227-B0E6-90F1A0C96551}"/>
          </ac:graphicFrameMkLst>
        </pc:graphicFrameChg>
        <pc:graphicFrameChg chg="add del">
          <ac:chgData name="Gkourlias O, Orfeas" userId="S::o.gkourlias@st.hanze.nl::3dc7c166-73dd-4ac0-bddb-29bdd4b84c63" providerId="AD" clId="Web-{D25B034C-7919-4730-BE5C-73D424CB6582}" dt="2022-01-18T19:23:34.780" v="881"/>
          <ac:graphicFrameMkLst>
            <pc:docMk/>
            <pc:sldMk cId="323080484" sldId="257"/>
            <ac:graphicFrameMk id="12" creationId="{8730B6AB-0FDF-4887-A2DF-82A6E9AD3907}"/>
          </ac:graphicFrameMkLst>
        </pc:graphicFrameChg>
        <pc:graphicFrameChg chg="add del">
          <ac:chgData name="Gkourlias O, Orfeas" userId="S::o.gkourlias@st.hanze.nl::3dc7c166-73dd-4ac0-bddb-29bdd4b84c63" providerId="AD" clId="Web-{D25B034C-7919-4730-BE5C-73D424CB6582}" dt="2022-01-18T19:23:37.061" v="883"/>
          <ac:graphicFrameMkLst>
            <pc:docMk/>
            <pc:sldMk cId="323080484" sldId="257"/>
            <ac:graphicFrameMk id="24" creationId="{6E81C085-295C-46EA-9A45-FB07DE9AE80C}"/>
          </ac:graphicFrameMkLst>
        </pc:graphicFrameChg>
        <pc:graphicFrameChg chg="add del">
          <ac:chgData name="Gkourlias O, Orfeas" userId="S::o.gkourlias@st.hanze.nl::3dc7c166-73dd-4ac0-bddb-29bdd4b84c63" providerId="AD" clId="Web-{D25B034C-7919-4730-BE5C-73D424CB6582}" dt="2022-01-18T19:23:40.030" v="885"/>
          <ac:graphicFrameMkLst>
            <pc:docMk/>
            <pc:sldMk cId="323080484" sldId="257"/>
            <ac:graphicFrameMk id="26" creationId="{876A8A91-0C97-4177-93EE-E2D71BD95BC4}"/>
          </ac:graphicFrameMkLst>
        </pc:graphicFrameChg>
        <pc:graphicFrameChg chg="add del mod modGraphic">
          <ac:chgData name="Gkourlias O, Orfeas" userId="S::o.gkourlias@st.hanze.nl::3dc7c166-73dd-4ac0-bddb-29bdd4b84c63" providerId="AD" clId="Web-{D25B034C-7919-4730-BE5C-73D424CB6582}" dt="2022-01-18T19:25:26.064" v="893"/>
          <ac:graphicFrameMkLst>
            <pc:docMk/>
            <pc:sldMk cId="323080484" sldId="257"/>
            <ac:graphicFrameMk id="31" creationId="{2E1AC743-741C-49A5-B08D-7F1F5AF5CBE8}"/>
          </ac:graphicFrameMkLst>
        </pc:graphicFrameChg>
        <pc:cxnChg chg="add del">
          <ac:chgData name="Gkourlias O, Orfeas" userId="S::o.gkourlias@st.hanze.nl::3dc7c166-73dd-4ac0-bddb-29bdd4b84c63" providerId="AD" clId="Web-{D25B034C-7919-4730-BE5C-73D424CB6582}" dt="2022-01-18T19:23:37.061" v="883"/>
          <ac:cxnSpMkLst>
            <pc:docMk/>
            <pc:sldMk cId="323080484" sldId="257"/>
            <ac:cxnSpMk id="20" creationId="{6CF1BAF6-AD41-4082-B212-8A1F9A2E8779}"/>
          </ac:cxnSpMkLst>
        </pc:cxnChg>
      </pc:sldChg>
      <pc:sldChg chg="addSp delSp modSp mod setBg modClrScheme chgLayout">
        <pc:chgData name="Gkourlias O, Orfeas" userId="S::o.gkourlias@st.hanze.nl::3dc7c166-73dd-4ac0-bddb-29bdd4b84c63" providerId="AD" clId="Web-{D25B034C-7919-4730-BE5C-73D424CB6582}" dt="2022-01-18T20:17:04.088" v="1366"/>
        <pc:sldMkLst>
          <pc:docMk/>
          <pc:sldMk cId="2746126207" sldId="260"/>
        </pc:sldMkLst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2746126207" sldId="260"/>
            <ac:spMk id="2" creationId="{00000000-0000-0000-0000-000000000000}"/>
          </ac:spMkLst>
        </pc:spChg>
        <pc:spChg chg="del">
          <ac:chgData name="Gkourlias O, Orfeas" userId="S::o.gkourlias@st.hanze.nl::3dc7c166-73dd-4ac0-bddb-29bdd4b84c63" providerId="AD" clId="Web-{D25B034C-7919-4730-BE5C-73D424CB6582}" dt="2022-01-18T14:31:26.394" v="81"/>
          <ac:spMkLst>
            <pc:docMk/>
            <pc:sldMk cId="2746126207" sldId="260"/>
            <ac:spMk id="3" creationId="{00000000-0000-0000-0000-000000000000}"/>
          </ac:spMkLst>
        </pc:spChg>
        <pc:spChg chg="add del mod">
          <ac:chgData name="Gkourlias O, Orfeas" userId="S::o.gkourlias@st.hanze.nl::3dc7c166-73dd-4ac0-bddb-29bdd4b84c63" providerId="AD" clId="Web-{D25B034C-7919-4730-BE5C-73D424CB6582}" dt="2022-01-18T19:28:53.841" v="907"/>
          <ac:spMkLst>
            <pc:docMk/>
            <pc:sldMk cId="2746126207" sldId="260"/>
            <ac:spMk id="3" creationId="{A530BEBB-9DA1-4261-9ACA-9E5686BC6FC1}"/>
          </ac:spMkLst>
        </pc:spChg>
        <pc:spChg chg="add del mod">
          <ac:chgData name="Gkourlias O, Orfeas" userId="S::o.gkourlias@st.hanze.nl::3dc7c166-73dd-4ac0-bddb-29bdd4b84c63" providerId="AD" clId="Web-{D25B034C-7919-4730-BE5C-73D424CB6582}" dt="2022-01-18T19:35:15.071" v="934"/>
          <ac:spMkLst>
            <pc:docMk/>
            <pc:sldMk cId="2746126207" sldId="260"/>
            <ac:spMk id="5" creationId="{6E4A9AF2-3AA2-4C51-A660-1CB5D6E6958E}"/>
          </ac:spMkLst>
        </pc:spChg>
        <pc:spChg chg="add del mod">
          <ac:chgData name="Gkourlias O, Orfeas" userId="S::o.gkourlias@st.hanze.nl::3dc7c166-73dd-4ac0-bddb-29bdd4b84c63" providerId="AD" clId="Web-{D25B034C-7919-4730-BE5C-73D424CB6582}" dt="2022-01-18T15:00:42.072" v="367"/>
          <ac:spMkLst>
            <pc:docMk/>
            <pc:sldMk cId="2746126207" sldId="260"/>
            <ac:spMk id="5" creationId="{DAA93CF6-2F2C-44B4-B202-E33FC400FAB7}"/>
          </ac:spMkLst>
        </pc:spChg>
        <pc:spChg chg="add del mod">
          <ac:chgData name="Gkourlias O, Orfeas" userId="S::o.gkourlias@st.hanze.nl::3dc7c166-73dd-4ac0-bddb-29bdd4b84c63" providerId="AD" clId="Web-{D25B034C-7919-4730-BE5C-73D424CB6582}" dt="2022-01-18T19:29:11.092" v="912"/>
          <ac:spMkLst>
            <pc:docMk/>
            <pc:sldMk cId="2746126207" sldId="260"/>
            <ac:spMk id="10" creationId="{969E1BB0-42CD-4277-8063-A0E8F0FDE91B}"/>
          </ac:spMkLst>
        </pc:spChg>
        <pc:spChg chg="add del mod">
          <ac:chgData name="Gkourlias O, Orfeas" userId="S::o.gkourlias@st.hanze.nl::3dc7c166-73dd-4ac0-bddb-29bdd4b84c63" providerId="AD" clId="Web-{D25B034C-7919-4730-BE5C-73D424CB6582}" dt="2022-01-18T19:41:05.163" v="962"/>
          <ac:spMkLst>
            <pc:docMk/>
            <pc:sldMk cId="2746126207" sldId="260"/>
            <ac:spMk id="11" creationId="{E4771D3C-78E2-4062-ABEB-33C44B0EDC4A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40:08.099" v="956"/>
          <ac:spMkLst>
            <pc:docMk/>
            <pc:sldMk cId="2746126207" sldId="260"/>
            <ac:spMk id="12" creationId="{5FA0E1A1-C434-403E-A9A5-09E7461DC297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40:37.818" v="961"/>
          <ac:spMkLst>
            <pc:docMk/>
            <pc:sldMk cId="2746126207" sldId="260"/>
            <ac:spMk id="13" creationId="{6387B6C0-CA43-4552-853F-A3A94B4074EA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5:25:45.713" v="605"/>
          <ac:spMkLst>
            <pc:docMk/>
            <pc:sldMk cId="2746126207" sldId="260"/>
            <ac:spMk id="15" creationId="{4D97BAEC-0071-4467-B763-D3DF078ACACD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49:37.259" v="1026"/>
          <ac:spMkLst>
            <pc:docMk/>
            <pc:sldMk cId="2746126207" sldId="260"/>
            <ac:spMk id="17" creationId="{1583AF3D-0781-4F05-94D5-086210D4C2E1}"/>
          </ac:spMkLst>
        </pc:spChg>
        <pc:picChg chg="add del mod">
          <ac:chgData name="Gkourlias O, Orfeas" userId="S::o.gkourlias@st.hanze.nl::3dc7c166-73dd-4ac0-bddb-29bdd4b84c63" providerId="AD" clId="Web-{D25B034C-7919-4730-BE5C-73D424CB6582}" dt="2022-01-18T14:33:22.146" v="94"/>
          <ac:picMkLst>
            <pc:docMk/>
            <pc:sldMk cId="2746126207" sldId="260"/>
            <ac:picMk id="4" creationId="{D48E23EA-5429-4AE5-BACD-E29BEE8E0F8F}"/>
          </ac:picMkLst>
        </pc:picChg>
        <pc:picChg chg="add mod">
          <ac:chgData name="Gkourlias O, Orfeas" userId="S::o.gkourlias@st.hanze.nl::3dc7c166-73dd-4ac0-bddb-29bdd4b84c63" providerId="AD" clId="Web-{D25B034C-7919-4730-BE5C-73D424CB6582}" dt="2022-01-18T19:46:12.488" v="997"/>
          <ac:picMkLst>
            <pc:docMk/>
            <pc:sldMk cId="2746126207" sldId="260"/>
            <ac:picMk id="6" creationId="{556CC486-F0B0-4C87-B930-9816D68B217E}"/>
          </ac:picMkLst>
        </pc:picChg>
        <pc:picChg chg="add mod">
          <ac:chgData name="Gkourlias O, Orfeas" userId="S::o.gkourlias@st.hanze.nl::3dc7c166-73dd-4ac0-bddb-29bdd4b84c63" providerId="AD" clId="Web-{D25B034C-7919-4730-BE5C-73D424CB6582}" dt="2022-01-18T19:46:21.035" v="998" actId="1076"/>
          <ac:picMkLst>
            <pc:docMk/>
            <pc:sldMk cId="2746126207" sldId="260"/>
            <ac:picMk id="7" creationId="{5B695E5D-2C78-451F-AAA5-0D178B49749C}"/>
          </ac:picMkLst>
        </pc:picChg>
        <pc:picChg chg="add del mod">
          <ac:chgData name="Gkourlias O, Orfeas" userId="S::o.gkourlias@st.hanze.nl::3dc7c166-73dd-4ac0-bddb-29bdd4b84c63" providerId="AD" clId="Web-{D25B034C-7919-4730-BE5C-73D424CB6582}" dt="2022-01-18T14:59:46.836" v="343"/>
          <ac:picMkLst>
            <pc:docMk/>
            <pc:sldMk cId="2746126207" sldId="260"/>
            <ac:picMk id="8" creationId="{074C8175-60CC-4720-BFF0-88005CBDAB80}"/>
          </ac:picMkLst>
        </pc:picChg>
        <pc:picChg chg="add del mod">
          <ac:chgData name="Gkourlias O, Orfeas" userId="S::o.gkourlias@st.hanze.nl::3dc7c166-73dd-4ac0-bddb-29bdd4b84c63" providerId="AD" clId="Web-{D25B034C-7919-4730-BE5C-73D424CB6582}" dt="2022-01-18T19:35:50.931" v="943"/>
          <ac:picMkLst>
            <pc:docMk/>
            <pc:sldMk cId="2746126207" sldId="260"/>
            <ac:picMk id="9" creationId="{3BC6097B-5AC3-4829-BDCE-A4B2C408C39C}"/>
          </ac:picMkLst>
        </pc:picChg>
        <pc:picChg chg="add mod">
          <ac:chgData name="Gkourlias O, Orfeas" userId="S::o.gkourlias@st.hanze.nl::3dc7c166-73dd-4ac0-bddb-29bdd4b84c63" providerId="AD" clId="Web-{D25B034C-7919-4730-BE5C-73D424CB6582}" dt="2022-01-18T19:46:53.833" v="1009" actId="14100"/>
          <ac:picMkLst>
            <pc:docMk/>
            <pc:sldMk cId="2746126207" sldId="260"/>
            <ac:picMk id="15" creationId="{F57BFEE2-010C-4733-A5C0-CA4AE94C35F7}"/>
          </ac:picMkLst>
        </pc:picChg>
        <pc:picChg chg="add mod">
          <ac:chgData name="Gkourlias O, Orfeas" userId="S::o.gkourlias@st.hanze.nl::3dc7c166-73dd-4ac0-bddb-29bdd4b84c63" providerId="AD" clId="Web-{D25B034C-7919-4730-BE5C-73D424CB6582}" dt="2022-01-18T19:49:51.822" v="1028"/>
          <ac:picMkLst>
            <pc:docMk/>
            <pc:sldMk cId="2746126207" sldId="260"/>
            <ac:picMk id="16" creationId="{A5DE9D80-A50B-47DD-97EE-A72A8A6BF8A5}"/>
          </ac:picMkLst>
        </pc:picChg>
        <pc:cxnChg chg="add del">
          <ac:chgData name="Gkourlias O, Orfeas" userId="S::o.gkourlias@st.hanze.nl::3dc7c166-73dd-4ac0-bddb-29bdd4b84c63" providerId="AD" clId="Web-{D25B034C-7919-4730-BE5C-73D424CB6582}" dt="2022-01-18T19:34:49.805" v="930"/>
          <ac:cxnSpMkLst>
            <pc:docMk/>
            <pc:sldMk cId="2746126207" sldId="260"/>
            <ac:cxnSpMk id="4" creationId="{1FAE8EC4-D44E-40B9-BC66-42AD4F133862}"/>
          </ac:cxnSpMkLst>
        </pc:cxnChg>
        <pc:cxnChg chg="add del">
          <ac:chgData name="Gkourlias O, Orfeas" userId="S::o.gkourlias@st.hanze.nl::3dc7c166-73dd-4ac0-bddb-29bdd4b84c63" providerId="AD" clId="Web-{D25B034C-7919-4730-BE5C-73D424CB6582}" dt="2022-01-18T19:37:51.654" v="950"/>
          <ac:cxnSpMkLst>
            <pc:docMk/>
            <pc:sldMk cId="2746126207" sldId="260"/>
            <ac:cxnSpMk id="8" creationId="{494EF45D-62AD-4C78-894D-061E6DDF4DF2}"/>
          </ac:cxnSpMkLst>
        </pc:cxnChg>
        <pc:cxnChg chg="add del mod">
          <ac:chgData name="Gkourlias O, Orfeas" userId="S::o.gkourlias@st.hanze.nl::3dc7c166-73dd-4ac0-bddb-29bdd4b84c63" providerId="AD" clId="Web-{D25B034C-7919-4730-BE5C-73D424CB6582}" dt="2022-01-18T15:02:33.590" v="381"/>
          <ac:cxnSpMkLst>
            <pc:docMk/>
            <pc:sldMk cId="2746126207" sldId="260"/>
            <ac:cxnSpMk id="11" creationId="{59C85BA3-6792-4991-AE4A-1234AF901704}"/>
          </ac:cxnSpMkLst>
        </pc:cxnChg>
        <pc:cxnChg chg="add del mod">
          <ac:chgData name="Gkourlias O, Orfeas" userId="S::o.gkourlias@st.hanze.nl::3dc7c166-73dd-4ac0-bddb-29bdd4b84c63" providerId="AD" clId="Web-{D25B034C-7919-4730-BE5C-73D424CB6582}" dt="2022-01-18T15:03:57.967" v="386"/>
          <ac:cxnSpMkLst>
            <pc:docMk/>
            <pc:sldMk cId="2746126207" sldId="260"/>
            <ac:cxnSpMk id="12" creationId="{EC4FA2D8-CEBE-467A-B634-41E769B6FF37}"/>
          </ac:cxnSpMkLst>
        </pc:cxnChg>
        <pc:cxnChg chg="add del">
          <ac:chgData name="Gkourlias O, Orfeas" userId="S::o.gkourlias@st.hanze.nl::3dc7c166-73dd-4ac0-bddb-29bdd4b84c63" providerId="AD" clId="Web-{D25B034C-7919-4730-BE5C-73D424CB6582}" dt="2022-01-18T15:05:17.421" v="388"/>
          <ac:cxnSpMkLst>
            <pc:docMk/>
            <pc:sldMk cId="2746126207" sldId="260"/>
            <ac:cxnSpMk id="13" creationId="{584B5029-9A1E-40FD-8E59-CB56D0BA0022}"/>
          </ac:cxnSpMkLst>
        </pc:cxnChg>
        <pc:cxnChg chg="add del mod">
          <ac:chgData name="Gkourlias O, Orfeas" userId="S::o.gkourlias@st.hanze.nl::3dc7c166-73dd-4ac0-bddb-29bdd4b84c63" providerId="AD" clId="Web-{D25B034C-7919-4730-BE5C-73D424CB6582}" dt="2022-01-18T19:27:35.948" v="901"/>
          <ac:cxnSpMkLst>
            <pc:docMk/>
            <pc:sldMk cId="2746126207" sldId="260"/>
            <ac:cxnSpMk id="14" creationId="{B64C28C5-15D0-4C7C-9F50-C637D4A80702}"/>
          </ac:cxnSpMkLst>
        </pc:cxnChg>
      </pc:sldChg>
      <pc:sldChg chg="addSp delSp modSp mod setBg modClrScheme delDesignElem chgLayout">
        <pc:chgData name="Gkourlias O, Orfeas" userId="S::o.gkourlias@st.hanze.nl::3dc7c166-73dd-4ac0-bddb-29bdd4b84c63" providerId="AD" clId="Web-{D25B034C-7919-4730-BE5C-73D424CB6582}" dt="2022-01-18T20:17:04.088" v="1366"/>
        <pc:sldMkLst>
          <pc:docMk/>
          <pc:sldMk cId="3556826836" sldId="261"/>
        </pc:sldMkLst>
        <pc:spChg chg="del">
          <ac:chgData name="Gkourlias O, Orfeas" userId="S::o.gkourlias@st.hanze.nl::3dc7c166-73dd-4ac0-bddb-29bdd4b84c63" providerId="AD" clId="Web-{D25B034C-7919-4730-BE5C-73D424CB6582}" dt="2022-01-18T15:09:06.348" v="400"/>
          <ac:spMkLst>
            <pc:docMk/>
            <pc:sldMk cId="3556826836" sldId="261"/>
            <ac:spMk id="2" creationId="{00000000-0000-0000-0000-000000000000}"/>
          </ac:spMkLst>
        </pc:spChg>
        <pc:spChg chg="del mod ord">
          <ac:chgData name="Gkourlias O, Orfeas" userId="S::o.gkourlias@st.hanze.nl::3dc7c166-73dd-4ac0-bddb-29bdd4b84c63" providerId="AD" clId="Web-{D25B034C-7919-4730-BE5C-73D424CB6582}" dt="2022-01-18T19:50:31.417" v="1035"/>
          <ac:spMkLst>
            <pc:docMk/>
            <pc:sldMk cId="3556826836" sldId="261"/>
            <ac:spMk id="3" creationId="{00000000-0000-0000-0000-000000000000}"/>
          </ac:spMkLst>
        </pc:spChg>
        <pc:spChg chg="add 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3556826836" sldId="261"/>
            <ac:spMk id="5" creationId="{055B37A0-9F00-4047-B038-C424E2AF0E2B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5:31:07.892" v="607"/>
          <ac:spMkLst>
            <pc:docMk/>
            <pc:sldMk cId="3556826836" sldId="261"/>
            <ac:spMk id="6" creationId="{A96D2697-5677-495D-AF4F-B9015501AFD2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3556826836" sldId="261"/>
            <ac:spMk id="10" creationId="{CB299CAB-C506-454B-90FC-4065728297D3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3556826836" sldId="261"/>
            <ac:spMk id="12" creationId="{C8D99311-F254-40F1-8AB5-EE3E7B9B6872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3556826836" sldId="261"/>
            <ac:spMk id="14" creationId="{7D89E3CB-00ED-4691-9F0F-F23EA3564705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55:09.785" v="1068"/>
          <ac:spMkLst>
            <pc:docMk/>
            <pc:sldMk cId="3556826836" sldId="261"/>
            <ac:spMk id="21" creationId="{F3060C83-F051-4F0E-ABAD-AA0DFC48B218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55:09.785" v="1068"/>
          <ac:spMkLst>
            <pc:docMk/>
            <pc:sldMk cId="3556826836" sldId="261"/>
            <ac:spMk id="23" creationId="{83C98ABE-055B-441F-B07E-44F97F083C39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55:09.785" v="1068"/>
          <ac:spMkLst>
            <pc:docMk/>
            <pc:sldMk cId="3556826836" sldId="261"/>
            <ac:spMk id="25" creationId="{29FDB030-9B49-4CED-8CCD-4D99382388AC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55:09.785" v="1068"/>
          <ac:spMkLst>
            <pc:docMk/>
            <pc:sldMk cId="3556826836" sldId="261"/>
            <ac:spMk id="27" creationId="{3783CA14-24A1-485C-8B30-D6A5D87987AD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55:09.785" v="1068"/>
          <ac:spMkLst>
            <pc:docMk/>
            <pc:sldMk cId="3556826836" sldId="261"/>
            <ac:spMk id="29" creationId="{9A97C86A-04D6-40F7-AE84-31AB43E6A846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55:09.785" v="1068"/>
          <ac:spMkLst>
            <pc:docMk/>
            <pc:sldMk cId="3556826836" sldId="261"/>
            <ac:spMk id="31" creationId="{FF9F2414-84E8-453E-B1F3-389FDE8192D9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55:09.785" v="1068"/>
          <ac:spMkLst>
            <pc:docMk/>
            <pc:sldMk cId="3556826836" sldId="261"/>
            <ac:spMk id="33" creationId="{3ECA69A1-7536-43AC-85EF-C7106179F5ED}"/>
          </ac:spMkLst>
        </pc:spChg>
        <pc:graphicFrameChg chg="add mod ord modGraphic">
          <ac:chgData name="Gkourlias O, Orfeas" userId="S::o.gkourlias@st.hanze.nl::3dc7c166-73dd-4ac0-bddb-29bdd4b84c63" providerId="AD" clId="Web-{D25B034C-7919-4730-BE5C-73D424CB6582}" dt="2022-01-18T20:17:04.088" v="1366"/>
          <ac:graphicFrameMkLst>
            <pc:docMk/>
            <pc:sldMk cId="3556826836" sldId="261"/>
            <ac:graphicFrameMk id="16" creationId="{098C7C3F-4202-4FAB-A06D-7DBEF19B09C0}"/>
          </ac:graphicFrameMkLst>
        </pc:graphicFrameChg>
      </pc:sldChg>
      <pc:sldChg chg="addSp delSp modSp mod setBg modClrScheme setClrOvrMap delDesignElem chgLayout">
        <pc:chgData name="Gkourlias O, Orfeas" userId="S::o.gkourlias@st.hanze.nl::3dc7c166-73dd-4ac0-bddb-29bdd4b84c63" providerId="AD" clId="Web-{D25B034C-7919-4730-BE5C-73D424CB6582}" dt="2022-01-18T20:17:04.088" v="1366"/>
        <pc:sldMkLst>
          <pc:docMk/>
          <pc:sldMk cId="1349178640" sldId="262"/>
        </pc:sldMkLst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1349178640" sldId="262"/>
            <ac:spMk id="2" creationId="{00000000-0000-0000-0000-000000000000}"/>
          </ac:spMkLst>
        </pc:spChg>
        <pc:spChg chg="del mod ord">
          <ac:chgData name="Gkourlias O, Orfeas" userId="S::o.gkourlias@st.hanze.nl::3dc7c166-73dd-4ac0-bddb-29bdd4b84c63" providerId="AD" clId="Web-{D25B034C-7919-4730-BE5C-73D424CB6582}" dt="2022-01-18T19:56:52.272" v="1077"/>
          <ac:spMkLst>
            <pc:docMk/>
            <pc:sldMk cId="1349178640" sldId="262"/>
            <ac:spMk id="3" creationId="{00000000-0000-0000-0000-000000000000}"/>
          </ac:spMkLst>
        </pc:spChg>
        <pc:spChg chg="add 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1349178640" sldId="262"/>
            <ac:spMk id="8" creationId="{EA6AA8C3-DDB5-435D-9CA9-925950488B3F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58:21.447" v="1080"/>
          <ac:spMkLst>
            <pc:docMk/>
            <pc:sldMk cId="1349178640" sldId="262"/>
            <ac:spMk id="11" creationId="{867D4867-5BA7-4462-B2F6-A23F4A622AA7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1349178640" sldId="262"/>
            <ac:spMk id="16" creationId="{5AA03EDC-7067-4DFF-B672-541D016AAAB8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1349178640" sldId="262"/>
            <ac:spMk id="18" creationId="{0EBF3E39-B0BE-496A-8604-9007470FFA3A}"/>
          </ac:spMkLst>
        </pc:spChg>
        <pc:picChg chg="add mod ord">
          <ac:chgData name="Gkourlias O, Orfeas" userId="S::o.gkourlias@st.hanze.nl::3dc7c166-73dd-4ac0-bddb-29bdd4b84c63" providerId="AD" clId="Web-{D25B034C-7919-4730-BE5C-73D424CB6582}" dt="2022-01-18T19:58:21.447" v="1080"/>
          <ac:picMkLst>
            <pc:docMk/>
            <pc:sldMk cId="1349178640" sldId="262"/>
            <ac:picMk id="4" creationId="{C6A62B42-6D93-4727-A119-C256799FDF14}"/>
          </ac:picMkLst>
        </pc:picChg>
      </pc:sldChg>
      <pc:sldChg chg="addSp delSp modSp new mod setBg modClrScheme delDesignElem chgLayout">
        <pc:chgData name="Gkourlias O, Orfeas" userId="S::o.gkourlias@st.hanze.nl::3dc7c166-73dd-4ac0-bddb-29bdd4b84c63" providerId="AD" clId="Web-{D25B034C-7919-4730-BE5C-73D424CB6582}" dt="2022-01-18T20:17:04.088" v="1366"/>
        <pc:sldMkLst>
          <pc:docMk/>
          <pc:sldMk cId="987670035" sldId="263"/>
        </pc:sldMkLst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987670035" sldId="263"/>
            <ac:spMk id="2" creationId="{2BC8C298-479D-40DB-B448-FBE9C0A36493}"/>
          </ac:spMkLst>
        </pc:spChg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987670035" sldId="263"/>
            <ac:spMk id="3" creationId="{2CC25AED-2659-4B84-A74C-1E07B4586BEA}"/>
          </ac:spMkLst>
        </pc:spChg>
        <pc:spChg chg="add">
          <ac:chgData name="Gkourlias O, Orfeas" userId="S::o.gkourlias@st.hanze.nl::3dc7c166-73dd-4ac0-bddb-29bdd4b84c63" providerId="AD" clId="Web-{D25B034C-7919-4730-BE5C-73D424CB6582}" dt="2022-01-18T19:22:46.903" v="877"/>
          <ac:spMkLst>
            <pc:docMk/>
            <pc:sldMk cId="987670035" sldId="263"/>
            <ac:spMk id="4" creationId="{E070C755-07A0-452A-A8C9-D2664FA6A11C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987670035" sldId="263"/>
            <ac:spMk id="8" creationId="{CB299CAB-C506-454B-90FC-4065728297D3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18:59.819" v="845"/>
          <ac:spMkLst>
            <pc:docMk/>
            <pc:sldMk cId="987670035" sldId="263"/>
            <ac:spMk id="9" creationId="{B4147794-66B7-4CDE-BC75-BBDC48B2FCEB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987670035" sldId="263"/>
            <ac:spMk id="10" creationId="{C8D99311-F254-40F1-8AB5-EE3E7B9B6872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9:18:59.819" v="845"/>
          <ac:spMkLst>
            <pc:docMk/>
            <pc:sldMk cId="987670035" sldId="263"/>
            <ac:spMk id="11" creationId="{41202E79-1236-4DF8-9921-F47A0B079C13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987670035" sldId="263"/>
            <ac:spMk id="12" creationId="{7D89E3CB-00ED-4691-9F0F-F23EA3564705}"/>
          </ac:spMkLst>
        </pc:spChg>
        <pc:picChg chg="add del">
          <ac:chgData name="Gkourlias O, Orfeas" userId="S::o.gkourlias@st.hanze.nl::3dc7c166-73dd-4ac0-bddb-29bdd4b84c63" providerId="AD" clId="Web-{D25B034C-7919-4730-BE5C-73D424CB6582}" dt="2022-01-18T19:20:44.806" v="855"/>
          <ac:picMkLst>
            <pc:docMk/>
            <pc:sldMk cId="987670035" sldId="263"/>
            <ac:picMk id="5" creationId="{CED83F89-A397-4F1C-AE01-1B75A925B0C6}"/>
          </ac:picMkLst>
        </pc:picChg>
      </pc:sldChg>
      <pc:sldChg chg="modSp new del mod modClrScheme chgLayout">
        <pc:chgData name="Gkourlias O, Orfeas" userId="S::o.gkourlias@st.hanze.nl::3dc7c166-73dd-4ac0-bddb-29bdd4b84c63" providerId="AD" clId="Web-{D25B034C-7919-4730-BE5C-73D424CB6582}" dt="2022-01-18T20:03:52.878" v="1165"/>
        <pc:sldMkLst>
          <pc:docMk/>
          <pc:sldMk cId="3048139244" sldId="264"/>
        </pc:sldMkLst>
        <pc:spChg chg="mod ord">
          <ac:chgData name="Gkourlias O, Orfeas" userId="S::o.gkourlias@st.hanze.nl::3dc7c166-73dd-4ac0-bddb-29bdd4b84c63" providerId="AD" clId="Web-{D25B034C-7919-4730-BE5C-73D424CB6582}" dt="2022-01-18T19:30:59.001" v="919"/>
          <ac:spMkLst>
            <pc:docMk/>
            <pc:sldMk cId="3048139244" sldId="264"/>
            <ac:spMk id="2" creationId="{1136DF24-71F9-49BE-AFD2-30F542DFC48F}"/>
          </ac:spMkLst>
        </pc:spChg>
        <pc:spChg chg="mod ord">
          <ac:chgData name="Gkourlias O, Orfeas" userId="S::o.gkourlias@st.hanze.nl::3dc7c166-73dd-4ac0-bddb-29bdd4b84c63" providerId="AD" clId="Web-{D25B034C-7919-4730-BE5C-73D424CB6582}" dt="2022-01-18T19:30:59.001" v="919"/>
          <ac:spMkLst>
            <pc:docMk/>
            <pc:sldMk cId="3048139244" sldId="264"/>
            <ac:spMk id="3" creationId="{698CBAA0-8ABF-4DCE-8DD7-219CA4AC0905}"/>
          </ac:spMkLst>
        </pc:spChg>
      </pc:sldChg>
      <pc:sldChg chg="modSp add del mod replId modClrScheme chgLayout">
        <pc:chgData name="Gkourlias O, Orfeas" userId="S::o.gkourlias@st.hanze.nl::3dc7c166-73dd-4ac0-bddb-29bdd4b84c63" providerId="AD" clId="Web-{D25B034C-7919-4730-BE5C-73D424CB6582}" dt="2022-01-18T20:03:54.753" v="1166"/>
        <pc:sldMkLst>
          <pc:docMk/>
          <pc:sldMk cId="3646459397" sldId="265"/>
        </pc:sldMkLst>
        <pc:spChg chg="mod ord">
          <ac:chgData name="Gkourlias O, Orfeas" userId="S::o.gkourlias@st.hanze.nl::3dc7c166-73dd-4ac0-bddb-29bdd4b84c63" providerId="AD" clId="Web-{D25B034C-7919-4730-BE5C-73D424CB6582}" dt="2022-01-18T19:30:59.001" v="919"/>
          <ac:spMkLst>
            <pc:docMk/>
            <pc:sldMk cId="3646459397" sldId="265"/>
            <ac:spMk id="2" creationId="{1136DF24-71F9-49BE-AFD2-30F542DFC48F}"/>
          </ac:spMkLst>
        </pc:spChg>
        <pc:spChg chg="mod ord">
          <ac:chgData name="Gkourlias O, Orfeas" userId="S::o.gkourlias@st.hanze.nl::3dc7c166-73dd-4ac0-bddb-29bdd4b84c63" providerId="AD" clId="Web-{D25B034C-7919-4730-BE5C-73D424CB6582}" dt="2022-01-18T19:30:59.001" v="919"/>
          <ac:spMkLst>
            <pc:docMk/>
            <pc:sldMk cId="3646459397" sldId="265"/>
            <ac:spMk id="3" creationId="{698CBAA0-8ABF-4DCE-8DD7-219CA4AC0905}"/>
          </ac:spMkLst>
        </pc:spChg>
      </pc:sldChg>
      <pc:sldChg chg="modSp add del mod replId modClrScheme chgLayout">
        <pc:chgData name="Gkourlias O, Orfeas" userId="S::o.gkourlias@st.hanze.nl::3dc7c166-73dd-4ac0-bddb-29bdd4b84c63" providerId="AD" clId="Web-{D25B034C-7919-4730-BE5C-73D424CB6582}" dt="2022-01-18T20:03:57.878" v="1167"/>
        <pc:sldMkLst>
          <pc:docMk/>
          <pc:sldMk cId="3549379463" sldId="266"/>
        </pc:sldMkLst>
        <pc:spChg chg="mod ord">
          <ac:chgData name="Gkourlias O, Orfeas" userId="S::o.gkourlias@st.hanze.nl::3dc7c166-73dd-4ac0-bddb-29bdd4b84c63" providerId="AD" clId="Web-{D25B034C-7919-4730-BE5C-73D424CB6582}" dt="2022-01-18T19:30:59.001" v="919"/>
          <ac:spMkLst>
            <pc:docMk/>
            <pc:sldMk cId="3549379463" sldId="266"/>
            <ac:spMk id="2" creationId="{1136DF24-71F9-49BE-AFD2-30F542DFC48F}"/>
          </ac:spMkLst>
        </pc:spChg>
        <pc:spChg chg="mod ord">
          <ac:chgData name="Gkourlias O, Orfeas" userId="S::o.gkourlias@st.hanze.nl::3dc7c166-73dd-4ac0-bddb-29bdd4b84c63" providerId="AD" clId="Web-{D25B034C-7919-4730-BE5C-73D424CB6582}" dt="2022-01-18T19:30:59.001" v="919"/>
          <ac:spMkLst>
            <pc:docMk/>
            <pc:sldMk cId="3549379463" sldId="266"/>
            <ac:spMk id="3" creationId="{698CBAA0-8ABF-4DCE-8DD7-219CA4AC0905}"/>
          </ac:spMkLst>
        </pc:spChg>
      </pc:sldChg>
      <pc:sldChg chg="modSp add del mod replId modClrScheme chgLayout">
        <pc:chgData name="Gkourlias O, Orfeas" userId="S::o.gkourlias@st.hanze.nl::3dc7c166-73dd-4ac0-bddb-29bdd4b84c63" providerId="AD" clId="Web-{D25B034C-7919-4730-BE5C-73D424CB6582}" dt="2022-01-18T20:04:00.019" v="1168"/>
        <pc:sldMkLst>
          <pc:docMk/>
          <pc:sldMk cId="4278353210" sldId="267"/>
        </pc:sldMkLst>
        <pc:spChg chg="mod ord">
          <ac:chgData name="Gkourlias O, Orfeas" userId="S::o.gkourlias@st.hanze.nl::3dc7c166-73dd-4ac0-bddb-29bdd4b84c63" providerId="AD" clId="Web-{D25B034C-7919-4730-BE5C-73D424CB6582}" dt="2022-01-18T19:30:59.001" v="919"/>
          <ac:spMkLst>
            <pc:docMk/>
            <pc:sldMk cId="4278353210" sldId="267"/>
            <ac:spMk id="2" creationId="{1136DF24-71F9-49BE-AFD2-30F542DFC48F}"/>
          </ac:spMkLst>
        </pc:spChg>
        <pc:spChg chg="mod ord">
          <ac:chgData name="Gkourlias O, Orfeas" userId="S::o.gkourlias@st.hanze.nl::3dc7c166-73dd-4ac0-bddb-29bdd4b84c63" providerId="AD" clId="Web-{D25B034C-7919-4730-BE5C-73D424CB6582}" dt="2022-01-18T19:30:59.001" v="919"/>
          <ac:spMkLst>
            <pc:docMk/>
            <pc:sldMk cId="4278353210" sldId="267"/>
            <ac:spMk id="3" creationId="{698CBAA0-8ABF-4DCE-8DD7-219CA4AC0905}"/>
          </ac:spMkLst>
        </pc:spChg>
      </pc:sldChg>
      <pc:sldChg chg="modSp add del mod replId modClrScheme chgLayout">
        <pc:chgData name="Gkourlias O, Orfeas" userId="S::o.gkourlias@st.hanze.nl::3dc7c166-73dd-4ac0-bddb-29bdd4b84c63" providerId="AD" clId="Web-{D25B034C-7919-4730-BE5C-73D424CB6582}" dt="2022-01-18T20:04:22.207" v="1178"/>
        <pc:sldMkLst>
          <pc:docMk/>
          <pc:sldMk cId="1361711647" sldId="268"/>
        </pc:sldMkLst>
        <pc:spChg chg="mod ord">
          <ac:chgData name="Gkourlias O, Orfeas" userId="S::o.gkourlias@st.hanze.nl::3dc7c166-73dd-4ac0-bddb-29bdd4b84c63" providerId="AD" clId="Web-{D25B034C-7919-4730-BE5C-73D424CB6582}" dt="2022-01-18T19:30:59.001" v="919"/>
          <ac:spMkLst>
            <pc:docMk/>
            <pc:sldMk cId="1361711647" sldId="268"/>
            <ac:spMk id="2" creationId="{1136DF24-71F9-49BE-AFD2-30F542DFC48F}"/>
          </ac:spMkLst>
        </pc:spChg>
        <pc:spChg chg="mod ord">
          <ac:chgData name="Gkourlias O, Orfeas" userId="S::o.gkourlias@st.hanze.nl::3dc7c166-73dd-4ac0-bddb-29bdd4b84c63" providerId="AD" clId="Web-{D25B034C-7919-4730-BE5C-73D424CB6582}" dt="2022-01-18T19:30:59.001" v="919"/>
          <ac:spMkLst>
            <pc:docMk/>
            <pc:sldMk cId="1361711647" sldId="268"/>
            <ac:spMk id="3" creationId="{698CBAA0-8ABF-4DCE-8DD7-219CA4AC0905}"/>
          </ac:spMkLst>
        </pc:spChg>
      </pc:sldChg>
      <pc:sldChg chg="modSp add del mod replId modClrScheme chgLayout">
        <pc:chgData name="Gkourlias O, Orfeas" userId="S::o.gkourlias@st.hanze.nl::3dc7c166-73dd-4ac0-bddb-29bdd4b84c63" providerId="AD" clId="Web-{D25B034C-7919-4730-BE5C-73D424CB6582}" dt="2022-01-18T20:06:23.320" v="1204"/>
        <pc:sldMkLst>
          <pc:docMk/>
          <pc:sldMk cId="3058528241" sldId="269"/>
        </pc:sldMkLst>
        <pc:spChg chg="mod ord">
          <ac:chgData name="Gkourlias O, Orfeas" userId="S::o.gkourlias@st.hanze.nl::3dc7c166-73dd-4ac0-bddb-29bdd4b84c63" providerId="AD" clId="Web-{D25B034C-7919-4730-BE5C-73D424CB6582}" dt="2022-01-18T19:30:59.001" v="919"/>
          <ac:spMkLst>
            <pc:docMk/>
            <pc:sldMk cId="3058528241" sldId="269"/>
            <ac:spMk id="2" creationId="{1136DF24-71F9-49BE-AFD2-30F542DFC48F}"/>
          </ac:spMkLst>
        </pc:spChg>
        <pc:spChg chg="mod ord">
          <ac:chgData name="Gkourlias O, Orfeas" userId="S::o.gkourlias@st.hanze.nl::3dc7c166-73dd-4ac0-bddb-29bdd4b84c63" providerId="AD" clId="Web-{D25B034C-7919-4730-BE5C-73D424CB6582}" dt="2022-01-18T19:30:59.001" v="919"/>
          <ac:spMkLst>
            <pc:docMk/>
            <pc:sldMk cId="3058528241" sldId="269"/>
            <ac:spMk id="3" creationId="{698CBAA0-8ABF-4DCE-8DD7-219CA4AC0905}"/>
          </ac:spMkLst>
        </pc:spChg>
      </pc:sldChg>
      <pc:sldChg chg="modSp add del mod replId modClrScheme chgLayout">
        <pc:chgData name="Gkourlias O, Orfeas" userId="S::o.gkourlias@st.hanze.nl::3dc7c166-73dd-4ac0-bddb-29bdd4b84c63" providerId="AD" clId="Web-{D25B034C-7919-4730-BE5C-73D424CB6582}" dt="2022-01-18T20:08:26.027" v="1237"/>
        <pc:sldMkLst>
          <pc:docMk/>
          <pc:sldMk cId="2348746506" sldId="270"/>
        </pc:sldMkLst>
        <pc:spChg chg="mod ord">
          <ac:chgData name="Gkourlias O, Orfeas" userId="S::o.gkourlias@st.hanze.nl::3dc7c166-73dd-4ac0-bddb-29bdd4b84c63" providerId="AD" clId="Web-{D25B034C-7919-4730-BE5C-73D424CB6582}" dt="2022-01-18T19:30:59.001" v="919"/>
          <ac:spMkLst>
            <pc:docMk/>
            <pc:sldMk cId="2348746506" sldId="270"/>
            <ac:spMk id="2" creationId="{1136DF24-71F9-49BE-AFD2-30F542DFC48F}"/>
          </ac:spMkLst>
        </pc:spChg>
        <pc:spChg chg="mod ord">
          <ac:chgData name="Gkourlias O, Orfeas" userId="S::o.gkourlias@st.hanze.nl::3dc7c166-73dd-4ac0-bddb-29bdd4b84c63" providerId="AD" clId="Web-{D25B034C-7919-4730-BE5C-73D424CB6582}" dt="2022-01-18T19:30:59.001" v="919"/>
          <ac:spMkLst>
            <pc:docMk/>
            <pc:sldMk cId="2348746506" sldId="270"/>
            <ac:spMk id="3" creationId="{698CBAA0-8ABF-4DCE-8DD7-219CA4AC0905}"/>
          </ac:spMkLst>
        </pc:spChg>
      </pc:sldChg>
      <pc:sldChg chg="modSp add del mod replId modClrScheme chgLayout">
        <pc:chgData name="Gkourlias O, Orfeas" userId="S::o.gkourlias@st.hanze.nl::3dc7c166-73dd-4ac0-bddb-29bdd4b84c63" providerId="AD" clId="Web-{D25B034C-7919-4730-BE5C-73D424CB6582}" dt="2022-01-18T20:09:07.684" v="1253"/>
        <pc:sldMkLst>
          <pc:docMk/>
          <pc:sldMk cId="221117818" sldId="271"/>
        </pc:sldMkLst>
        <pc:spChg chg="mod ord">
          <ac:chgData name="Gkourlias O, Orfeas" userId="S::o.gkourlias@st.hanze.nl::3dc7c166-73dd-4ac0-bddb-29bdd4b84c63" providerId="AD" clId="Web-{D25B034C-7919-4730-BE5C-73D424CB6582}" dt="2022-01-18T19:30:59.001" v="919"/>
          <ac:spMkLst>
            <pc:docMk/>
            <pc:sldMk cId="221117818" sldId="271"/>
            <ac:spMk id="2" creationId="{1136DF24-71F9-49BE-AFD2-30F542DFC48F}"/>
          </ac:spMkLst>
        </pc:spChg>
        <pc:spChg chg="mod ord">
          <ac:chgData name="Gkourlias O, Orfeas" userId="S::o.gkourlias@st.hanze.nl::3dc7c166-73dd-4ac0-bddb-29bdd4b84c63" providerId="AD" clId="Web-{D25B034C-7919-4730-BE5C-73D424CB6582}" dt="2022-01-18T19:30:59.001" v="919"/>
          <ac:spMkLst>
            <pc:docMk/>
            <pc:sldMk cId="221117818" sldId="271"/>
            <ac:spMk id="3" creationId="{698CBAA0-8ABF-4DCE-8DD7-219CA4AC0905}"/>
          </ac:spMkLst>
        </pc:spChg>
      </pc:sldChg>
      <pc:sldChg chg="new del">
        <pc:chgData name="Gkourlias O, Orfeas" userId="S::o.gkourlias@st.hanze.nl::3dc7c166-73dd-4ac0-bddb-29bdd4b84c63" providerId="AD" clId="Web-{D25B034C-7919-4730-BE5C-73D424CB6582}" dt="2022-01-18T15:37:12.837" v="662"/>
        <pc:sldMkLst>
          <pc:docMk/>
          <pc:sldMk cId="1501948069" sldId="271"/>
        </pc:sldMkLst>
      </pc:sldChg>
      <pc:sldChg chg="modSp add del mod replId modClrScheme chgLayout">
        <pc:chgData name="Gkourlias O, Orfeas" userId="S::o.gkourlias@st.hanze.nl::3dc7c166-73dd-4ac0-bddb-29bdd4b84c63" providerId="AD" clId="Web-{D25B034C-7919-4730-BE5C-73D424CB6582}" dt="2022-01-18T20:09:55.482" v="1269"/>
        <pc:sldMkLst>
          <pc:docMk/>
          <pc:sldMk cId="1034205134" sldId="272"/>
        </pc:sldMkLst>
        <pc:spChg chg="mod ord">
          <ac:chgData name="Gkourlias O, Orfeas" userId="S::o.gkourlias@st.hanze.nl::3dc7c166-73dd-4ac0-bddb-29bdd4b84c63" providerId="AD" clId="Web-{D25B034C-7919-4730-BE5C-73D424CB6582}" dt="2022-01-18T19:30:59.001" v="919"/>
          <ac:spMkLst>
            <pc:docMk/>
            <pc:sldMk cId="1034205134" sldId="272"/>
            <ac:spMk id="2" creationId="{1136DF24-71F9-49BE-AFD2-30F542DFC48F}"/>
          </ac:spMkLst>
        </pc:spChg>
        <pc:spChg chg="mod ord">
          <ac:chgData name="Gkourlias O, Orfeas" userId="S::o.gkourlias@st.hanze.nl::3dc7c166-73dd-4ac0-bddb-29bdd4b84c63" providerId="AD" clId="Web-{D25B034C-7919-4730-BE5C-73D424CB6582}" dt="2022-01-18T19:30:59.001" v="919"/>
          <ac:spMkLst>
            <pc:docMk/>
            <pc:sldMk cId="1034205134" sldId="272"/>
            <ac:spMk id="3" creationId="{698CBAA0-8ABF-4DCE-8DD7-219CA4AC0905}"/>
          </ac:spMkLst>
        </pc:spChg>
      </pc:sldChg>
      <pc:sldChg chg="new del">
        <pc:chgData name="Gkourlias O, Orfeas" userId="S::o.gkourlias@st.hanze.nl::3dc7c166-73dd-4ac0-bddb-29bdd4b84c63" providerId="AD" clId="Web-{D25B034C-7919-4730-BE5C-73D424CB6582}" dt="2022-01-18T15:37:12.837" v="661"/>
        <pc:sldMkLst>
          <pc:docMk/>
          <pc:sldMk cId="3874804774" sldId="272"/>
        </pc:sldMkLst>
      </pc:sldChg>
      <pc:sldChg chg="new del">
        <pc:chgData name="Gkourlias O, Orfeas" userId="S::o.gkourlias@st.hanze.nl::3dc7c166-73dd-4ac0-bddb-29bdd4b84c63" providerId="AD" clId="Web-{D25B034C-7919-4730-BE5C-73D424CB6582}" dt="2022-01-18T15:37:14.478" v="663"/>
        <pc:sldMkLst>
          <pc:docMk/>
          <pc:sldMk cId="1130132767" sldId="273"/>
        </pc:sldMkLst>
      </pc:sldChg>
      <pc:sldChg chg="modSp add del mod replId modClrScheme chgLayout">
        <pc:chgData name="Gkourlias O, Orfeas" userId="S::o.gkourlias@st.hanze.nl::3dc7c166-73dd-4ac0-bddb-29bdd4b84c63" providerId="AD" clId="Web-{D25B034C-7919-4730-BE5C-73D424CB6582}" dt="2022-01-18T20:10:09.826" v="1276"/>
        <pc:sldMkLst>
          <pc:docMk/>
          <pc:sldMk cId="3283267291" sldId="273"/>
        </pc:sldMkLst>
        <pc:spChg chg="mod ord">
          <ac:chgData name="Gkourlias O, Orfeas" userId="S::o.gkourlias@st.hanze.nl::3dc7c166-73dd-4ac0-bddb-29bdd4b84c63" providerId="AD" clId="Web-{D25B034C-7919-4730-BE5C-73D424CB6582}" dt="2022-01-18T19:30:59.001" v="919"/>
          <ac:spMkLst>
            <pc:docMk/>
            <pc:sldMk cId="3283267291" sldId="273"/>
            <ac:spMk id="2" creationId="{1136DF24-71F9-49BE-AFD2-30F542DFC48F}"/>
          </ac:spMkLst>
        </pc:spChg>
        <pc:spChg chg="mod ord">
          <ac:chgData name="Gkourlias O, Orfeas" userId="S::o.gkourlias@st.hanze.nl::3dc7c166-73dd-4ac0-bddb-29bdd4b84c63" providerId="AD" clId="Web-{D25B034C-7919-4730-BE5C-73D424CB6582}" dt="2022-01-18T19:30:59.001" v="919"/>
          <ac:spMkLst>
            <pc:docMk/>
            <pc:sldMk cId="3283267291" sldId="273"/>
            <ac:spMk id="3" creationId="{698CBAA0-8ABF-4DCE-8DD7-219CA4AC0905}"/>
          </ac:spMkLst>
        </pc:spChg>
      </pc:sldChg>
      <pc:sldChg chg="addSp delSp modSp new del mod setBg modClrScheme chgLayout">
        <pc:chgData name="Gkourlias O, Orfeas" userId="S::o.gkourlias@st.hanze.nl::3dc7c166-73dd-4ac0-bddb-29bdd4b84c63" providerId="AD" clId="Web-{D25B034C-7919-4730-BE5C-73D424CB6582}" dt="2022-01-18T20:15:24.851" v="1358"/>
        <pc:sldMkLst>
          <pc:docMk/>
          <pc:sldMk cId="2939558038" sldId="274"/>
        </pc:sldMkLst>
        <pc:spChg chg="mod ord">
          <ac:chgData name="Gkourlias O, Orfeas" userId="S::o.gkourlias@st.hanze.nl::3dc7c166-73dd-4ac0-bddb-29bdd4b84c63" providerId="AD" clId="Web-{D25B034C-7919-4730-BE5C-73D424CB6582}" dt="2022-01-18T20:11:22.266" v="1283"/>
          <ac:spMkLst>
            <pc:docMk/>
            <pc:sldMk cId="2939558038" sldId="274"/>
            <ac:spMk id="2" creationId="{13DC4D27-57A7-40FF-BA6C-B102705C0854}"/>
          </ac:spMkLst>
        </pc:spChg>
        <pc:spChg chg="del mod ord">
          <ac:chgData name="Gkourlias O, Orfeas" userId="S::o.gkourlias@st.hanze.nl::3dc7c166-73dd-4ac0-bddb-29bdd4b84c63" providerId="AD" clId="Web-{D25B034C-7919-4730-BE5C-73D424CB6582}" dt="2022-01-18T20:11:36.235" v="1287"/>
          <ac:spMkLst>
            <pc:docMk/>
            <pc:sldMk cId="2939558038" sldId="274"/>
            <ac:spMk id="3" creationId="{65F24585-0BB5-4E6C-8134-7112B418781E}"/>
          </ac:spMkLst>
        </pc:spChg>
        <pc:spChg chg="add del mod">
          <ac:chgData name="Gkourlias O, Orfeas" userId="S::o.gkourlias@st.hanze.nl::3dc7c166-73dd-4ac0-bddb-29bdd4b84c63" providerId="AD" clId="Web-{D25B034C-7919-4730-BE5C-73D424CB6582}" dt="2022-01-18T20:10:34.187" v="1277"/>
          <ac:spMkLst>
            <pc:docMk/>
            <pc:sldMk cId="2939558038" sldId="274"/>
            <ac:spMk id="4" creationId="{128BFCBA-0470-4E11-BB26-51E55D349551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1:22.282" v="1284"/>
          <ac:spMkLst>
            <pc:docMk/>
            <pc:sldMk cId="2939558038" sldId="274"/>
            <ac:spMk id="11" creationId="{3C54F4CE-85F0-46ED-80DA-9518C9251AD1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1:22.282" v="1284"/>
          <ac:spMkLst>
            <pc:docMk/>
            <pc:sldMk cId="2939558038" sldId="274"/>
            <ac:spMk id="13" creationId="{DADD1FCA-8ACB-4958-81DD-4CDD6D3E1921}"/>
          </ac:spMkLst>
        </pc:spChg>
        <pc:spChg chg="add">
          <ac:chgData name="Gkourlias O, Orfeas" userId="S::o.gkourlias@st.hanze.nl::3dc7c166-73dd-4ac0-bddb-29bdd4b84c63" providerId="AD" clId="Web-{D25B034C-7919-4730-BE5C-73D424CB6582}" dt="2022-01-18T20:11:22.282" v="1284"/>
          <ac:spMkLst>
            <pc:docMk/>
            <pc:sldMk cId="2939558038" sldId="274"/>
            <ac:spMk id="15" creationId="{3C54F4CE-85F0-46ED-80DA-9518C9251AD1}"/>
          </ac:spMkLst>
        </pc:spChg>
        <pc:spChg chg="add">
          <ac:chgData name="Gkourlias O, Orfeas" userId="S::o.gkourlias@st.hanze.nl::3dc7c166-73dd-4ac0-bddb-29bdd4b84c63" providerId="AD" clId="Web-{D25B034C-7919-4730-BE5C-73D424CB6582}" dt="2022-01-18T20:11:22.282" v="1284"/>
          <ac:spMkLst>
            <pc:docMk/>
            <pc:sldMk cId="2939558038" sldId="274"/>
            <ac:spMk id="16" creationId="{DADD1FCA-8ACB-4958-81DD-4CDD6D3E1921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1:22.266" v="1283"/>
          <ac:spMkLst>
            <pc:docMk/>
            <pc:sldMk cId="2939558038" sldId="274"/>
            <ac:spMk id="18" creationId="{AB45A142-4255-493C-8284-5D566C121B10}"/>
          </ac:spMkLst>
        </pc:spChg>
        <pc:picChg chg="add mod">
          <ac:chgData name="Gkourlias O, Orfeas" userId="S::o.gkourlias@st.hanze.nl::3dc7c166-73dd-4ac0-bddb-29bdd4b84c63" providerId="AD" clId="Web-{D25B034C-7919-4730-BE5C-73D424CB6582}" dt="2022-01-18T20:11:22.266" v="1283"/>
          <ac:picMkLst>
            <pc:docMk/>
            <pc:sldMk cId="2939558038" sldId="274"/>
            <ac:picMk id="6" creationId="{8C0850F2-E30A-40EA-B922-9ED1331A9044}"/>
          </ac:picMkLst>
        </pc:picChg>
        <pc:cxnChg chg="add del">
          <ac:chgData name="Gkourlias O, Orfeas" userId="S::o.gkourlias@st.hanze.nl::3dc7c166-73dd-4ac0-bddb-29bdd4b84c63" providerId="AD" clId="Web-{D25B034C-7919-4730-BE5C-73D424CB6582}" dt="2022-01-18T20:11:22.266" v="1283"/>
          <ac:cxnSpMkLst>
            <pc:docMk/>
            <pc:sldMk cId="2939558038" sldId="274"/>
            <ac:cxnSpMk id="20" creationId="{38FB9660-F42F-4313-BBC4-47C007FE484C}"/>
          </ac:cxnSpMkLst>
        </pc:cxnChg>
      </pc:sldChg>
      <pc:sldChg chg="addSp delSp modSp add del mod replId modClrScheme delDesignElem chgLayout">
        <pc:chgData name="Gkourlias O, Orfeas" userId="S::o.gkourlias@st.hanze.nl::3dc7c166-73dd-4ac0-bddb-29bdd4b84c63" providerId="AD" clId="Web-{D25B034C-7919-4730-BE5C-73D424CB6582}" dt="2022-01-18T20:15:15.288" v="1357"/>
        <pc:sldMkLst>
          <pc:docMk/>
          <pc:sldMk cId="2107595535" sldId="275"/>
        </pc:sldMkLst>
        <pc:spChg chg="mod ord">
          <ac:chgData name="Gkourlias O, Orfeas" userId="S::o.gkourlias@st.hanze.nl::3dc7c166-73dd-4ac0-bddb-29bdd4b84c63" providerId="AD" clId="Web-{D25B034C-7919-4730-BE5C-73D424CB6582}" dt="2022-01-18T19:30:59.001" v="919"/>
          <ac:spMkLst>
            <pc:docMk/>
            <pc:sldMk cId="2107595535" sldId="275"/>
            <ac:spMk id="2" creationId="{308A409E-6F32-4702-9DF9-EB5BF2023EAD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15:47:05.803" v="768"/>
          <ac:spMkLst>
            <pc:docMk/>
            <pc:sldMk cId="2107595535" sldId="275"/>
            <ac:spMk id="3" creationId="{838E244E-92B6-4635-96A0-3E61877D36BE}"/>
          </ac:spMkLst>
        </pc:spChg>
        <pc:spChg chg="mod">
          <ac:chgData name="Gkourlias O, Orfeas" userId="S::o.gkourlias@st.hanze.nl::3dc7c166-73dd-4ac0-bddb-29bdd4b84c63" providerId="AD" clId="Web-{D25B034C-7919-4730-BE5C-73D424CB6582}" dt="2022-01-18T15:48:34.821" v="792" actId="20577"/>
          <ac:spMkLst>
            <pc:docMk/>
            <pc:sldMk cId="2107595535" sldId="275"/>
            <ac:spMk id="5" creationId="{B56159A4-98AD-4623-8B2C-8866BC3DFA31}"/>
          </ac:spMkLst>
        </pc:spChg>
        <pc:spChg chg="del">
          <ac:chgData name="Gkourlias O, Orfeas" userId="S::o.gkourlias@st.hanze.nl::3dc7c166-73dd-4ac0-bddb-29bdd4b84c63" providerId="AD" clId="Web-{D25B034C-7919-4730-BE5C-73D424CB6582}" dt="2022-01-18T19:08:29.816" v="794"/>
          <ac:spMkLst>
            <pc:docMk/>
            <pc:sldMk cId="2107595535" sldId="275"/>
            <ac:spMk id="15" creationId="{5BBD3ED2-B0E6-45A2-ABD5-ECF31BC37C2E}"/>
          </ac:spMkLst>
        </pc:spChg>
        <pc:spChg chg="del">
          <ac:chgData name="Gkourlias O, Orfeas" userId="S::o.gkourlias@st.hanze.nl::3dc7c166-73dd-4ac0-bddb-29bdd4b84c63" providerId="AD" clId="Web-{D25B034C-7919-4730-BE5C-73D424CB6582}" dt="2022-01-18T19:08:29.816" v="794"/>
          <ac:spMkLst>
            <pc:docMk/>
            <pc:sldMk cId="2107595535" sldId="275"/>
            <ac:spMk id="17" creationId="{F2D2D1E8-4ABF-4B6B-B39D-40B080B61E49}"/>
          </ac:spMkLst>
        </pc:spChg>
        <pc:spChg chg="del">
          <ac:chgData name="Gkourlias O, Orfeas" userId="S::o.gkourlias@st.hanze.nl::3dc7c166-73dd-4ac0-bddb-29bdd4b84c63" providerId="AD" clId="Web-{D25B034C-7919-4730-BE5C-73D424CB6582}" dt="2022-01-18T19:08:29.816" v="794"/>
          <ac:spMkLst>
            <pc:docMk/>
            <pc:sldMk cId="2107595535" sldId="275"/>
            <ac:spMk id="19" creationId="{BC7AB4B5-66A5-48D1-BD88-C60A16ED971B}"/>
          </ac:spMkLst>
        </pc:spChg>
      </pc:sldChg>
      <pc:sldChg chg="new del">
        <pc:chgData name="Gkourlias O, Orfeas" userId="S::o.gkourlias@st.hanze.nl::3dc7c166-73dd-4ac0-bddb-29bdd4b84c63" providerId="AD" clId="Web-{D25B034C-7919-4730-BE5C-73D424CB6582}" dt="2022-01-18T15:44:00.096" v="724"/>
        <pc:sldMkLst>
          <pc:docMk/>
          <pc:sldMk cId="2731196922" sldId="275"/>
        </pc:sldMkLst>
      </pc:sldChg>
      <pc:sldChg chg="modSp add del replId">
        <pc:chgData name="Gkourlias O, Orfeas" userId="S::o.gkourlias@st.hanze.nl::3dc7c166-73dd-4ac0-bddb-29bdd4b84c63" providerId="AD" clId="Web-{D25B034C-7919-4730-BE5C-73D424CB6582}" dt="2022-01-18T20:00:37.044" v="1109"/>
        <pc:sldMkLst>
          <pc:docMk/>
          <pc:sldMk cId="2731291752" sldId="276"/>
        </pc:sldMkLst>
        <pc:spChg chg="mod">
          <ac:chgData name="Gkourlias O, Orfeas" userId="S::o.gkourlias@st.hanze.nl::3dc7c166-73dd-4ac0-bddb-29bdd4b84c63" providerId="AD" clId="Web-{D25B034C-7919-4730-BE5C-73D424CB6582}" dt="2022-01-18T20:00:30.810" v="1104" actId="20577"/>
          <ac:spMkLst>
            <pc:docMk/>
            <pc:sldMk cId="2731291752" sldId="276"/>
            <ac:spMk id="2" creationId="{00000000-0000-0000-0000-000000000000}"/>
          </ac:spMkLst>
        </pc:spChg>
      </pc:sldChg>
      <pc:sldChg chg="addSp delSp modSp add mod replId modClrScheme delDesignElem chgLayout">
        <pc:chgData name="Gkourlias O, Orfeas" userId="S::o.gkourlias@st.hanze.nl::3dc7c166-73dd-4ac0-bddb-29bdd4b84c63" providerId="AD" clId="Web-{D25B034C-7919-4730-BE5C-73D424CB6582}" dt="2022-01-18T20:17:04.088" v="1366"/>
        <pc:sldMkLst>
          <pc:docMk/>
          <pc:sldMk cId="3880219500" sldId="276"/>
        </pc:sldMkLst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3880219500" sldId="276"/>
            <ac:spMk id="2" creationId="{00000000-0000-0000-0000-000000000000}"/>
          </ac:spMkLst>
        </pc:spChg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3880219500" sldId="276"/>
            <ac:spMk id="8" creationId="{EA6AA8C3-DDB5-435D-9CA9-925950488B3F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3880219500" sldId="276"/>
            <ac:spMk id="16" creationId="{5AA03EDC-7067-4DFF-B672-541D016AAAB8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3880219500" sldId="276"/>
            <ac:spMk id="18" creationId="{0EBF3E39-B0BE-496A-8604-9007470FFA3A}"/>
          </ac:spMkLst>
        </pc:spChg>
      </pc:sldChg>
      <pc:sldChg chg="add del replId">
        <pc:chgData name="Gkourlias O, Orfeas" userId="S::o.gkourlias@st.hanze.nl::3dc7c166-73dd-4ac0-bddb-29bdd4b84c63" providerId="AD" clId="Web-{D25B034C-7919-4730-BE5C-73D424CB6582}" dt="2022-01-18T20:00:37.044" v="1108"/>
        <pc:sldMkLst>
          <pc:docMk/>
          <pc:sldMk cId="611022982" sldId="277"/>
        </pc:sldMkLst>
      </pc:sldChg>
      <pc:sldChg chg="addSp delSp modSp add mod replId modClrScheme delDesignElem chgLayout">
        <pc:chgData name="Gkourlias O, Orfeas" userId="S::o.gkourlias@st.hanze.nl::3dc7c166-73dd-4ac0-bddb-29bdd4b84c63" providerId="AD" clId="Web-{D25B034C-7919-4730-BE5C-73D424CB6582}" dt="2022-01-18T20:17:04.088" v="1366"/>
        <pc:sldMkLst>
          <pc:docMk/>
          <pc:sldMk cId="1882158060" sldId="277"/>
        </pc:sldMkLst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1882158060" sldId="277"/>
            <ac:spMk id="2" creationId="{00000000-0000-0000-0000-000000000000}"/>
          </ac:spMkLst>
        </pc:spChg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1882158060" sldId="277"/>
            <ac:spMk id="8" creationId="{EA6AA8C3-DDB5-435D-9CA9-925950488B3F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1882158060" sldId="277"/>
            <ac:spMk id="16" creationId="{5AA03EDC-7067-4DFF-B672-541D016AAAB8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1882158060" sldId="277"/>
            <ac:spMk id="18" creationId="{0EBF3E39-B0BE-496A-8604-9007470FFA3A}"/>
          </ac:spMkLst>
        </pc:spChg>
      </pc:sldChg>
      <pc:sldChg chg="add del replId">
        <pc:chgData name="Gkourlias O, Orfeas" userId="S::o.gkourlias@st.hanze.nl::3dc7c166-73dd-4ac0-bddb-29bdd4b84c63" providerId="AD" clId="Web-{D25B034C-7919-4730-BE5C-73D424CB6582}" dt="2022-01-18T20:00:37.044" v="1107"/>
        <pc:sldMkLst>
          <pc:docMk/>
          <pc:sldMk cId="1957777621" sldId="278"/>
        </pc:sldMkLst>
      </pc:sldChg>
      <pc:sldChg chg="addSp delSp modSp add del mod replId modClrScheme delDesignElem chgLayout">
        <pc:chgData name="Gkourlias O, Orfeas" userId="S::o.gkourlias@st.hanze.nl::3dc7c166-73dd-4ac0-bddb-29bdd4b84c63" providerId="AD" clId="Web-{D25B034C-7919-4730-BE5C-73D424CB6582}" dt="2022-01-18T20:17:04.088" v="1366"/>
        <pc:sldMkLst>
          <pc:docMk/>
          <pc:sldMk cId="3810878093" sldId="278"/>
        </pc:sldMkLst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3810878093" sldId="278"/>
            <ac:spMk id="2" creationId="{00000000-0000-0000-0000-000000000000}"/>
          </ac:spMkLst>
        </pc:spChg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3810878093" sldId="278"/>
            <ac:spMk id="8" creationId="{EA6AA8C3-DDB5-435D-9CA9-925950488B3F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3810878093" sldId="278"/>
            <ac:spMk id="16" creationId="{5AA03EDC-7067-4DFF-B672-541D016AAAB8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3810878093" sldId="278"/>
            <ac:spMk id="18" creationId="{0EBF3E39-B0BE-496A-8604-9007470FFA3A}"/>
          </ac:spMkLst>
        </pc:spChg>
      </pc:sldChg>
      <pc:sldChg chg="add del replId">
        <pc:chgData name="Gkourlias O, Orfeas" userId="S::o.gkourlias@st.hanze.nl::3dc7c166-73dd-4ac0-bddb-29bdd4b84c63" providerId="AD" clId="Web-{D25B034C-7919-4730-BE5C-73D424CB6582}" dt="2022-01-18T20:00:37.044" v="1106"/>
        <pc:sldMkLst>
          <pc:docMk/>
          <pc:sldMk cId="53769135" sldId="279"/>
        </pc:sldMkLst>
      </pc:sldChg>
      <pc:sldChg chg="addSp delSp modSp add del replId">
        <pc:chgData name="Gkourlias O, Orfeas" userId="S::o.gkourlias@st.hanze.nl::3dc7c166-73dd-4ac0-bddb-29bdd4b84c63" providerId="AD" clId="Web-{D25B034C-7919-4730-BE5C-73D424CB6582}" dt="2022-01-18T20:03:51.112" v="1164"/>
        <pc:sldMkLst>
          <pc:docMk/>
          <pc:sldMk cId="3384085646" sldId="279"/>
        </pc:sldMkLst>
        <pc:spChg chg="mod">
          <ac:chgData name="Gkourlias O, Orfeas" userId="S::o.gkourlias@st.hanze.nl::3dc7c166-73dd-4ac0-bddb-29bdd4b84c63" providerId="AD" clId="Web-{D25B034C-7919-4730-BE5C-73D424CB6582}" dt="2022-01-18T20:02:37.485" v="1132" actId="20577"/>
          <ac:spMkLst>
            <pc:docMk/>
            <pc:sldMk cId="3384085646" sldId="279"/>
            <ac:spMk id="2" creationId="{00000000-0000-0000-0000-000000000000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01:46.140" v="1127"/>
          <ac:spMkLst>
            <pc:docMk/>
            <pc:sldMk cId="3384085646" sldId="279"/>
            <ac:spMk id="8" creationId="{EA6AA8C3-DDB5-435D-9CA9-925950488B3F}"/>
          </ac:spMkLst>
        </pc:spChg>
        <pc:graphicFrameChg chg="add del mod ord modGraphic">
          <ac:chgData name="Gkourlias O, Orfeas" userId="S::o.gkourlias@st.hanze.nl::3dc7c166-73dd-4ac0-bddb-29bdd4b84c63" providerId="AD" clId="Web-{D25B034C-7919-4730-BE5C-73D424CB6582}" dt="2022-01-18T20:01:46.140" v="1127"/>
          <ac:graphicFrameMkLst>
            <pc:docMk/>
            <pc:sldMk cId="3384085646" sldId="279"/>
            <ac:graphicFrameMk id="3" creationId="{102C7913-847D-4659-9598-AEEABCD92375}"/>
          </ac:graphicFrameMkLst>
        </pc:graphicFrameChg>
      </pc:sldChg>
      <pc:sldChg chg="modSp add del replId">
        <pc:chgData name="Gkourlias O, Orfeas" userId="S::o.gkourlias@st.hanze.nl::3dc7c166-73dd-4ac0-bddb-29bdd4b84c63" providerId="AD" clId="Web-{D25B034C-7919-4730-BE5C-73D424CB6582}" dt="2022-01-18T20:03:16.564" v="1146"/>
        <pc:sldMkLst>
          <pc:docMk/>
          <pc:sldMk cId="768951555" sldId="280"/>
        </pc:sldMkLst>
        <pc:spChg chg="mod">
          <ac:chgData name="Gkourlias O, Orfeas" userId="S::o.gkourlias@st.hanze.nl::3dc7c166-73dd-4ac0-bddb-29bdd4b84c63" providerId="AD" clId="Web-{D25B034C-7919-4730-BE5C-73D424CB6582}" dt="2022-01-18T20:03:09.236" v="1145" actId="20577"/>
          <ac:spMkLst>
            <pc:docMk/>
            <pc:sldMk cId="768951555" sldId="280"/>
            <ac:spMk id="2" creationId="{00000000-0000-0000-0000-000000000000}"/>
          </ac:spMkLst>
        </pc:spChg>
      </pc:sldChg>
      <pc:sldChg chg="addSp delSp modSp add mod replId modClrScheme delDesignElem chgLayout">
        <pc:chgData name="Gkourlias O, Orfeas" userId="S::o.gkourlias@st.hanze.nl::3dc7c166-73dd-4ac0-bddb-29bdd4b84c63" providerId="AD" clId="Web-{D25B034C-7919-4730-BE5C-73D424CB6582}" dt="2022-01-18T20:17:04.088" v="1366"/>
        <pc:sldMkLst>
          <pc:docMk/>
          <pc:sldMk cId="807731387" sldId="280"/>
        </pc:sldMkLst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807731387" sldId="280"/>
            <ac:spMk id="2" creationId="{00000000-0000-0000-0000-000000000000}"/>
          </ac:spMkLst>
        </pc:spChg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807731387" sldId="280"/>
            <ac:spMk id="8" creationId="{EA6AA8C3-DDB5-435D-9CA9-925950488B3F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807731387" sldId="280"/>
            <ac:spMk id="16" creationId="{5AA03EDC-7067-4DFF-B672-541D016AAAB8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807731387" sldId="280"/>
            <ac:spMk id="18" creationId="{0EBF3E39-B0BE-496A-8604-9007470FFA3A}"/>
          </ac:spMkLst>
        </pc:spChg>
      </pc:sldChg>
      <pc:sldChg chg="modSp add del replId">
        <pc:chgData name="Gkourlias O, Orfeas" userId="S::o.gkourlias@st.hanze.nl::3dc7c166-73dd-4ac0-bddb-29bdd4b84c63" providerId="AD" clId="Web-{D25B034C-7919-4730-BE5C-73D424CB6582}" dt="2022-01-18T20:00:37.044" v="1105"/>
        <pc:sldMkLst>
          <pc:docMk/>
          <pc:sldMk cId="3329467841" sldId="280"/>
        </pc:sldMkLst>
        <pc:spChg chg="mod">
          <ac:chgData name="Gkourlias O, Orfeas" userId="S::o.gkourlias@st.hanze.nl::3dc7c166-73dd-4ac0-bddb-29bdd4b84c63" providerId="AD" clId="Web-{D25B034C-7919-4730-BE5C-73D424CB6582}" dt="2022-01-18T19:59:01.713" v="1086" actId="20577"/>
          <ac:spMkLst>
            <pc:docMk/>
            <pc:sldMk cId="3329467841" sldId="280"/>
            <ac:spMk id="2" creationId="{00000000-0000-0000-0000-000000000000}"/>
          </ac:spMkLst>
        </pc:spChg>
      </pc:sldChg>
      <pc:sldChg chg="addSp delSp modSp add mod replId modClrScheme delDesignElem chgLayout">
        <pc:chgData name="Gkourlias O, Orfeas" userId="S::o.gkourlias@st.hanze.nl::3dc7c166-73dd-4ac0-bddb-29bdd4b84c63" providerId="AD" clId="Web-{D25B034C-7919-4730-BE5C-73D424CB6582}" dt="2022-01-18T20:17:04.088" v="1366"/>
        <pc:sldMkLst>
          <pc:docMk/>
          <pc:sldMk cId="1437182291" sldId="281"/>
        </pc:sldMkLst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1437182291" sldId="281"/>
            <ac:spMk id="2" creationId="{00000000-0000-0000-0000-000000000000}"/>
          </ac:spMkLst>
        </pc:spChg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1437182291" sldId="281"/>
            <ac:spMk id="8" creationId="{EA6AA8C3-DDB5-435D-9CA9-925950488B3F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1437182291" sldId="281"/>
            <ac:spMk id="16" creationId="{5AA03EDC-7067-4DFF-B672-541D016AAAB8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1437182291" sldId="281"/>
            <ac:spMk id="18" creationId="{0EBF3E39-B0BE-496A-8604-9007470FFA3A}"/>
          </ac:spMkLst>
        </pc:spChg>
      </pc:sldChg>
      <pc:sldChg chg="modSp add del replId">
        <pc:chgData name="Gkourlias O, Orfeas" userId="S::o.gkourlias@st.hanze.nl::3dc7c166-73dd-4ac0-bddb-29bdd4b84c63" providerId="AD" clId="Web-{D25B034C-7919-4730-BE5C-73D424CB6582}" dt="2022-01-18T20:05:12.099" v="1185"/>
        <pc:sldMkLst>
          <pc:docMk/>
          <pc:sldMk cId="1036270742" sldId="282"/>
        </pc:sldMkLst>
        <pc:spChg chg="mod">
          <ac:chgData name="Gkourlias O, Orfeas" userId="S::o.gkourlias@st.hanze.nl::3dc7c166-73dd-4ac0-bddb-29bdd4b84c63" providerId="AD" clId="Web-{D25B034C-7919-4730-BE5C-73D424CB6582}" dt="2022-01-18T20:05:09.474" v="1184" actId="20577"/>
          <ac:spMkLst>
            <pc:docMk/>
            <pc:sldMk cId="1036270742" sldId="282"/>
            <ac:spMk id="2" creationId="{00000000-0000-0000-0000-000000000000}"/>
          </ac:spMkLst>
        </pc:spChg>
      </pc:sldChg>
      <pc:sldChg chg="addSp delSp modSp add del replId">
        <pc:chgData name="Gkourlias O, Orfeas" userId="S::o.gkourlias@st.hanze.nl::3dc7c166-73dd-4ac0-bddb-29bdd4b84c63" providerId="AD" clId="Web-{D25B034C-7919-4730-BE5C-73D424CB6582}" dt="2022-01-18T20:05:55.147" v="1196"/>
        <pc:sldMkLst>
          <pc:docMk/>
          <pc:sldMk cId="1941036092" sldId="282"/>
        </pc:sldMkLst>
        <pc:spChg chg="mod">
          <ac:chgData name="Gkourlias O, Orfeas" userId="S::o.gkourlias@st.hanze.nl::3dc7c166-73dd-4ac0-bddb-29bdd4b84c63" providerId="AD" clId="Web-{D25B034C-7919-4730-BE5C-73D424CB6582}" dt="2022-01-18T20:05:31.600" v="1193" actId="20577"/>
          <ac:spMkLst>
            <pc:docMk/>
            <pc:sldMk cId="1941036092" sldId="282"/>
            <ac:spMk id="2" creationId="{00000000-0000-0000-0000-000000000000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05:41.819" v="1195"/>
          <ac:spMkLst>
            <pc:docMk/>
            <pc:sldMk cId="1941036092" sldId="282"/>
            <ac:spMk id="3" creationId="{24ED37E4-D267-4DAB-9C87-76EC0F97EC88}"/>
          </ac:spMkLst>
        </pc:spChg>
      </pc:sldChg>
      <pc:sldChg chg="addSp delSp modSp add mod replId modClrScheme delDesignElem chgLayout">
        <pc:chgData name="Gkourlias O, Orfeas" userId="S::o.gkourlias@st.hanze.nl::3dc7c166-73dd-4ac0-bddb-29bdd4b84c63" providerId="AD" clId="Web-{D25B034C-7919-4730-BE5C-73D424CB6582}" dt="2022-01-18T20:17:04.088" v="1366"/>
        <pc:sldMkLst>
          <pc:docMk/>
          <pc:sldMk cId="2041600732" sldId="282"/>
        </pc:sldMkLst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2041600732" sldId="282"/>
            <ac:spMk id="2" creationId="{00000000-0000-0000-0000-000000000000}"/>
          </ac:spMkLst>
        </pc:spChg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2041600732" sldId="282"/>
            <ac:spMk id="8" creationId="{EA6AA8C3-DDB5-435D-9CA9-925950488B3F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2041600732" sldId="282"/>
            <ac:spMk id="16" creationId="{5AA03EDC-7067-4DFF-B672-541D016AAAB8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2041600732" sldId="282"/>
            <ac:spMk id="18" creationId="{0EBF3E39-B0BE-496A-8604-9007470FFA3A}"/>
          </ac:spMkLst>
        </pc:spChg>
      </pc:sldChg>
      <pc:sldChg chg="addSp delSp modSp add mod replId modClrScheme delDesignElem chgLayout">
        <pc:chgData name="Gkourlias O, Orfeas" userId="S::o.gkourlias@st.hanze.nl::3dc7c166-73dd-4ac0-bddb-29bdd4b84c63" providerId="AD" clId="Web-{D25B034C-7919-4730-BE5C-73D424CB6582}" dt="2022-01-18T20:17:04.088" v="1366"/>
        <pc:sldMkLst>
          <pc:docMk/>
          <pc:sldMk cId="2371914195" sldId="283"/>
        </pc:sldMkLst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2371914195" sldId="283"/>
            <ac:spMk id="2" creationId="{00000000-0000-0000-0000-000000000000}"/>
          </ac:spMkLst>
        </pc:spChg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2371914195" sldId="283"/>
            <ac:spMk id="8" creationId="{EA6AA8C3-DDB5-435D-9CA9-925950488B3F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2371914195" sldId="283"/>
            <ac:spMk id="16" creationId="{5AA03EDC-7067-4DFF-B672-541D016AAAB8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2371914195" sldId="283"/>
            <ac:spMk id="18" creationId="{0EBF3E39-B0BE-496A-8604-9007470FFA3A}"/>
          </ac:spMkLst>
        </pc:spChg>
      </pc:sldChg>
      <pc:sldChg chg="addSp delSp modSp add mod replId modClrScheme delDesignElem chgLayout">
        <pc:chgData name="Gkourlias O, Orfeas" userId="S::o.gkourlias@st.hanze.nl::3dc7c166-73dd-4ac0-bddb-29bdd4b84c63" providerId="AD" clId="Web-{D25B034C-7919-4730-BE5C-73D424CB6582}" dt="2022-01-18T20:17:04.088" v="1366"/>
        <pc:sldMkLst>
          <pc:docMk/>
          <pc:sldMk cId="3771938658" sldId="284"/>
        </pc:sldMkLst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3771938658" sldId="284"/>
            <ac:spMk id="2" creationId="{00000000-0000-0000-0000-000000000000}"/>
          </ac:spMkLst>
        </pc:spChg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3771938658" sldId="284"/>
            <ac:spMk id="8" creationId="{EA6AA8C3-DDB5-435D-9CA9-925950488B3F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3771938658" sldId="284"/>
            <ac:spMk id="16" creationId="{5AA03EDC-7067-4DFF-B672-541D016AAAB8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3771938658" sldId="284"/>
            <ac:spMk id="18" creationId="{0EBF3E39-B0BE-496A-8604-9007470FFA3A}"/>
          </ac:spMkLst>
        </pc:spChg>
      </pc:sldChg>
      <pc:sldChg chg="addSp delSp modSp add mod replId modClrScheme delDesignElem chgLayout">
        <pc:chgData name="Gkourlias O, Orfeas" userId="S::o.gkourlias@st.hanze.nl::3dc7c166-73dd-4ac0-bddb-29bdd4b84c63" providerId="AD" clId="Web-{D25B034C-7919-4730-BE5C-73D424CB6582}" dt="2022-01-18T20:17:04.088" v="1366"/>
        <pc:sldMkLst>
          <pc:docMk/>
          <pc:sldMk cId="1393401727" sldId="285"/>
        </pc:sldMkLst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1393401727" sldId="285"/>
            <ac:spMk id="2" creationId="{00000000-0000-0000-0000-000000000000}"/>
          </ac:spMkLst>
        </pc:spChg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1393401727" sldId="285"/>
            <ac:spMk id="8" creationId="{EA6AA8C3-DDB5-435D-9CA9-925950488B3F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1393401727" sldId="285"/>
            <ac:spMk id="16" creationId="{5AA03EDC-7067-4DFF-B672-541D016AAAB8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1393401727" sldId="285"/>
            <ac:spMk id="18" creationId="{0EBF3E39-B0BE-496A-8604-9007470FFA3A}"/>
          </ac:spMkLst>
        </pc:spChg>
      </pc:sldChg>
      <pc:sldChg chg="addSp delSp modSp add mod replId modClrScheme delDesignElem chgLayout">
        <pc:chgData name="Gkourlias O, Orfeas" userId="S::o.gkourlias@st.hanze.nl::3dc7c166-73dd-4ac0-bddb-29bdd4b84c63" providerId="AD" clId="Web-{D25B034C-7919-4730-BE5C-73D424CB6582}" dt="2022-01-18T20:17:04.088" v="1366"/>
        <pc:sldMkLst>
          <pc:docMk/>
          <pc:sldMk cId="671424010" sldId="286"/>
        </pc:sldMkLst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671424010" sldId="286"/>
            <ac:spMk id="2" creationId="{00000000-0000-0000-0000-000000000000}"/>
          </ac:spMkLst>
        </pc:spChg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671424010" sldId="286"/>
            <ac:spMk id="8" creationId="{EA6AA8C3-DDB5-435D-9CA9-925950488B3F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671424010" sldId="286"/>
            <ac:spMk id="16" creationId="{5AA03EDC-7067-4DFF-B672-541D016AAAB8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671424010" sldId="286"/>
            <ac:spMk id="18" creationId="{0EBF3E39-B0BE-496A-8604-9007470FFA3A}"/>
          </ac:spMkLst>
        </pc:spChg>
      </pc:sldChg>
      <pc:sldChg chg="addSp delSp modSp add mod replId modClrScheme delDesignElem chgLayout">
        <pc:chgData name="Gkourlias O, Orfeas" userId="S::o.gkourlias@st.hanze.nl::3dc7c166-73dd-4ac0-bddb-29bdd4b84c63" providerId="AD" clId="Web-{D25B034C-7919-4730-BE5C-73D424CB6582}" dt="2022-01-18T20:17:04.088" v="1366"/>
        <pc:sldMkLst>
          <pc:docMk/>
          <pc:sldMk cId="2766091590" sldId="287"/>
        </pc:sldMkLst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2766091590" sldId="287"/>
            <ac:spMk id="2" creationId="{00000000-0000-0000-0000-000000000000}"/>
          </ac:spMkLst>
        </pc:spChg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2766091590" sldId="287"/>
            <ac:spMk id="8" creationId="{EA6AA8C3-DDB5-435D-9CA9-925950488B3F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2766091590" sldId="287"/>
            <ac:spMk id="16" creationId="{5AA03EDC-7067-4DFF-B672-541D016AAAB8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2766091590" sldId="287"/>
            <ac:spMk id="18" creationId="{0EBF3E39-B0BE-496A-8604-9007470FFA3A}"/>
          </ac:spMkLst>
        </pc:spChg>
      </pc:sldChg>
      <pc:sldChg chg="addSp delSp modSp add mod replId modClrScheme delDesignElem chgLayout">
        <pc:chgData name="Gkourlias O, Orfeas" userId="S::o.gkourlias@st.hanze.nl::3dc7c166-73dd-4ac0-bddb-29bdd4b84c63" providerId="AD" clId="Web-{D25B034C-7919-4730-BE5C-73D424CB6582}" dt="2022-01-18T20:17:04.088" v="1366"/>
        <pc:sldMkLst>
          <pc:docMk/>
          <pc:sldMk cId="1844719873" sldId="288"/>
        </pc:sldMkLst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1844719873" sldId="288"/>
            <ac:spMk id="2" creationId="{2BC8C298-479D-40DB-B448-FBE9C0A36493}"/>
          </ac:spMkLst>
        </pc:spChg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1844719873" sldId="288"/>
            <ac:spMk id="3" creationId="{2CC25AED-2659-4B84-A74C-1E07B4586BEA}"/>
          </ac:spMkLst>
        </pc:spChg>
        <pc:spChg chg="del">
          <ac:chgData name="Gkourlias O, Orfeas" userId="S::o.gkourlias@st.hanze.nl::3dc7c166-73dd-4ac0-bddb-29bdd4b84c63" providerId="AD" clId="Web-{D25B034C-7919-4730-BE5C-73D424CB6582}" dt="2022-01-18T20:13:34.051" v="1301"/>
          <ac:spMkLst>
            <pc:docMk/>
            <pc:sldMk cId="1844719873" sldId="288"/>
            <ac:spMk id="4" creationId="{E070C755-07A0-452A-A8C9-D2664FA6A11C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3:25.973" v="1300"/>
          <ac:spMkLst>
            <pc:docMk/>
            <pc:sldMk cId="1844719873" sldId="288"/>
            <ac:spMk id="5" creationId="{E6173B32-2E03-400D-95D9-3DA724EE8408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1844719873" sldId="288"/>
            <ac:spMk id="8" creationId="{CB299CAB-C506-454B-90FC-4065728297D3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1844719873" sldId="288"/>
            <ac:spMk id="10" creationId="{C8D99311-F254-40F1-8AB5-EE3E7B9B6872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1844719873" sldId="288"/>
            <ac:spMk id="12" creationId="{7D89E3CB-00ED-4691-9F0F-F23EA3564705}"/>
          </ac:spMkLst>
        </pc:spChg>
      </pc:sldChg>
      <pc:sldChg chg="new del">
        <pc:chgData name="Gkourlias O, Orfeas" userId="S::o.gkourlias@st.hanze.nl::3dc7c166-73dd-4ac0-bddb-29bdd4b84c63" providerId="AD" clId="Web-{D25B034C-7919-4730-BE5C-73D424CB6582}" dt="2022-01-18T20:15:52.274" v="1360"/>
        <pc:sldMkLst>
          <pc:docMk/>
          <pc:sldMk cId="1846641510" sldId="289"/>
        </pc:sldMkLst>
      </pc:sldChg>
      <pc:sldChg chg="new del mod">
        <pc:chgData name="Gkourlias O, Orfeas" userId="S::o.gkourlias@st.hanze.nl::3dc7c166-73dd-4ac0-bddb-29bdd4b84c63" providerId="AD" clId="Web-{D25B034C-7919-4730-BE5C-73D424CB6582}" dt="2022-01-18T20:16:44.979" v="1364"/>
        <pc:sldMkLst>
          <pc:docMk/>
          <pc:sldMk cId="2142483735" sldId="289"/>
        </pc:sldMkLst>
      </pc:sldChg>
      <pc:sldChg chg="addSp delSp modSp add del mod replId modClrScheme delDesignElem chgLayout">
        <pc:chgData name="Gkourlias O, Orfeas" userId="S::o.gkourlias@st.hanze.nl::3dc7c166-73dd-4ac0-bddb-29bdd4b84c63" providerId="AD" clId="Web-{D25B034C-7919-4730-BE5C-73D424CB6582}" dt="2022-01-18T20:18:56.842" v="1367"/>
        <pc:sldMkLst>
          <pc:docMk/>
          <pc:sldMk cId="1718863221" sldId="290"/>
        </pc:sldMkLst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1718863221" sldId="290"/>
            <ac:spMk id="2" creationId="{00000000-0000-0000-0000-000000000000}"/>
          </ac:spMkLst>
        </pc:spChg>
        <pc:spChg chg="mod ord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1718863221" sldId="290"/>
            <ac:spMk id="8" creationId="{EA6AA8C3-DDB5-435D-9CA9-925950488B3F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1718863221" sldId="290"/>
            <ac:spMk id="16" creationId="{5AA03EDC-7067-4DFF-B672-541D016AAAB8}"/>
          </ac:spMkLst>
        </pc:spChg>
        <pc:spChg chg="add del">
          <ac:chgData name="Gkourlias O, Orfeas" userId="S::o.gkourlias@st.hanze.nl::3dc7c166-73dd-4ac0-bddb-29bdd4b84c63" providerId="AD" clId="Web-{D25B034C-7919-4730-BE5C-73D424CB6582}" dt="2022-01-18T20:17:04.088" v="1366"/>
          <ac:spMkLst>
            <pc:docMk/>
            <pc:sldMk cId="1718863221" sldId="290"/>
            <ac:spMk id="18" creationId="{0EBF3E39-B0BE-496A-8604-9007470FFA3A}"/>
          </ac:spMkLst>
        </pc:spChg>
      </pc:sldChg>
      <pc:sldMasterChg chg="del delSldLayout">
        <pc:chgData name="Gkourlias O, Orfeas" userId="S::o.gkourlias@st.hanze.nl::3dc7c166-73dd-4ac0-bddb-29bdd4b84c63" providerId="AD" clId="Web-{D25B034C-7919-4730-BE5C-73D424CB6582}" dt="2022-01-18T19:08:29.816" v="794"/>
        <pc:sldMasterMkLst>
          <pc:docMk/>
          <pc:sldMasterMk cId="2216246615" sldId="2147483649"/>
        </pc:sldMasterMkLst>
        <pc:sldLayoutChg chg="del">
          <pc:chgData name="Gkourlias O, Orfeas" userId="S::o.gkourlias@st.hanze.nl::3dc7c166-73dd-4ac0-bddb-29bdd4b84c63" providerId="AD" clId="Web-{D25B034C-7919-4730-BE5C-73D424CB6582}" dt="2022-01-18T19:08:29.816" v="794"/>
          <pc:sldLayoutMkLst>
            <pc:docMk/>
            <pc:sldMasterMk cId="2216246615" sldId="2147483649"/>
            <pc:sldLayoutMk cId="4086047582" sldId="2147483654"/>
          </pc:sldLayoutMkLst>
        </pc:sldLayoutChg>
        <pc:sldLayoutChg chg="del">
          <pc:chgData name="Gkourlias O, Orfeas" userId="S::o.gkourlias@st.hanze.nl::3dc7c166-73dd-4ac0-bddb-29bdd4b84c63" providerId="AD" clId="Web-{D25B034C-7919-4730-BE5C-73D424CB6582}" dt="2022-01-18T19:08:29.816" v="794"/>
          <pc:sldLayoutMkLst>
            <pc:docMk/>
            <pc:sldMasterMk cId="2216246615" sldId="2147483649"/>
            <pc:sldLayoutMk cId="196356350" sldId="2147483655"/>
          </pc:sldLayoutMkLst>
        </pc:sldLayoutChg>
        <pc:sldLayoutChg chg="del">
          <pc:chgData name="Gkourlias O, Orfeas" userId="S::o.gkourlias@st.hanze.nl::3dc7c166-73dd-4ac0-bddb-29bdd4b84c63" providerId="AD" clId="Web-{D25B034C-7919-4730-BE5C-73D424CB6582}" dt="2022-01-18T19:08:29.816" v="794"/>
          <pc:sldLayoutMkLst>
            <pc:docMk/>
            <pc:sldMasterMk cId="2216246615" sldId="2147483649"/>
            <pc:sldLayoutMk cId="3710796742" sldId="2147483781"/>
          </pc:sldLayoutMkLst>
        </pc:sldLayoutChg>
        <pc:sldLayoutChg chg="del">
          <pc:chgData name="Gkourlias O, Orfeas" userId="S::o.gkourlias@st.hanze.nl::3dc7c166-73dd-4ac0-bddb-29bdd4b84c63" providerId="AD" clId="Web-{D25B034C-7919-4730-BE5C-73D424CB6582}" dt="2022-01-18T19:08:29.816" v="794"/>
          <pc:sldLayoutMkLst>
            <pc:docMk/>
            <pc:sldMasterMk cId="2216246615" sldId="2147483649"/>
            <pc:sldLayoutMk cId="1788309958" sldId="2147483782"/>
          </pc:sldLayoutMkLst>
        </pc:sldLayoutChg>
        <pc:sldLayoutChg chg="del">
          <pc:chgData name="Gkourlias O, Orfeas" userId="S::o.gkourlias@st.hanze.nl::3dc7c166-73dd-4ac0-bddb-29bdd4b84c63" providerId="AD" clId="Web-{D25B034C-7919-4730-BE5C-73D424CB6582}" dt="2022-01-18T19:08:29.816" v="794"/>
          <pc:sldLayoutMkLst>
            <pc:docMk/>
            <pc:sldMasterMk cId="2216246615" sldId="2147483649"/>
            <pc:sldLayoutMk cId="716503140" sldId="2147483783"/>
          </pc:sldLayoutMkLst>
        </pc:sldLayoutChg>
        <pc:sldLayoutChg chg="del">
          <pc:chgData name="Gkourlias O, Orfeas" userId="S::o.gkourlias@st.hanze.nl::3dc7c166-73dd-4ac0-bddb-29bdd4b84c63" providerId="AD" clId="Web-{D25B034C-7919-4730-BE5C-73D424CB6582}" dt="2022-01-18T19:08:29.816" v="794"/>
          <pc:sldLayoutMkLst>
            <pc:docMk/>
            <pc:sldMasterMk cId="2216246615" sldId="2147483649"/>
            <pc:sldLayoutMk cId="383098080" sldId="2147483784"/>
          </pc:sldLayoutMkLst>
        </pc:sldLayoutChg>
        <pc:sldLayoutChg chg="del">
          <pc:chgData name="Gkourlias O, Orfeas" userId="S::o.gkourlias@st.hanze.nl::3dc7c166-73dd-4ac0-bddb-29bdd4b84c63" providerId="AD" clId="Web-{D25B034C-7919-4730-BE5C-73D424CB6582}" dt="2022-01-18T19:08:29.816" v="794"/>
          <pc:sldLayoutMkLst>
            <pc:docMk/>
            <pc:sldMasterMk cId="2216246615" sldId="2147483649"/>
            <pc:sldLayoutMk cId="320494721" sldId="2147483785"/>
          </pc:sldLayoutMkLst>
        </pc:sldLayoutChg>
        <pc:sldLayoutChg chg="del">
          <pc:chgData name="Gkourlias O, Orfeas" userId="S::o.gkourlias@st.hanze.nl::3dc7c166-73dd-4ac0-bddb-29bdd4b84c63" providerId="AD" clId="Web-{D25B034C-7919-4730-BE5C-73D424CB6582}" dt="2022-01-18T19:08:29.816" v="794"/>
          <pc:sldLayoutMkLst>
            <pc:docMk/>
            <pc:sldMasterMk cId="2216246615" sldId="2147483649"/>
            <pc:sldLayoutMk cId="1287641607" sldId="2147483786"/>
          </pc:sldLayoutMkLst>
        </pc:sldLayoutChg>
        <pc:sldLayoutChg chg="del">
          <pc:chgData name="Gkourlias O, Orfeas" userId="S::o.gkourlias@st.hanze.nl::3dc7c166-73dd-4ac0-bddb-29bdd4b84c63" providerId="AD" clId="Web-{D25B034C-7919-4730-BE5C-73D424CB6582}" dt="2022-01-18T19:08:29.816" v="794"/>
          <pc:sldLayoutMkLst>
            <pc:docMk/>
            <pc:sldMasterMk cId="2216246615" sldId="2147483649"/>
            <pc:sldLayoutMk cId="3969668701" sldId="2147483787"/>
          </pc:sldLayoutMkLst>
        </pc:sldLayoutChg>
        <pc:sldLayoutChg chg="del">
          <pc:chgData name="Gkourlias O, Orfeas" userId="S::o.gkourlias@st.hanze.nl::3dc7c166-73dd-4ac0-bddb-29bdd4b84c63" providerId="AD" clId="Web-{D25B034C-7919-4730-BE5C-73D424CB6582}" dt="2022-01-18T19:08:29.816" v="794"/>
          <pc:sldLayoutMkLst>
            <pc:docMk/>
            <pc:sldMasterMk cId="2216246615" sldId="2147483649"/>
            <pc:sldLayoutMk cId="3619945421" sldId="2147483788"/>
          </pc:sldLayoutMkLst>
        </pc:sldLayoutChg>
        <pc:sldLayoutChg chg="del">
          <pc:chgData name="Gkourlias O, Orfeas" userId="S::o.gkourlias@st.hanze.nl::3dc7c166-73dd-4ac0-bddb-29bdd4b84c63" providerId="AD" clId="Web-{D25B034C-7919-4730-BE5C-73D424CB6582}" dt="2022-01-18T19:08:29.816" v="794"/>
          <pc:sldLayoutMkLst>
            <pc:docMk/>
            <pc:sldMasterMk cId="2216246615" sldId="2147483649"/>
            <pc:sldLayoutMk cId="2224204464" sldId="2147483789"/>
          </pc:sldLayoutMkLst>
        </pc:sldLayoutChg>
        <pc:sldLayoutChg chg="del">
          <pc:chgData name="Gkourlias O, Orfeas" userId="S::o.gkourlias@st.hanze.nl::3dc7c166-73dd-4ac0-bddb-29bdd4b84c63" providerId="AD" clId="Web-{D25B034C-7919-4730-BE5C-73D424CB6582}" dt="2022-01-18T19:08:29.816" v="794"/>
          <pc:sldLayoutMkLst>
            <pc:docMk/>
            <pc:sldMasterMk cId="2216246615" sldId="2147483649"/>
            <pc:sldLayoutMk cId="3815974728" sldId="2147483790"/>
          </pc:sldLayoutMkLst>
        </pc:sldLayoutChg>
        <pc:sldLayoutChg chg="del">
          <pc:chgData name="Gkourlias O, Orfeas" userId="S::o.gkourlias@st.hanze.nl::3dc7c166-73dd-4ac0-bddb-29bdd4b84c63" providerId="AD" clId="Web-{D25B034C-7919-4730-BE5C-73D424CB6582}" dt="2022-01-18T19:08:29.816" v="794"/>
          <pc:sldLayoutMkLst>
            <pc:docMk/>
            <pc:sldMasterMk cId="2216246615" sldId="2147483649"/>
            <pc:sldLayoutMk cId="1625580352" sldId="2147483791"/>
          </pc:sldLayoutMkLst>
        </pc:sldLayoutChg>
        <pc:sldLayoutChg chg="del">
          <pc:chgData name="Gkourlias O, Orfeas" userId="S::o.gkourlias@st.hanze.nl::3dc7c166-73dd-4ac0-bddb-29bdd4b84c63" providerId="AD" clId="Web-{D25B034C-7919-4730-BE5C-73D424CB6582}" dt="2022-01-18T19:08:29.816" v="794"/>
          <pc:sldLayoutMkLst>
            <pc:docMk/>
            <pc:sldMasterMk cId="2216246615" sldId="2147483649"/>
            <pc:sldLayoutMk cId="2428438909" sldId="2147483792"/>
          </pc:sldLayoutMkLst>
        </pc:sldLayoutChg>
        <pc:sldLayoutChg chg="del">
          <pc:chgData name="Gkourlias O, Orfeas" userId="S::o.gkourlias@st.hanze.nl::3dc7c166-73dd-4ac0-bddb-29bdd4b84c63" providerId="AD" clId="Web-{D25B034C-7919-4730-BE5C-73D424CB6582}" dt="2022-01-18T19:08:29.816" v="794"/>
          <pc:sldLayoutMkLst>
            <pc:docMk/>
            <pc:sldMasterMk cId="2216246615" sldId="2147483649"/>
            <pc:sldLayoutMk cId="1660305358" sldId="2147483793"/>
          </pc:sldLayoutMkLst>
        </pc:sldLayoutChg>
        <pc:sldLayoutChg chg="del">
          <pc:chgData name="Gkourlias O, Orfeas" userId="S::o.gkourlias@st.hanze.nl::3dc7c166-73dd-4ac0-bddb-29bdd4b84c63" providerId="AD" clId="Web-{D25B034C-7919-4730-BE5C-73D424CB6582}" dt="2022-01-18T19:08:29.816" v="794"/>
          <pc:sldLayoutMkLst>
            <pc:docMk/>
            <pc:sldMasterMk cId="2216246615" sldId="2147483649"/>
            <pc:sldLayoutMk cId="1032118409" sldId="2147483794"/>
          </pc:sldLayoutMkLst>
        </pc:sldLayoutChg>
        <pc:sldLayoutChg chg="del">
          <pc:chgData name="Gkourlias O, Orfeas" userId="S::o.gkourlias@st.hanze.nl::3dc7c166-73dd-4ac0-bddb-29bdd4b84c63" providerId="AD" clId="Web-{D25B034C-7919-4730-BE5C-73D424CB6582}" dt="2022-01-18T19:08:29.816" v="794"/>
          <pc:sldLayoutMkLst>
            <pc:docMk/>
            <pc:sldMasterMk cId="2216246615" sldId="2147483649"/>
            <pc:sldLayoutMk cId="1981573518" sldId="2147483795"/>
          </pc:sldLayoutMkLst>
        </pc:sldLayoutChg>
      </pc:sldMasterChg>
      <pc:sldMasterChg chg="add del mod setBg addSldLayout delSldLayout modSldLayout">
        <pc:chgData name="Gkourlias O, Orfeas" userId="S::o.gkourlias@st.hanze.nl::3dc7c166-73dd-4ac0-bddb-29bdd4b84c63" providerId="AD" clId="Web-{D25B034C-7919-4730-BE5C-73D424CB6582}" dt="2022-01-18T19:18:17.020" v="843"/>
        <pc:sldMasterMkLst>
          <pc:docMk/>
          <pc:sldMasterMk cId="3832859944" sldId="2147483796"/>
        </pc:sldMasterMkLst>
        <pc:sldLayoutChg chg="add del mod replId">
          <pc:chgData name="Gkourlias O, Orfeas" userId="S::o.gkourlias@st.hanze.nl::3dc7c166-73dd-4ac0-bddb-29bdd4b84c63" providerId="AD" clId="Web-{D25B034C-7919-4730-BE5C-73D424CB6582}" dt="2022-01-18T19:18:17.020" v="843"/>
          <pc:sldLayoutMkLst>
            <pc:docMk/>
            <pc:sldMasterMk cId="3832859944" sldId="2147483796"/>
            <pc:sldLayoutMk cId="3948775042" sldId="2147483797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8:17.020" v="843"/>
          <pc:sldLayoutMkLst>
            <pc:docMk/>
            <pc:sldMasterMk cId="3832859944" sldId="2147483796"/>
            <pc:sldLayoutMk cId="3423484513" sldId="2147483798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8:17.020" v="843"/>
          <pc:sldLayoutMkLst>
            <pc:docMk/>
            <pc:sldMasterMk cId="3832859944" sldId="2147483796"/>
            <pc:sldLayoutMk cId="3069152934" sldId="2147483799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8:17.020" v="843"/>
          <pc:sldLayoutMkLst>
            <pc:docMk/>
            <pc:sldMasterMk cId="3832859944" sldId="2147483796"/>
            <pc:sldLayoutMk cId="1779352409" sldId="2147483800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8:17.020" v="843"/>
          <pc:sldLayoutMkLst>
            <pc:docMk/>
            <pc:sldMasterMk cId="3832859944" sldId="2147483796"/>
            <pc:sldLayoutMk cId="1029511309" sldId="2147483801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8:17.020" v="843"/>
          <pc:sldLayoutMkLst>
            <pc:docMk/>
            <pc:sldMasterMk cId="3832859944" sldId="2147483796"/>
            <pc:sldLayoutMk cId="2128859102" sldId="2147483802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8:17.020" v="843"/>
          <pc:sldLayoutMkLst>
            <pc:docMk/>
            <pc:sldMasterMk cId="3832859944" sldId="2147483796"/>
            <pc:sldLayoutMk cId="280257866" sldId="2147483803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8:17.020" v="843"/>
          <pc:sldLayoutMkLst>
            <pc:docMk/>
            <pc:sldMasterMk cId="3832859944" sldId="2147483796"/>
            <pc:sldLayoutMk cId="1824087026" sldId="2147483804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8:17.020" v="843"/>
          <pc:sldLayoutMkLst>
            <pc:docMk/>
            <pc:sldMasterMk cId="3832859944" sldId="2147483796"/>
            <pc:sldLayoutMk cId="3384884442" sldId="2147483805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8:17.020" v="843"/>
          <pc:sldLayoutMkLst>
            <pc:docMk/>
            <pc:sldMasterMk cId="3832859944" sldId="2147483796"/>
            <pc:sldLayoutMk cId="1265525220" sldId="2147483806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8:17.020" v="843"/>
          <pc:sldLayoutMkLst>
            <pc:docMk/>
            <pc:sldMasterMk cId="3832859944" sldId="2147483796"/>
            <pc:sldLayoutMk cId="2353465352" sldId="2147483807"/>
          </pc:sldLayoutMkLst>
        </pc:sldLayoutChg>
      </pc:sldMasterChg>
      <pc:sldMasterChg chg="add del addSldLayout delSldLayout modSldLayout">
        <pc:chgData name="Gkourlias O, Orfeas" userId="S::o.gkourlias@st.hanze.nl::3dc7c166-73dd-4ac0-bddb-29bdd4b84c63" providerId="AD" clId="Web-{D25B034C-7919-4730-BE5C-73D424CB6582}" dt="2022-01-18T19:18:59.819" v="845"/>
        <pc:sldMasterMkLst>
          <pc:docMk/>
          <pc:sldMasterMk cId="2880526757" sldId="2147483808"/>
        </pc:sldMasterMkLst>
        <pc:sldLayoutChg chg="add del mod replId">
          <pc:chgData name="Gkourlias O, Orfeas" userId="S::o.gkourlias@st.hanze.nl::3dc7c166-73dd-4ac0-bddb-29bdd4b84c63" providerId="AD" clId="Web-{D25B034C-7919-4730-BE5C-73D424CB6582}" dt="2022-01-18T19:18:59.819" v="845"/>
          <pc:sldLayoutMkLst>
            <pc:docMk/>
            <pc:sldMasterMk cId="2880526757" sldId="2147483808"/>
            <pc:sldLayoutMk cId="1104838030" sldId="2147483809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8:59.819" v="845"/>
          <pc:sldLayoutMkLst>
            <pc:docMk/>
            <pc:sldMasterMk cId="2880526757" sldId="2147483808"/>
            <pc:sldLayoutMk cId="4196144027" sldId="2147483810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8:59.819" v="845"/>
          <pc:sldLayoutMkLst>
            <pc:docMk/>
            <pc:sldMasterMk cId="2880526757" sldId="2147483808"/>
            <pc:sldLayoutMk cId="863644367" sldId="2147483811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8:59.819" v="845"/>
          <pc:sldLayoutMkLst>
            <pc:docMk/>
            <pc:sldMasterMk cId="2880526757" sldId="2147483808"/>
            <pc:sldLayoutMk cId="3225775746" sldId="2147483812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8:59.819" v="845"/>
          <pc:sldLayoutMkLst>
            <pc:docMk/>
            <pc:sldMasterMk cId="2880526757" sldId="2147483808"/>
            <pc:sldLayoutMk cId="3463121300" sldId="2147483813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8:59.819" v="845"/>
          <pc:sldLayoutMkLst>
            <pc:docMk/>
            <pc:sldMasterMk cId="2880526757" sldId="2147483808"/>
            <pc:sldLayoutMk cId="2649584137" sldId="2147483814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8:59.819" v="845"/>
          <pc:sldLayoutMkLst>
            <pc:docMk/>
            <pc:sldMasterMk cId="2880526757" sldId="2147483808"/>
            <pc:sldLayoutMk cId="769913410" sldId="2147483815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8:59.819" v="845"/>
          <pc:sldLayoutMkLst>
            <pc:docMk/>
            <pc:sldMasterMk cId="2880526757" sldId="2147483808"/>
            <pc:sldLayoutMk cId="2307872041" sldId="2147483816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8:59.819" v="845"/>
          <pc:sldLayoutMkLst>
            <pc:docMk/>
            <pc:sldMasterMk cId="2880526757" sldId="2147483808"/>
            <pc:sldLayoutMk cId="771815318" sldId="2147483817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8:59.819" v="845"/>
          <pc:sldLayoutMkLst>
            <pc:docMk/>
            <pc:sldMasterMk cId="2880526757" sldId="2147483808"/>
            <pc:sldLayoutMk cId="1729318791" sldId="2147483818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8:59.819" v="845"/>
          <pc:sldLayoutMkLst>
            <pc:docMk/>
            <pc:sldMasterMk cId="2880526757" sldId="2147483808"/>
            <pc:sldLayoutMk cId="1196741429" sldId="2147483819"/>
          </pc:sldLayoutMkLst>
        </pc:sldLayoutChg>
      </pc:sldMasterChg>
      <pc:sldMasterChg chg="add del addSldLayout delSldLayout modSldLayout">
        <pc:chgData name="Gkourlias O, Orfeas" userId="S::o.gkourlias@st.hanze.nl::3dc7c166-73dd-4ac0-bddb-29bdd4b84c63" providerId="AD" clId="Web-{D25B034C-7919-4730-BE5C-73D424CB6582}" dt="2022-01-18T19:19:10.116" v="846"/>
        <pc:sldMasterMkLst>
          <pc:docMk/>
          <pc:sldMasterMk cId="528670618" sldId="2147483820"/>
        </pc:sldMasterMkLst>
        <pc:sldLayoutChg chg="add del mod replId">
          <pc:chgData name="Gkourlias O, Orfeas" userId="S::o.gkourlias@st.hanze.nl::3dc7c166-73dd-4ac0-bddb-29bdd4b84c63" providerId="AD" clId="Web-{D25B034C-7919-4730-BE5C-73D424CB6582}" dt="2022-01-18T19:19:10.116" v="846"/>
          <pc:sldLayoutMkLst>
            <pc:docMk/>
            <pc:sldMasterMk cId="528670618" sldId="2147483820"/>
            <pc:sldLayoutMk cId="3288059321" sldId="2147483821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0.116" v="846"/>
          <pc:sldLayoutMkLst>
            <pc:docMk/>
            <pc:sldMasterMk cId="528670618" sldId="2147483820"/>
            <pc:sldLayoutMk cId="1584152786" sldId="2147483822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0.116" v="846"/>
          <pc:sldLayoutMkLst>
            <pc:docMk/>
            <pc:sldMasterMk cId="528670618" sldId="2147483820"/>
            <pc:sldLayoutMk cId="2013405784" sldId="2147483823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0.116" v="846"/>
          <pc:sldLayoutMkLst>
            <pc:docMk/>
            <pc:sldMasterMk cId="528670618" sldId="2147483820"/>
            <pc:sldLayoutMk cId="2900169492" sldId="2147483824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0.116" v="846"/>
          <pc:sldLayoutMkLst>
            <pc:docMk/>
            <pc:sldMasterMk cId="528670618" sldId="2147483820"/>
            <pc:sldLayoutMk cId="163690431" sldId="2147483825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0.116" v="846"/>
          <pc:sldLayoutMkLst>
            <pc:docMk/>
            <pc:sldMasterMk cId="528670618" sldId="2147483820"/>
            <pc:sldLayoutMk cId="601555266" sldId="2147483826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0.116" v="846"/>
          <pc:sldLayoutMkLst>
            <pc:docMk/>
            <pc:sldMasterMk cId="528670618" sldId="2147483820"/>
            <pc:sldLayoutMk cId="4254471485" sldId="2147483827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0.116" v="846"/>
          <pc:sldLayoutMkLst>
            <pc:docMk/>
            <pc:sldMasterMk cId="528670618" sldId="2147483820"/>
            <pc:sldLayoutMk cId="4294238765" sldId="2147483828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0.116" v="846"/>
          <pc:sldLayoutMkLst>
            <pc:docMk/>
            <pc:sldMasterMk cId="528670618" sldId="2147483820"/>
            <pc:sldLayoutMk cId="4202609578" sldId="2147483829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0.116" v="846"/>
          <pc:sldLayoutMkLst>
            <pc:docMk/>
            <pc:sldMasterMk cId="528670618" sldId="2147483820"/>
            <pc:sldLayoutMk cId="3427280199" sldId="2147483830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0.116" v="846"/>
          <pc:sldLayoutMkLst>
            <pc:docMk/>
            <pc:sldMasterMk cId="528670618" sldId="2147483820"/>
            <pc:sldLayoutMk cId="899414893" sldId="2147483831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0.116" v="846"/>
          <pc:sldLayoutMkLst>
            <pc:docMk/>
            <pc:sldMasterMk cId="528670618" sldId="2147483820"/>
            <pc:sldLayoutMk cId="1150591086" sldId="2147483832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0.116" v="846"/>
          <pc:sldLayoutMkLst>
            <pc:docMk/>
            <pc:sldMasterMk cId="528670618" sldId="2147483820"/>
            <pc:sldLayoutMk cId="1127970259" sldId="2147483833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0.116" v="846"/>
          <pc:sldLayoutMkLst>
            <pc:docMk/>
            <pc:sldMasterMk cId="528670618" sldId="2147483820"/>
            <pc:sldLayoutMk cId="2768124238" sldId="2147483834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0.116" v="846"/>
          <pc:sldLayoutMkLst>
            <pc:docMk/>
            <pc:sldMasterMk cId="528670618" sldId="2147483820"/>
            <pc:sldLayoutMk cId="3153905108" sldId="2147483835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0.116" v="846"/>
          <pc:sldLayoutMkLst>
            <pc:docMk/>
            <pc:sldMasterMk cId="528670618" sldId="2147483820"/>
            <pc:sldLayoutMk cId="2167104066" sldId="2147483836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0.116" v="846"/>
          <pc:sldLayoutMkLst>
            <pc:docMk/>
            <pc:sldMasterMk cId="528670618" sldId="2147483820"/>
            <pc:sldLayoutMk cId="2749341843" sldId="2147483837"/>
          </pc:sldLayoutMkLst>
        </pc:sldLayoutChg>
      </pc:sldMasterChg>
      <pc:sldMasterChg chg="add del addSldLayout delSldLayout modSldLayout">
        <pc:chgData name="Gkourlias O, Orfeas" userId="S::o.gkourlias@st.hanze.nl::3dc7c166-73dd-4ac0-bddb-29bdd4b84c63" providerId="AD" clId="Web-{D25B034C-7919-4730-BE5C-73D424CB6582}" dt="2022-01-18T19:19:12.663" v="847"/>
        <pc:sldMasterMkLst>
          <pc:docMk/>
          <pc:sldMasterMk cId="1640760187" sldId="2147483838"/>
        </pc:sldMasterMkLst>
        <pc:sldLayoutChg chg="add del mod replId">
          <pc:chgData name="Gkourlias O, Orfeas" userId="S::o.gkourlias@st.hanze.nl::3dc7c166-73dd-4ac0-bddb-29bdd4b84c63" providerId="AD" clId="Web-{D25B034C-7919-4730-BE5C-73D424CB6582}" dt="2022-01-18T19:19:12.663" v="847"/>
          <pc:sldLayoutMkLst>
            <pc:docMk/>
            <pc:sldMasterMk cId="1640760187" sldId="2147483838"/>
            <pc:sldLayoutMk cId="2377090318" sldId="2147483839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2.663" v="847"/>
          <pc:sldLayoutMkLst>
            <pc:docMk/>
            <pc:sldMasterMk cId="1640760187" sldId="2147483838"/>
            <pc:sldLayoutMk cId="3823068206" sldId="2147483840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2.663" v="847"/>
          <pc:sldLayoutMkLst>
            <pc:docMk/>
            <pc:sldMasterMk cId="1640760187" sldId="2147483838"/>
            <pc:sldLayoutMk cId="2539449142" sldId="2147483841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2.663" v="847"/>
          <pc:sldLayoutMkLst>
            <pc:docMk/>
            <pc:sldMasterMk cId="1640760187" sldId="2147483838"/>
            <pc:sldLayoutMk cId="2151654610" sldId="2147483842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2.663" v="847"/>
          <pc:sldLayoutMkLst>
            <pc:docMk/>
            <pc:sldMasterMk cId="1640760187" sldId="2147483838"/>
            <pc:sldLayoutMk cId="1531502620" sldId="2147483843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2.663" v="847"/>
          <pc:sldLayoutMkLst>
            <pc:docMk/>
            <pc:sldMasterMk cId="1640760187" sldId="2147483838"/>
            <pc:sldLayoutMk cId="4057475255" sldId="2147483844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2.663" v="847"/>
          <pc:sldLayoutMkLst>
            <pc:docMk/>
            <pc:sldMasterMk cId="1640760187" sldId="2147483838"/>
            <pc:sldLayoutMk cId="1360738416" sldId="2147483845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2.663" v="847"/>
          <pc:sldLayoutMkLst>
            <pc:docMk/>
            <pc:sldMasterMk cId="1640760187" sldId="2147483838"/>
            <pc:sldLayoutMk cId="713494281" sldId="2147483846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2.663" v="847"/>
          <pc:sldLayoutMkLst>
            <pc:docMk/>
            <pc:sldMasterMk cId="1640760187" sldId="2147483838"/>
            <pc:sldLayoutMk cId="3399565909" sldId="2147483847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2.663" v="847"/>
          <pc:sldLayoutMkLst>
            <pc:docMk/>
            <pc:sldMasterMk cId="1640760187" sldId="2147483838"/>
            <pc:sldLayoutMk cId="41228026" sldId="2147483848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2.663" v="847"/>
          <pc:sldLayoutMkLst>
            <pc:docMk/>
            <pc:sldMasterMk cId="1640760187" sldId="2147483838"/>
            <pc:sldLayoutMk cId="1817589024" sldId="2147483849"/>
          </pc:sldLayoutMkLst>
        </pc:sldLayoutChg>
      </pc:sldMasterChg>
      <pc:sldMasterChg chg="add del addSldLayout delSldLayout modSldLayout">
        <pc:chgData name="Gkourlias O, Orfeas" userId="S::o.gkourlias@st.hanze.nl::3dc7c166-73dd-4ac0-bddb-29bdd4b84c63" providerId="AD" clId="Web-{D25B034C-7919-4730-BE5C-73D424CB6582}" dt="2022-01-18T19:19:18.132" v="848"/>
        <pc:sldMasterMkLst>
          <pc:docMk/>
          <pc:sldMasterMk cId="279171894" sldId="2147483850"/>
        </pc:sldMasterMkLst>
        <pc:sldLayoutChg chg="add del mod replId">
          <pc:chgData name="Gkourlias O, Orfeas" userId="S::o.gkourlias@st.hanze.nl::3dc7c166-73dd-4ac0-bddb-29bdd4b84c63" providerId="AD" clId="Web-{D25B034C-7919-4730-BE5C-73D424CB6582}" dt="2022-01-18T19:19:18.132" v="848"/>
          <pc:sldLayoutMkLst>
            <pc:docMk/>
            <pc:sldMasterMk cId="279171894" sldId="2147483850"/>
            <pc:sldLayoutMk cId="1809532195" sldId="2147483851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8.132" v="848"/>
          <pc:sldLayoutMkLst>
            <pc:docMk/>
            <pc:sldMasterMk cId="279171894" sldId="2147483850"/>
            <pc:sldLayoutMk cId="3080676741" sldId="2147483852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8.132" v="848"/>
          <pc:sldLayoutMkLst>
            <pc:docMk/>
            <pc:sldMasterMk cId="279171894" sldId="2147483850"/>
            <pc:sldLayoutMk cId="4116556372" sldId="2147483853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8.132" v="848"/>
          <pc:sldLayoutMkLst>
            <pc:docMk/>
            <pc:sldMasterMk cId="279171894" sldId="2147483850"/>
            <pc:sldLayoutMk cId="1823256275" sldId="2147483854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8.132" v="848"/>
          <pc:sldLayoutMkLst>
            <pc:docMk/>
            <pc:sldMasterMk cId="279171894" sldId="2147483850"/>
            <pc:sldLayoutMk cId="156530139" sldId="2147483855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8.132" v="848"/>
          <pc:sldLayoutMkLst>
            <pc:docMk/>
            <pc:sldMasterMk cId="279171894" sldId="2147483850"/>
            <pc:sldLayoutMk cId="2942515615" sldId="2147483856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8.132" v="848"/>
          <pc:sldLayoutMkLst>
            <pc:docMk/>
            <pc:sldMasterMk cId="279171894" sldId="2147483850"/>
            <pc:sldLayoutMk cId="2409510554" sldId="2147483857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8.132" v="848"/>
          <pc:sldLayoutMkLst>
            <pc:docMk/>
            <pc:sldMasterMk cId="279171894" sldId="2147483850"/>
            <pc:sldLayoutMk cId="2640222602" sldId="2147483858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8.132" v="848"/>
          <pc:sldLayoutMkLst>
            <pc:docMk/>
            <pc:sldMasterMk cId="279171894" sldId="2147483850"/>
            <pc:sldLayoutMk cId="4072695644" sldId="2147483859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8.132" v="848"/>
          <pc:sldLayoutMkLst>
            <pc:docMk/>
            <pc:sldMasterMk cId="279171894" sldId="2147483850"/>
            <pc:sldLayoutMk cId="3989495746" sldId="2147483860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19:18.132" v="848"/>
          <pc:sldLayoutMkLst>
            <pc:docMk/>
            <pc:sldMasterMk cId="279171894" sldId="2147483850"/>
            <pc:sldLayoutMk cId="1173920402" sldId="2147483861"/>
          </pc:sldLayoutMkLst>
        </pc:sldLayoutChg>
      </pc:sldMasterChg>
      <pc:sldMasterChg chg="add del mod setBg addSldLayout delSldLayout modSldLayout">
        <pc:chgData name="Gkourlias O, Orfeas" userId="S::o.gkourlias@st.hanze.nl::3dc7c166-73dd-4ac0-bddb-29bdd4b84c63" providerId="AD" clId="Web-{D25B034C-7919-4730-BE5C-73D424CB6582}" dt="2022-01-18T20:17:04.088" v="1366"/>
        <pc:sldMasterMkLst>
          <pc:docMk/>
          <pc:sldMasterMk cId="1524364962" sldId="2147483862"/>
        </pc:sldMasterMkLst>
        <pc:sldLayoutChg chg="add del mod replId">
          <pc:chgData name="Gkourlias O, Orfeas" userId="S::o.gkourlias@st.hanze.nl::3dc7c166-73dd-4ac0-bddb-29bdd4b84c63" providerId="AD" clId="Web-{D25B034C-7919-4730-BE5C-73D424CB6582}" dt="2022-01-18T20:17:04.088" v="1366"/>
          <pc:sldLayoutMkLst>
            <pc:docMk/>
            <pc:sldMasterMk cId="1524364962" sldId="2147483862"/>
            <pc:sldLayoutMk cId="2645800549" sldId="2147483863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20:17:04.088" v="1366"/>
          <pc:sldLayoutMkLst>
            <pc:docMk/>
            <pc:sldMasterMk cId="1524364962" sldId="2147483862"/>
            <pc:sldLayoutMk cId="3475824347" sldId="2147483864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20:17:04.088" v="1366"/>
          <pc:sldLayoutMkLst>
            <pc:docMk/>
            <pc:sldMasterMk cId="1524364962" sldId="2147483862"/>
            <pc:sldLayoutMk cId="2965781204" sldId="2147483865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20:17:04.088" v="1366"/>
          <pc:sldLayoutMkLst>
            <pc:docMk/>
            <pc:sldMasterMk cId="1524364962" sldId="2147483862"/>
            <pc:sldLayoutMk cId="1859040614" sldId="2147483866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20:17:04.088" v="1366"/>
          <pc:sldLayoutMkLst>
            <pc:docMk/>
            <pc:sldMasterMk cId="1524364962" sldId="2147483862"/>
            <pc:sldLayoutMk cId="1535668201" sldId="2147483867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20:17:04.088" v="1366"/>
          <pc:sldLayoutMkLst>
            <pc:docMk/>
            <pc:sldMasterMk cId="1524364962" sldId="2147483862"/>
            <pc:sldLayoutMk cId="919082365" sldId="2147483868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20:17:04.088" v="1366"/>
          <pc:sldLayoutMkLst>
            <pc:docMk/>
            <pc:sldMasterMk cId="1524364962" sldId="2147483862"/>
            <pc:sldLayoutMk cId="465016117" sldId="2147483869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20:17:04.088" v="1366"/>
          <pc:sldLayoutMkLst>
            <pc:docMk/>
            <pc:sldMasterMk cId="1524364962" sldId="2147483862"/>
            <pc:sldLayoutMk cId="2525211901" sldId="2147483870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20:17:04.088" v="1366"/>
          <pc:sldLayoutMkLst>
            <pc:docMk/>
            <pc:sldMasterMk cId="1524364962" sldId="2147483862"/>
            <pc:sldLayoutMk cId="2874160035" sldId="2147483871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20:17:04.088" v="1366"/>
          <pc:sldLayoutMkLst>
            <pc:docMk/>
            <pc:sldMasterMk cId="1524364962" sldId="2147483862"/>
            <pc:sldLayoutMk cId="2965356098" sldId="2147483872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20:17:04.088" v="1366"/>
          <pc:sldLayoutMkLst>
            <pc:docMk/>
            <pc:sldMasterMk cId="1524364962" sldId="2147483862"/>
            <pc:sldLayoutMk cId="1089811281" sldId="2147483873"/>
          </pc:sldLayoutMkLst>
        </pc:sldLayoutChg>
      </pc:sldMasterChg>
      <pc:sldMasterChg chg="add del addSldLayout delSldLayout modSldLayout">
        <pc:chgData name="Gkourlias O, Orfeas" userId="S::o.gkourlias@st.hanze.nl::3dc7c166-73dd-4ac0-bddb-29bdd4b84c63" providerId="AD" clId="Web-{D25B034C-7919-4730-BE5C-73D424CB6582}" dt="2022-01-18T19:30:18.047" v="917"/>
        <pc:sldMasterMkLst>
          <pc:docMk/>
          <pc:sldMasterMk cId="585314623" sldId="2147483874"/>
        </pc:sldMasterMkLst>
        <pc:sldLayoutChg chg="add del mod replId">
          <pc:chgData name="Gkourlias O, Orfeas" userId="S::o.gkourlias@st.hanze.nl::3dc7c166-73dd-4ac0-bddb-29bdd4b84c63" providerId="AD" clId="Web-{D25B034C-7919-4730-BE5C-73D424CB6582}" dt="2022-01-18T19:30:18.047" v="917"/>
          <pc:sldLayoutMkLst>
            <pc:docMk/>
            <pc:sldMasterMk cId="585314623" sldId="2147483874"/>
            <pc:sldLayoutMk cId="3290900388" sldId="2147483875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30:18.047" v="917"/>
          <pc:sldLayoutMkLst>
            <pc:docMk/>
            <pc:sldMasterMk cId="585314623" sldId="2147483874"/>
            <pc:sldLayoutMk cId="351094985" sldId="2147483876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30:18.047" v="917"/>
          <pc:sldLayoutMkLst>
            <pc:docMk/>
            <pc:sldMasterMk cId="585314623" sldId="2147483874"/>
            <pc:sldLayoutMk cId="2140176270" sldId="2147483877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30:18.047" v="917"/>
          <pc:sldLayoutMkLst>
            <pc:docMk/>
            <pc:sldMasterMk cId="585314623" sldId="2147483874"/>
            <pc:sldLayoutMk cId="1284553790" sldId="2147483878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30:18.047" v="917"/>
          <pc:sldLayoutMkLst>
            <pc:docMk/>
            <pc:sldMasterMk cId="585314623" sldId="2147483874"/>
            <pc:sldLayoutMk cId="3586260804" sldId="2147483879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30:18.047" v="917"/>
          <pc:sldLayoutMkLst>
            <pc:docMk/>
            <pc:sldMasterMk cId="585314623" sldId="2147483874"/>
            <pc:sldLayoutMk cId="1129180657" sldId="2147483880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30:18.047" v="917"/>
          <pc:sldLayoutMkLst>
            <pc:docMk/>
            <pc:sldMasterMk cId="585314623" sldId="2147483874"/>
            <pc:sldLayoutMk cId="153930596" sldId="2147483881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30:18.047" v="917"/>
          <pc:sldLayoutMkLst>
            <pc:docMk/>
            <pc:sldMasterMk cId="585314623" sldId="2147483874"/>
            <pc:sldLayoutMk cId="687806812" sldId="2147483882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30:18.047" v="917"/>
          <pc:sldLayoutMkLst>
            <pc:docMk/>
            <pc:sldMasterMk cId="585314623" sldId="2147483874"/>
            <pc:sldLayoutMk cId="104664299" sldId="2147483883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30:18.047" v="917"/>
          <pc:sldLayoutMkLst>
            <pc:docMk/>
            <pc:sldMasterMk cId="585314623" sldId="2147483874"/>
            <pc:sldLayoutMk cId="605773686" sldId="2147483884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30:18.047" v="917"/>
          <pc:sldLayoutMkLst>
            <pc:docMk/>
            <pc:sldMasterMk cId="585314623" sldId="2147483874"/>
            <pc:sldLayoutMk cId="1919816624" sldId="2147483885"/>
          </pc:sldLayoutMkLst>
        </pc:sldLayoutChg>
      </pc:sldMasterChg>
      <pc:sldMasterChg chg="add del addSldLayout delSldLayout modSldLayout">
        <pc:chgData name="Gkourlias O, Orfeas" userId="S::o.gkourlias@st.hanze.nl::3dc7c166-73dd-4ac0-bddb-29bdd4b84c63" providerId="AD" clId="Web-{D25B034C-7919-4730-BE5C-73D424CB6582}" dt="2022-01-18T19:30:59.001" v="919"/>
        <pc:sldMasterMkLst>
          <pc:docMk/>
          <pc:sldMasterMk cId="3643587827" sldId="2147483874"/>
        </pc:sldMasterMkLst>
        <pc:sldLayoutChg chg="add del mod replId">
          <pc:chgData name="Gkourlias O, Orfeas" userId="S::o.gkourlias@st.hanze.nl::3dc7c166-73dd-4ac0-bddb-29bdd4b84c63" providerId="AD" clId="Web-{D25B034C-7919-4730-BE5C-73D424CB6582}" dt="2022-01-18T19:30:59.001" v="919"/>
          <pc:sldLayoutMkLst>
            <pc:docMk/>
            <pc:sldMasterMk cId="3643587827" sldId="2147483874"/>
            <pc:sldLayoutMk cId="2987369049" sldId="2147483875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30:59.001" v="919"/>
          <pc:sldLayoutMkLst>
            <pc:docMk/>
            <pc:sldMasterMk cId="3643587827" sldId="2147483874"/>
            <pc:sldLayoutMk cId="1866411630" sldId="2147483876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30:59.001" v="919"/>
          <pc:sldLayoutMkLst>
            <pc:docMk/>
            <pc:sldMasterMk cId="3643587827" sldId="2147483874"/>
            <pc:sldLayoutMk cId="492145984" sldId="2147483877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30:59.001" v="919"/>
          <pc:sldLayoutMkLst>
            <pc:docMk/>
            <pc:sldMasterMk cId="3643587827" sldId="2147483874"/>
            <pc:sldLayoutMk cId="1984395110" sldId="2147483878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30:59.001" v="919"/>
          <pc:sldLayoutMkLst>
            <pc:docMk/>
            <pc:sldMasterMk cId="3643587827" sldId="2147483874"/>
            <pc:sldLayoutMk cId="329441801" sldId="2147483879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30:59.001" v="919"/>
          <pc:sldLayoutMkLst>
            <pc:docMk/>
            <pc:sldMasterMk cId="3643587827" sldId="2147483874"/>
            <pc:sldLayoutMk cId="3066019498" sldId="2147483880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30:59.001" v="919"/>
          <pc:sldLayoutMkLst>
            <pc:docMk/>
            <pc:sldMasterMk cId="3643587827" sldId="2147483874"/>
            <pc:sldLayoutMk cId="255248586" sldId="2147483881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30:59.001" v="919"/>
          <pc:sldLayoutMkLst>
            <pc:docMk/>
            <pc:sldMasterMk cId="3643587827" sldId="2147483874"/>
            <pc:sldLayoutMk cId="1919932044" sldId="2147483882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30:59.001" v="919"/>
          <pc:sldLayoutMkLst>
            <pc:docMk/>
            <pc:sldMasterMk cId="3643587827" sldId="2147483874"/>
            <pc:sldLayoutMk cId="406997359" sldId="2147483883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30:59.001" v="919"/>
          <pc:sldLayoutMkLst>
            <pc:docMk/>
            <pc:sldMasterMk cId="3643587827" sldId="2147483874"/>
            <pc:sldLayoutMk cId="2055030294" sldId="2147483884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19:30:59.001" v="919"/>
          <pc:sldLayoutMkLst>
            <pc:docMk/>
            <pc:sldMasterMk cId="3643587827" sldId="2147483874"/>
            <pc:sldLayoutMk cId="718645994" sldId="2147483885"/>
          </pc:sldLayoutMkLst>
        </pc:sldLayoutChg>
      </pc:sldMasterChg>
      <pc:sldMasterChg chg="add del addSldLayout delSldLayout modSldLayout">
        <pc:chgData name="Gkourlias O, Orfeas" userId="S::o.gkourlias@st.hanze.nl::3dc7c166-73dd-4ac0-bddb-29bdd4b84c63" providerId="AD" clId="Web-{D25B034C-7919-4730-BE5C-73D424CB6582}" dt="2022-01-18T20:17:04.088" v="1366"/>
        <pc:sldMasterMkLst>
          <pc:docMk/>
          <pc:sldMasterMk cId="3970244144" sldId="2147483874"/>
        </pc:sldMasterMkLst>
        <pc:sldLayoutChg chg="add del mod replId">
          <pc:chgData name="Gkourlias O, Orfeas" userId="S::o.gkourlias@st.hanze.nl::3dc7c166-73dd-4ac0-bddb-29bdd4b84c63" providerId="AD" clId="Web-{D25B034C-7919-4730-BE5C-73D424CB6582}" dt="2022-01-18T20:17:04.088" v="1366"/>
          <pc:sldLayoutMkLst>
            <pc:docMk/>
            <pc:sldMasterMk cId="3970244144" sldId="2147483874"/>
            <pc:sldLayoutMk cId="950722754" sldId="2147483875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20:17:04.088" v="1366"/>
          <pc:sldLayoutMkLst>
            <pc:docMk/>
            <pc:sldMasterMk cId="3970244144" sldId="2147483874"/>
            <pc:sldLayoutMk cId="900903102" sldId="2147483876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20:17:04.088" v="1366"/>
          <pc:sldLayoutMkLst>
            <pc:docMk/>
            <pc:sldMasterMk cId="3970244144" sldId="2147483874"/>
            <pc:sldLayoutMk cId="1977097295" sldId="2147483877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20:17:04.088" v="1366"/>
          <pc:sldLayoutMkLst>
            <pc:docMk/>
            <pc:sldMasterMk cId="3970244144" sldId="2147483874"/>
            <pc:sldLayoutMk cId="3209303324" sldId="2147483878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20:17:04.088" v="1366"/>
          <pc:sldLayoutMkLst>
            <pc:docMk/>
            <pc:sldMasterMk cId="3970244144" sldId="2147483874"/>
            <pc:sldLayoutMk cId="1664237247" sldId="2147483879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20:17:04.088" v="1366"/>
          <pc:sldLayoutMkLst>
            <pc:docMk/>
            <pc:sldMasterMk cId="3970244144" sldId="2147483874"/>
            <pc:sldLayoutMk cId="589293823" sldId="2147483880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20:17:04.088" v="1366"/>
          <pc:sldLayoutMkLst>
            <pc:docMk/>
            <pc:sldMasterMk cId="3970244144" sldId="2147483874"/>
            <pc:sldLayoutMk cId="159314183" sldId="2147483881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20:17:04.088" v="1366"/>
          <pc:sldLayoutMkLst>
            <pc:docMk/>
            <pc:sldMasterMk cId="3970244144" sldId="2147483874"/>
            <pc:sldLayoutMk cId="832131341" sldId="2147483882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20:17:04.088" v="1366"/>
          <pc:sldLayoutMkLst>
            <pc:docMk/>
            <pc:sldMasterMk cId="3970244144" sldId="2147483874"/>
            <pc:sldLayoutMk cId="2622762390" sldId="2147483883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20:17:04.088" v="1366"/>
          <pc:sldLayoutMkLst>
            <pc:docMk/>
            <pc:sldMasterMk cId="3970244144" sldId="2147483874"/>
            <pc:sldLayoutMk cId="3923853745" sldId="2147483884"/>
          </pc:sldLayoutMkLst>
        </pc:sldLayoutChg>
        <pc:sldLayoutChg chg="add del mod replId">
          <pc:chgData name="Gkourlias O, Orfeas" userId="S::o.gkourlias@st.hanze.nl::3dc7c166-73dd-4ac0-bddb-29bdd4b84c63" providerId="AD" clId="Web-{D25B034C-7919-4730-BE5C-73D424CB6582}" dt="2022-01-18T20:17:04.088" v="1366"/>
          <pc:sldLayoutMkLst>
            <pc:docMk/>
            <pc:sldMasterMk cId="3970244144" sldId="2147483874"/>
            <pc:sldLayoutMk cId="915007871" sldId="2147483885"/>
          </pc:sldLayoutMkLst>
        </pc:sldLayoutChg>
      </pc:sldMasterChg>
    </pc:docChg>
  </pc:docChgLst>
  <pc:docChgLst>
    <pc:chgData name="Gkourlias O, Orfeas" userId="S::o.gkourlias@st.hanze.nl::3dc7c166-73dd-4ac0-bddb-29bdd4b84c63" providerId="AD" clId="Web-{82AC4ABD-0169-4A45-BEA1-F4B092BE234D}"/>
    <pc:docChg chg="mod addSld delSld modSld addMainMaster delMainMaster modMainMaster">
      <pc:chgData name="Gkourlias O, Orfeas" userId="S::o.gkourlias@st.hanze.nl::3dc7c166-73dd-4ac0-bddb-29bdd4b84c63" providerId="AD" clId="Web-{82AC4ABD-0169-4A45-BEA1-F4B092BE234D}" dt="2022-01-18T14:29:17.362" v="181"/>
      <pc:docMkLst>
        <pc:docMk/>
      </pc:docMkLst>
      <pc:sldChg chg="addSp modSp del mod setBg modClrScheme chgLayout">
        <pc:chgData name="Gkourlias O, Orfeas" userId="S::o.gkourlias@st.hanze.nl::3dc7c166-73dd-4ac0-bddb-29bdd4b84c63" providerId="AD" clId="Web-{82AC4ABD-0169-4A45-BEA1-F4B092BE234D}" dt="2022-01-18T14:10:00.096" v="1"/>
        <pc:sldMkLst>
          <pc:docMk/>
          <pc:sldMk cId="109857222" sldId="256"/>
        </pc:sldMkLst>
        <pc:spChg chg="mod">
          <ac:chgData name="Gkourlias O, Orfeas" userId="S::o.gkourlias@st.hanze.nl::3dc7c166-73dd-4ac0-bddb-29bdd4b84c63" providerId="AD" clId="Web-{82AC4ABD-0169-4A45-BEA1-F4B092BE234D}" dt="2022-01-18T14:09:53.534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kourlias O, Orfeas" userId="S::o.gkourlias@st.hanze.nl::3dc7c166-73dd-4ac0-bddb-29bdd4b84c63" providerId="AD" clId="Web-{82AC4ABD-0169-4A45-BEA1-F4B092BE234D}" dt="2022-01-18T14:09:53.534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Gkourlias O, Orfeas" userId="S::o.gkourlias@st.hanze.nl::3dc7c166-73dd-4ac0-bddb-29bdd4b84c63" providerId="AD" clId="Web-{82AC4ABD-0169-4A45-BEA1-F4B092BE234D}" dt="2022-01-18T14:09:53.534" v="0"/>
          <ac:spMkLst>
            <pc:docMk/>
            <pc:sldMk cId="109857222" sldId="256"/>
            <ac:spMk id="8" creationId="{DEF92653-5D6D-47E6-8744-0DAF76E049C4}"/>
          </ac:spMkLst>
        </pc:spChg>
        <pc:spChg chg="add">
          <ac:chgData name="Gkourlias O, Orfeas" userId="S::o.gkourlias@st.hanze.nl::3dc7c166-73dd-4ac0-bddb-29bdd4b84c63" providerId="AD" clId="Web-{82AC4ABD-0169-4A45-BEA1-F4B092BE234D}" dt="2022-01-18T14:09:53.534" v="0"/>
          <ac:spMkLst>
            <pc:docMk/>
            <pc:sldMk cId="109857222" sldId="256"/>
            <ac:spMk id="10" creationId="{AE99FF03-DD5A-4DE5-9633-AA461D9BB750}"/>
          </ac:spMkLst>
        </pc:spChg>
        <pc:cxnChg chg="add">
          <ac:chgData name="Gkourlias O, Orfeas" userId="S::o.gkourlias@st.hanze.nl::3dc7c166-73dd-4ac0-bddb-29bdd4b84c63" providerId="AD" clId="Web-{82AC4ABD-0169-4A45-BEA1-F4B092BE234D}" dt="2022-01-18T14:09:53.534" v="0"/>
          <ac:cxnSpMkLst>
            <pc:docMk/>
            <pc:sldMk cId="109857222" sldId="256"/>
            <ac:cxnSpMk id="12" creationId="{9CA98CE3-81A7-4FFE-A047-9AA65998D877}"/>
          </ac:cxnSpMkLst>
        </pc:cxnChg>
      </pc:sldChg>
      <pc:sldChg chg="addSp delSp modSp new mod setBg modClrScheme chgLayout">
        <pc:chgData name="Gkourlias O, Orfeas" userId="S::o.gkourlias@st.hanze.nl::3dc7c166-73dd-4ac0-bddb-29bdd4b84c63" providerId="AD" clId="Web-{82AC4ABD-0169-4A45-BEA1-F4B092BE234D}" dt="2022-01-18T14:29:17.362" v="181"/>
        <pc:sldMkLst>
          <pc:docMk/>
          <pc:sldMk cId="4176363793" sldId="256"/>
        </pc:sldMkLst>
        <pc:spChg chg="del mod ord">
          <ac:chgData name="Gkourlias O, Orfeas" userId="S::o.gkourlias@st.hanze.nl::3dc7c166-73dd-4ac0-bddb-29bdd4b84c63" providerId="AD" clId="Web-{82AC4ABD-0169-4A45-BEA1-F4B092BE234D}" dt="2022-01-18T14:12:29.069" v="29"/>
          <ac:spMkLst>
            <pc:docMk/>
            <pc:sldMk cId="4176363793" sldId="256"/>
            <ac:spMk id="2" creationId="{E71199F0-2B3E-4332-8ABD-292BE1B5777D}"/>
          </ac:spMkLst>
        </pc:spChg>
        <pc:spChg chg="del mod ord">
          <ac:chgData name="Gkourlias O, Orfeas" userId="S::o.gkourlias@st.hanze.nl::3dc7c166-73dd-4ac0-bddb-29bdd4b84c63" providerId="AD" clId="Web-{82AC4ABD-0169-4A45-BEA1-F4B092BE234D}" dt="2022-01-18T14:11:44.615" v="24"/>
          <ac:spMkLst>
            <pc:docMk/>
            <pc:sldMk cId="4176363793" sldId="256"/>
            <ac:spMk id="3" creationId="{A95C4B13-F3E4-42E8-B307-E8EE1CB6B610}"/>
          </ac:spMkLst>
        </pc:spChg>
        <pc:spChg chg="add mod">
          <ac:chgData name="Gkourlias O, Orfeas" userId="S::o.gkourlias@st.hanze.nl::3dc7c166-73dd-4ac0-bddb-29bdd4b84c63" providerId="AD" clId="Web-{82AC4ABD-0169-4A45-BEA1-F4B092BE234D}" dt="2022-01-18T14:29:17.362" v="181"/>
          <ac:spMkLst>
            <pc:docMk/>
            <pc:sldMk cId="4176363793" sldId="256"/>
            <ac:spMk id="4" creationId="{91865762-FD57-4084-A87E-6E2588CE1C42}"/>
          </ac:spMkLst>
        </pc:spChg>
        <pc:spChg chg="add del mod">
          <ac:chgData name="Gkourlias O, Orfeas" userId="S::o.gkourlias@st.hanze.nl::3dc7c166-73dd-4ac0-bddb-29bdd4b84c63" providerId="AD" clId="Web-{82AC4ABD-0169-4A45-BEA1-F4B092BE234D}" dt="2022-01-18T14:29:17.362" v="181"/>
          <ac:spMkLst>
            <pc:docMk/>
            <pc:sldMk cId="4176363793" sldId="256"/>
            <ac:spMk id="5" creationId="{E2A445CF-0A9E-460C-9C47-E798025BE1B0}"/>
          </ac:spMkLst>
        </pc:spChg>
        <pc:graphicFrameChg chg="add">
          <ac:chgData name="Gkourlias O, Orfeas" userId="S::o.gkourlias@st.hanze.nl::3dc7c166-73dd-4ac0-bddb-29bdd4b84c63" providerId="AD" clId="Web-{82AC4ABD-0169-4A45-BEA1-F4B092BE234D}" dt="2022-01-18T14:29:17.362" v="181"/>
          <ac:graphicFrameMkLst>
            <pc:docMk/>
            <pc:sldMk cId="4176363793" sldId="256"/>
            <ac:graphicFrameMk id="8" creationId="{9DFADA00-3B12-4BCE-B8C7-B6E449293E09}"/>
          </ac:graphicFrameMkLst>
        </pc:graphicFrameChg>
      </pc:sldChg>
      <pc:sldChg chg="addSp delSp modSp new mod setBg">
        <pc:chgData name="Gkourlias O, Orfeas" userId="S::o.gkourlias@st.hanze.nl::3dc7c166-73dd-4ac0-bddb-29bdd4b84c63" providerId="AD" clId="Web-{82AC4ABD-0169-4A45-BEA1-F4B092BE234D}" dt="2022-01-18T14:29:09.677" v="179" actId="20577"/>
        <pc:sldMkLst>
          <pc:docMk/>
          <pc:sldMk cId="323080484" sldId="257"/>
        </pc:sldMkLst>
        <pc:spChg chg="mod">
          <ac:chgData name="Gkourlias O, Orfeas" userId="S::o.gkourlias@st.hanze.nl::3dc7c166-73dd-4ac0-bddb-29bdd4b84c63" providerId="AD" clId="Web-{82AC4ABD-0169-4A45-BEA1-F4B092BE234D}" dt="2022-01-18T14:26:11.654" v="134"/>
          <ac:spMkLst>
            <pc:docMk/>
            <pc:sldMk cId="323080484" sldId="257"/>
            <ac:spMk id="2" creationId="{308A409E-6F32-4702-9DF9-EB5BF2023EAD}"/>
          </ac:spMkLst>
        </pc:spChg>
        <pc:spChg chg="del mod">
          <ac:chgData name="Gkourlias O, Orfeas" userId="S::o.gkourlias@st.hanze.nl::3dc7c166-73dd-4ac0-bddb-29bdd4b84c63" providerId="AD" clId="Web-{82AC4ABD-0169-4A45-BEA1-F4B092BE234D}" dt="2022-01-18T14:22:54.695" v="105"/>
          <ac:spMkLst>
            <pc:docMk/>
            <pc:sldMk cId="323080484" sldId="257"/>
            <ac:spMk id="3" creationId="{6B93C594-7FDE-4385-80A3-D2DABE2928FC}"/>
          </ac:spMkLst>
        </pc:spChg>
        <pc:spChg chg="add del mod">
          <ac:chgData name="Gkourlias O, Orfeas" userId="S::o.gkourlias@st.hanze.nl::3dc7c166-73dd-4ac0-bddb-29bdd4b84c63" providerId="AD" clId="Web-{82AC4ABD-0169-4A45-BEA1-F4B092BE234D}" dt="2022-01-18T14:25:59.794" v="132"/>
          <ac:spMkLst>
            <pc:docMk/>
            <pc:sldMk cId="323080484" sldId="257"/>
            <ac:spMk id="4" creationId="{EBBFAFA9-37DE-495F-8E5A-346064B7151A}"/>
          </ac:spMkLst>
        </pc:spChg>
        <pc:spChg chg="add mod">
          <ac:chgData name="Gkourlias O, Orfeas" userId="S::o.gkourlias@st.hanze.nl::3dc7c166-73dd-4ac0-bddb-29bdd4b84c63" providerId="AD" clId="Web-{82AC4ABD-0169-4A45-BEA1-F4B092BE234D}" dt="2022-01-18T14:29:09.677" v="179" actId="20577"/>
          <ac:spMkLst>
            <pc:docMk/>
            <pc:sldMk cId="323080484" sldId="257"/>
            <ac:spMk id="5" creationId="{B56159A4-98AD-4623-8B2C-8866BC3DFA31}"/>
          </ac:spMkLst>
        </pc:spChg>
        <pc:spChg chg="add del">
          <ac:chgData name="Gkourlias O, Orfeas" userId="S::o.gkourlias@st.hanze.nl::3dc7c166-73dd-4ac0-bddb-29bdd4b84c63" providerId="AD" clId="Web-{82AC4ABD-0169-4A45-BEA1-F4B092BE234D}" dt="2022-01-18T14:26:11.654" v="134"/>
          <ac:spMkLst>
            <pc:docMk/>
            <pc:sldMk cId="323080484" sldId="257"/>
            <ac:spMk id="8" creationId="{5690F3EE-0CD1-4520-B020-4E1DF3141C74}"/>
          </ac:spMkLst>
        </pc:spChg>
        <pc:spChg chg="add del">
          <ac:chgData name="Gkourlias O, Orfeas" userId="S::o.gkourlias@st.hanze.nl::3dc7c166-73dd-4ac0-bddb-29bdd4b84c63" providerId="AD" clId="Web-{82AC4ABD-0169-4A45-BEA1-F4B092BE234D}" dt="2022-01-18T14:26:11.654" v="134"/>
          <ac:spMkLst>
            <pc:docMk/>
            <pc:sldMk cId="323080484" sldId="257"/>
            <ac:spMk id="10" creationId="{9EFDE1E9-7FE0-45CA-9DE2-237F77319A9F}"/>
          </ac:spMkLst>
        </pc:spChg>
        <pc:spChg chg="add">
          <ac:chgData name="Gkourlias O, Orfeas" userId="S::o.gkourlias@st.hanze.nl::3dc7c166-73dd-4ac0-bddb-29bdd4b84c63" providerId="AD" clId="Web-{82AC4ABD-0169-4A45-BEA1-F4B092BE234D}" dt="2022-01-18T14:26:11.654" v="134"/>
          <ac:spMkLst>
            <pc:docMk/>
            <pc:sldMk cId="323080484" sldId="257"/>
            <ac:spMk id="15" creationId="{5BBD3ED2-B0E6-45A2-ABD5-ECF31BC37C2E}"/>
          </ac:spMkLst>
        </pc:spChg>
        <pc:spChg chg="add">
          <ac:chgData name="Gkourlias O, Orfeas" userId="S::o.gkourlias@st.hanze.nl::3dc7c166-73dd-4ac0-bddb-29bdd4b84c63" providerId="AD" clId="Web-{82AC4ABD-0169-4A45-BEA1-F4B092BE234D}" dt="2022-01-18T14:26:11.654" v="134"/>
          <ac:spMkLst>
            <pc:docMk/>
            <pc:sldMk cId="323080484" sldId="257"/>
            <ac:spMk id="17" creationId="{F2D2D1E8-4ABF-4B6B-B39D-40B080B61E49}"/>
          </ac:spMkLst>
        </pc:spChg>
        <pc:spChg chg="add">
          <ac:chgData name="Gkourlias O, Orfeas" userId="S::o.gkourlias@st.hanze.nl::3dc7c166-73dd-4ac0-bddb-29bdd4b84c63" providerId="AD" clId="Web-{82AC4ABD-0169-4A45-BEA1-F4B092BE234D}" dt="2022-01-18T14:26:11.654" v="134"/>
          <ac:spMkLst>
            <pc:docMk/>
            <pc:sldMk cId="323080484" sldId="257"/>
            <ac:spMk id="19" creationId="{BC7AB4B5-66A5-48D1-BD88-C60A16ED971B}"/>
          </ac:spMkLst>
        </pc:spChg>
      </pc:sldChg>
      <pc:sldChg chg="add">
        <pc:chgData name="Gkourlias O, Orfeas" userId="S::o.gkourlias@st.hanze.nl::3dc7c166-73dd-4ac0-bddb-29bdd4b84c63" providerId="AD" clId="Web-{82AC4ABD-0169-4A45-BEA1-F4B092BE234D}" dt="2022-01-18T14:29:17.362" v="181"/>
        <pc:sldMkLst>
          <pc:docMk/>
          <pc:sldMk cId="2746126207" sldId="260"/>
        </pc:sldMkLst>
      </pc:sldChg>
      <pc:sldChg chg="add">
        <pc:chgData name="Gkourlias O, Orfeas" userId="S::o.gkourlias@st.hanze.nl::3dc7c166-73dd-4ac0-bddb-29bdd4b84c63" providerId="AD" clId="Web-{82AC4ABD-0169-4A45-BEA1-F4B092BE234D}" dt="2022-01-18T14:29:17.362" v="181"/>
        <pc:sldMkLst>
          <pc:docMk/>
          <pc:sldMk cId="3556826836" sldId="261"/>
        </pc:sldMkLst>
      </pc:sldChg>
      <pc:sldChg chg="add">
        <pc:chgData name="Gkourlias O, Orfeas" userId="S::o.gkourlias@st.hanze.nl::3dc7c166-73dd-4ac0-bddb-29bdd4b84c63" providerId="AD" clId="Web-{82AC4ABD-0169-4A45-BEA1-F4B092BE234D}" dt="2022-01-18T14:29:17.362" v="181"/>
        <pc:sldMkLst>
          <pc:docMk/>
          <pc:sldMk cId="1349178640" sldId="262"/>
        </pc:sldMkLst>
      </pc:sldChg>
      <pc:sldMasterChg chg="add replId addSldLayout modSldLayout">
        <pc:chgData name="Gkourlias O, Orfeas" userId="S::o.gkourlias@st.hanze.nl::3dc7c166-73dd-4ac0-bddb-29bdd4b84c63" providerId="AD" clId="Web-{82AC4ABD-0169-4A45-BEA1-F4B092BE234D}" dt="2022-01-18T14:29:17.221" v="180"/>
        <pc:sldMasterMkLst>
          <pc:docMk/>
          <pc:sldMasterMk cId="2216246615" sldId="2147483649"/>
        </pc:sldMasterMkLst>
        <pc:sldLayoutChg chg="add mod replId">
          <pc:chgData name="Gkourlias O, Orfeas" userId="S::o.gkourlias@st.hanze.nl::3dc7c166-73dd-4ac0-bddb-29bdd4b84c63" providerId="AD" clId="Web-{82AC4ABD-0169-4A45-BEA1-F4B092BE234D}" dt="2022-01-18T14:29:17.221" v="180"/>
          <pc:sldLayoutMkLst>
            <pc:docMk/>
            <pc:sldMasterMk cId="2216246615" sldId="2147483649"/>
            <pc:sldLayoutMk cId="4086047582" sldId="2147483654"/>
          </pc:sldLayoutMkLst>
        </pc:sldLayoutChg>
        <pc:sldLayoutChg chg="add mod replId">
          <pc:chgData name="Gkourlias O, Orfeas" userId="S::o.gkourlias@st.hanze.nl::3dc7c166-73dd-4ac0-bddb-29bdd4b84c63" providerId="AD" clId="Web-{82AC4ABD-0169-4A45-BEA1-F4B092BE234D}" dt="2022-01-18T14:29:17.221" v="180"/>
          <pc:sldLayoutMkLst>
            <pc:docMk/>
            <pc:sldMasterMk cId="2216246615" sldId="2147483649"/>
            <pc:sldLayoutMk cId="196356350" sldId="2147483655"/>
          </pc:sldLayoutMkLst>
        </pc:sldLayoutChg>
        <pc:sldLayoutChg chg="add mod replId">
          <pc:chgData name="Gkourlias O, Orfeas" userId="S::o.gkourlias@st.hanze.nl::3dc7c166-73dd-4ac0-bddb-29bdd4b84c63" providerId="AD" clId="Web-{82AC4ABD-0169-4A45-BEA1-F4B092BE234D}" dt="2022-01-18T14:11:02.410" v="8"/>
          <pc:sldLayoutMkLst>
            <pc:docMk/>
            <pc:sldMasterMk cId="2216246615" sldId="2147483649"/>
            <pc:sldLayoutMk cId="3710796742" sldId="2147483781"/>
          </pc:sldLayoutMkLst>
        </pc:sldLayoutChg>
        <pc:sldLayoutChg chg="add mod replId">
          <pc:chgData name="Gkourlias O, Orfeas" userId="S::o.gkourlias@st.hanze.nl::3dc7c166-73dd-4ac0-bddb-29bdd4b84c63" providerId="AD" clId="Web-{82AC4ABD-0169-4A45-BEA1-F4B092BE234D}" dt="2022-01-18T14:11:02.410" v="8"/>
          <pc:sldLayoutMkLst>
            <pc:docMk/>
            <pc:sldMasterMk cId="2216246615" sldId="2147483649"/>
            <pc:sldLayoutMk cId="1788309958" sldId="2147483782"/>
          </pc:sldLayoutMkLst>
        </pc:sldLayoutChg>
        <pc:sldLayoutChg chg="add mod replId">
          <pc:chgData name="Gkourlias O, Orfeas" userId="S::o.gkourlias@st.hanze.nl::3dc7c166-73dd-4ac0-bddb-29bdd4b84c63" providerId="AD" clId="Web-{82AC4ABD-0169-4A45-BEA1-F4B092BE234D}" dt="2022-01-18T14:11:02.410" v="8"/>
          <pc:sldLayoutMkLst>
            <pc:docMk/>
            <pc:sldMasterMk cId="2216246615" sldId="2147483649"/>
            <pc:sldLayoutMk cId="716503140" sldId="2147483783"/>
          </pc:sldLayoutMkLst>
        </pc:sldLayoutChg>
        <pc:sldLayoutChg chg="add mod replId">
          <pc:chgData name="Gkourlias O, Orfeas" userId="S::o.gkourlias@st.hanze.nl::3dc7c166-73dd-4ac0-bddb-29bdd4b84c63" providerId="AD" clId="Web-{82AC4ABD-0169-4A45-BEA1-F4B092BE234D}" dt="2022-01-18T14:11:02.410" v="8"/>
          <pc:sldLayoutMkLst>
            <pc:docMk/>
            <pc:sldMasterMk cId="2216246615" sldId="2147483649"/>
            <pc:sldLayoutMk cId="383098080" sldId="2147483784"/>
          </pc:sldLayoutMkLst>
        </pc:sldLayoutChg>
        <pc:sldLayoutChg chg="add mod replId">
          <pc:chgData name="Gkourlias O, Orfeas" userId="S::o.gkourlias@st.hanze.nl::3dc7c166-73dd-4ac0-bddb-29bdd4b84c63" providerId="AD" clId="Web-{82AC4ABD-0169-4A45-BEA1-F4B092BE234D}" dt="2022-01-18T14:11:02.410" v="8"/>
          <pc:sldLayoutMkLst>
            <pc:docMk/>
            <pc:sldMasterMk cId="2216246615" sldId="2147483649"/>
            <pc:sldLayoutMk cId="320494721" sldId="2147483785"/>
          </pc:sldLayoutMkLst>
        </pc:sldLayoutChg>
        <pc:sldLayoutChg chg="add mod replId">
          <pc:chgData name="Gkourlias O, Orfeas" userId="S::o.gkourlias@st.hanze.nl::3dc7c166-73dd-4ac0-bddb-29bdd4b84c63" providerId="AD" clId="Web-{82AC4ABD-0169-4A45-BEA1-F4B092BE234D}" dt="2022-01-18T14:11:02.410" v="8"/>
          <pc:sldLayoutMkLst>
            <pc:docMk/>
            <pc:sldMasterMk cId="2216246615" sldId="2147483649"/>
            <pc:sldLayoutMk cId="1287641607" sldId="2147483786"/>
          </pc:sldLayoutMkLst>
        </pc:sldLayoutChg>
        <pc:sldLayoutChg chg="add mod replId">
          <pc:chgData name="Gkourlias O, Orfeas" userId="S::o.gkourlias@st.hanze.nl::3dc7c166-73dd-4ac0-bddb-29bdd4b84c63" providerId="AD" clId="Web-{82AC4ABD-0169-4A45-BEA1-F4B092BE234D}" dt="2022-01-18T14:11:02.410" v="8"/>
          <pc:sldLayoutMkLst>
            <pc:docMk/>
            <pc:sldMasterMk cId="2216246615" sldId="2147483649"/>
            <pc:sldLayoutMk cId="3969668701" sldId="2147483787"/>
          </pc:sldLayoutMkLst>
        </pc:sldLayoutChg>
        <pc:sldLayoutChg chg="add mod replId">
          <pc:chgData name="Gkourlias O, Orfeas" userId="S::o.gkourlias@st.hanze.nl::3dc7c166-73dd-4ac0-bddb-29bdd4b84c63" providerId="AD" clId="Web-{82AC4ABD-0169-4A45-BEA1-F4B092BE234D}" dt="2022-01-18T14:11:02.410" v="8"/>
          <pc:sldLayoutMkLst>
            <pc:docMk/>
            <pc:sldMasterMk cId="2216246615" sldId="2147483649"/>
            <pc:sldLayoutMk cId="3619945421" sldId="2147483788"/>
          </pc:sldLayoutMkLst>
        </pc:sldLayoutChg>
        <pc:sldLayoutChg chg="add mod replId">
          <pc:chgData name="Gkourlias O, Orfeas" userId="S::o.gkourlias@st.hanze.nl::3dc7c166-73dd-4ac0-bddb-29bdd4b84c63" providerId="AD" clId="Web-{82AC4ABD-0169-4A45-BEA1-F4B092BE234D}" dt="2022-01-18T14:11:02.410" v="8"/>
          <pc:sldLayoutMkLst>
            <pc:docMk/>
            <pc:sldMasterMk cId="2216246615" sldId="2147483649"/>
            <pc:sldLayoutMk cId="2224204464" sldId="2147483789"/>
          </pc:sldLayoutMkLst>
        </pc:sldLayoutChg>
        <pc:sldLayoutChg chg="add mod replId">
          <pc:chgData name="Gkourlias O, Orfeas" userId="S::o.gkourlias@st.hanze.nl::3dc7c166-73dd-4ac0-bddb-29bdd4b84c63" providerId="AD" clId="Web-{82AC4ABD-0169-4A45-BEA1-F4B092BE234D}" dt="2022-01-18T14:11:02.410" v="8"/>
          <pc:sldLayoutMkLst>
            <pc:docMk/>
            <pc:sldMasterMk cId="2216246615" sldId="2147483649"/>
            <pc:sldLayoutMk cId="3815974728" sldId="2147483790"/>
          </pc:sldLayoutMkLst>
        </pc:sldLayoutChg>
        <pc:sldLayoutChg chg="add mod replId">
          <pc:chgData name="Gkourlias O, Orfeas" userId="S::o.gkourlias@st.hanze.nl::3dc7c166-73dd-4ac0-bddb-29bdd4b84c63" providerId="AD" clId="Web-{82AC4ABD-0169-4A45-BEA1-F4B092BE234D}" dt="2022-01-18T14:11:02.410" v="8"/>
          <pc:sldLayoutMkLst>
            <pc:docMk/>
            <pc:sldMasterMk cId="2216246615" sldId="2147483649"/>
            <pc:sldLayoutMk cId="1625580352" sldId="2147483791"/>
          </pc:sldLayoutMkLst>
        </pc:sldLayoutChg>
        <pc:sldLayoutChg chg="add mod replId">
          <pc:chgData name="Gkourlias O, Orfeas" userId="S::o.gkourlias@st.hanze.nl::3dc7c166-73dd-4ac0-bddb-29bdd4b84c63" providerId="AD" clId="Web-{82AC4ABD-0169-4A45-BEA1-F4B092BE234D}" dt="2022-01-18T14:11:02.410" v="8"/>
          <pc:sldLayoutMkLst>
            <pc:docMk/>
            <pc:sldMasterMk cId="2216246615" sldId="2147483649"/>
            <pc:sldLayoutMk cId="2428438909" sldId="2147483792"/>
          </pc:sldLayoutMkLst>
        </pc:sldLayoutChg>
        <pc:sldLayoutChg chg="add mod replId">
          <pc:chgData name="Gkourlias O, Orfeas" userId="S::o.gkourlias@st.hanze.nl::3dc7c166-73dd-4ac0-bddb-29bdd4b84c63" providerId="AD" clId="Web-{82AC4ABD-0169-4A45-BEA1-F4B092BE234D}" dt="2022-01-18T14:11:02.410" v="8"/>
          <pc:sldLayoutMkLst>
            <pc:docMk/>
            <pc:sldMasterMk cId="2216246615" sldId="2147483649"/>
            <pc:sldLayoutMk cId="1660305358" sldId="2147483793"/>
          </pc:sldLayoutMkLst>
        </pc:sldLayoutChg>
        <pc:sldLayoutChg chg="add mod replId">
          <pc:chgData name="Gkourlias O, Orfeas" userId="S::o.gkourlias@st.hanze.nl::3dc7c166-73dd-4ac0-bddb-29bdd4b84c63" providerId="AD" clId="Web-{82AC4ABD-0169-4A45-BEA1-F4B092BE234D}" dt="2022-01-18T14:11:02.410" v="8"/>
          <pc:sldLayoutMkLst>
            <pc:docMk/>
            <pc:sldMasterMk cId="2216246615" sldId="2147483649"/>
            <pc:sldLayoutMk cId="1032118409" sldId="2147483794"/>
          </pc:sldLayoutMkLst>
        </pc:sldLayoutChg>
        <pc:sldLayoutChg chg="add mod replId">
          <pc:chgData name="Gkourlias O, Orfeas" userId="S::o.gkourlias@st.hanze.nl::3dc7c166-73dd-4ac0-bddb-29bdd4b84c63" providerId="AD" clId="Web-{82AC4ABD-0169-4A45-BEA1-F4B092BE234D}" dt="2022-01-18T14:11:02.410" v="8"/>
          <pc:sldLayoutMkLst>
            <pc:docMk/>
            <pc:sldMasterMk cId="2216246615" sldId="2147483649"/>
            <pc:sldLayoutMk cId="1981573518" sldId="2147483795"/>
          </pc:sldLayoutMkLst>
        </pc:sldLayoutChg>
      </pc:sldMasterChg>
      <pc:sldMasterChg chg="del delSldLayout">
        <pc:chgData name="Gkourlias O, Orfeas" userId="S::o.gkourlias@st.hanze.nl::3dc7c166-73dd-4ac0-bddb-29bdd4b84c63" providerId="AD" clId="Web-{82AC4ABD-0169-4A45-BEA1-F4B092BE234D}" dt="2022-01-18T14:09:53.534" v="0"/>
        <pc:sldMasterMkLst>
          <pc:docMk/>
          <pc:sldMasterMk cId="2460954070" sldId="2147483660"/>
        </pc:sldMasterMkLst>
        <pc:sldLayoutChg chg="del">
          <pc:chgData name="Gkourlias O, Orfeas" userId="S::o.gkourlias@st.hanze.nl::3dc7c166-73dd-4ac0-bddb-29bdd4b84c63" providerId="AD" clId="Web-{82AC4ABD-0169-4A45-BEA1-F4B092BE234D}" dt="2022-01-18T14:09:53.53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kourlias O, Orfeas" userId="S::o.gkourlias@st.hanze.nl::3dc7c166-73dd-4ac0-bddb-29bdd4b84c63" providerId="AD" clId="Web-{82AC4ABD-0169-4A45-BEA1-F4B092BE234D}" dt="2022-01-18T14:09:53.53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kourlias O, Orfeas" userId="S::o.gkourlias@st.hanze.nl::3dc7c166-73dd-4ac0-bddb-29bdd4b84c63" providerId="AD" clId="Web-{82AC4ABD-0169-4A45-BEA1-F4B092BE234D}" dt="2022-01-18T14:09:53.53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kourlias O, Orfeas" userId="S::o.gkourlias@st.hanze.nl::3dc7c166-73dd-4ac0-bddb-29bdd4b84c63" providerId="AD" clId="Web-{82AC4ABD-0169-4A45-BEA1-F4B092BE234D}" dt="2022-01-18T14:09:53.53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kourlias O, Orfeas" userId="S::o.gkourlias@st.hanze.nl::3dc7c166-73dd-4ac0-bddb-29bdd4b84c63" providerId="AD" clId="Web-{82AC4ABD-0169-4A45-BEA1-F4B092BE234D}" dt="2022-01-18T14:09:53.53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kourlias O, Orfeas" userId="S::o.gkourlias@st.hanze.nl::3dc7c166-73dd-4ac0-bddb-29bdd4b84c63" providerId="AD" clId="Web-{82AC4ABD-0169-4A45-BEA1-F4B092BE234D}" dt="2022-01-18T14:09:53.53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kourlias O, Orfeas" userId="S::o.gkourlias@st.hanze.nl::3dc7c166-73dd-4ac0-bddb-29bdd4b84c63" providerId="AD" clId="Web-{82AC4ABD-0169-4A45-BEA1-F4B092BE234D}" dt="2022-01-18T14:09:53.53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kourlias O, Orfeas" userId="S::o.gkourlias@st.hanze.nl::3dc7c166-73dd-4ac0-bddb-29bdd4b84c63" providerId="AD" clId="Web-{82AC4ABD-0169-4A45-BEA1-F4B092BE234D}" dt="2022-01-18T14:09:53.53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kourlias O, Orfeas" userId="S::o.gkourlias@st.hanze.nl::3dc7c166-73dd-4ac0-bddb-29bdd4b84c63" providerId="AD" clId="Web-{82AC4ABD-0169-4A45-BEA1-F4B092BE234D}" dt="2022-01-18T14:09:53.53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kourlias O, Orfeas" userId="S::o.gkourlias@st.hanze.nl::3dc7c166-73dd-4ac0-bddb-29bdd4b84c63" providerId="AD" clId="Web-{82AC4ABD-0169-4A45-BEA1-F4B092BE234D}" dt="2022-01-18T14:09:53.53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kourlias O, Orfeas" userId="S::o.gkourlias@st.hanze.nl::3dc7c166-73dd-4ac0-bddb-29bdd4b84c63" providerId="AD" clId="Web-{82AC4ABD-0169-4A45-BEA1-F4B092BE234D}" dt="2022-01-18T14:09:53.53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Gkourlias O, Orfeas" userId="S::o.gkourlias@st.hanze.nl::3dc7c166-73dd-4ac0-bddb-29bdd4b84c63" providerId="AD" clId="Web-{82AC4ABD-0169-4A45-BEA1-F4B092BE234D}" dt="2022-01-18T14:10:08.633" v="3"/>
        <pc:sldMasterMkLst>
          <pc:docMk/>
          <pc:sldMasterMk cId="1625864603" sldId="2147483711"/>
        </pc:sldMasterMkLst>
        <pc:sldLayoutChg chg="add del">
          <pc:chgData name="Gkourlias O, Orfeas" userId="S::o.gkourlias@st.hanze.nl::3dc7c166-73dd-4ac0-bddb-29bdd4b84c63" providerId="AD" clId="Web-{82AC4ABD-0169-4A45-BEA1-F4B092BE234D}" dt="2022-01-18T14:10:08.633" v="3"/>
          <pc:sldLayoutMkLst>
            <pc:docMk/>
            <pc:sldMasterMk cId="1625864603" sldId="2147483711"/>
            <pc:sldLayoutMk cId="795207225" sldId="2147483700"/>
          </pc:sldLayoutMkLst>
        </pc:sldLayoutChg>
        <pc:sldLayoutChg chg="add del">
          <pc:chgData name="Gkourlias O, Orfeas" userId="S::o.gkourlias@st.hanze.nl::3dc7c166-73dd-4ac0-bddb-29bdd4b84c63" providerId="AD" clId="Web-{82AC4ABD-0169-4A45-BEA1-F4B092BE234D}" dt="2022-01-18T14:10:08.633" v="3"/>
          <pc:sldLayoutMkLst>
            <pc:docMk/>
            <pc:sldMasterMk cId="1625864603" sldId="2147483711"/>
            <pc:sldLayoutMk cId="2141820069" sldId="2147483701"/>
          </pc:sldLayoutMkLst>
        </pc:sldLayoutChg>
        <pc:sldLayoutChg chg="add del">
          <pc:chgData name="Gkourlias O, Orfeas" userId="S::o.gkourlias@st.hanze.nl::3dc7c166-73dd-4ac0-bddb-29bdd4b84c63" providerId="AD" clId="Web-{82AC4ABD-0169-4A45-BEA1-F4B092BE234D}" dt="2022-01-18T14:10:08.633" v="3"/>
          <pc:sldLayoutMkLst>
            <pc:docMk/>
            <pc:sldMasterMk cId="1625864603" sldId="2147483711"/>
            <pc:sldLayoutMk cId="236500654" sldId="2147483702"/>
          </pc:sldLayoutMkLst>
        </pc:sldLayoutChg>
        <pc:sldLayoutChg chg="add del">
          <pc:chgData name="Gkourlias O, Orfeas" userId="S::o.gkourlias@st.hanze.nl::3dc7c166-73dd-4ac0-bddb-29bdd4b84c63" providerId="AD" clId="Web-{82AC4ABD-0169-4A45-BEA1-F4B092BE234D}" dt="2022-01-18T14:10:08.633" v="3"/>
          <pc:sldLayoutMkLst>
            <pc:docMk/>
            <pc:sldMasterMk cId="1625864603" sldId="2147483711"/>
            <pc:sldLayoutMk cId="3573684903" sldId="2147483703"/>
          </pc:sldLayoutMkLst>
        </pc:sldLayoutChg>
        <pc:sldLayoutChg chg="add del">
          <pc:chgData name="Gkourlias O, Orfeas" userId="S::o.gkourlias@st.hanze.nl::3dc7c166-73dd-4ac0-bddb-29bdd4b84c63" providerId="AD" clId="Web-{82AC4ABD-0169-4A45-BEA1-F4B092BE234D}" dt="2022-01-18T14:10:08.633" v="3"/>
          <pc:sldLayoutMkLst>
            <pc:docMk/>
            <pc:sldMasterMk cId="1625864603" sldId="2147483711"/>
            <pc:sldLayoutMk cId="2089208364" sldId="2147483704"/>
          </pc:sldLayoutMkLst>
        </pc:sldLayoutChg>
        <pc:sldLayoutChg chg="add del">
          <pc:chgData name="Gkourlias O, Orfeas" userId="S::o.gkourlias@st.hanze.nl::3dc7c166-73dd-4ac0-bddb-29bdd4b84c63" providerId="AD" clId="Web-{82AC4ABD-0169-4A45-BEA1-F4B092BE234D}" dt="2022-01-18T14:10:08.633" v="3"/>
          <pc:sldLayoutMkLst>
            <pc:docMk/>
            <pc:sldMasterMk cId="1625864603" sldId="2147483711"/>
            <pc:sldLayoutMk cId="1689441300" sldId="2147483705"/>
          </pc:sldLayoutMkLst>
        </pc:sldLayoutChg>
        <pc:sldLayoutChg chg="add del">
          <pc:chgData name="Gkourlias O, Orfeas" userId="S::o.gkourlias@st.hanze.nl::3dc7c166-73dd-4ac0-bddb-29bdd4b84c63" providerId="AD" clId="Web-{82AC4ABD-0169-4A45-BEA1-F4B092BE234D}" dt="2022-01-18T14:10:08.633" v="3"/>
          <pc:sldLayoutMkLst>
            <pc:docMk/>
            <pc:sldMasterMk cId="1625864603" sldId="2147483711"/>
            <pc:sldLayoutMk cId="1826464801" sldId="2147483706"/>
          </pc:sldLayoutMkLst>
        </pc:sldLayoutChg>
        <pc:sldLayoutChg chg="add del">
          <pc:chgData name="Gkourlias O, Orfeas" userId="S::o.gkourlias@st.hanze.nl::3dc7c166-73dd-4ac0-bddb-29bdd4b84c63" providerId="AD" clId="Web-{82AC4ABD-0169-4A45-BEA1-F4B092BE234D}" dt="2022-01-18T14:10:08.633" v="3"/>
          <pc:sldLayoutMkLst>
            <pc:docMk/>
            <pc:sldMasterMk cId="1625864603" sldId="2147483711"/>
            <pc:sldLayoutMk cId="684060628" sldId="2147483707"/>
          </pc:sldLayoutMkLst>
        </pc:sldLayoutChg>
        <pc:sldLayoutChg chg="add del">
          <pc:chgData name="Gkourlias O, Orfeas" userId="S::o.gkourlias@st.hanze.nl::3dc7c166-73dd-4ac0-bddb-29bdd4b84c63" providerId="AD" clId="Web-{82AC4ABD-0169-4A45-BEA1-F4B092BE234D}" dt="2022-01-18T14:10:08.633" v="3"/>
          <pc:sldLayoutMkLst>
            <pc:docMk/>
            <pc:sldMasterMk cId="1625864603" sldId="2147483711"/>
            <pc:sldLayoutMk cId="985915408" sldId="2147483708"/>
          </pc:sldLayoutMkLst>
        </pc:sldLayoutChg>
        <pc:sldLayoutChg chg="add del">
          <pc:chgData name="Gkourlias O, Orfeas" userId="S::o.gkourlias@st.hanze.nl::3dc7c166-73dd-4ac0-bddb-29bdd4b84c63" providerId="AD" clId="Web-{82AC4ABD-0169-4A45-BEA1-F4B092BE234D}" dt="2022-01-18T14:10:08.633" v="3"/>
          <pc:sldLayoutMkLst>
            <pc:docMk/>
            <pc:sldMasterMk cId="1625864603" sldId="2147483711"/>
            <pc:sldLayoutMk cId="1648492854" sldId="2147483709"/>
          </pc:sldLayoutMkLst>
        </pc:sldLayoutChg>
        <pc:sldLayoutChg chg="add del">
          <pc:chgData name="Gkourlias O, Orfeas" userId="S::o.gkourlias@st.hanze.nl::3dc7c166-73dd-4ac0-bddb-29bdd4b84c63" providerId="AD" clId="Web-{82AC4ABD-0169-4A45-BEA1-F4B092BE234D}" dt="2022-01-18T14:10:08.633" v="3"/>
          <pc:sldLayoutMkLst>
            <pc:docMk/>
            <pc:sldMasterMk cId="1625864603" sldId="2147483711"/>
            <pc:sldLayoutMk cId="2534969267" sldId="2147483710"/>
          </pc:sldLayoutMkLst>
        </pc:sldLayoutChg>
      </pc:sldMasterChg>
      <pc:sldMasterChg chg="add del addSldLayout delSldLayout modSldLayout">
        <pc:chgData name="Gkourlias O, Orfeas" userId="S::o.gkourlias@st.hanze.nl::3dc7c166-73dd-4ac0-bddb-29bdd4b84c63" providerId="AD" clId="Web-{82AC4ABD-0169-4A45-BEA1-F4B092BE234D}" dt="2022-01-18T14:10:14.440" v="4"/>
        <pc:sldMasterMkLst>
          <pc:docMk/>
          <pc:sldMasterMk cId="1038576401" sldId="2147483712"/>
        </pc:sldMasterMkLst>
        <pc:sldLayoutChg chg="add del mod replId">
          <pc:chgData name="Gkourlias O, Orfeas" userId="S::o.gkourlias@st.hanze.nl::3dc7c166-73dd-4ac0-bddb-29bdd4b84c63" providerId="AD" clId="Web-{82AC4ABD-0169-4A45-BEA1-F4B092BE234D}" dt="2022-01-18T14:10:14.440" v="4"/>
          <pc:sldLayoutMkLst>
            <pc:docMk/>
            <pc:sldMasterMk cId="1038576401" sldId="2147483712"/>
            <pc:sldLayoutMk cId="1380077971" sldId="2147483713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14.440" v="4"/>
          <pc:sldLayoutMkLst>
            <pc:docMk/>
            <pc:sldMasterMk cId="1038576401" sldId="2147483712"/>
            <pc:sldLayoutMk cId="1619577546" sldId="2147483714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14.440" v="4"/>
          <pc:sldLayoutMkLst>
            <pc:docMk/>
            <pc:sldMasterMk cId="1038576401" sldId="2147483712"/>
            <pc:sldLayoutMk cId="615594268" sldId="2147483715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14.440" v="4"/>
          <pc:sldLayoutMkLst>
            <pc:docMk/>
            <pc:sldMasterMk cId="1038576401" sldId="2147483712"/>
            <pc:sldLayoutMk cId="1238100491" sldId="2147483716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14.440" v="4"/>
          <pc:sldLayoutMkLst>
            <pc:docMk/>
            <pc:sldMasterMk cId="1038576401" sldId="2147483712"/>
            <pc:sldLayoutMk cId="1338380598" sldId="2147483717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14.440" v="4"/>
          <pc:sldLayoutMkLst>
            <pc:docMk/>
            <pc:sldMasterMk cId="1038576401" sldId="2147483712"/>
            <pc:sldLayoutMk cId="3060670683" sldId="2147483718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14.440" v="4"/>
          <pc:sldLayoutMkLst>
            <pc:docMk/>
            <pc:sldMasterMk cId="1038576401" sldId="2147483712"/>
            <pc:sldLayoutMk cId="1958567743" sldId="2147483719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14.440" v="4"/>
          <pc:sldLayoutMkLst>
            <pc:docMk/>
            <pc:sldMasterMk cId="1038576401" sldId="2147483712"/>
            <pc:sldLayoutMk cId="3249539826" sldId="2147483720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14.440" v="4"/>
          <pc:sldLayoutMkLst>
            <pc:docMk/>
            <pc:sldMasterMk cId="1038576401" sldId="2147483712"/>
            <pc:sldLayoutMk cId="1512913711" sldId="2147483721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14.440" v="4"/>
          <pc:sldLayoutMkLst>
            <pc:docMk/>
            <pc:sldMasterMk cId="1038576401" sldId="2147483712"/>
            <pc:sldLayoutMk cId="1792493166" sldId="2147483722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14.440" v="4"/>
          <pc:sldLayoutMkLst>
            <pc:docMk/>
            <pc:sldMasterMk cId="1038576401" sldId="2147483712"/>
            <pc:sldLayoutMk cId="202900301" sldId="2147483723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14.440" v="4"/>
          <pc:sldLayoutMkLst>
            <pc:docMk/>
            <pc:sldMasterMk cId="1038576401" sldId="2147483712"/>
            <pc:sldLayoutMk cId="1340057285" sldId="2147483724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14.440" v="4"/>
          <pc:sldLayoutMkLst>
            <pc:docMk/>
            <pc:sldMasterMk cId="1038576401" sldId="2147483712"/>
            <pc:sldLayoutMk cId="149774779" sldId="2147483725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14.440" v="4"/>
          <pc:sldLayoutMkLst>
            <pc:docMk/>
            <pc:sldMasterMk cId="1038576401" sldId="2147483712"/>
            <pc:sldLayoutMk cId="93514821" sldId="2147483726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14.440" v="4"/>
          <pc:sldLayoutMkLst>
            <pc:docMk/>
            <pc:sldMasterMk cId="1038576401" sldId="2147483712"/>
            <pc:sldLayoutMk cId="2204865352" sldId="2147483727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14.440" v="4"/>
          <pc:sldLayoutMkLst>
            <pc:docMk/>
            <pc:sldMasterMk cId="1038576401" sldId="2147483712"/>
            <pc:sldLayoutMk cId="1762894848" sldId="2147483728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14.440" v="4"/>
          <pc:sldLayoutMkLst>
            <pc:docMk/>
            <pc:sldMasterMk cId="1038576401" sldId="2147483712"/>
            <pc:sldLayoutMk cId="1203077924" sldId="2147483729"/>
          </pc:sldLayoutMkLst>
        </pc:sldLayoutChg>
      </pc:sldMasterChg>
      <pc:sldMasterChg chg="add del addSldLayout delSldLayout modSldLayout">
        <pc:chgData name="Gkourlias O, Orfeas" userId="S::o.gkourlias@st.hanze.nl::3dc7c166-73dd-4ac0-bddb-29bdd4b84c63" providerId="AD" clId="Web-{82AC4ABD-0169-4A45-BEA1-F4B092BE234D}" dt="2022-01-18T14:10:24.144" v="5"/>
        <pc:sldMasterMkLst>
          <pc:docMk/>
          <pc:sldMasterMk cId="3537387158" sldId="2147483730"/>
        </pc:sldMasterMkLst>
        <pc:sldLayoutChg chg="add del mod replId">
          <pc:chgData name="Gkourlias O, Orfeas" userId="S::o.gkourlias@st.hanze.nl::3dc7c166-73dd-4ac0-bddb-29bdd4b84c63" providerId="AD" clId="Web-{82AC4ABD-0169-4A45-BEA1-F4B092BE234D}" dt="2022-01-18T14:10:24.144" v="5"/>
          <pc:sldLayoutMkLst>
            <pc:docMk/>
            <pc:sldMasterMk cId="3537387158" sldId="2147483730"/>
            <pc:sldLayoutMk cId="2814221320" sldId="2147483731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24.144" v="5"/>
          <pc:sldLayoutMkLst>
            <pc:docMk/>
            <pc:sldMasterMk cId="3537387158" sldId="2147483730"/>
            <pc:sldLayoutMk cId="1180284827" sldId="2147483732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24.144" v="5"/>
          <pc:sldLayoutMkLst>
            <pc:docMk/>
            <pc:sldMasterMk cId="3537387158" sldId="2147483730"/>
            <pc:sldLayoutMk cId="689166850" sldId="2147483733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24.144" v="5"/>
          <pc:sldLayoutMkLst>
            <pc:docMk/>
            <pc:sldMasterMk cId="3537387158" sldId="2147483730"/>
            <pc:sldLayoutMk cId="4199803132" sldId="2147483734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24.144" v="5"/>
          <pc:sldLayoutMkLst>
            <pc:docMk/>
            <pc:sldMasterMk cId="3537387158" sldId="2147483730"/>
            <pc:sldLayoutMk cId="3372204927" sldId="2147483735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24.144" v="5"/>
          <pc:sldLayoutMkLst>
            <pc:docMk/>
            <pc:sldMasterMk cId="3537387158" sldId="2147483730"/>
            <pc:sldLayoutMk cId="360326562" sldId="2147483736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24.144" v="5"/>
          <pc:sldLayoutMkLst>
            <pc:docMk/>
            <pc:sldMasterMk cId="3537387158" sldId="2147483730"/>
            <pc:sldLayoutMk cId="157197041" sldId="2147483737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24.144" v="5"/>
          <pc:sldLayoutMkLst>
            <pc:docMk/>
            <pc:sldMasterMk cId="3537387158" sldId="2147483730"/>
            <pc:sldLayoutMk cId="3923230939" sldId="2147483738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24.144" v="5"/>
          <pc:sldLayoutMkLst>
            <pc:docMk/>
            <pc:sldMasterMk cId="3537387158" sldId="2147483730"/>
            <pc:sldLayoutMk cId="4194739947" sldId="2147483739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24.144" v="5"/>
          <pc:sldLayoutMkLst>
            <pc:docMk/>
            <pc:sldMasterMk cId="3537387158" sldId="2147483730"/>
            <pc:sldLayoutMk cId="1960759996" sldId="2147483740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24.144" v="5"/>
          <pc:sldLayoutMkLst>
            <pc:docMk/>
            <pc:sldMasterMk cId="3537387158" sldId="2147483730"/>
            <pc:sldLayoutMk cId="1370518118" sldId="2147483741"/>
          </pc:sldLayoutMkLst>
        </pc:sldLayoutChg>
      </pc:sldMasterChg>
      <pc:sldMasterChg chg="add del addSldLayout delSldLayout modSldLayout">
        <pc:chgData name="Gkourlias O, Orfeas" userId="S::o.gkourlias@st.hanze.nl::3dc7c166-73dd-4ac0-bddb-29bdd4b84c63" providerId="AD" clId="Web-{82AC4ABD-0169-4A45-BEA1-F4B092BE234D}" dt="2022-01-18T14:10:27.253" v="6"/>
        <pc:sldMasterMkLst>
          <pc:docMk/>
          <pc:sldMasterMk cId="2524357796" sldId="2147483742"/>
        </pc:sldMasterMkLst>
        <pc:sldLayoutChg chg="add del mod replId">
          <pc:chgData name="Gkourlias O, Orfeas" userId="S::o.gkourlias@st.hanze.nl::3dc7c166-73dd-4ac0-bddb-29bdd4b84c63" providerId="AD" clId="Web-{82AC4ABD-0169-4A45-BEA1-F4B092BE234D}" dt="2022-01-18T14:10:27.253" v="6"/>
          <pc:sldLayoutMkLst>
            <pc:docMk/>
            <pc:sldMasterMk cId="2524357796" sldId="2147483742"/>
            <pc:sldLayoutMk cId="284151306" sldId="2147483743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27.253" v="6"/>
          <pc:sldLayoutMkLst>
            <pc:docMk/>
            <pc:sldMasterMk cId="2524357796" sldId="2147483742"/>
            <pc:sldLayoutMk cId="2858207139" sldId="2147483744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27.253" v="6"/>
          <pc:sldLayoutMkLst>
            <pc:docMk/>
            <pc:sldMasterMk cId="2524357796" sldId="2147483742"/>
            <pc:sldLayoutMk cId="1994574743" sldId="2147483745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27.253" v="6"/>
          <pc:sldLayoutMkLst>
            <pc:docMk/>
            <pc:sldMasterMk cId="2524357796" sldId="2147483742"/>
            <pc:sldLayoutMk cId="3243636125" sldId="2147483746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27.253" v="6"/>
          <pc:sldLayoutMkLst>
            <pc:docMk/>
            <pc:sldMasterMk cId="2524357796" sldId="2147483742"/>
            <pc:sldLayoutMk cId="922572189" sldId="2147483747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27.253" v="6"/>
          <pc:sldLayoutMkLst>
            <pc:docMk/>
            <pc:sldMasterMk cId="2524357796" sldId="2147483742"/>
            <pc:sldLayoutMk cId="1351086662" sldId="2147483748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27.253" v="6"/>
          <pc:sldLayoutMkLst>
            <pc:docMk/>
            <pc:sldMasterMk cId="2524357796" sldId="2147483742"/>
            <pc:sldLayoutMk cId="706395144" sldId="2147483749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27.253" v="6"/>
          <pc:sldLayoutMkLst>
            <pc:docMk/>
            <pc:sldMasterMk cId="2524357796" sldId="2147483742"/>
            <pc:sldLayoutMk cId="514815207" sldId="2147483750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27.253" v="6"/>
          <pc:sldLayoutMkLst>
            <pc:docMk/>
            <pc:sldMasterMk cId="2524357796" sldId="2147483742"/>
            <pc:sldLayoutMk cId="3875242525" sldId="2147483751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27.253" v="6"/>
          <pc:sldLayoutMkLst>
            <pc:docMk/>
            <pc:sldMasterMk cId="2524357796" sldId="2147483742"/>
            <pc:sldLayoutMk cId="3254893379" sldId="2147483752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27.253" v="6"/>
          <pc:sldLayoutMkLst>
            <pc:docMk/>
            <pc:sldMasterMk cId="2524357796" sldId="2147483742"/>
            <pc:sldLayoutMk cId="3468241438" sldId="2147483753"/>
          </pc:sldLayoutMkLst>
        </pc:sldLayoutChg>
      </pc:sldMasterChg>
      <pc:sldMasterChg chg="add del addSldLayout delSldLayout modSldLayout">
        <pc:chgData name="Gkourlias O, Orfeas" userId="S::o.gkourlias@st.hanze.nl::3dc7c166-73dd-4ac0-bddb-29bdd4b84c63" providerId="AD" clId="Web-{82AC4ABD-0169-4A45-BEA1-F4B092BE234D}" dt="2022-01-18T14:10:56.504" v="7"/>
        <pc:sldMasterMkLst>
          <pc:docMk/>
          <pc:sldMasterMk cId="242250174" sldId="2147483754"/>
        </pc:sldMasterMkLst>
        <pc:sldLayoutChg chg="add del mod replId">
          <pc:chgData name="Gkourlias O, Orfeas" userId="S::o.gkourlias@st.hanze.nl::3dc7c166-73dd-4ac0-bddb-29bdd4b84c63" providerId="AD" clId="Web-{82AC4ABD-0169-4A45-BEA1-F4B092BE234D}" dt="2022-01-18T14:10:56.504" v="7"/>
          <pc:sldLayoutMkLst>
            <pc:docMk/>
            <pc:sldMasterMk cId="242250174" sldId="2147483754"/>
            <pc:sldLayoutMk cId="458584359" sldId="2147483755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56.504" v="7"/>
          <pc:sldLayoutMkLst>
            <pc:docMk/>
            <pc:sldMasterMk cId="242250174" sldId="2147483754"/>
            <pc:sldLayoutMk cId="4065367685" sldId="2147483756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56.504" v="7"/>
          <pc:sldLayoutMkLst>
            <pc:docMk/>
            <pc:sldMasterMk cId="242250174" sldId="2147483754"/>
            <pc:sldLayoutMk cId="1640974813" sldId="2147483757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56.504" v="7"/>
          <pc:sldLayoutMkLst>
            <pc:docMk/>
            <pc:sldMasterMk cId="242250174" sldId="2147483754"/>
            <pc:sldLayoutMk cId="291260707" sldId="2147483758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56.504" v="7"/>
          <pc:sldLayoutMkLst>
            <pc:docMk/>
            <pc:sldMasterMk cId="242250174" sldId="2147483754"/>
            <pc:sldLayoutMk cId="3068119643" sldId="2147483759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56.504" v="7"/>
          <pc:sldLayoutMkLst>
            <pc:docMk/>
            <pc:sldMasterMk cId="242250174" sldId="2147483754"/>
            <pc:sldLayoutMk cId="2309965166" sldId="2147483760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56.504" v="7"/>
          <pc:sldLayoutMkLst>
            <pc:docMk/>
            <pc:sldMasterMk cId="242250174" sldId="2147483754"/>
            <pc:sldLayoutMk cId="3215899497" sldId="2147483761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56.504" v="7"/>
          <pc:sldLayoutMkLst>
            <pc:docMk/>
            <pc:sldMasterMk cId="242250174" sldId="2147483754"/>
            <pc:sldLayoutMk cId="3012163456" sldId="2147483762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56.504" v="7"/>
          <pc:sldLayoutMkLst>
            <pc:docMk/>
            <pc:sldMasterMk cId="242250174" sldId="2147483754"/>
            <pc:sldLayoutMk cId="848418224" sldId="2147483763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56.504" v="7"/>
          <pc:sldLayoutMkLst>
            <pc:docMk/>
            <pc:sldMasterMk cId="242250174" sldId="2147483754"/>
            <pc:sldLayoutMk cId="2973666158" sldId="2147483764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0:56.504" v="7"/>
          <pc:sldLayoutMkLst>
            <pc:docMk/>
            <pc:sldMasterMk cId="242250174" sldId="2147483754"/>
            <pc:sldLayoutMk cId="2678366434" sldId="2147483765"/>
          </pc:sldLayoutMkLst>
        </pc:sldLayoutChg>
      </pc:sldMasterChg>
      <pc:sldMasterChg chg="add del addSldLayout delSldLayout modSldLayout">
        <pc:chgData name="Gkourlias O, Orfeas" userId="S::o.gkourlias@st.hanze.nl::3dc7c166-73dd-4ac0-bddb-29bdd4b84c63" providerId="AD" clId="Web-{82AC4ABD-0169-4A45-BEA1-F4B092BE234D}" dt="2022-01-18T14:11:02.410" v="8"/>
        <pc:sldMasterMkLst>
          <pc:docMk/>
          <pc:sldMasterMk cId="2142562154" sldId="2147483766"/>
        </pc:sldMasterMkLst>
        <pc:sldLayoutChg chg="add del mod replId">
          <pc:chgData name="Gkourlias O, Orfeas" userId="S::o.gkourlias@st.hanze.nl::3dc7c166-73dd-4ac0-bddb-29bdd4b84c63" providerId="AD" clId="Web-{82AC4ABD-0169-4A45-BEA1-F4B092BE234D}" dt="2022-01-18T14:11:02.410" v="8"/>
          <pc:sldLayoutMkLst>
            <pc:docMk/>
            <pc:sldMasterMk cId="2142562154" sldId="2147483766"/>
            <pc:sldLayoutMk cId="2132053532" sldId="2147483767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1:02.410" v="8"/>
          <pc:sldLayoutMkLst>
            <pc:docMk/>
            <pc:sldMasterMk cId="2142562154" sldId="2147483766"/>
            <pc:sldLayoutMk cId="2022013314" sldId="2147483768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1:02.410" v="8"/>
          <pc:sldLayoutMkLst>
            <pc:docMk/>
            <pc:sldMasterMk cId="2142562154" sldId="2147483766"/>
            <pc:sldLayoutMk cId="1703370273" sldId="2147483769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1:02.410" v="8"/>
          <pc:sldLayoutMkLst>
            <pc:docMk/>
            <pc:sldMasterMk cId="2142562154" sldId="2147483766"/>
            <pc:sldLayoutMk cId="3445325690" sldId="2147483770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1:02.410" v="8"/>
          <pc:sldLayoutMkLst>
            <pc:docMk/>
            <pc:sldMasterMk cId="2142562154" sldId="2147483766"/>
            <pc:sldLayoutMk cId="1025176622" sldId="2147483771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1:02.410" v="8"/>
          <pc:sldLayoutMkLst>
            <pc:docMk/>
            <pc:sldMasterMk cId="2142562154" sldId="2147483766"/>
            <pc:sldLayoutMk cId="3341706418" sldId="2147483772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1:02.410" v="8"/>
          <pc:sldLayoutMkLst>
            <pc:docMk/>
            <pc:sldMasterMk cId="2142562154" sldId="2147483766"/>
            <pc:sldLayoutMk cId="1185942152" sldId="2147483773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1:02.410" v="8"/>
          <pc:sldLayoutMkLst>
            <pc:docMk/>
            <pc:sldMasterMk cId="2142562154" sldId="2147483766"/>
            <pc:sldLayoutMk cId="2537324392" sldId="2147483774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1:02.410" v="8"/>
          <pc:sldLayoutMkLst>
            <pc:docMk/>
            <pc:sldMasterMk cId="2142562154" sldId="2147483766"/>
            <pc:sldLayoutMk cId="1886711283" sldId="2147483775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1:02.410" v="8"/>
          <pc:sldLayoutMkLst>
            <pc:docMk/>
            <pc:sldMasterMk cId="2142562154" sldId="2147483766"/>
            <pc:sldLayoutMk cId="1159118875" sldId="2147483776"/>
          </pc:sldLayoutMkLst>
        </pc:sldLayoutChg>
        <pc:sldLayoutChg chg="add del mod replId">
          <pc:chgData name="Gkourlias O, Orfeas" userId="S::o.gkourlias@st.hanze.nl::3dc7c166-73dd-4ac0-bddb-29bdd4b84c63" providerId="AD" clId="Web-{82AC4ABD-0169-4A45-BEA1-F4B092BE234D}" dt="2022-01-18T14:11:02.410" v="8"/>
          <pc:sldLayoutMkLst>
            <pc:docMk/>
            <pc:sldMasterMk cId="2142562154" sldId="2147483766"/>
            <pc:sldLayoutMk cId="2091099936" sldId="2147483777"/>
          </pc:sldLayoutMkLst>
        </pc:sldLayoutChg>
      </pc:sldMasterChg>
    </pc:docChg>
  </pc:docChgLst>
  <pc:docChgLst>
    <pc:chgData name="Hu LJB, Lisa" userId="a3a526df-7b4a-4a38-8c00-63198e7c3257" providerId="ADAL" clId="{A5ABAF48-9568-4667-ABE0-C1177890922F}"/>
    <pc:docChg chg="undo custSel addSld delSld modSld">
      <pc:chgData name="Hu LJB, Lisa" userId="a3a526df-7b4a-4a38-8c00-63198e7c3257" providerId="ADAL" clId="{A5ABAF48-9568-4667-ABE0-C1177890922F}" dt="2022-01-19T20:05:26.250" v="8" actId="680"/>
      <pc:docMkLst>
        <pc:docMk/>
      </pc:docMkLst>
      <pc:sldChg chg="modSp mod">
        <pc:chgData name="Hu LJB, Lisa" userId="a3a526df-7b4a-4a38-8c00-63198e7c3257" providerId="ADAL" clId="{A5ABAF48-9568-4667-ABE0-C1177890922F}" dt="2022-01-19T20:05:07.347" v="6" actId="20577"/>
        <pc:sldMkLst>
          <pc:docMk/>
          <pc:sldMk cId="323080484" sldId="257"/>
        </pc:sldMkLst>
        <pc:spChg chg="mod">
          <ac:chgData name="Hu LJB, Lisa" userId="a3a526df-7b4a-4a38-8c00-63198e7c3257" providerId="ADAL" clId="{A5ABAF48-9568-4667-ABE0-C1177890922F}" dt="2022-01-19T20:05:07.347" v="6" actId="20577"/>
          <ac:spMkLst>
            <pc:docMk/>
            <pc:sldMk cId="323080484" sldId="257"/>
            <ac:spMk id="5" creationId="{B56159A4-98AD-4623-8B2C-8866BC3DFA31}"/>
          </ac:spMkLst>
        </pc:spChg>
      </pc:sldChg>
      <pc:sldChg chg="new del">
        <pc:chgData name="Hu LJB, Lisa" userId="a3a526df-7b4a-4a38-8c00-63198e7c3257" providerId="ADAL" clId="{A5ABAF48-9568-4667-ABE0-C1177890922F}" dt="2022-01-19T20:05:26.250" v="8" actId="680"/>
        <pc:sldMkLst>
          <pc:docMk/>
          <pc:sldMk cId="2152017598" sldId="29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3EBB18-9487-420F-AAD1-EAE28DB2CDC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2_5" csCatId="accent2"/>
      <dgm:spPr/>
      <dgm:t>
        <a:bodyPr/>
        <a:lstStyle/>
        <a:p>
          <a:endParaRPr lang="en-US"/>
        </a:p>
      </dgm:t>
    </dgm:pt>
    <dgm:pt modelId="{611AE222-F18F-4684-A39D-E82ACB0709A6}">
      <dgm:prSet/>
      <dgm:spPr/>
      <dgm:t>
        <a:bodyPr/>
        <a:lstStyle/>
        <a:p>
          <a:r>
            <a:rPr lang="en-US">
              <a:latin typeface="Lato"/>
              <a:ea typeface="Lato"/>
              <a:cs typeface="Lato"/>
            </a:rPr>
            <a:t>Create All (</a:t>
          </a:r>
          <a:r>
            <a:rPr lang="en-US" err="1">
              <a:latin typeface="Lato"/>
              <a:ea typeface="Lato"/>
              <a:cs typeface="Lato"/>
            </a:rPr>
            <a:t>Pipeline_mod</a:t>
          </a:r>
          <a:r>
            <a:rPr lang="en-US">
              <a:latin typeface="Lato"/>
              <a:ea typeface="Lato"/>
              <a:cs typeface="Lato"/>
            </a:rPr>
            <a:t> Function)</a:t>
          </a:r>
        </a:p>
      </dgm:t>
    </dgm:pt>
    <dgm:pt modelId="{389104AD-369B-4E9A-8EFD-67C22DA94DDA}" type="parTrans" cxnId="{AA749F21-1D44-4D05-85D9-8B23F06F4171}">
      <dgm:prSet/>
      <dgm:spPr/>
      <dgm:t>
        <a:bodyPr/>
        <a:lstStyle/>
        <a:p>
          <a:endParaRPr lang="en-US"/>
        </a:p>
      </dgm:t>
    </dgm:pt>
    <dgm:pt modelId="{FC888E36-2DA5-43FA-9675-1AF28E8A26C7}" type="sibTrans" cxnId="{AA749F21-1D44-4D05-85D9-8B23F06F4171}">
      <dgm:prSet/>
      <dgm:spPr/>
      <dgm:t>
        <a:bodyPr/>
        <a:lstStyle/>
        <a:p>
          <a:endParaRPr lang="en-US"/>
        </a:p>
      </dgm:t>
    </dgm:pt>
    <dgm:pt modelId="{2D04171C-1148-41A3-AF79-BC6E1F127538}">
      <dgm:prSet/>
      <dgm:spPr/>
      <dgm:t>
        <a:bodyPr/>
        <a:lstStyle/>
        <a:p>
          <a:r>
            <a:rPr lang="en-US">
              <a:latin typeface="Lato"/>
              <a:ea typeface="Lato"/>
              <a:cs typeface="Lato"/>
            </a:rPr>
            <a:t>Unzipper</a:t>
          </a:r>
        </a:p>
      </dgm:t>
    </dgm:pt>
    <dgm:pt modelId="{1B92A7B6-842F-4BBC-8782-9C99B95F1A2E}" type="parTrans" cxnId="{6945F13F-18A3-41EF-B742-94F214CB1CEF}">
      <dgm:prSet/>
      <dgm:spPr/>
      <dgm:t>
        <a:bodyPr/>
        <a:lstStyle/>
        <a:p>
          <a:endParaRPr lang="en-US"/>
        </a:p>
      </dgm:t>
    </dgm:pt>
    <dgm:pt modelId="{CCBC2BC4-4D17-443D-ADD6-31E086E8E15A}" type="sibTrans" cxnId="{6945F13F-18A3-41EF-B742-94F214CB1CEF}">
      <dgm:prSet/>
      <dgm:spPr/>
      <dgm:t>
        <a:bodyPr/>
        <a:lstStyle/>
        <a:p>
          <a:endParaRPr lang="en-US"/>
        </a:p>
      </dgm:t>
    </dgm:pt>
    <dgm:pt modelId="{FFB023FA-3D70-4AF1-9603-834180074E39}">
      <dgm:prSet/>
      <dgm:spPr/>
      <dgm:t>
        <a:bodyPr/>
        <a:lstStyle/>
        <a:p>
          <a:r>
            <a:rPr lang="en-US" err="1">
              <a:latin typeface="Lato"/>
              <a:ea typeface="Lato"/>
              <a:cs typeface="Lato"/>
            </a:rPr>
            <a:t>QualityCheck</a:t>
          </a:r>
        </a:p>
      </dgm:t>
    </dgm:pt>
    <dgm:pt modelId="{509AA81D-370E-4C8C-8A2B-A5306E71D242}" type="parTrans" cxnId="{1BA41C9D-10E8-4486-B4B3-A4D0C215594D}">
      <dgm:prSet/>
      <dgm:spPr/>
      <dgm:t>
        <a:bodyPr/>
        <a:lstStyle/>
        <a:p>
          <a:endParaRPr lang="en-US"/>
        </a:p>
      </dgm:t>
    </dgm:pt>
    <dgm:pt modelId="{6BEDA333-2776-4E56-9D0C-3F79A22FE250}" type="sibTrans" cxnId="{1BA41C9D-10E8-4486-B4B3-A4D0C215594D}">
      <dgm:prSet/>
      <dgm:spPr/>
      <dgm:t>
        <a:bodyPr/>
        <a:lstStyle/>
        <a:p>
          <a:endParaRPr lang="en-US"/>
        </a:p>
      </dgm:t>
    </dgm:pt>
    <dgm:pt modelId="{194C4D5B-87A3-4762-BE8C-39650B4BB5BB}">
      <dgm:prSet/>
      <dgm:spPr/>
      <dgm:t>
        <a:bodyPr/>
        <a:lstStyle/>
        <a:p>
          <a:r>
            <a:rPr lang="en-US" err="1">
              <a:latin typeface="Lato"/>
              <a:ea typeface="Lato"/>
              <a:cs typeface="Lato"/>
            </a:rPr>
            <a:t>TrimFiles</a:t>
          </a:r>
        </a:p>
      </dgm:t>
    </dgm:pt>
    <dgm:pt modelId="{AD671095-2689-46FD-934B-DDE6C82C5F6B}" type="parTrans" cxnId="{CCE9A510-1B04-4310-9AFA-6B35BEA9534C}">
      <dgm:prSet/>
      <dgm:spPr/>
      <dgm:t>
        <a:bodyPr/>
        <a:lstStyle/>
        <a:p>
          <a:endParaRPr lang="en-US"/>
        </a:p>
      </dgm:t>
    </dgm:pt>
    <dgm:pt modelId="{3E6EA73F-7A2B-4AD0-8DE5-27A176905661}" type="sibTrans" cxnId="{CCE9A510-1B04-4310-9AFA-6B35BEA9534C}">
      <dgm:prSet/>
      <dgm:spPr/>
      <dgm:t>
        <a:bodyPr/>
        <a:lstStyle/>
        <a:p>
          <a:endParaRPr lang="en-US"/>
        </a:p>
      </dgm:t>
    </dgm:pt>
    <dgm:pt modelId="{06DB6DC7-D9F1-4522-AF2B-C7E10ACB6B0F}">
      <dgm:prSet/>
      <dgm:spPr/>
      <dgm:t>
        <a:bodyPr/>
        <a:lstStyle/>
        <a:p>
          <a:r>
            <a:rPr lang="en-US">
              <a:latin typeface="Lato"/>
              <a:ea typeface="Lato"/>
              <a:cs typeface="Lato"/>
            </a:rPr>
            <a:t>Determine Genome Info (</a:t>
          </a:r>
          <a:r>
            <a:rPr lang="en-US" err="1">
              <a:latin typeface="Lato"/>
              <a:ea typeface="Lato"/>
              <a:cs typeface="Lato"/>
            </a:rPr>
            <a:t>Pipeline_mod</a:t>
          </a:r>
          <a:r>
            <a:rPr lang="en-US">
              <a:latin typeface="Lato"/>
              <a:ea typeface="Lato"/>
              <a:cs typeface="Lato"/>
            </a:rPr>
            <a:t> Function)</a:t>
          </a:r>
        </a:p>
      </dgm:t>
    </dgm:pt>
    <dgm:pt modelId="{9044D35B-363D-4D78-A3E2-EBEF6E27C7D7}" type="parTrans" cxnId="{CBD8E055-E9EC-446E-957D-24AC90BF323A}">
      <dgm:prSet/>
      <dgm:spPr/>
      <dgm:t>
        <a:bodyPr/>
        <a:lstStyle/>
        <a:p>
          <a:endParaRPr lang="en-US"/>
        </a:p>
      </dgm:t>
    </dgm:pt>
    <dgm:pt modelId="{3BC0F4EB-00F4-481A-8C8F-8E1E5FEDCC2B}" type="sibTrans" cxnId="{CBD8E055-E9EC-446E-957D-24AC90BF323A}">
      <dgm:prSet/>
      <dgm:spPr/>
      <dgm:t>
        <a:bodyPr/>
        <a:lstStyle/>
        <a:p>
          <a:endParaRPr lang="en-US"/>
        </a:p>
      </dgm:t>
    </dgm:pt>
    <dgm:pt modelId="{F5AACA5F-0310-498F-8EBD-20B7BBB7374C}">
      <dgm:prSet/>
      <dgm:spPr/>
      <dgm:t>
        <a:bodyPr/>
        <a:lstStyle/>
        <a:p>
          <a:r>
            <a:rPr lang="en-US" err="1">
              <a:latin typeface="Lato"/>
              <a:ea typeface="Lato"/>
              <a:cs typeface="Lato"/>
            </a:rPr>
            <a:t>Fasta</a:t>
          </a:r>
          <a:r>
            <a:rPr lang="en-US">
              <a:latin typeface="Lato"/>
              <a:ea typeface="Lato"/>
              <a:cs typeface="Lato"/>
            </a:rPr>
            <a:t> Processing (</a:t>
          </a:r>
          <a:r>
            <a:rPr lang="en-US" err="1">
              <a:latin typeface="Lato"/>
              <a:ea typeface="Lato"/>
              <a:cs typeface="Lato"/>
            </a:rPr>
            <a:t>Pipeline_mod</a:t>
          </a:r>
          <a:r>
            <a:rPr lang="en-US">
              <a:latin typeface="Lato"/>
              <a:ea typeface="Lato"/>
              <a:cs typeface="Lato"/>
            </a:rPr>
            <a:t> Function)</a:t>
          </a:r>
        </a:p>
      </dgm:t>
    </dgm:pt>
    <dgm:pt modelId="{60069855-6586-4405-AC6E-CD9389CB4C9B}" type="parTrans" cxnId="{1D61AD53-C8F7-402C-A986-9319D88CCA74}">
      <dgm:prSet/>
      <dgm:spPr/>
      <dgm:t>
        <a:bodyPr/>
        <a:lstStyle/>
        <a:p>
          <a:endParaRPr lang="en-US"/>
        </a:p>
      </dgm:t>
    </dgm:pt>
    <dgm:pt modelId="{77F1B1BC-3F7E-4483-9847-7E8C48C6AE71}" type="sibTrans" cxnId="{1D61AD53-C8F7-402C-A986-9319D88CCA74}">
      <dgm:prSet/>
      <dgm:spPr/>
      <dgm:t>
        <a:bodyPr/>
        <a:lstStyle/>
        <a:p>
          <a:endParaRPr lang="en-US"/>
        </a:p>
      </dgm:t>
    </dgm:pt>
    <dgm:pt modelId="{9C3DBDA9-63E6-4E31-BDF8-4438DED68DE5}">
      <dgm:prSet/>
      <dgm:spPr/>
      <dgm:t>
        <a:bodyPr/>
        <a:lstStyle/>
        <a:p>
          <a:r>
            <a:rPr lang="en-US">
              <a:latin typeface="Lato"/>
              <a:ea typeface="Lato"/>
              <a:cs typeface="Lato"/>
            </a:rPr>
            <a:t>Alignment</a:t>
          </a:r>
        </a:p>
      </dgm:t>
    </dgm:pt>
    <dgm:pt modelId="{98A1159C-C14E-49F8-81D3-1CB0353091AE}" type="parTrans" cxnId="{E1EAB53D-4307-4343-83BF-42FF4993EA93}">
      <dgm:prSet/>
      <dgm:spPr/>
      <dgm:t>
        <a:bodyPr/>
        <a:lstStyle/>
        <a:p>
          <a:endParaRPr lang="en-US"/>
        </a:p>
      </dgm:t>
    </dgm:pt>
    <dgm:pt modelId="{B31A5349-760C-4EA8-A71B-F0EDA11DB1EE}" type="sibTrans" cxnId="{E1EAB53D-4307-4343-83BF-42FF4993EA93}">
      <dgm:prSet/>
      <dgm:spPr/>
      <dgm:t>
        <a:bodyPr/>
        <a:lstStyle/>
        <a:p>
          <a:endParaRPr lang="en-US"/>
        </a:p>
      </dgm:t>
    </dgm:pt>
    <dgm:pt modelId="{B4AA9240-B35F-48E3-990A-F81F15B9F309}">
      <dgm:prSet/>
      <dgm:spPr/>
      <dgm:t>
        <a:bodyPr/>
        <a:lstStyle/>
        <a:p>
          <a:r>
            <a:rPr lang="en-US">
              <a:latin typeface="Lato"/>
              <a:ea typeface="Lato"/>
              <a:cs typeface="Lato"/>
            </a:rPr>
            <a:t>Preprocessing</a:t>
          </a:r>
        </a:p>
      </dgm:t>
    </dgm:pt>
    <dgm:pt modelId="{0414D709-9791-46E3-BDD0-36F34A4C7585}" type="parTrans" cxnId="{C72B012C-FED0-40ED-AB91-D11E85CC8B2F}">
      <dgm:prSet/>
      <dgm:spPr/>
      <dgm:t>
        <a:bodyPr/>
        <a:lstStyle/>
        <a:p>
          <a:endParaRPr lang="en-US"/>
        </a:p>
      </dgm:t>
    </dgm:pt>
    <dgm:pt modelId="{BE5D21DF-FB2E-4BBF-AF90-9FF29F9DF04D}" type="sibTrans" cxnId="{C72B012C-FED0-40ED-AB91-D11E85CC8B2F}">
      <dgm:prSet/>
      <dgm:spPr/>
      <dgm:t>
        <a:bodyPr/>
        <a:lstStyle/>
        <a:p>
          <a:endParaRPr lang="en-US"/>
        </a:p>
      </dgm:t>
    </dgm:pt>
    <dgm:pt modelId="{12F8548D-EE2C-4E8A-A0D2-A71B6FD749B9}">
      <dgm:prSet/>
      <dgm:spPr/>
      <dgm:t>
        <a:bodyPr/>
        <a:lstStyle/>
        <a:p>
          <a:r>
            <a:rPr lang="en-US">
              <a:latin typeface="Lato"/>
              <a:ea typeface="Lato"/>
              <a:cs typeface="Lato"/>
            </a:rPr>
            <a:t>Write </a:t>
          </a:r>
          <a:r>
            <a:rPr lang="en-US" err="1">
              <a:latin typeface="Lato"/>
              <a:ea typeface="Lato"/>
              <a:cs typeface="Lato"/>
            </a:rPr>
            <a:t>FIle</a:t>
          </a:r>
          <a:r>
            <a:rPr lang="en-US">
              <a:latin typeface="Lato"/>
              <a:ea typeface="Lato"/>
              <a:cs typeface="Lato"/>
            </a:rPr>
            <a:t> (</a:t>
          </a:r>
          <a:r>
            <a:rPr lang="en-US" err="1">
              <a:latin typeface="Lato"/>
              <a:ea typeface="Lato"/>
              <a:cs typeface="Lato"/>
            </a:rPr>
            <a:t>Pipeline_mod</a:t>
          </a:r>
          <a:r>
            <a:rPr lang="en-US">
              <a:latin typeface="Lato"/>
              <a:ea typeface="Lato"/>
              <a:cs typeface="Lato"/>
            </a:rPr>
            <a:t> Function)</a:t>
          </a:r>
        </a:p>
      </dgm:t>
    </dgm:pt>
    <dgm:pt modelId="{704313AD-BBC8-4A25-936C-291B0C5712D1}" type="parTrans" cxnId="{20206A93-86F0-460C-9477-1C1A79913988}">
      <dgm:prSet/>
      <dgm:spPr/>
      <dgm:t>
        <a:bodyPr/>
        <a:lstStyle/>
        <a:p>
          <a:endParaRPr lang="en-US"/>
        </a:p>
      </dgm:t>
    </dgm:pt>
    <dgm:pt modelId="{E2A2A1D1-8494-4E13-8634-BB43B652AFE0}" type="sibTrans" cxnId="{20206A93-86F0-460C-9477-1C1A79913988}">
      <dgm:prSet/>
      <dgm:spPr/>
      <dgm:t>
        <a:bodyPr/>
        <a:lstStyle/>
        <a:p>
          <a:endParaRPr lang="en-US"/>
        </a:p>
      </dgm:t>
    </dgm:pt>
    <dgm:pt modelId="{CF990157-6561-4D64-A44E-27000E27684F}">
      <dgm:prSet/>
      <dgm:spPr/>
      <dgm:t>
        <a:bodyPr/>
        <a:lstStyle/>
        <a:p>
          <a:r>
            <a:rPr lang="en-US">
              <a:latin typeface="Lato"/>
              <a:ea typeface="Lato"/>
              <a:cs typeface="Lato"/>
            </a:rPr>
            <a:t>Perform </a:t>
          </a:r>
          <a:r>
            <a:rPr lang="en-US" err="1">
              <a:latin typeface="Lato"/>
              <a:ea typeface="Lato"/>
              <a:cs typeface="Lato"/>
            </a:rPr>
            <a:t>multiqc</a:t>
          </a:r>
          <a:r>
            <a:rPr lang="en-US">
              <a:latin typeface="Lato"/>
              <a:ea typeface="Lato"/>
              <a:cs typeface="Lato"/>
            </a:rPr>
            <a:t> (</a:t>
          </a:r>
          <a:r>
            <a:rPr lang="en-US" err="1">
              <a:latin typeface="Lato"/>
              <a:ea typeface="Lato"/>
              <a:cs typeface="Lato"/>
            </a:rPr>
            <a:t>Pipeline_mod</a:t>
          </a:r>
          <a:r>
            <a:rPr lang="en-US">
              <a:latin typeface="Lato"/>
              <a:ea typeface="Lato"/>
              <a:cs typeface="Lato"/>
            </a:rPr>
            <a:t> Function)</a:t>
          </a:r>
        </a:p>
      </dgm:t>
    </dgm:pt>
    <dgm:pt modelId="{F7D6D024-DED7-441D-9701-692CA0174FDA}" type="parTrans" cxnId="{A024A8F8-22FB-43AA-923E-B52F56FFE166}">
      <dgm:prSet/>
      <dgm:spPr/>
      <dgm:t>
        <a:bodyPr/>
        <a:lstStyle/>
        <a:p>
          <a:endParaRPr lang="en-US"/>
        </a:p>
      </dgm:t>
    </dgm:pt>
    <dgm:pt modelId="{6A036CEB-7EAD-45C6-B225-9879C911BCBD}" type="sibTrans" cxnId="{A024A8F8-22FB-43AA-923E-B52F56FFE166}">
      <dgm:prSet/>
      <dgm:spPr/>
      <dgm:t>
        <a:bodyPr/>
        <a:lstStyle/>
        <a:p>
          <a:endParaRPr lang="en-US"/>
        </a:p>
      </dgm:t>
    </dgm:pt>
    <dgm:pt modelId="{D92BDE32-C915-4434-9E73-A0A9840E0A9D}">
      <dgm:prSet/>
      <dgm:spPr/>
      <dgm:t>
        <a:bodyPr/>
        <a:lstStyle/>
        <a:p>
          <a:r>
            <a:rPr lang="en-US">
              <a:latin typeface="Lato"/>
              <a:ea typeface="Lato"/>
              <a:cs typeface="Lato"/>
            </a:rPr>
            <a:t>pdf</a:t>
          </a:r>
        </a:p>
      </dgm:t>
    </dgm:pt>
    <dgm:pt modelId="{15925F26-F734-4C1C-A518-A0B4291D612D}" type="parTrans" cxnId="{ED95A841-B04E-47E3-AE17-739EC6B504C6}">
      <dgm:prSet/>
      <dgm:spPr/>
      <dgm:t>
        <a:bodyPr/>
        <a:lstStyle/>
        <a:p>
          <a:endParaRPr lang="en-US"/>
        </a:p>
      </dgm:t>
    </dgm:pt>
    <dgm:pt modelId="{906B07A4-B94D-4DC3-83E6-2D46C2317427}" type="sibTrans" cxnId="{ED95A841-B04E-47E3-AE17-739EC6B504C6}">
      <dgm:prSet/>
      <dgm:spPr/>
      <dgm:t>
        <a:bodyPr/>
        <a:lstStyle/>
        <a:p>
          <a:endParaRPr lang="en-US"/>
        </a:p>
      </dgm:t>
    </dgm:pt>
    <dgm:pt modelId="{AA2768A7-0D67-421A-90BC-698B63EA7FC6}" type="pres">
      <dgm:prSet presAssocID="{B33EBB18-9487-420F-AAD1-EAE28DB2CDC4}" presName="Name0" presStyleCnt="0">
        <dgm:presLayoutVars>
          <dgm:dir/>
          <dgm:resizeHandles val="exact"/>
        </dgm:presLayoutVars>
      </dgm:prSet>
      <dgm:spPr/>
    </dgm:pt>
    <dgm:pt modelId="{39247B75-7056-4DAF-A7EB-BBC82FB0C36E}" type="pres">
      <dgm:prSet presAssocID="{611AE222-F18F-4684-A39D-E82ACB0709A6}" presName="node" presStyleLbl="node1" presStyleIdx="0" presStyleCnt="11">
        <dgm:presLayoutVars>
          <dgm:bulletEnabled val="1"/>
        </dgm:presLayoutVars>
      </dgm:prSet>
      <dgm:spPr/>
    </dgm:pt>
    <dgm:pt modelId="{4CC16338-FAB3-4DA7-BBAC-70E9DD8751C6}" type="pres">
      <dgm:prSet presAssocID="{FC888E36-2DA5-43FA-9675-1AF28E8A26C7}" presName="sibTrans" presStyleLbl="sibTrans1D1" presStyleIdx="0" presStyleCnt="10"/>
      <dgm:spPr/>
    </dgm:pt>
    <dgm:pt modelId="{102A1889-10D0-4E07-8375-8C098FE84A8C}" type="pres">
      <dgm:prSet presAssocID="{FC888E36-2DA5-43FA-9675-1AF28E8A26C7}" presName="connectorText" presStyleLbl="sibTrans1D1" presStyleIdx="0" presStyleCnt="10"/>
      <dgm:spPr/>
    </dgm:pt>
    <dgm:pt modelId="{C354E3C4-60E3-45D6-B72F-43C198277CFF}" type="pres">
      <dgm:prSet presAssocID="{2D04171C-1148-41A3-AF79-BC6E1F127538}" presName="node" presStyleLbl="node1" presStyleIdx="1" presStyleCnt="11">
        <dgm:presLayoutVars>
          <dgm:bulletEnabled val="1"/>
        </dgm:presLayoutVars>
      </dgm:prSet>
      <dgm:spPr/>
    </dgm:pt>
    <dgm:pt modelId="{4A7E8AE7-17BB-458E-9A1B-E4D244DA4AC0}" type="pres">
      <dgm:prSet presAssocID="{CCBC2BC4-4D17-443D-ADD6-31E086E8E15A}" presName="sibTrans" presStyleLbl="sibTrans1D1" presStyleIdx="1" presStyleCnt="10"/>
      <dgm:spPr/>
    </dgm:pt>
    <dgm:pt modelId="{5938A829-0B53-4959-A721-72810F20CEB5}" type="pres">
      <dgm:prSet presAssocID="{CCBC2BC4-4D17-443D-ADD6-31E086E8E15A}" presName="connectorText" presStyleLbl="sibTrans1D1" presStyleIdx="1" presStyleCnt="10"/>
      <dgm:spPr/>
    </dgm:pt>
    <dgm:pt modelId="{85183CE2-9188-4E9B-8FC5-784F829DB0F4}" type="pres">
      <dgm:prSet presAssocID="{FFB023FA-3D70-4AF1-9603-834180074E39}" presName="node" presStyleLbl="node1" presStyleIdx="2" presStyleCnt="11">
        <dgm:presLayoutVars>
          <dgm:bulletEnabled val="1"/>
        </dgm:presLayoutVars>
      </dgm:prSet>
      <dgm:spPr/>
    </dgm:pt>
    <dgm:pt modelId="{CCED4349-DC50-46BE-826B-320486FD785F}" type="pres">
      <dgm:prSet presAssocID="{6BEDA333-2776-4E56-9D0C-3F79A22FE250}" presName="sibTrans" presStyleLbl="sibTrans1D1" presStyleIdx="2" presStyleCnt="10"/>
      <dgm:spPr/>
    </dgm:pt>
    <dgm:pt modelId="{CE01CD15-8F0A-4E37-8188-7A21765D1897}" type="pres">
      <dgm:prSet presAssocID="{6BEDA333-2776-4E56-9D0C-3F79A22FE250}" presName="connectorText" presStyleLbl="sibTrans1D1" presStyleIdx="2" presStyleCnt="10"/>
      <dgm:spPr/>
    </dgm:pt>
    <dgm:pt modelId="{5F88808A-26E1-49C3-8EF6-709839E1F96F}" type="pres">
      <dgm:prSet presAssocID="{194C4D5B-87A3-4762-BE8C-39650B4BB5BB}" presName="node" presStyleLbl="node1" presStyleIdx="3" presStyleCnt="11">
        <dgm:presLayoutVars>
          <dgm:bulletEnabled val="1"/>
        </dgm:presLayoutVars>
      </dgm:prSet>
      <dgm:spPr/>
    </dgm:pt>
    <dgm:pt modelId="{2CB84956-83E1-47FC-8231-7683BF999570}" type="pres">
      <dgm:prSet presAssocID="{3E6EA73F-7A2B-4AD0-8DE5-27A176905661}" presName="sibTrans" presStyleLbl="sibTrans1D1" presStyleIdx="3" presStyleCnt="10"/>
      <dgm:spPr/>
    </dgm:pt>
    <dgm:pt modelId="{DE64D5BB-A711-4996-ABE0-F42E18BB1DCD}" type="pres">
      <dgm:prSet presAssocID="{3E6EA73F-7A2B-4AD0-8DE5-27A176905661}" presName="connectorText" presStyleLbl="sibTrans1D1" presStyleIdx="3" presStyleCnt="10"/>
      <dgm:spPr/>
    </dgm:pt>
    <dgm:pt modelId="{26FCAB7C-C144-4F7D-974C-CFCC4B11662D}" type="pres">
      <dgm:prSet presAssocID="{06DB6DC7-D9F1-4522-AF2B-C7E10ACB6B0F}" presName="node" presStyleLbl="node1" presStyleIdx="4" presStyleCnt="11">
        <dgm:presLayoutVars>
          <dgm:bulletEnabled val="1"/>
        </dgm:presLayoutVars>
      </dgm:prSet>
      <dgm:spPr/>
    </dgm:pt>
    <dgm:pt modelId="{F7970503-2A60-4A72-9B2C-8448A0B01A7B}" type="pres">
      <dgm:prSet presAssocID="{3BC0F4EB-00F4-481A-8C8F-8E1E5FEDCC2B}" presName="sibTrans" presStyleLbl="sibTrans1D1" presStyleIdx="4" presStyleCnt="10"/>
      <dgm:spPr/>
    </dgm:pt>
    <dgm:pt modelId="{1CD2D220-8AF8-4E6F-82EF-DD5079B57CF8}" type="pres">
      <dgm:prSet presAssocID="{3BC0F4EB-00F4-481A-8C8F-8E1E5FEDCC2B}" presName="connectorText" presStyleLbl="sibTrans1D1" presStyleIdx="4" presStyleCnt="10"/>
      <dgm:spPr/>
    </dgm:pt>
    <dgm:pt modelId="{01A549F1-BC5D-4DF3-8616-A35CF000A064}" type="pres">
      <dgm:prSet presAssocID="{F5AACA5F-0310-498F-8EBD-20B7BBB7374C}" presName="node" presStyleLbl="node1" presStyleIdx="5" presStyleCnt="11">
        <dgm:presLayoutVars>
          <dgm:bulletEnabled val="1"/>
        </dgm:presLayoutVars>
      </dgm:prSet>
      <dgm:spPr/>
    </dgm:pt>
    <dgm:pt modelId="{1201931F-AAE9-4CBE-A6A6-B6456CC002F0}" type="pres">
      <dgm:prSet presAssocID="{77F1B1BC-3F7E-4483-9847-7E8C48C6AE71}" presName="sibTrans" presStyleLbl="sibTrans1D1" presStyleIdx="5" presStyleCnt="10"/>
      <dgm:spPr/>
    </dgm:pt>
    <dgm:pt modelId="{A014B5D5-6D7E-4E20-A453-3A7E4CCC1A3A}" type="pres">
      <dgm:prSet presAssocID="{77F1B1BC-3F7E-4483-9847-7E8C48C6AE71}" presName="connectorText" presStyleLbl="sibTrans1D1" presStyleIdx="5" presStyleCnt="10"/>
      <dgm:spPr/>
    </dgm:pt>
    <dgm:pt modelId="{FC382B7F-68B6-45CC-80C0-8C32B0535806}" type="pres">
      <dgm:prSet presAssocID="{9C3DBDA9-63E6-4E31-BDF8-4438DED68DE5}" presName="node" presStyleLbl="node1" presStyleIdx="6" presStyleCnt="11">
        <dgm:presLayoutVars>
          <dgm:bulletEnabled val="1"/>
        </dgm:presLayoutVars>
      </dgm:prSet>
      <dgm:spPr/>
    </dgm:pt>
    <dgm:pt modelId="{207918E5-E07E-4C8B-9768-606D7D0DB8D6}" type="pres">
      <dgm:prSet presAssocID="{B31A5349-760C-4EA8-A71B-F0EDA11DB1EE}" presName="sibTrans" presStyleLbl="sibTrans1D1" presStyleIdx="6" presStyleCnt="10"/>
      <dgm:spPr/>
    </dgm:pt>
    <dgm:pt modelId="{3C68735A-D3F2-4F85-8E5E-509DFD3EA13C}" type="pres">
      <dgm:prSet presAssocID="{B31A5349-760C-4EA8-A71B-F0EDA11DB1EE}" presName="connectorText" presStyleLbl="sibTrans1D1" presStyleIdx="6" presStyleCnt="10"/>
      <dgm:spPr/>
    </dgm:pt>
    <dgm:pt modelId="{6D94BD28-4555-4E6C-B24B-624E4D35417F}" type="pres">
      <dgm:prSet presAssocID="{B4AA9240-B35F-48E3-990A-F81F15B9F309}" presName="node" presStyleLbl="node1" presStyleIdx="7" presStyleCnt="11">
        <dgm:presLayoutVars>
          <dgm:bulletEnabled val="1"/>
        </dgm:presLayoutVars>
      </dgm:prSet>
      <dgm:spPr/>
    </dgm:pt>
    <dgm:pt modelId="{34FE607E-C604-4FFF-BF19-F86E492EB008}" type="pres">
      <dgm:prSet presAssocID="{BE5D21DF-FB2E-4BBF-AF90-9FF29F9DF04D}" presName="sibTrans" presStyleLbl="sibTrans1D1" presStyleIdx="7" presStyleCnt="10"/>
      <dgm:spPr/>
    </dgm:pt>
    <dgm:pt modelId="{522A4487-B71A-4852-93CB-2065B4A0D74E}" type="pres">
      <dgm:prSet presAssocID="{BE5D21DF-FB2E-4BBF-AF90-9FF29F9DF04D}" presName="connectorText" presStyleLbl="sibTrans1D1" presStyleIdx="7" presStyleCnt="10"/>
      <dgm:spPr/>
    </dgm:pt>
    <dgm:pt modelId="{1731792D-A24B-41FE-983A-176115580E17}" type="pres">
      <dgm:prSet presAssocID="{12F8548D-EE2C-4E8A-A0D2-A71B6FD749B9}" presName="node" presStyleLbl="node1" presStyleIdx="8" presStyleCnt="11">
        <dgm:presLayoutVars>
          <dgm:bulletEnabled val="1"/>
        </dgm:presLayoutVars>
      </dgm:prSet>
      <dgm:spPr/>
    </dgm:pt>
    <dgm:pt modelId="{46BE002E-2EF6-4BE6-89C3-DDE8694E6055}" type="pres">
      <dgm:prSet presAssocID="{E2A2A1D1-8494-4E13-8634-BB43B652AFE0}" presName="sibTrans" presStyleLbl="sibTrans1D1" presStyleIdx="8" presStyleCnt="10"/>
      <dgm:spPr/>
    </dgm:pt>
    <dgm:pt modelId="{7861BA1E-53E1-4A37-A193-226C32E7EE07}" type="pres">
      <dgm:prSet presAssocID="{E2A2A1D1-8494-4E13-8634-BB43B652AFE0}" presName="connectorText" presStyleLbl="sibTrans1D1" presStyleIdx="8" presStyleCnt="10"/>
      <dgm:spPr/>
    </dgm:pt>
    <dgm:pt modelId="{9353C02C-B01E-4950-A21E-828C8CADF739}" type="pres">
      <dgm:prSet presAssocID="{CF990157-6561-4D64-A44E-27000E27684F}" presName="node" presStyleLbl="node1" presStyleIdx="9" presStyleCnt="11">
        <dgm:presLayoutVars>
          <dgm:bulletEnabled val="1"/>
        </dgm:presLayoutVars>
      </dgm:prSet>
      <dgm:spPr/>
    </dgm:pt>
    <dgm:pt modelId="{2ED5A72A-2678-4F33-8700-5A81B1C6538C}" type="pres">
      <dgm:prSet presAssocID="{6A036CEB-7EAD-45C6-B225-9879C911BCBD}" presName="sibTrans" presStyleLbl="sibTrans1D1" presStyleIdx="9" presStyleCnt="10"/>
      <dgm:spPr/>
    </dgm:pt>
    <dgm:pt modelId="{80E2F641-F800-47D3-90A5-7848D96F591C}" type="pres">
      <dgm:prSet presAssocID="{6A036CEB-7EAD-45C6-B225-9879C911BCBD}" presName="connectorText" presStyleLbl="sibTrans1D1" presStyleIdx="9" presStyleCnt="10"/>
      <dgm:spPr/>
    </dgm:pt>
    <dgm:pt modelId="{C2B40C54-B2BA-4F20-ADAE-465E738B8019}" type="pres">
      <dgm:prSet presAssocID="{D92BDE32-C915-4434-9E73-A0A9840E0A9D}" presName="node" presStyleLbl="node1" presStyleIdx="10" presStyleCnt="11">
        <dgm:presLayoutVars>
          <dgm:bulletEnabled val="1"/>
        </dgm:presLayoutVars>
      </dgm:prSet>
      <dgm:spPr/>
    </dgm:pt>
  </dgm:ptLst>
  <dgm:cxnLst>
    <dgm:cxn modelId="{857AE103-55BF-40BD-A0A2-9BDE9C2EA55D}" type="presOf" srcId="{3E6EA73F-7A2B-4AD0-8DE5-27A176905661}" destId="{DE64D5BB-A711-4996-ABE0-F42E18BB1DCD}" srcOrd="1" destOrd="0" presId="urn:microsoft.com/office/officeart/2016/7/layout/RepeatingBendingProcessNew"/>
    <dgm:cxn modelId="{3CBE0009-EAD1-497E-9169-58ED8FD3C29F}" type="presOf" srcId="{BE5D21DF-FB2E-4BBF-AF90-9FF29F9DF04D}" destId="{522A4487-B71A-4852-93CB-2065B4A0D74E}" srcOrd="1" destOrd="0" presId="urn:microsoft.com/office/officeart/2016/7/layout/RepeatingBendingProcessNew"/>
    <dgm:cxn modelId="{CCE9A510-1B04-4310-9AFA-6B35BEA9534C}" srcId="{B33EBB18-9487-420F-AAD1-EAE28DB2CDC4}" destId="{194C4D5B-87A3-4762-BE8C-39650B4BB5BB}" srcOrd="3" destOrd="0" parTransId="{AD671095-2689-46FD-934B-DDE6C82C5F6B}" sibTransId="{3E6EA73F-7A2B-4AD0-8DE5-27A176905661}"/>
    <dgm:cxn modelId="{6B924516-4DE3-43C1-AF3D-AD8CDDBC0069}" type="presOf" srcId="{2D04171C-1148-41A3-AF79-BC6E1F127538}" destId="{C354E3C4-60E3-45D6-B72F-43C198277CFF}" srcOrd="0" destOrd="0" presId="urn:microsoft.com/office/officeart/2016/7/layout/RepeatingBendingProcessNew"/>
    <dgm:cxn modelId="{F3A33A1A-1ADE-4901-A5A0-FA91C4B207F6}" type="presOf" srcId="{B4AA9240-B35F-48E3-990A-F81F15B9F309}" destId="{6D94BD28-4555-4E6C-B24B-624E4D35417F}" srcOrd="0" destOrd="0" presId="urn:microsoft.com/office/officeart/2016/7/layout/RepeatingBendingProcessNew"/>
    <dgm:cxn modelId="{F5BE841B-D6E4-49EB-BAE7-51458E87CEC2}" type="presOf" srcId="{FC888E36-2DA5-43FA-9675-1AF28E8A26C7}" destId="{4CC16338-FAB3-4DA7-BBAC-70E9DD8751C6}" srcOrd="0" destOrd="0" presId="urn:microsoft.com/office/officeart/2016/7/layout/RepeatingBendingProcessNew"/>
    <dgm:cxn modelId="{6CF4911F-9245-4EB6-B7BE-516B90A66973}" type="presOf" srcId="{77F1B1BC-3F7E-4483-9847-7E8C48C6AE71}" destId="{1201931F-AAE9-4CBE-A6A6-B6456CC002F0}" srcOrd="0" destOrd="0" presId="urn:microsoft.com/office/officeart/2016/7/layout/RepeatingBendingProcessNew"/>
    <dgm:cxn modelId="{AA749F21-1D44-4D05-85D9-8B23F06F4171}" srcId="{B33EBB18-9487-420F-AAD1-EAE28DB2CDC4}" destId="{611AE222-F18F-4684-A39D-E82ACB0709A6}" srcOrd="0" destOrd="0" parTransId="{389104AD-369B-4E9A-8EFD-67C22DA94DDA}" sibTransId="{FC888E36-2DA5-43FA-9675-1AF28E8A26C7}"/>
    <dgm:cxn modelId="{325C7928-B30F-4DA8-95DA-B05A11BA0E2E}" type="presOf" srcId="{06DB6DC7-D9F1-4522-AF2B-C7E10ACB6B0F}" destId="{26FCAB7C-C144-4F7D-974C-CFCC4B11662D}" srcOrd="0" destOrd="0" presId="urn:microsoft.com/office/officeart/2016/7/layout/RepeatingBendingProcessNew"/>
    <dgm:cxn modelId="{C72B012C-FED0-40ED-AB91-D11E85CC8B2F}" srcId="{B33EBB18-9487-420F-AAD1-EAE28DB2CDC4}" destId="{B4AA9240-B35F-48E3-990A-F81F15B9F309}" srcOrd="7" destOrd="0" parTransId="{0414D709-9791-46E3-BDD0-36F34A4C7585}" sibTransId="{BE5D21DF-FB2E-4BBF-AF90-9FF29F9DF04D}"/>
    <dgm:cxn modelId="{0354722C-9E66-43C5-B49E-040DB9956536}" type="presOf" srcId="{6BEDA333-2776-4E56-9D0C-3F79A22FE250}" destId="{CCED4349-DC50-46BE-826B-320486FD785F}" srcOrd="0" destOrd="0" presId="urn:microsoft.com/office/officeart/2016/7/layout/RepeatingBendingProcessNew"/>
    <dgm:cxn modelId="{1E89252E-FCD5-4C17-88AB-6BE538CC7D7A}" type="presOf" srcId="{FFB023FA-3D70-4AF1-9603-834180074E39}" destId="{85183CE2-9188-4E9B-8FC5-784F829DB0F4}" srcOrd="0" destOrd="0" presId="urn:microsoft.com/office/officeart/2016/7/layout/RepeatingBendingProcessNew"/>
    <dgm:cxn modelId="{4B53E631-5670-4DE6-A956-3ED1EA23E114}" type="presOf" srcId="{B33EBB18-9487-420F-AAD1-EAE28DB2CDC4}" destId="{AA2768A7-0D67-421A-90BC-698B63EA7FC6}" srcOrd="0" destOrd="0" presId="urn:microsoft.com/office/officeart/2016/7/layout/RepeatingBendingProcessNew"/>
    <dgm:cxn modelId="{27A9FC36-85F4-4CBC-B3A9-FB2705FDEC7C}" type="presOf" srcId="{77F1B1BC-3F7E-4483-9847-7E8C48C6AE71}" destId="{A014B5D5-6D7E-4E20-A453-3A7E4CCC1A3A}" srcOrd="1" destOrd="0" presId="urn:microsoft.com/office/officeart/2016/7/layout/RepeatingBendingProcessNew"/>
    <dgm:cxn modelId="{E1EAB53D-4307-4343-83BF-42FF4993EA93}" srcId="{B33EBB18-9487-420F-AAD1-EAE28DB2CDC4}" destId="{9C3DBDA9-63E6-4E31-BDF8-4438DED68DE5}" srcOrd="6" destOrd="0" parTransId="{98A1159C-C14E-49F8-81D3-1CB0353091AE}" sibTransId="{B31A5349-760C-4EA8-A71B-F0EDA11DB1EE}"/>
    <dgm:cxn modelId="{6945F13F-18A3-41EF-B742-94F214CB1CEF}" srcId="{B33EBB18-9487-420F-AAD1-EAE28DB2CDC4}" destId="{2D04171C-1148-41A3-AF79-BC6E1F127538}" srcOrd="1" destOrd="0" parTransId="{1B92A7B6-842F-4BBC-8782-9C99B95F1A2E}" sibTransId="{CCBC2BC4-4D17-443D-ADD6-31E086E8E15A}"/>
    <dgm:cxn modelId="{ED95A841-B04E-47E3-AE17-739EC6B504C6}" srcId="{B33EBB18-9487-420F-AAD1-EAE28DB2CDC4}" destId="{D92BDE32-C915-4434-9E73-A0A9840E0A9D}" srcOrd="10" destOrd="0" parTransId="{15925F26-F734-4C1C-A518-A0B4291D612D}" sibTransId="{906B07A4-B94D-4DC3-83E6-2D46C2317427}"/>
    <dgm:cxn modelId="{B337C963-6583-4B8A-8710-377C8CE2AB88}" type="presOf" srcId="{D92BDE32-C915-4434-9E73-A0A9840E0A9D}" destId="{C2B40C54-B2BA-4F20-ADAE-465E738B8019}" srcOrd="0" destOrd="0" presId="urn:microsoft.com/office/officeart/2016/7/layout/RepeatingBendingProcessNew"/>
    <dgm:cxn modelId="{28F95966-F530-4F0A-8249-F9263543CDC7}" type="presOf" srcId="{611AE222-F18F-4684-A39D-E82ACB0709A6}" destId="{39247B75-7056-4DAF-A7EB-BBC82FB0C36E}" srcOrd="0" destOrd="0" presId="urn:microsoft.com/office/officeart/2016/7/layout/RepeatingBendingProcessNew"/>
    <dgm:cxn modelId="{64EFE146-4E3C-419D-BCC8-CCD0BBDDC6FB}" type="presOf" srcId="{3BC0F4EB-00F4-481A-8C8F-8E1E5FEDCC2B}" destId="{1CD2D220-8AF8-4E6F-82EF-DD5079B57CF8}" srcOrd="1" destOrd="0" presId="urn:microsoft.com/office/officeart/2016/7/layout/RepeatingBendingProcessNew"/>
    <dgm:cxn modelId="{9724BF67-4ED4-45FB-A4CC-5F071811C54A}" type="presOf" srcId="{FC888E36-2DA5-43FA-9675-1AF28E8A26C7}" destId="{102A1889-10D0-4E07-8375-8C098FE84A8C}" srcOrd="1" destOrd="0" presId="urn:microsoft.com/office/officeart/2016/7/layout/RepeatingBendingProcessNew"/>
    <dgm:cxn modelId="{A6F1F652-2501-4E4D-B13D-13A6C6EF97A7}" type="presOf" srcId="{CCBC2BC4-4D17-443D-ADD6-31E086E8E15A}" destId="{4A7E8AE7-17BB-458E-9A1B-E4D244DA4AC0}" srcOrd="0" destOrd="0" presId="urn:microsoft.com/office/officeart/2016/7/layout/RepeatingBendingProcessNew"/>
    <dgm:cxn modelId="{1D61AD53-C8F7-402C-A986-9319D88CCA74}" srcId="{B33EBB18-9487-420F-AAD1-EAE28DB2CDC4}" destId="{F5AACA5F-0310-498F-8EBD-20B7BBB7374C}" srcOrd="5" destOrd="0" parTransId="{60069855-6586-4405-AC6E-CD9389CB4C9B}" sibTransId="{77F1B1BC-3F7E-4483-9847-7E8C48C6AE71}"/>
    <dgm:cxn modelId="{C33F3754-FDC2-45EA-9F76-60F8A2C25FD1}" type="presOf" srcId="{B31A5349-760C-4EA8-A71B-F0EDA11DB1EE}" destId="{207918E5-E07E-4C8B-9768-606D7D0DB8D6}" srcOrd="0" destOrd="0" presId="urn:microsoft.com/office/officeart/2016/7/layout/RepeatingBendingProcessNew"/>
    <dgm:cxn modelId="{CBD8E055-E9EC-446E-957D-24AC90BF323A}" srcId="{B33EBB18-9487-420F-AAD1-EAE28DB2CDC4}" destId="{06DB6DC7-D9F1-4522-AF2B-C7E10ACB6B0F}" srcOrd="4" destOrd="0" parTransId="{9044D35B-363D-4D78-A3E2-EBEF6E27C7D7}" sibTransId="{3BC0F4EB-00F4-481A-8C8F-8E1E5FEDCC2B}"/>
    <dgm:cxn modelId="{46B16676-A0A5-434F-A8C1-47FC5323585C}" type="presOf" srcId="{3E6EA73F-7A2B-4AD0-8DE5-27A176905661}" destId="{2CB84956-83E1-47FC-8231-7683BF999570}" srcOrd="0" destOrd="0" presId="urn:microsoft.com/office/officeart/2016/7/layout/RepeatingBendingProcessNew"/>
    <dgm:cxn modelId="{DB5BDD82-AE1F-4B00-BC50-39571E709FE0}" type="presOf" srcId="{CCBC2BC4-4D17-443D-ADD6-31E086E8E15A}" destId="{5938A829-0B53-4959-A721-72810F20CEB5}" srcOrd="1" destOrd="0" presId="urn:microsoft.com/office/officeart/2016/7/layout/RepeatingBendingProcessNew"/>
    <dgm:cxn modelId="{20206A93-86F0-460C-9477-1C1A79913988}" srcId="{B33EBB18-9487-420F-AAD1-EAE28DB2CDC4}" destId="{12F8548D-EE2C-4E8A-A0D2-A71B6FD749B9}" srcOrd="8" destOrd="0" parTransId="{704313AD-BBC8-4A25-936C-291B0C5712D1}" sibTransId="{E2A2A1D1-8494-4E13-8634-BB43B652AFE0}"/>
    <dgm:cxn modelId="{1BA41C9D-10E8-4486-B4B3-A4D0C215594D}" srcId="{B33EBB18-9487-420F-AAD1-EAE28DB2CDC4}" destId="{FFB023FA-3D70-4AF1-9603-834180074E39}" srcOrd="2" destOrd="0" parTransId="{509AA81D-370E-4C8C-8A2B-A5306E71D242}" sibTransId="{6BEDA333-2776-4E56-9D0C-3F79A22FE250}"/>
    <dgm:cxn modelId="{72549CA0-4462-4C50-A6F7-7FE4B05FBD13}" type="presOf" srcId="{194C4D5B-87A3-4762-BE8C-39650B4BB5BB}" destId="{5F88808A-26E1-49C3-8EF6-709839E1F96F}" srcOrd="0" destOrd="0" presId="urn:microsoft.com/office/officeart/2016/7/layout/RepeatingBendingProcessNew"/>
    <dgm:cxn modelId="{147B8AAD-28D8-43E9-866D-37D5B6233135}" type="presOf" srcId="{12F8548D-EE2C-4E8A-A0D2-A71B6FD749B9}" destId="{1731792D-A24B-41FE-983A-176115580E17}" srcOrd="0" destOrd="0" presId="urn:microsoft.com/office/officeart/2016/7/layout/RepeatingBendingProcessNew"/>
    <dgm:cxn modelId="{BA0F00B1-2254-415F-91EB-FCBE52FA8CA0}" type="presOf" srcId="{9C3DBDA9-63E6-4E31-BDF8-4438DED68DE5}" destId="{FC382B7F-68B6-45CC-80C0-8C32B0535806}" srcOrd="0" destOrd="0" presId="urn:microsoft.com/office/officeart/2016/7/layout/RepeatingBendingProcessNew"/>
    <dgm:cxn modelId="{2A8914B7-D25A-4E47-BE54-B044D93C9649}" type="presOf" srcId="{E2A2A1D1-8494-4E13-8634-BB43B652AFE0}" destId="{46BE002E-2EF6-4BE6-89C3-DDE8694E6055}" srcOrd="0" destOrd="0" presId="urn:microsoft.com/office/officeart/2016/7/layout/RepeatingBendingProcessNew"/>
    <dgm:cxn modelId="{012469BB-CE5C-4620-93C4-713AFE7D67EE}" type="presOf" srcId="{B31A5349-760C-4EA8-A71B-F0EDA11DB1EE}" destId="{3C68735A-D3F2-4F85-8E5E-509DFD3EA13C}" srcOrd="1" destOrd="0" presId="urn:microsoft.com/office/officeart/2016/7/layout/RepeatingBendingProcessNew"/>
    <dgm:cxn modelId="{459ACDBB-F6E3-42C1-ADDB-D2B6783E55CD}" type="presOf" srcId="{3BC0F4EB-00F4-481A-8C8F-8E1E5FEDCC2B}" destId="{F7970503-2A60-4A72-9B2C-8448A0B01A7B}" srcOrd="0" destOrd="0" presId="urn:microsoft.com/office/officeart/2016/7/layout/RepeatingBendingProcessNew"/>
    <dgm:cxn modelId="{1B29EAC0-B5B7-409E-BE94-98481C54E539}" type="presOf" srcId="{6A036CEB-7EAD-45C6-B225-9879C911BCBD}" destId="{2ED5A72A-2678-4F33-8700-5A81B1C6538C}" srcOrd="0" destOrd="0" presId="urn:microsoft.com/office/officeart/2016/7/layout/RepeatingBendingProcessNew"/>
    <dgm:cxn modelId="{1F0B5BC2-0ADA-40E8-91CC-3CEB93B5C355}" type="presOf" srcId="{BE5D21DF-FB2E-4BBF-AF90-9FF29F9DF04D}" destId="{34FE607E-C604-4FFF-BF19-F86E492EB008}" srcOrd="0" destOrd="0" presId="urn:microsoft.com/office/officeart/2016/7/layout/RepeatingBendingProcessNew"/>
    <dgm:cxn modelId="{F2587EC8-5A06-4889-9C68-257B93B6F246}" type="presOf" srcId="{6A036CEB-7EAD-45C6-B225-9879C911BCBD}" destId="{80E2F641-F800-47D3-90A5-7848D96F591C}" srcOrd="1" destOrd="0" presId="urn:microsoft.com/office/officeart/2016/7/layout/RepeatingBendingProcessNew"/>
    <dgm:cxn modelId="{E40419D6-4C2B-474D-AA47-D08920511A63}" type="presOf" srcId="{CF990157-6561-4D64-A44E-27000E27684F}" destId="{9353C02C-B01E-4950-A21E-828C8CADF739}" srcOrd="0" destOrd="0" presId="urn:microsoft.com/office/officeart/2016/7/layout/RepeatingBendingProcessNew"/>
    <dgm:cxn modelId="{368324EB-8296-453E-8DE9-0752FBDBE43B}" type="presOf" srcId="{F5AACA5F-0310-498F-8EBD-20B7BBB7374C}" destId="{01A549F1-BC5D-4DF3-8616-A35CF000A064}" srcOrd="0" destOrd="0" presId="urn:microsoft.com/office/officeart/2016/7/layout/RepeatingBendingProcessNew"/>
    <dgm:cxn modelId="{707981F2-A50E-4CDD-AAA7-E10B08E1EB8D}" type="presOf" srcId="{6BEDA333-2776-4E56-9D0C-3F79A22FE250}" destId="{CE01CD15-8F0A-4E37-8188-7A21765D1897}" srcOrd="1" destOrd="0" presId="urn:microsoft.com/office/officeart/2016/7/layout/RepeatingBendingProcessNew"/>
    <dgm:cxn modelId="{ABA785F4-0CFB-4FF1-979F-B50C8DE7E5F5}" type="presOf" srcId="{E2A2A1D1-8494-4E13-8634-BB43B652AFE0}" destId="{7861BA1E-53E1-4A37-A193-226C32E7EE07}" srcOrd="1" destOrd="0" presId="urn:microsoft.com/office/officeart/2016/7/layout/RepeatingBendingProcessNew"/>
    <dgm:cxn modelId="{A024A8F8-22FB-43AA-923E-B52F56FFE166}" srcId="{B33EBB18-9487-420F-AAD1-EAE28DB2CDC4}" destId="{CF990157-6561-4D64-A44E-27000E27684F}" srcOrd="9" destOrd="0" parTransId="{F7D6D024-DED7-441D-9701-692CA0174FDA}" sibTransId="{6A036CEB-7EAD-45C6-B225-9879C911BCBD}"/>
    <dgm:cxn modelId="{72AFF211-5283-4973-9184-B3FFD9601A8A}" type="presParOf" srcId="{AA2768A7-0D67-421A-90BC-698B63EA7FC6}" destId="{39247B75-7056-4DAF-A7EB-BBC82FB0C36E}" srcOrd="0" destOrd="0" presId="urn:microsoft.com/office/officeart/2016/7/layout/RepeatingBendingProcessNew"/>
    <dgm:cxn modelId="{7C73F161-B88A-4C91-B6C5-10A66458FCD2}" type="presParOf" srcId="{AA2768A7-0D67-421A-90BC-698B63EA7FC6}" destId="{4CC16338-FAB3-4DA7-BBAC-70E9DD8751C6}" srcOrd="1" destOrd="0" presId="urn:microsoft.com/office/officeart/2016/7/layout/RepeatingBendingProcessNew"/>
    <dgm:cxn modelId="{63DF72A9-9BCB-4E2B-ABEC-F5A94DE91977}" type="presParOf" srcId="{4CC16338-FAB3-4DA7-BBAC-70E9DD8751C6}" destId="{102A1889-10D0-4E07-8375-8C098FE84A8C}" srcOrd="0" destOrd="0" presId="urn:microsoft.com/office/officeart/2016/7/layout/RepeatingBendingProcessNew"/>
    <dgm:cxn modelId="{2ABB57B2-3307-4D43-9611-C72E830C6694}" type="presParOf" srcId="{AA2768A7-0D67-421A-90BC-698B63EA7FC6}" destId="{C354E3C4-60E3-45D6-B72F-43C198277CFF}" srcOrd="2" destOrd="0" presId="urn:microsoft.com/office/officeart/2016/7/layout/RepeatingBendingProcessNew"/>
    <dgm:cxn modelId="{9D3E6979-4F4E-438D-9CBB-DB118750B6B7}" type="presParOf" srcId="{AA2768A7-0D67-421A-90BC-698B63EA7FC6}" destId="{4A7E8AE7-17BB-458E-9A1B-E4D244DA4AC0}" srcOrd="3" destOrd="0" presId="urn:microsoft.com/office/officeart/2016/7/layout/RepeatingBendingProcessNew"/>
    <dgm:cxn modelId="{9D776B50-8EE9-42C1-B3D9-E77FC0A77646}" type="presParOf" srcId="{4A7E8AE7-17BB-458E-9A1B-E4D244DA4AC0}" destId="{5938A829-0B53-4959-A721-72810F20CEB5}" srcOrd="0" destOrd="0" presId="urn:microsoft.com/office/officeart/2016/7/layout/RepeatingBendingProcessNew"/>
    <dgm:cxn modelId="{8ADC71D3-1FCA-45BB-9D4F-3D94068F3690}" type="presParOf" srcId="{AA2768A7-0D67-421A-90BC-698B63EA7FC6}" destId="{85183CE2-9188-4E9B-8FC5-784F829DB0F4}" srcOrd="4" destOrd="0" presId="urn:microsoft.com/office/officeart/2016/7/layout/RepeatingBendingProcessNew"/>
    <dgm:cxn modelId="{28D81F48-04E6-43A4-940F-363A036843DF}" type="presParOf" srcId="{AA2768A7-0D67-421A-90BC-698B63EA7FC6}" destId="{CCED4349-DC50-46BE-826B-320486FD785F}" srcOrd="5" destOrd="0" presId="urn:microsoft.com/office/officeart/2016/7/layout/RepeatingBendingProcessNew"/>
    <dgm:cxn modelId="{A323C9C1-B91B-48ED-B6C3-279C8FD5F845}" type="presParOf" srcId="{CCED4349-DC50-46BE-826B-320486FD785F}" destId="{CE01CD15-8F0A-4E37-8188-7A21765D1897}" srcOrd="0" destOrd="0" presId="urn:microsoft.com/office/officeart/2016/7/layout/RepeatingBendingProcessNew"/>
    <dgm:cxn modelId="{C27D022B-85BA-4DA8-97DE-938074059309}" type="presParOf" srcId="{AA2768A7-0D67-421A-90BC-698B63EA7FC6}" destId="{5F88808A-26E1-49C3-8EF6-709839E1F96F}" srcOrd="6" destOrd="0" presId="urn:microsoft.com/office/officeart/2016/7/layout/RepeatingBendingProcessNew"/>
    <dgm:cxn modelId="{9B0D9B72-D11F-437C-B250-A66872622A22}" type="presParOf" srcId="{AA2768A7-0D67-421A-90BC-698B63EA7FC6}" destId="{2CB84956-83E1-47FC-8231-7683BF999570}" srcOrd="7" destOrd="0" presId="urn:microsoft.com/office/officeart/2016/7/layout/RepeatingBendingProcessNew"/>
    <dgm:cxn modelId="{4C88386F-A3CF-4050-9110-7B80B20FEB46}" type="presParOf" srcId="{2CB84956-83E1-47FC-8231-7683BF999570}" destId="{DE64D5BB-A711-4996-ABE0-F42E18BB1DCD}" srcOrd="0" destOrd="0" presId="urn:microsoft.com/office/officeart/2016/7/layout/RepeatingBendingProcessNew"/>
    <dgm:cxn modelId="{96403D44-B9E1-4F50-90B0-CF97804119A3}" type="presParOf" srcId="{AA2768A7-0D67-421A-90BC-698B63EA7FC6}" destId="{26FCAB7C-C144-4F7D-974C-CFCC4B11662D}" srcOrd="8" destOrd="0" presId="urn:microsoft.com/office/officeart/2016/7/layout/RepeatingBendingProcessNew"/>
    <dgm:cxn modelId="{7CC18856-E6D0-4A86-A3C1-8B3DBF510F33}" type="presParOf" srcId="{AA2768A7-0D67-421A-90BC-698B63EA7FC6}" destId="{F7970503-2A60-4A72-9B2C-8448A0B01A7B}" srcOrd="9" destOrd="0" presId="urn:microsoft.com/office/officeart/2016/7/layout/RepeatingBendingProcessNew"/>
    <dgm:cxn modelId="{2A18BF4D-0FF0-4499-92DE-D5744625C59A}" type="presParOf" srcId="{F7970503-2A60-4A72-9B2C-8448A0B01A7B}" destId="{1CD2D220-8AF8-4E6F-82EF-DD5079B57CF8}" srcOrd="0" destOrd="0" presId="urn:microsoft.com/office/officeart/2016/7/layout/RepeatingBendingProcessNew"/>
    <dgm:cxn modelId="{BD7D9CEE-BE8A-4671-B75E-026888AA5A7C}" type="presParOf" srcId="{AA2768A7-0D67-421A-90BC-698B63EA7FC6}" destId="{01A549F1-BC5D-4DF3-8616-A35CF000A064}" srcOrd="10" destOrd="0" presId="urn:microsoft.com/office/officeart/2016/7/layout/RepeatingBendingProcessNew"/>
    <dgm:cxn modelId="{5D687CDD-9AED-4027-9DF8-D931FD26D709}" type="presParOf" srcId="{AA2768A7-0D67-421A-90BC-698B63EA7FC6}" destId="{1201931F-AAE9-4CBE-A6A6-B6456CC002F0}" srcOrd="11" destOrd="0" presId="urn:microsoft.com/office/officeart/2016/7/layout/RepeatingBendingProcessNew"/>
    <dgm:cxn modelId="{61140CE5-71B1-4678-AF07-5497E21C5C31}" type="presParOf" srcId="{1201931F-AAE9-4CBE-A6A6-B6456CC002F0}" destId="{A014B5D5-6D7E-4E20-A453-3A7E4CCC1A3A}" srcOrd="0" destOrd="0" presId="urn:microsoft.com/office/officeart/2016/7/layout/RepeatingBendingProcessNew"/>
    <dgm:cxn modelId="{3D1D0F67-CF6D-4C45-B353-DBCFF65195ED}" type="presParOf" srcId="{AA2768A7-0D67-421A-90BC-698B63EA7FC6}" destId="{FC382B7F-68B6-45CC-80C0-8C32B0535806}" srcOrd="12" destOrd="0" presId="urn:microsoft.com/office/officeart/2016/7/layout/RepeatingBendingProcessNew"/>
    <dgm:cxn modelId="{290CF889-9E6F-4EAD-81F9-C0112582F719}" type="presParOf" srcId="{AA2768A7-0D67-421A-90BC-698B63EA7FC6}" destId="{207918E5-E07E-4C8B-9768-606D7D0DB8D6}" srcOrd="13" destOrd="0" presId="urn:microsoft.com/office/officeart/2016/7/layout/RepeatingBendingProcessNew"/>
    <dgm:cxn modelId="{0DB64C7B-4B4B-4C18-BEDD-0915E28DE2D2}" type="presParOf" srcId="{207918E5-E07E-4C8B-9768-606D7D0DB8D6}" destId="{3C68735A-D3F2-4F85-8E5E-509DFD3EA13C}" srcOrd="0" destOrd="0" presId="urn:microsoft.com/office/officeart/2016/7/layout/RepeatingBendingProcessNew"/>
    <dgm:cxn modelId="{680DBEDF-F7C9-4203-9CF1-2406D1B840EA}" type="presParOf" srcId="{AA2768A7-0D67-421A-90BC-698B63EA7FC6}" destId="{6D94BD28-4555-4E6C-B24B-624E4D35417F}" srcOrd="14" destOrd="0" presId="urn:microsoft.com/office/officeart/2016/7/layout/RepeatingBendingProcessNew"/>
    <dgm:cxn modelId="{6B53ACA6-35D0-4371-A338-A54CD2813554}" type="presParOf" srcId="{AA2768A7-0D67-421A-90BC-698B63EA7FC6}" destId="{34FE607E-C604-4FFF-BF19-F86E492EB008}" srcOrd="15" destOrd="0" presId="urn:microsoft.com/office/officeart/2016/7/layout/RepeatingBendingProcessNew"/>
    <dgm:cxn modelId="{17ADF616-9D3D-48A5-972B-6ADCA8BEB012}" type="presParOf" srcId="{34FE607E-C604-4FFF-BF19-F86E492EB008}" destId="{522A4487-B71A-4852-93CB-2065B4A0D74E}" srcOrd="0" destOrd="0" presId="urn:microsoft.com/office/officeart/2016/7/layout/RepeatingBendingProcessNew"/>
    <dgm:cxn modelId="{B72C62C4-EDA0-4AFE-8754-3A60D023DF9E}" type="presParOf" srcId="{AA2768A7-0D67-421A-90BC-698B63EA7FC6}" destId="{1731792D-A24B-41FE-983A-176115580E17}" srcOrd="16" destOrd="0" presId="urn:microsoft.com/office/officeart/2016/7/layout/RepeatingBendingProcessNew"/>
    <dgm:cxn modelId="{CE4FB4B4-B27D-456A-B407-9448DC4769CF}" type="presParOf" srcId="{AA2768A7-0D67-421A-90BC-698B63EA7FC6}" destId="{46BE002E-2EF6-4BE6-89C3-DDE8694E6055}" srcOrd="17" destOrd="0" presId="urn:microsoft.com/office/officeart/2016/7/layout/RepeatingBendingProcessNew"/>
    <dgm:cxn modelId="{F247CC4B-6928-4987-95E7-316BB6B0ADF2}" type="presParOf" srcId="{46BE002E-2EF6-4BE6-89C3-DDE8694E6055}" destId="{7861BA1E-53E1-4A37-A193-226C32E7EE07}" srcOrd="0" destOrd="0" presId="urn:microsoft.com/office/officeart/2016/7/layout/RepeatingBendingProcessNew"/>
    <dgm:cxn modelId="{8133E73B-3BCF-4BE4-BCDE-739ED63E55D9}" type="presParOf" srcId="{AA2768A7-0D67-421A-90BC-698B63EA7FC6}" destId="{9353C02C-B01E-4950-A21E-828C8CADF739}" srcOrd="18" destOrd="0" presId="urn:microsoft.com/office/officeart/2016/7/layout/RepeatingBendingProcessNew"/>
    <dgm:cxn modelId="{5DBE697B-06CD-48A1-8ED4-5AF7ECF9068B}" type="presParOf" srcId="{AA2768A7-0D67-421A-90BC-698B63EA7FC6}" destId="{2ED5A72A-2678-4F33-8700-5A81B1C6538C}" srcOrd="19" destOrd="0" presId="urn:microsoft.com/office/officeart/2016/7/layout/RepeatingBendingProcessNew"/>
    <dgm:cxn modelId="{14C1C7F1-71BA-46AB-8F9A-FF6EA7B012FA}" type="presParOf" srcId="{2ED5A72A-2678-4F33-8700-5A81B1C6538C}" destId="{80E2F641-F800-47D3-90A5-7848D96F591C}" srcOrd="0" destOrd="0" presId="urn:microsoft.com/office/officeart/2016/7/layout/RepeatingBendingProcessNew"/>
    <dgm:cxn modelId="{C9B61026-0541-421F-B2CE-EFF9B019B525}" type="presParOf" srcId="{AA2768A7-0D67-421A-90BC-698B63EA7FC6}" destId="{C2B40C54-B2BA-4F20-ADAE-465E738B8019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16338-FAB3-4DA7-BBAC-70E9DD8751C6}">
      <dsp:nvSpPr>
        <dsp:cNvPr id="0" name=""/>
        <dsp:cNvSpPr/>
      </dsp:nvSpPr>
      <dsp:spPr>
        <a:xfrm>
          <a:off x="2270747" y="450864"/>
          <a:ext cx="346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73" y="45720"/>
              </a:lnTo>
            </a:path>
          </a:pathLst>
        </a:custGeom>
        <a:noFill/>
        <a:ln w="6350" cap="flat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4747" y="494694"/>
        <a:ext cx="18873" cy="3778"/>
      </dsp:txXfrm>
    </dsp:sp>
    <dsp:sp modelId="{39247B75-7056-4DAF-A7EB-BBC82FB0C36E}">
      <dsp:nvSpPr>
        <dsp:cNvPr id="0" name=""/>
        <dsp:cNvSpPr/>
      </dsp:nvSpPr>
      <dsp:spPr>
        <a:xfrm>
          <a:off x="631359" y="4227"/>
          <a:ext cx="1641188" cy="98471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420" tIns="84415" rIns="80420" bIns="8441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Lato"/>
              <a:ea typeface="Lato"/>
              <a:cs typeface="Lato"/>
            </a:rPr>
            <a:t>Create All (</a:t>
          </a:r>
          <a:r>
            <a:rPr lang="en-US" sz="1200" kern="1200" err="1">
              <a:latin typeface="Lato"/>
              <a:ea typeface="Lato"/>
              <a:cs typeface="Lato"/>
            </a:rPr>
            <a:t>Pipeline_mod</a:t>
          </a:r>
          <a:r>
            <a:rPr lang="en-US" sz="1200" kern="1200">
              <a:latin typeface="Lato"/>
              <a:ea typeface="Lato"/>
              <a:cs typeface="Lato"/>
            </a:rPr>
            <a:t> Function)</a:t>
          </a:r>
        </a:p>
      </dsp:txBody>
      <dsp:txXfrm>
        <a:off x="631359" y="4227"/>
        <a:ext cx="1641188" cy="984713"/>
      </dsp:txXfrm>
    </dsp:sp>
    <dsp:sp modelId="{4A7E8AE7-17BB-458E-9A1B-E4D244DA4AC0}">
      <dsp:nvSpPr>
        <dsp:cNvPr id="0" name=""/>
        <dsp:cNvSpPr/>
      </dsp:nvSpPr>
      <dsp:spPr>
        <a:xfrm>
          <a:off x="4289409" y="450864"/>
          <a:ext cx="346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73" y="45720"/>
              </a:lnTo>
            </a:path>
          </a:pathLst>
        </a:custGeom>
        <a:noFill/>
        <a:ln w="6350" cap="flat" cmpd="sng" algn="ctr">
          <a:solidFill>
            <a:schemeClr val="accent2">
              <a:shade val="90000"/>
              <a:hueOff val="-63853"/>
              <a:satOff val="45"/>
              <a:lumOff val="356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53409" y="494694"/>
        <a:ext cx="18873" cy="3778"/>
      </dsp:txXfrm>
    </dsp:sp>
    <dsp:sp modelId="{C354E3C4-60E3-45D6-B72F-43C198277CFF}">
      <dsp:nvSpPr>
        <dsp:cNvPr id="0" name=""/>
        <dsp:cNvSpPr/>
      </dsp:nvSpPr>
      <dsp:spPr>
        <a:xfrm>
          <a:off x="2650020" y="4227"/>
          <a:ext cx="1641188" cy="98471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420" tIns="84415" rIns="80420" bIns="8441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Lato"/>
              <a:ea typeface="Lato"/>
              <a:cs typeface="Lato"/>
            </a:rPr>
            <a:t>Unzipper</a:t>
          </a:r>
        </a:p>
      </dsp:txBody>
      <dsp:txXfrm>
        <a:off x="2650020" y="4227"/>
        <a:ext cx="1641188" cy="984713"/>
      </dsp:txXfrm>
    </dsp:sp>
    <dsp:sp modelId="{CCED4349-DC50-46BE-826B-320486FD785F}">
      <dsp:nvSpPr>
        <dsp:cNvPr id="0" name=""/>
        <dsp:cNvSpPr/>
      </dsp:nvSpPr>
      <dsp:spPr>
        <a:xfrm>
          <a:off x="6308071" y="450864"/>
          <a:ext cx="346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73" y="45720"/>
              </a:lnTo>
            </a:path>
          </a:pathLst>
        </a:custGeom>
        <a:noFill/>
        <a:ln w="6350" cap="flat" cmpd="sng" algn="ctr">
          <a:solidFill>
            <a:schemeClr val="accent2">
              <a:shade val="90000"/>
              <a:hueOff val="-127707"/>
              <a:satOff val="91"/>
              <a:lumOff val="713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72070" y="494694"/>
        <a:ext cx="18873" cy="3778"/>
      </dsp:txXfrm>
    </dsp:sp>
    <dsp:sp modelId="{85183CE2-9188-4E9B-8FC5-784F829DB0F4}">
      <dsp:nvSpPr>
        <dsp:cNvPr id="0" name=""/>
        <dsp:cNvSpPr/>
      </dsp:nvSpPr>
      <dsp:spPr>
        <a:xfrm>
          <a:off x="4668682" y="4227"/>
          <a:ext cx="1641188" cy="98471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420" tIns="84415" rIns="80420" bIns="8441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Lato"/>
              <a:ea typeface="Lato"/>
              <a:cs typeface="Lato"/>
            </a:rPr>
            <a:t>QualityCheck</a:t>
          </a:r>
        </a:p>
      </dsp:txBody>
      <dsp:txXfrm>
        <a:off x="4668682" y="4227"/>
        <a:ext cx="1641188" cy="984713"/>
      </dsp:txXfrm>
    </dsp:sp>
    <dsp:sp modelId="{2CB84956-83E1-47FC-8231-7683BF999570}">
      <dsp:nvSpPr>
        <dsp:cNvPr id="0" name=""/>
        <dsp:cNvSpPr/>
      </dsp:nvSpPr>
      <dsp:spPr>
        <a:xfrm>
          <a:off x="1451953" y="987140"/>
          <a:ext cx="6055985" cy="346873"/>
        </a:xfrm>
        <a:custGeom>
          <a:avLst/>
          <a:gdLst/>
          <a:ahLst/>
          <a:cxnLst/>
          <a:rect l="0" t="0" r="0" b="0"/>
          <a:pathLst>
            <a:path>
              <a:moveTo>
                <a:pt x="6055985" y="0"/>
              </a:moveTo>
              <a:lnTo>
                <a:pt x="6055985" y="190536"/>
              </a:lnTo>
              <a:lnTo>
                <a:pt x="0" y="190536"/>
              </a:lnTo>
              <a:lnTo>
                <a:pt x="0" y="346873"/>
              </a:lnTo>
            </a:path>
          </a:pathLst>
        </a:custGeom>
        <a:noFill/>
        <a:ln w="6350" cap="flat" cmpd="sng" algn="ctr">
          <a:solidFill>
            <a:schemeClr val="accent2">
              <a:shade val="90000"/>
              <a:hueOff val="-191560"/>
              <a:satOff val="136"/>
              <a:lumOff val="107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28252" y="1158688"/>
        <a:ext cx="303386" cy="3778"/>
      </dsp:txXfrm>
    </dsp:sp>
    <dsp:sp modelId="{5F88808A-26E1-49C3-8EF6-709839E1F96F}">
      <dsp:nvSpPr>
        <dsp:cNvPr id="0" name=""/>
        <dsp:cNvSpPr/>
      </dsp:nvSpPr>
      <dsp:spPr>
        <a:xfrm>
          <a:off x="6687344" y="4227"/>
          <a:ext cx="1641188" cy="98471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420" tIns="84415" rIns="80420" bIns="8441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Lato"/>
              <a:ea typeface="Lato"/>
              <a:cs typeface="Lato"/>
            </a:rPr>
            <a:t>TrimFiles</a:t>
          </a:r>
        </a:p>
      </dsp:txBody>
      <dsp:txXfrm>
        <a:off x="6687344" y="4227"/>
        <a:ext cx="1641188" cy="984713"/>
      </dsp:txXfrm>
    </dsp:sp>
    <dsp:sp modelId="{F7970503-2A60-4A72-9B2C-8448A0B01A7B}">
      <dsp:nvSpPr>
        <dsp:cNvPr id="0" name=""/>
        <dsp:cNvSpPr/>
      </dsp:nvSpPr>
      <dsp:spPr>
        <a:xfrm>
          <a:off x="2270747" y="1813050"/>
          <a:ext cx="346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73" y="45720"/>
              </a:lnTo>
            </a:path>
          </a:pathLst>
        </a:custGeom>
        <a:noFill/>
        <a:ln w="6350" cap="flat" cmpd="sng" algn="ctr">
          <a:solidFill>
            <a:schemeClr val="accent2">
              <a:shade val="90000"/>
              <a:hueOff val="-255414"/>
              <a:satOff val="182"/>
              <a:lumOff val="1427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4747" y="1856881"/>
        <a:ext cx="18873" cy="3778"/>
      </dsp:txXfrm>
    </dsp:sp>
    <dsp:sp modelId="{26FCAB7C-C144-4F7D-974C-CFCC4B11662D}">
      <dsp:nvSpPr>
        <dsp:cNvPr id="0" name=""/>
        <dsp:cNvSpPr/>
      </dsp:nvSpPr>
      <dsp:spPr>
        <a:xfrm>
          <a:off x="631359" y="1366413"/>
          <a:ext cx="1641188" cy="98471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420" tIns="84415" rIns="80420" bIns="8441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Lato"/>
              <a:ea typeface="Lato"/>
              <a:cs typeface="Lato"/>
            </a:rPr>
            <a:t>Determine Genome Info (</a:t>
          </a:r>
          <a:r>
            <a:rPr lang="en-US" sz="1200" kern="1200" err="1">
              <a:latin typeface="Lato"/>
              <a:ea typeface="Lato"/>
              <a:cs typeface="Lato"/>
            </a:rPr>
            <a:t>Pipeline_mod</a:t>
          </a:r>
          <a:r>
            <a:rPr lang="en-US" sz="1200" kern="1200">
              <a:latin typeface="Lato"/>
              <a:ea typeface="Lato"/>
              <a:cs typeface="Lato"/>
            </a:rPr>
            <a:t> Function)</a:t>
          </a:r>
        </a:p>
      </dsp:txBody>
      <dsp:txXfrm>
        <a:off x="631359" y="1366413"/>
        <a:ext cx="1641188" cy="984713"/>
      </dsp:txXfrm>
    </dsp:sp>
    <dsp:sp modelId="{1201931F-AAE9-4CBE-A6A6-B6456CC002F0}">
      <dsp:nvSpPr>
        <dsp:cNvPr id="0" name=""/>
        <dsp:cNvSpPr/>
      </dsp:nvSpPr>
      <dsp:spPr>
        <a:xfrm>
          <a:off x="4289409" y="1813050"/>
          <a:ext cx="346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73" y="45720"/>
              </a:lnTo>
            </a:path>
          </a:pathLst>
        </a:custGeom>
        <a:noFill/>
        <a:ln w="6350" cap="flat" cmpd="sng" algn="ctr">
          <a:solidFill>
            <a:schemeClr val="accent2">
              <a:shade val="90000"/>
              <a:hueOff val="-319267"/>
              <a:satOff val="227"/>
              <a:lumOff val="178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53409" y="1856881"/>
        <a:ext cx="18873" cy="3778"/>
      </dsp:txXfrm>
    </dsp:sp>
    <dsp:sp modelId="{01A549F1-BC5D-4DF3-8616-A35CF000A064}">
      <dsp:nvSpPr>
        <dsp:cNvPr id="0" name=""/>
        <dsp:cNvSpPr/>
      </dsp:nvSpPr>
      <dsp:spPr>
        <a:xfrm>
          <a:off x="2650020" y="1366413"/>
          <a:ext cx="1641188" cy="98471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420" tIns="84415" rIns="80420" bIns="8441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Lato"/>
              <a:ea typeface="Lato"/>
              <a:cs typeface="Lato"/>
            </a:rPr>
            <a:t>Fasta</a:t>
          </a:r>
          <a:r>
            <a:rPr lang="en-US" sz="1200" kern="1200">
              <a:latin typeface="Lato"/>
              <a:ea typeface="Lato"/>
              <a:cs typeface="Lato"/>
            </a:rPr>
            <a:t> Processing (</a:t>
          </a:r>
          <a:r>
            <a:rPr lang="en-US" sz="1200" kern="1200" err="1">
              <a:latin typeface="Lato"/>
              <a:ea typeface="Lato"/>
              <a:cs typeface="Lato"/>
            </a:rPr>
            <a:t>Pipeline_mod</a:t>
          </a:r>
          <a:r>
            <a:rPr lang="en-US" sz="1200" kern="1200">
              <a:latin typeface="Lato"/>
              <a:ea typeface="Lato"/>
              <a:cs typeface="Lato"/>
            </a:rPr>
            <a:t> Function)</a:t>
          </a:r>
        </a:p>
      </dsp:txBody>
      <dsp:txXfrm>
        <a:off x="2650020" y="1366413"/>
        <a:ext cx="1641188" cy="984713"/>
      </dsp:txXfrm>
    </dsp:sp>
    <dsp:sp modelId="{207918E5-E07E-4C8B-9768-606D7D0DB8D6}">
      <dsp:nvSpPr>
        <dsp:cNvPr id="0" name=""/>
        <dsp:cNvSpPr/>
      </dsp:nvSpPr>
      <dsp:spPr>
        <a:xfrm>
          <a:off x="6308071" y="1813050"/>
          <a:ext cx="346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73" y="45720"/>
              </a:lnTo>
            </a:path>
          </a:pathLst>
        </a:custGeom>
        <a:noFill/>
        <a:ln w="6350" cap="flat" cmpd="sng" algn="ctr">
          <a:solidFill>
            <a:schemeClr val="accent2">
              <a:shade val="90000"/>
              <a:hueOff val="-383121"/>
              <a:satOff val="273"/>
              <a:lumOff val="214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72070" y="1856881"/>
        <a:ext cx="18873" cy="3778"/>
      </dsp:txXfrm>
    </dsp:sp>
    <dsp:sp modelId="{FC382B7F-68B6-45CC-80C0-8C32B0535806}">
      <dsp:nvSpPr>
        <dsp:cNvPr id="0" name=""/>
        <dsp:cNvSpPr/>
      </dsp:nvSpPr>
      <dsp:spPr>
        <a:xfrm>
          <a:off x="4668682" y="1366413"/>
          <a:ext cx="1641188" cy="98471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420" tIns="84415" rIns="80420" bIns="8441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Lato"/>
              <a:ea typeface="Lato"/>
              <a:cs typeface="Lato"/>
            </a:rPr>
            <a:t>Alignment</a:t>
          </a:r>
        </a:p>
      </dsp:txBody>
      <dsp:txXfrm>
        <a:off x="4668682" y="1366413"/>
        <a:ext cx="1641188" cy="984713"/>
      </dsp:txXfrm>
    </dsp:sp>
    <dsp:sp modelId="{34FE607E-C604-4FFF-BF19-F86E492EB008}">
      <dsp:nvSpPr>
        <dsp:cNvPr id="0" name=""/>
        <dsp:cNvSpPr/>
      </dsp:nvSpPr>
      <dsp:spPr>
        <a:xfrm>
          <a:off x="1451953" y="2349327"/>
          <a:ext cx="6055985" cy="346873"/>
        </a:xfrm>
        <a:custGeom>
          <a:avLst/>
          <a:gdLst/>
          <a:ahLst/>
          <a:cxnLst/>
          <a:rect l="0" t="0" r="0" b="0"/>
          <a:pathLst>
            <a:path>
              <a:moveTo>
                <a:pt x="6055985" y="0"/>
              </a:moveTo>
              <a:lnTo>
                <a:pt x="6055985" y="190536"/>
              </a:lnTo>
              <a:lnTo>
                <a:pt x="0" y="190536"/>
              </a:lnTo>
              <a:lnTo>
                <a:pt x="0" y="346873"/>
              </a:lnTo>
            </a:path>
          </a:pathLst>
        </a:custGeom>
        <a:noFill/>
        <a:ln w="6350" cap="flat" cmpd="sng" algn="ctr">
          <a:solidFill>
            <a:schemeClr val="accent2">
              <a:shade val="90000"/>
              <a:hueOff val="-446974"/>
              <a:satOff val="318"/>
              <a:lumOff val="2497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28252" y="2520874"/>
        <a:ext cx="303386" cy="3778"/>
      </dsp:txXfrm>
    </dsp:sp>
    <dsp:sp modelId="{6D94BD28-4555-4E6C-B24B-624E4D35417F}">
      <dsp:nvSpPr>
        <dsp:cNvPr id="0" name=""/>
        <dsp:cNvSpPr/>
      </dsp:nvSpPr>
      <dsp:spPr>
        <a:xfrm>
          <a:off x="6687344" y="1366413"/>
          <a:ext cx="1641188" cy="98471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420" tIns="84415" rIns="80420" bIns="8441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Lato"/>
              <a:ea typeface="Lato"/>
              <a:cs typeface="Lato"/>
            </a:rPr>
            <a:t>Preprocessing</a:t>
          </a:r>
        </a:p>
      </dsp:txBody>
      <dsp:txXfrm>
        <a:off x="6687344" y="1366413"/>
        <a:ext cx="1641188" cy="984713"/>
      </dsp:txXfrm>
    </dsp:sp>
    <dsp:sp modelId="{46BE002E-2EF6-4BE6-89C3-DDE8694E6055}">
      <dsp:nvSpPr>
        <dsp:cNvPr id="0" name=""/>
        <dsp:cNvSpPr/>
      </dsp:nvSpPr>
      <dsp:spPr>
        <a:xfrm>
          <a:off x="2270747" y="3175236"/>
          <a:ext cx="346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73" y="45720"/>
              </a:lnTo>
            </a:path>
          </a:pathLst>
        </a:custGeom>
        <a:noFill/>
        <a:ln w="6350" cap="flat" cmpd="sng" algn="ctr">
          <a:solidFill>
            <a:schemeClr val="accent2">
              <a:shade val="90000"/>
              <a:hueOff val="-510828"/>
              <a:satOff val="364"/>
              <a:lumOff val="2854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4747" y="3219067"/>
        <a:ext cx="18873" cy="3778"/>
      </dsp:txXfrm>
    </dsp:sp>
    <dsp:sp modelId="{1731792D-A24B-41FE-983A-176115580E17}">
      <dsp:nvSpPr>
        <dsp:cNvPr id="0" name=""/>
        <dsp:cNvSpPr/>
      </dsp:nvSpPr>
      <dsp:spPr>
        <a:xfrm>
          <a:off x="631359" y="2728600"/>
          <a:ext cx="1641188" cy="98471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420" tIns="84415" rIns="80420" bIns="8441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Lato"/>
              <a:ea typeface="Lato"/>
              <a:cs typeface="Lato"/>
            </a:rPr>
            <a:t>Write </a:t>
          </a:r>
          <a:r>
            <a:rPr lang="en-US" sz="1200" kern="1200" err="1">
              <a:latin typeface="Lato"/>
              <a:ea typeface="Lato"/>
              <a:cs typeface="Lato"/>
            </a:rPr>
            <a:t>FIle</a:t>
          </a:r>
          <a:r>
            <a:rPr lang="en-US" sz="1200" kern="1200">
              <a:latin typeface="Lato"/>
              <a:ea typeface="Lato"/>
              <a:cs typeface="Lato"/>
            </a:rPr>
            <a:t> (</a:t>
          </a:r>
          <a:r>
            <a:rPr lang="en-US" sz="1200" kern="1200" err="1">
              <a:latin typeface="Lato"/>
              <a:ea typeface="Lato"/>
              <a:cs typeface="Lato"/>
            </a:rPr>
            <a:t>Pipeline_mod</a:t>
          </a:r>
          <a:r>
            <a:rPr lang="en-US" sz="1200" kern="1200">
              <a:latin typeface="Lato"/>
              <a:ea typeface="Lato"/>
              <a:cs typeface="Lato"/>
            </a:rPr>
            <a:t> Function)</a:t>
          </a:r>
        </a:p>
      </dsp:txBody>
      <dsp:txXfrm>
        <a:off x="631359" y="2728600"/>
        <a:ext cx="1641188" cy="984713"/>
      </dsp:txXfrm>
    </dsp:sp>
    <dsp:sp modelId="{2ED5A72A-2678-4F33-8700-5A81B1C6538C}">
      <dsp:nvSpPr>
        <dsp:cNvPr id="0" name=""/>
        <dsp:cNvSpPr/>
      </dsp:nvSpPr>
      <dsp:spPr>
        <a:xfrm>
          <a:off x="4289409" y="3175236"/>
          <a:ext cx="346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73" y="45720"/>
              </a:lnTo>
            </a:path>
          </a:pathLst>
        </a:custGeom>
        <a:noFill/>
        <a:ln w="6350" cap="flat" cmpd="sng" algn="ctr">
          <a:solidFill>
            <a:schemeClr val="accent2">
              <a:shade val="90000"/>
              <a:hueOff val="-574681"/>
              <a:satOff val="409"/>
              <a:lumOff val="321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53409" y="3219067"/>
        <a:ext cx="18873" cy="3778"/>
      </dsp:txXfrm>
    </dsp:sp>
    <dsp:sp modelId="{9353C02C-B01E-4950-A21E-828C8CADF739}">
      <dsp:nvSpPr>
        <dsp:cNvPr id="0" name=""/>
        <dsp:cNvSpPr/>
      </dsp:nvSpPr>
      <dsp:spPr>
        <a:xfrm>
          <a:off x="2650020" y="2728600"/>
          <a:ext cx="1641188" cy="98471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3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420" tIns="84415" rIns="80420" bIns="8441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Lato"/>
              <a:ea typeface="Lato"/>
              <a:cs typeface="Lato"/>
            </a:rPr>
            <a:t>Perform </a:t>
          </a:r>
          <a:r>
            <a:rPr lang="en-US" sz="1200" kern="1200" err="1">
              <a:latin typeface="Lato"/>
              <a:ea typeface="Lato"/>
              <a:cs typeface="Lato"/>
            </a:rPr>
            <a:t>multiqc</a:t>
          </a:r>
          <a:r>
            <a:rPr lang="en-US" sz="1200" kern="1200">
              <a:latin typeface="Lato"/>
              <a:ea typeface="Lato"/>
              <a:cs typeface="Lato"/>
            </a:rPr>
            <a:t> (</a:t>
          </a:r>
          <a:r>
            <a:rPr lang="en-US" sz="1200" kern="1200" err="1">
              <a:latin typeface="Lato"/>
              <a:ea typeface="Lato"/>
              <a:cs typeface="Lato"/>
            </a:rPr>
            <a:t>Pipeline_mod</a:t>
          </a:r>
          <a:r>
            <a:rPr lang="en-US" sz="1200" kern="1200">
              <a:latin typeface="Lato"/>
              <a:ea typeface="Lato"/>
              <a:cs typeface="Lato"/>
            </a:rPr>
            <a:t> Function)</a:t>
          </a:r>
        </a:p>
      </dsp:txBody>
      <dsp:txXfrm>
        <a:off x="2650020" y="2728600"/>
        <a:ext cx="1641188" cy="984713"/>
      </dsp:txXfrm>
    </dsp:sp>
    <dsp:sp modelId="{C2B40C54-B2BA-4F20-ADAE-465E738B8019}">
      <dsp:nvSpPr>
        <dsp:cNvPr id="0" name=""/>
        <dsp:cNvSpPr/>
      </dsp:nvSpPr>
      <dsp:spPr>
        <a:xfrm>
          <a:off x="4668682" y="2728600"/>
          <a:ext cx="1641188" cy="98471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420" tIns="84415" rIns="80420" bIns="8441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Lato"/>
              <a:ea typeface="Lato"/>
              <a:cs typeface="Lato"/>
            </a:rPr>
            <a:t>pdf</a:t>
          </a:r>
        </a:p>
      </dsp:txBody>
      <dsp:txXfrm>
        <a:off x="4668682" y="2728600"/>
        <a:ext cx="1641188" cy="984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0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5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1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2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4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6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8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1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rello.com/b/eiJfYT1r/thema0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27">
            <a:extLst>
              <a:ext uri="{FF2B5EF4-FFF2-40B4-BE49-F238E27FC236}">
                <a16:creationId xmlns:a16="http://schemas.microsoft.com/office/drawing/2014/main" id="{5604D43E-708E-4AB2-8791-04C7BF7AE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29">
            <a:extLst>
              <a:ext uri="{FF2B5EF4-FFF2-40B4-BE49-F238E27FC236}">
                <a16:creationId xmlns:a16="http://schemas.microsoft.com/office/drawing/2014/main" id="{9780F90C-AA1E-4CB4-A662-4C479A827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1">
            <a:extLst>
              <a:ext uri="{FF2B5EF4-FFF2-40B4-BE49-F238E27FC236}">
                <a16:creationId xmlns:a16="http://schemas.microsoft.com/office/drawing/2014/main" id="{7E9F80AA-665A-4CDD-BA68-10F340BC7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3070" y="2168070"/>
            <a:ext cx="2521861" cy="2521861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8B1CC5-8838-4DBD-A9F4-B801ED7F7A23}"/>
              </a:ext>
            </a:extLst>
          </p:cNvPr>
          <p:cNvSpPr txBox="1"/>
          <p:nvPr/>
        </p:nvSpPr>
        <p:spPr>
          <a:xfrm>
            <a:off x="8223463" y="2483915"/>
            <a:ext cx="1865622" cy="18901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  <a:ea typeface="Lato"/>
                <a:cs typeface="Lato"/>
              </a:rPr>
              <a:t>Mats </a:t>
            </a:r>
            <a:r>
              <a:rPr lang="en-US" sz="20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  <a:ea typeface="Lato"/>
                <a:cs typeface="Lato"/>
              </a:rPr>
              <a:t>Slik</a:t>
            </a:r>
            <a:endParaRPr lang="en-US" sz="2000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  <a:ea typeface="Lato"/>
                <a:cs typeface="Lato"/>
              </a:rPr>
              <a:t>Lisa Hu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  <a:ea typeface="Lato"/>
                <a:cs typeface="Lato"/>
              </a:rPr>
              <a:t>Dennis</a:t>
            </a:r>
            <a:r>
              <a:rPr lang="en-US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  <a:ea typeface="Lato"/>
                <a:cs typeface="Lato"/>
              </a:rPr>
              <a:t> Haandrikman</a:t>
            </a:r>
            <a:endParaRPr lang="en-US" kern="120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  <a:ea typeface="Lato"/>
                <a:cs typeface="Lato"/>
              </a:rPr>
              <a:t>Orfeas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  <a:ea typeface="Lato"/>
                <a:cs typeface="Lato"/>
              </a:rPr>
              <a:t>Gkourlias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4599C-B1F3-48C2-AF9C-564C4CFE68E8}"/>
              </a:ext>
            </a:extLst>
          </p:cNvPr>
          <p:cNvSpPr txBox="1"/>
          <p:nvPr/>
        </p:nvSpPr>
        <p:spPr>
          <a:xfrm>
            <a:off x="4867275" y="334327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65762-FD57-4084-A87E-6E2588CE1C42}"/>
              </a:ext>
            </a:extLst>
          </p:cNvPr>
          <p:cNvSpPr txBox="1"/>
          <p:nvPr/>
        </p:nvSpPr>
        <p:spPr>
          <a:xfrm>
            <a:off x="1570863" y="3005559"/>
            <a:ext cx="2965621" cy="8408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ln w="3175" cmpd="sng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Lato"/>
                <a:ea typeface="Tahoma"/>
                <a:cs typeface="Biome"/>
              </a:rPr>
              <a:t>Project </a:t>
            </a:r>
            <a:r>
              <a:rPr lang="en-US" sz="2600" err="1">
                <a:ln w="3175" cmpd="sng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Lato"/>
                <a:ea typeface="Tahoma"/>
                <a:cs typeface="Arial"/>
              </a:rPr>
              <a:t>Chocokoffie</a:t>
            </a:r>
            <a:endParaRPr lang="en-US" sz="2600" kern="1200" cap="all">
              <a:ln w="3175" cmpd="sng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Lato"/>
              <a:ea typeface="Tahoma"/>
              <a:cs typeface="Arial"/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0DF65C2-BEB8-4E45-8865-A9C282D0F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127" y="5974771"/>
            <a:ext cx="2352173" cy="113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6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5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2500" cap="small">
                <a:solidFill>
                  <a:srgbClr val="595959"/>
                </a:solidFill>
                <a:latin typeface="Lato"/>
                <a:ea typeface="Lato"/>
                <a:cs typeface="Calibri"/>
              </a:rPr>
              <a:t>Determine Genome Info (</a:t>
            </a:r>
            <a:r>
              <a:rPr lang="en-US" sz="2500" cap="small" err="1">
                <a:solidFill>
                  <a:srgbClr val="595959"/>
                </a:solidFill>
                <a:latin typeface="Lato"/>
                <a:ea typeface="Lato"/>
                <a:cs typeface="Calibri"/>
              </a:rPr>
              <a:t>Pipeline_mod</a:t>
            </a:r>
            <a:r>
              <a:rPr lang="en-US" sz="2500" cap="small">
                <a:solidFill>
                  <a:srgbClr val="595959"/>
                </a:solidFill>
                <a:latin typeface="Lato"/>
                <a:ea typeface="Lato"/>
                <a:cs typeface="Calibri"/>
              </a:rPr>
              <a:t> Function)</a:t>
            </a:r>
            <a:endParaRPr lang="en-US"/>
          </a:p>
          <a:p>
            <a:pPr algn="ctr"/>
            <a:endParaRPr lang="en-US" sz="2500" cap="small">
              <a:solidFill>
                <a:srgbClr val="595959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6AA8C3-DDB5-435D-9CA9-92595048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595959"/>
                </a:solidFill>
                <a:cs typeface="Calibri"/>
              </a:rPr>
              <a:t>OO</a:t>
            </a:r>
            <a:endParaRPr lang="en-US" sz="2000">
              <a:solidFill>
                <a:srgbClr val="59595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A1FE50-3320-48F6-A7B9-ADE3A8D2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127" y="5974771"/>
            <a:ext cx="2352173" cy="1134801"/>
          </a:xfrm>
          <a:prstGeom prst="rect">
            <a:avLst/>
          </a:prstGeom>
        </p:spPr>
      </p:pic>
      <p:pic>
        <p:nvPicPr>
          <p:cNvPr id="5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03638FC7-EC01-41A2-9AC9-AB9DAA303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31" y="1812091"/>
            <a:ext cx="5566507" cy="316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3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5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2500" cap="small">
                <a:solidFill>
                  <a:srgbClr val="595959"/>
                </a:solidFill>
                <a:latin typeface="Lato"/>
                <a:ea typeface="Lato"/>
                <a:cs typeface="Calibri"/>
              </a:rPr>
              <a:t>Alignment</a:t>
            </a:r>
          </a:p>
          <a:p>
            <a:pPr algn="ctr"/>
            <a:endParaRPr lang="en-US" sz="2500" cap="small">
              <a:solidFill>
                <a:srgbClr val="595959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6AA8C3-DDB5-435D-9CA9-92595048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595959"/>
                </a:solidFill>
                <a:cs typeface="Calibri"/>
              </a:rPr>
              <a:t>Preliminary showcase</a:t>
            </a:r>
          </a:p>
          <a:p>
            <a:r>
              <a:rPr lang="en-US" sz="2000">
                <a:solidFill>
                  <a:srgbClr val="595959"/>
                </a:solidFill>
                <a:cs typeface="Calibri"/>
              </a:rPr>
              <a:t>OO</a:t>
            </a:r>
          </a:p>
          <a:p>
            <a:r>
              <a:rPr lang="en-US" sz="2000">
                <a:solidFill>
                  <a:srgbClr val="595959"/>
                </a:solidFill>
                <a:cs typeface="Calibri"/>
              </a:rPr>
              <a:t>Multiprocessed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B49DBF-1C2E-47DA-88B1-0BF3B25C8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127" y="5974771"/>
            <a:ext cx="2352173" cy="1134801"/>
          </a:xfrm>
          <a:prstGeom prst="rect">
            <a:avLst/>
          </a:prstGeom>
        </p:spPr>
      </p:pic>
      <p:pic>
        <p:nvPicPr>
          <p:cNvPr id="5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96909E8D-311E-4334-8F0A-BC2B73EE6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939" y="4499040"/>
            <a:ext cx="7705969" cy="1933691"/>
          </a:xfrm>
          <a:prstGeom prst="rect">
            <a:avLst/>
          </a:prstGeom>
        </p:spPr>
      </p:pic>
      <p:pic>
        <p:nvPicPr>
          <p:cNvPr id="4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AF1C6FD3-6068-4861-89B2-53B5C0348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75" y="160380"/>
            <a:ext cx="5799137" cy="32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0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5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2500" cap="small" err="1">
                <a:solidFill>
                  <a:srgbClr val="595959"/>
                </a:solidFill>
                <a:latin typeface="Lato"/>
                <a:ea typeface="Lato"/>
                <a:cs typeface="Calibri"/>
              </a:rPr>
              <a:t>Fasta</a:t>
            </a:r>
            <a:r>
              <a:rPr lang="en-US" sz="2500" cap="small">
                <a:solidFill>
                  <a:srgbClr val="595959"/>
                </a:solidFill>
                <a:latin typeface="Lato"/>
                <a:ea typeface="Lato"/>
                <a:cs typeface="Calibri"/>
              </a:rPr>
              <a:t> Processing (</a:t>
            </a:r>
            <a:r>
              <a:rPr lang="en-US" sz="2500" cap="small" err="1">
                <a:solidFill>
                  <a:srgbClr val="595959"/>
                </a:solidFill>
                <a:latin typeface="Lato"/>
                <a:ea typeface="Lato"/>
                <a:cs typeface="Calibri"/>
              </a:rPr>
              <a:t>Pipeline_mod</a:t>
            </a:r>
            <a:r>
              <a:rPr lang="en-US" sz="2500" cap="small">
                <a:solidFill>
                  <a:srgbClr val="595959"/>
                </a:solidFill>
                <a:latin typeface="Lato"/>
                <a:ea typeface="Lato"/>
                <a:cs typeface="Calibri"/>
              </a:rPr>
              <a:t> Function)</a:t>
            </a:r>
            <a:endParaRPr lang="en-US"/>
          </a:p>
          <a:p>
            <a:pPr algn="ctr"/>
            <a:endParaRPr lang="en-US" sz="2500" cap="small">
              <a:solidFill>
                <a:srgbClr val="595959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6AA8C3-DDB5-435D-9CA9-92595048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595959"/>
                </a:solidFill>
                <a:cs typeface="Calibri"/>
              </a:rPr>
              <a:t>Preliminary showcase</a:t>
            </a:r>
          </a:p>
          <a:p>
            <a:r>
              <a:rPr lang="en-US" sz="2000">
                <a:solidFill>
                  <a:srgbClr val="595959"/>
                </a:solidFill>
                <a:cs typeface="Calibri"/>
              </a:rPr>
              <a:t>OO</a:t>
            </a:r>
          </a:p>
          <a:p>
            <a:r>
              <a:rPr lang="en-US" sz="2000">
                <a:solidFill>
                  <a:srgbClr val="595959"/>
                </a:solidFill>
                <a:cs typeface="Calibri"/>
              </a:rPr>
              <a:t>Multiprocessed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883BC0-BD85-40F2-8A61-8F768C9C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127" y="5974771"/>
            <a:ext cx="2352173" cy="1134801"/>
          </a:xfrm>
          <a:prstGeom prst="rect">
            <a:avLst/>
          </a:prstGeom>
        </p:spPr>
      </p:pic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FDC65D08-6D57-49AA-BE54-6A04EDE65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650" y="1391332"/>
            <a:ext cx="5815012" cy="406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8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5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2500" cap="small">
                <a:solidFill>
                  <a:srgbClr val="595959"/>
                </a:solidFill>
                <a:latin typeface="Lato"/>
                <a:ea typeface="Lato"/>
                <a:cs typeface="Calibri"/>
              </a:rPr>
              <a:t>Preprocessing</a:t>
            </a:r>
          </a:p>
          <a:p>
            <a:pPr algn="ctr"/>
            <a:endParaRPr lang="en-US" sz="2500" cap="small">
              <a:solidFill>
                <a:srgbClr val="595959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6AA8C3-DDB5-435D-9CA9-92595048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595959"/>
                </a:solidFill>
                <a:cs typeface="Calibri"/>
              </a:rPr>
              <a:t>Preliminary showcase</a:t>
            </a:r>
          </a:p>
          <a:p>
            <a:r>
              <a:rPr lang="en-US" sz="2000">
                <a:solidFill>
                  <a:srgbClr val="595959"/>
                </a:solidFill>
                <a:cs typeface="Calibri"/>
              </a:rPr>
              <a:t>OO</a:t>
            </a:r>
          </a:p>
          <a:p>
            <a:r>
              <a:rPr lang="en-US" sz="2000" err="1">
                <a:solidFill>
                  <a:srgbClr val="595959"/>
                </a:solidFill>
                <a:cs typeface="Calibri"/>
              </a:rPr>
              <a:t>Multiprocessed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BB929D-7486-41D5-A2BF-F9B628C44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127" y="5974771"/>
            <a:ext cx="2352173" cy="1134801"/>
          </a:xfrm>
          <a:prstGeom prst="rect">
            <a:avLst/>
          </a:prstGeom>
        </p:spPr>
      </p:pic>
      <p:pic>
        <p:nvPicPr>
          <p:cNvPr id="5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58A97DAE-06CD-449E-906F-C275A59C1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708" y="495828"/>
            <a:ext cx="5742353" cy="586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14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5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2500" cap="small">
                <a:solidFill>
                  <a:srgbClr val="595959"/>
                </a:solidFill>
                <a:latin typeface="Lato"/>
                <a:ea typeface="Lato"/>
                <a:cs typeface="Calibri"/>
              </a:rPr>
              <a:t>Write File (</a:t>
            </a:r>
            <a:r>
              <a:rPr lang="en-US" sz="2500" cap="small" err="1">
                <a:solidFill>
                  <a:srgbClr val="595959"/>
                </a:solidFill>
                <a:latin typeface="Lato"/>
                <a:ea typeface="Lato"/>
                <a:cs typeface="Calibri"/>
              </a:rPr>
              <a:t>Pipeline_mod</a:t>
            </a:r>
            <a:r>
              <a:rPr lang="en-US" sz="2500" cap="small">
                <a:solidFill>
                  <a:srgbClr val="595959"/>
                </a:solidFill>
                <a:latin typeface="Lato"/>
                <a:ea typeface="Lato"/>
                <a:cs typeface="Calibri"/>
              </a:rPr>
              <a:t> Function)</a:t>
            </a:r>
            <a:endParaRPr lang="en-US"/>
          </a:p>
          <a:p>
            <a:pPr algn="ctr"/>
            <a:endParaRPr lang="en-US" sz="2500" cap="small">
              <a:solidFill>
                <a:srgbClr val="595959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6AA8C3-DDB5-435D-9CA9-92595048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595959"/>
                </a:solidFill>
                <a:cs typeface="Calibri"/>
              </a:rPr>
              <a:t>Preliminary showcase</a:t>
            </a:r>
          </a:p>
          <a:p>
            <a:r>
              <a:rPr lang="en-US" sz="2000">
                <a:solidFill>
                  <a:srgbClr val="595959"/>
                </a:solidFill>
                <a:cs typeface="Calibri"/>
              </a:rPr>
              <a:t>OO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8CD26-8AFB-41BC-853C-44B89272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127" y="5974771"/>
            <a:ext cx="2352173" cy="1134801"/>
          </a:xfrm>
          <a:prstGeom prst="rect">
            <a:avLst/>
          </a:prstGeom>
        </p:spPr>
      </p:pic>
      <p:pic>
        <p:nvPicPr>
          <p:cNvPr id="5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0F7A0679-532C-49B4-BF2C-A41689620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2435447"/>
            <a:ext cx="5586046" cy="198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3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5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2500" cap="small">
                <a:solidFill>
                  <a:srgbClr val="595959"/>
                </a:solidFill>
                <a:latin typeface="Lato"/>
                <a:ea typeface="Lato"/>
                <a:cs typeface="Calibri"/>
              </a:rPr>
              <a:t>Write File (</a:t>
            </a:r>
            <a:r>
              <a:rPr lang="en-US" sz="2500" cap="small" err="1">
                <a:solidFill>
                  <a:srgbClr val="595959"/>
                </a:solidFill>
                <a:latin typeface="Lato"/>
                <a:ea typeface="Lato"/>
                <a:cs typeface="Calibri"/>
              </a:rPr>
              <a:t>Pipeline_mod</a:t>
            </a:r>
            <a:r>
              <a:rPr lang="en-US" sz="2500" cap="small">
                <a:solidFill>
                  <a:srgbClr val="595959"/>
                </a:solidFill>
                <a:latin typeface="Lato"/>
                <a:ea typeface="Lato"/>
                <a:cs typeface="Calibri"/>
              </a:rPr>
              <a:t> Function)</a:t>
            </a:r>
            <a:endParaRPr lang="en-US"/>
          </a:p>
          <a:p>
            <a:pPr algn="ctr"/>
            <a:endParaRPr lang="en-US" sz="2500" cap="small">
              <a:solidFill>
                <a:srgbClr val="595959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6AA8C3-DDB5-435D-9CA9-92595048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595959"/>
                </a:solidFill>
                <a:cs typeface="Calibri"/>
              </a:rPr>
              <a:t>Preliminary showcase</a:t>
            </a:r>
          </a:p>
          <a:p>
            <a:r>
              <a:rPr lang="en-US" sz="2000">
                <a:solidFill>
                  <a:srgbClr val="595959"/>
                </a:solidFill>
                <a:cs typeface="Calibri"/>
              </a:rPr>
              <a:t>OO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22127E-AD3E-4211-9836-685424E34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127" y="5974771"/>
            <a:ext cx="2352173" cy="1134801"/>
          </a:xfrm>
          <a:prstGeom prst="rect">
            <a:avLst/>
          </a:prstGeom>
        </p:spPr>
      </p:pic>
      <p:pic>
        <p:nvPicPr>
          <p:cNvPr id="5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40F5A600-FAEF-42EF-8016-D5799D71F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2435447"/>
            <a:ext cx="5586046" cy="198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01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5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2500" cap="small">
                <a:solidFill>
                  <a:srgbClr val="595959"/>
                </a:solidFill>
                <a:latin typeface="Lato"/>
                <a:ea typeface="Lato"/>
                <a:cs typeface="Calibri"/>
              </a:rPr>
              <a:t>Perform </a:t>
            </a:r>
            <a:r>
              <a:rPr lang="en-US" sz="2500" cap="small" err="1">
                <a:solidFill>
                  <a:srgbClr val="595959"/>
                </a:solidFill>
                <a:latin typeface="Lato"/>
                <a:ea typeface="Lato"/>
                <a:cs typeface="Calibri"/>
              </a:rPr>
              <a:t>multiqc</a:t>
            </a:r>
            <a:r>
              <a:rPr lang="en-US" sz="2500" cap="small">
                <a:solidFill>
                  <a:srgbClr val="595959"/>
                </a:solidFill>
                <a:latin typeface="Lato"/>
                <a:ea typeface="Lato"/>
                <a:cs typeface="Calibri"/>
              </a:rPr>
              <a:t> (</a:t>
            </a:r>
            <a:r>
              <a:rPr lang="en-US" sz="2500" cap="small" err="1">
                <a:solidFill>
                  <a:srgbClr val="595959"/>
                </a:solidFill>
                <a:latin typeface="Lato"/>
                <a:ea typeface="Lato"/>
                <a:cs typeface="Calibri"/>
              </a:rPr>
              <a:t>Pipeline_mod</a:t>
            </a:r>
            <a:r>
              <a:rPr lang="en-US" sz="2500" cap="small">
                <a:solidFill>
                  <a:srgbClr val="595959"/>
                </a:solidFill>
                <a:latin typeface="Lato"/>
                <a:ea typeface="Lato"/>
                <a:cs typeface="Calibri"/>
              </a:rPr>
              <a:t> Function)</a:t>
            </a:r>
            <a:endParaRPr lang="en-US"/>
          </a:p>
          <a:p>
            <a:pPr algn="ctr"/>
            <a:endParaRPr lang="en-US" sz="2500" cap="small">
              <a:solidFill>
                <a:srgbClr val="595959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6AA8C3-DDB5-435D-9CA9-92595048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595959"/>
                </a:solidFill>
                <a:cs typeface="Calibri"/>
              </a:rPr>
              <a:t>Preliminary showcase</a:t>
            </a:r>
          </a:p>
          <a:p>
            <a:r>
              <a:rPr lang="en-US" sz="2000">
                <a:solidFill>
                  <a:srgbClr val="595959"/>
                </a:solidFill>
                <a:cs typeface="Calibri"/>
              </a:rPr>
              <a:t>OO</a:t>
            </a:r>
          </a:p>
          <a:p>
            <a:r>
              <a:rPr lang="en-US" sz="2000">
                <a:solidFill>
                  <a:srgbClr val="595959"/>
                </a:solidFill>
                <a:cs typeface="Calibri"/>
              </a:rPr>
              <a:t>Multiprocessed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3795BC-A745-4482-BF68-1FCF61109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127" y="5974771"/>
            <a:ext cx="2352173" cy="1134801"/>
          </a:xfrm>
          <a:prstGeom prst="rect">
            <a:avLst/>
          </a:prstGeom>
        </p:spPr>
      </p:pic>
      <p:pic>
        <p:nvPicPr>
          <p:cNvPr id="5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9D67D2C9-9ADE-47B6-B6D5-5BF55D9F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784" y="2748197"/>
            <a:ext cx="5595815" cy="135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24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C6FC42E6-6C25-4922-95D2-B97B1E12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0295F874-A8A5-4A14-8CFC-828968DE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754" y="0"/>
            <a:ext cx="473178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84716" y="871442"/>
            <a:ext cx="2924843" cy="3172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500" cap="small" err="1">
                <a:solidFill>
                  <a:srgbClr val="595959"/>
                </a:solidFill>
                <a:latin typeface="Lato"/>
                <a:ea typeface="Lato"/>
                <a:cs typeface="Lato"/>
              </a:rPr>
              <a:t>Eindresultaat</a:t>
            </a:r>
            <a:r>
              <a:rPr lang="en-US" sz="2500" cap="small">
                <a:solidFill>
                  <a:srgbClr val="595959"/>
                </a:solidFill>
                <a:latin typeface="Lato"/>
                <a:ea typeface="Lato"/>
                <a:cs typeface="Lato"/>
              </a:rPr>
              <a:t> </a:t>
            </a:r>
            <a:endParaRPr lang="en-US" sz="2500">
              <a:latin typeface="Lato"/>
              <a:ea typeface="Lato"/>
              <a:cs typeface="Lato"/>
            </a:endParaRPr>
          </a:p>
          <a:p>
            <a:pPr algn="ctr"/>
            <a:endParaRPr lang="en-US" sz="2800" kern="1200" cap="small">
              <a:solidFill>
                <a:srgbClr val="595959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6C1F8E-C17F-4FD4-A366-D5A854799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127" y="5974771"/>
            <a:ext cx="2352173" cy="11348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A2C4B8-D6E2-4963-8FDE-1DFDA04EA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072" y="3062008"/>
            <a:ext cx="4848267" cy="28285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nl-NL" sz="2000">
              <a:solidFill>
                <a:schemeClr val="tx1">
                  <a:lumMod val="65000"/>
                  <a:lumOff val="3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Lato"/>
              <a:ea typeface="Lato"/>
              <a:cs typeface="Calibri"/>
            </a:endParaRPr>
          </a:p>
          <a:p>
            <a:pPr>
              <a:buClr>
                <a:srgbClr val="FFFFFF"/>
              </a:buClr>
            </a:pPr>
            <a:endParaRPr lang="nl-NL" sz="2000">
              <a:solidFill>
                <a:schemeClr val="tx1">
                  <a:lumMod val="65000"/>
                  <a:lumOff val="3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Lato"/>
              <a:ea typeface="Lato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nl-NL" sz="1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Bugs </a:t>
            </a:r>
            <a:r>
              <a:rPr lang="nl-NL" sz="110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that</a:t>
            </a:r>
            <a:r>
              <a:rPr lang="nl-NL" sz="1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 have been found</a:t>
            </a:r>
          </a:p>
          <a:p>
            <a:pPr>
              <a:buClr>
                <a:srgbClr val="FFFFFF"/>
              </a:buClr>
            </a:pPr>
            <a:r>
              <a:rPr lang="nl-NL" sz="110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Fastq</a:t>
            </a:r>
            <a:r>
              <a:rPr lang="nl-NL" sz="1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 </a:t>
            </a:r>
            <a:r>
              <a:rPr lang="nl-NL" sz="110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quality</a:t>
            </a:r>
            <a:r>
              <a:rPr lang="nl-NL" sz="1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 of a </a:t>
            </a:r>
            <a:r>
              <a:rPr lang="nl-NL" sz="110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number</a:t>
            </a:r>
            <a:r>
              <a:rPr lang="nl-NL" sz="1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 of files was </a:t>
            </a:r>
            <a:r>
              <a:rPr lang="nl-NL" sz="110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too</a:t>
            </a:r>
            <a:r>
              <a:rPr lang="nl-NL" sz="1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 low </a:t>
            </a:r>
            <a:r>
              <a:rPr lang="nl-NL" sz="110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to</a:t>
            </a:r>
            <a:r>
              <a:rPr lang="nl-NL" sz="1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 </a:t>
            </a:r>
            <a:r>
              <a:rPr lang="nl-NL" sz="110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be</a:t>
            </a:r>
            <a:r>
              <a:rPr lang="nl-NL" sz="1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 </a:t>
            </a:r>
            <a:r>
              <a:rPr lang="nl-NL" sz="110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used</a:t>
            </a:r>
            <a:r>
              <a:rPr lang="nl-NL" sz="1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 in </a:t>
            </a:r>
            <a:r>
              <a:rPr lang="nl-NL" sz="110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alignment</a:t>
            </a:r>
            <a:r>
              <a:rPr lang="nl-NL" sz="1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.</a:t>
            </a:r>
            <a:endParaRPr lang="nl-NL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rgbClr val="FFFFFF"/>
              </a:buClr>
            </a:pPr>
            <a:r>
              <a:rPr lang="nl-NL" sz="11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Files; SRR018013_1.fastq.gz, SRR01803_2.fastq.gz, SRR1106118.fastq.gz, SRR1106122.fastq.gz, SRR1106138.fastq.gz, SRR1106139.fastq.gz &amp; SRR1106140.fastq.gz </a:t>
            </a:r>
            <a:r>
              <a:rPr lang="nl-NL" sz="11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their</a:t>
            </a:r>
            <a:r>
              <a:rPr lang="nl-NL" sz="11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nl-NL" sz="11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quality</a:t>
            </a:r>
            <a:r>
              <a:rPr lang="nl-NL" sz="11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has been </a:t>
            </a:r>
            <a:r>
              <a:rPr lang="nl-NL" sz="11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marked</a:t>
            </a:r>
            <a:r>
              <a:rPr lang="nl-NL" sz="11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as </a:t>
            </a:r>
            <a:r>
              <a:rPr lang="nl-NL" sz="11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insufficient</a:t>
            </a:r>
            <a:r>
              <a:rPr lang="nl-NL" sz="11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nl-NL" sz="11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by</a:t>
            </a:r>
            <a:r>
              <a:rPr lang="nl-NL" sz="11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nl-NL" sz="11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the</a:t>
            </a:r>
            <a:r>
              <a:rPr lang="nl-NL" sz="11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trimmer </a:t>
            </a:r>
            <a:r>
              <a:rPr lang="nl-NL" sz="11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function</a:t>
            </a:r>
            <a:r>
              <a:rPr lang="nl-NL" sz="11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</a:t>
            </a:r>
            <a:endParaRPr lang="nl-NL" sz="1100">
              <a:solidFill>
                <a:schemeClr val="tx1">
                  <a:lumMod val="65000"/>
                  <a:lumOff val="3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Lato"/>
              <a:ea typeface="Lato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nl-NL" sz="11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As </a:t>
            </a:r>
            <a:r>
              <a:rPr lang="nl-NL" sz="11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such</a:t>
            </a:r>
            <a:r>
              <a:rPr lang="nl-NL" sz="11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 these files have sub-par </a:t>
            </a:r>
            <a:r>
              <a:rPr lang="nl-NL" sz="11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quality</a:t>
            </a:r>
            <a:r>
              <a:rPr lang="nl-NL" sz="11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scores.</a:t>
            </a:r>
            <a:endParaRPr lang="nl-NL"/>
          </a:p>
          <a:p>
            <a:pPr marL="0" indent="0">
              <a:buClr>
                <a:srgbClr val="FFFFFF"/>
              </a:buClr>
              <a:buNone/>
            </a:pPr>
            <a:endParaRPr lang="nl-NL" sz="1100">
              <a:solidFill>
                <a:srgbClr val="000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Lato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endParaRPr lang="nl-NL" sz="1100">
              <a:solidFill>
                <a:schemeClr val="tx1">
                  <a:lumMod val="65000"/>
                  <a:lumOff val="3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Lato"/>
              <a:ea typeface="Lato"/>
              <a:cs typeface="Calibri"/>
            </a:endParaRPr>
          </a:p>
          <a:p>
            <a:pPr>
              <a:buClr>
                <a:srgbClr val="FFFFFF"/>
              </a:buClr>
            </a:pPr>
            <a:endParaRPr lang="nl-NL" sz="2000">
              <a:solidFill>
                <a:schemeClr val="tx1">
                  <a:lumMod val="65000"/>
                  <a:lumOff val="3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Lato"/>
              <a:ea typeface="Lato"/>
              <a:cs typeface="Calibri"/>
            </a:endParaRPr>
          </a:p>
          <a:p>
            <a:pPr>
              <a:buClr>
                <a:srgbClr val="FFFFFF"/>
              </a:buClr>
            </a:pPr>
            <a:endParaRPr lang="nl-NL" sz="2000">
              <a:solidFill>
                <a:schemeClr val="tx1">
                  <a:lumMod val="65000"/>
                  <a:lumOff val="3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Lato"/>
              <a:ea typeface="Lat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603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8C298-479D-40DB-B448-FBE9C0A3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nl-NL" sz="2500">
                <a:solidFill>
                  <a:srgbClr val="595959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Lato"/>
                <a:ea typeface="Lato"/>
                <a:cs typeface="Calibri"/>
              </a:rPr>
              <a:t>Reflectie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5AED-2659-4B84-A74C-1E07B4586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nl-NL" sz="2000">
              <a:solidFill>
                <a:schemeClr val="tx1">
                  <a:lumMod val="65000"/>
                  <a:lumOff val="3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Lato"/>
              <a:ea typeface="Lato"/>
              <a:cs typeface="Calibri"/>
            </a:endParaRPr>
          </a:p>
          <a:p>
            <a:pPr>
              <a:buClr>
                <a:srgbClr val="FFFFFF"/>
              </a:buClr>
            </a:pPr>
            <a:endParaRPr lang="nl-NL" sz="2000">
              <a:solidFill>
                <a:schemeClr val="tx1">
                  <a:lumMod val="65000"/>
                  <a:lumOff val="3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Lato"/>
              <a:ea typeface="Lato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nl-NL" sz="20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Grotendeels volgens plan.</a:t>
            </a:r>
            <a:endParaRPr lang="nl-NL" sz="2000">
              <a:solidFill>
                <a:schemeClr val="tx1">
                  <a:lumMod val="65000"/>
                  <a:lumOff val="3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Lato"/>
              <a:ea typeface="Lato"/>
              <a:cs typeface="Lato"/>
            </a:endParaRPr>
          </a:p>
          <a:p>
            <a:pPr>
              <a:buClr>
                <a:srgbClr val="FFFFFF"/>
              </a:buClr>
            </a:pPr>
            <a:r>
              <a:rPr lang="nl-NL" sz="20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Veel geleerd over OOP, </a:t>
            </a:r>
            <a:r>
              <a:rPr lang="nl-NL" sz="200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sequencing</a:t>
            </a:r>
            <a:r>
              <a:rPr lang="nl-NL" sz="20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 tools en de interacties daarbij.</a:t>
            </a:r>
            <a:endParaRPr lang="nl-NL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rgbClr val="FFFFFF"/>
              </a:buClr>
            </a:pPr>
            <a:r>
              <a:rPr lang="nl-NL" sz="20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Het belang van documentatie &amp; overzicht ontdekt.</a:t>
            </a:r>
          </a:p>
          <a:p>
            <a:pPr>
              <a:buClr>
                <a:srgbClr val="FFFFFF"/>
              </a:buClr>
            </a:pPr>
            <a:r>
              <a:rPr lang="nl-NL" sz="20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Lato"/>
              </a:rPr>
              <a:t>Belang van taak-management ontdekt:</a:t>
            </a:r>
            <a:r>
              <a:rPr lang="nl-NL" sz="20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 </a:t>
            </a:r>
            <a:r>
              <a:rPr lang="nl-NL" sz="20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  <a:hlinkClick r:id="rId2"/>
              </a:rPr>
              <a:t>The Trello Page</a:t>
            </a:r>
            <a:br>
              <a:rPr lang="nl-NL" sz="20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</a:br>
            <a:endParaRPr lang="nl-NL" sz="2000">
              <a:solidFill>
                <a:schemeClr val="tx1">
                  <a:lumMod val="65000"/>
                  <a:lumOff val="3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Lato"/>
              <a:ea typeface="Lato"/>
              <a:cs typeface="Calibri"/>
            </a:endParaRPr>
          </a:p>
          <a:p>
            <a:pPr>
              <a:buClr>
                <a:srgbClr val="FFFFFF"/>
              </a:buClr>
            </a:pPr>
            <a:endParaRPr lang="nl-NL" sz="2000">
              <a:solidFill>
                <a:schemeClr val="tx1">
                  <a:lumMod val="65000"/>
                  <a:lumOff val="3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Lato"/>
              <a:ea typeface="Lato"/>
              <a:cs typeface="Calibri"/>
            </a:endParaRPr>
          </a:p>
          <a:p>
            <a:pPr>
              <a:buClr>
                <a:srgbClr val="FFFFFF"/>
              </a:buClr>
            </a:pPr>
            <a:endParaRPr lang="nl-NL" sz="2000">
              <a:solidFill>
                <a:schemeClr val="tx1">
                  <a:lumMod val="65000"/>
                  <a:lumOff val="3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Lato"/>
              <a:ea typeface="Lato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B9074-0650-4490-B8D5-C620CF43B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127" y="5974771"/>
            <a:ext cx="2352173" cy="113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1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8C298-479D-40DB-B448-FBE9C0A3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nl-NL" sz="2600">
                <a:solidFill>
                  <a:srgbClr val="595959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Lato"/>
                <a:ea typeface="+mj-lt"/>
                <a:cs typeface="Calibri"/>
              </a:rPr>
              <a:t>Analyse en plan: Wat MOEST er anders?</a:t>
            </a:r>
            <a:endParaRPr lang="en-US" sz="2600">
              <a:solidFill>
                <a:srgbClr val="595959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5AED-2659-4B84-A74C-1E07B4586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nl-NL" sz="1800">
              <a:solidFill>
                <a:schemeClr val="tx1">
                  <a:lumMod val="65000"/>
                  <a:lumOff val="3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Lato"/>
              <a:ea typeface="Lato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nl-NL" sz="1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Redundante code</a:t>
            </a:r>
            <a:endParaRPr lang="nl-NL" sz="1800">
              <a:solidFill>
                <a:schemeClr val="tx1">
                  <a:lumMod val="65000"/>
                  <a:lumOff val="3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Lato"/>
              <a:ea typeface="Lato"/>
              <a:cs typeface="Lato"/>
            </a:endParaRPr>
          </a:p>
          <a:p>
            <a:pPr>
              <a:buClr>
                <a:srgbClr val="FFFFFF"/>
              </a:buClr>
            </a:pPr>
            <a:r>
              <a:rPr lang="nl-NL" sz="1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Inefficiënt </a:t>
            </a:r>
          </a:p>
          <a:p>
            <a:pPr>
              <a:buClr>
                <a:srgbClr val="FFFFFF"/>
              </a:buClr>
            </a:pPr>
            <a:r>
              <a:rPr lang="nl-NL" sz="1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Missende documentatie &amp; moeilijk te begrijpen</a:t>
            </a:r>
          </a:p>
          <a:p>
            <a:pPr>
              <a:buClr>
                <a:srgbClr val="FFFFFF"/>
              </a:buClr>
            </a:pPr>
            <a:r>
              <a:rPr lang="nl-NL" sz="1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Niet OO</a:t>
            </a:r>
          </a:p>
          <a:p>
            <a:pPr>
              <a:buClr>
                <a:srgbClr val="FFFFFF"/>
              </a:buClr>
            </a:pPr>
            <a:r>
              <a:rPr lang="nl-NL" sz="1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PEP8 Niet aangehouden</a:t>
            </a:r>
          </a:p>
          <a:p>
            <a:pPr>
              <a:buClr>
                <a:srgbClr val="FFFFFF"/>
              </a:buClr>
            </a:pPr>
            <a:r>
              <a:rPr lang="nl-NL" sz="1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Calibri"/>
              </a:rPr>
              <a:t>Python2</a:t>
            </a:r>
          </a:p>
          <a:p>
            <a:pPr>
              <a:buClr>
                <a:srgbClr val="FFFFFF"/>
              </a:buClr>
            </a:pPr>
            <a:endParaRPr lang="nl-NL" sz="1800">
              <a:solidFill>
                <a:schemeClr val="tx1">
                  <a:lumMod val="65000"/>
                  <a:lumOff val="3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Lato"/>
              <a:ea typeface="Lato"/>
              <a:cs typeface="Calibri"/>
            </a:endParaRPr>
          </a:p>
          <a:p>
            <a:pPr>
              <a:buClr>
                <a:srgbClr val="FFFFFF"/>
              </a:buClr>
            </a:pPr>
            <a:endParaRPr lang="nl-NL" sz="1800">
              <a:solidFill>
                <a:schemeClr val="tx1">
                  <a:lumMod val="65000"/>
                  <a:lumOff val="3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Lato"/>
              <a:ea typeface="Lato"/>
              <a:cs typeface="Calibri"/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D4A9F4B-3B14-4FE4-80B8-5615074A7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127" y="5974771"/>
            <a:ext cx="2352173" cy="113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8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9">
            <a:extLst>
              <a:ext uri="{FF2B5EF4-FFF2-40B4-BE49-F238E27FC236}">
                <a16:creationId xmlns:a16="http://schemas.microsoft.com/office/drawing/2014/main" id="{27FCFAB8-9E9C-414D-9FCB-CECED12D5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76C16827-9A48-4468-BE81-11EC18E0A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54102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A409E-6F32-4702-9DF9-EB5BF202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439" y="1335183"/>
            <a:ext cx="3516922" cy="41508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err="1">
                <a:solidFill>
                  <a:srgbClr val="595959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Lato"/>
                <a:ea typeface="Lato"/>
                <a:cs typeface="Lato"/>
              </a:rPr>
              <a:t>Algemene</a:t>
            </a:r>
            <a:r>
              <a:rPr lang="en-US" sz="2600" kern="1200">
                <a:solidFill>
                  <a:srgbClr val="595959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Lato"/>
                <a:ea typeface="Lato"/>
                <a:cs typeface="Lato"/>
              </a:rPr>
              <a:t> </a:t>
            </a:r>
            <a:r>
              <a:rPr lang="en-US" sz="2600" kern="1200" err="1">
                <a:solidFill>
                  <a:srgbClr val="595959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Lato"/>
                <a:ea typeface="Lato"/>
                <a:cs typeface="Lato"/>
              </a:rPr>
              <a:t>Doelen</a:t>
            </a:r>
            <a:endParaRPr lang="en-US" sz="2600" kern="1200">
              <a:solidFill>
                <a:srgbClr val="595959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899956BA-5C38-49F9-88D6-BD6C71E9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85799"/>
            <a:ext cx="5410200" cy="5486401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159A4-98AD-4623-8B2C-8866BC3DFA31}"/>
              </a:ext>
            </a:extLst>
          </p:cNvPr>
          <p:cNvSpPr txBox="1"/>
          <p:nvPr/>
        </p:nvSpPr>
        <p:spPr>
          <a:xfrm>
            <a:off x="6746001" y="1335183"/>
            <a:ext cx="4110198" cy="41876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FFFFFF"/>
              </a:buClr>
              <a:buSzPct val="100000"/>
            </a:pPr>
            <a:endParaRPr lang="nl-NL"/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cap="small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Lato"/>
              </a:rPr>
              <a:t>Alle code </a:t>
            </a:r>
            <a:r>
              <a:rPr lang="en-US" cap="small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Lato"/>
              </a:rPr>
              <a:t>herschrijven</a:t>
            </a:r>
            <a:endParaRPr lang="en-US" cap="small">
              <a:solidFill>
                <a:schemeClr val="tx1">
                  <a:lumMod val="65000"/>
                  <a:lumOff val="3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Lato"/>
              <a:ea typeface="Lato"/>
              <a:cs typeface="Lato"/>
            </a:endParaRP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cap="small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Lato"/>
              </a:rPr>
              <a:t> Multiprocessing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cap="small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Lato"/>
              </a:rPr>
              <a:t> Object-oriented </a:t>
            </a:r>
            <a:r>
              <a:rPr lang="en-US" cap="small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Lato"/>
              </a:rPr>
              <a:t>schrijven</a:t>
            </a:r>
            <a:endParaRPr lang="en-US" cap="small">
              <a:solidFill>
                <a:schemeClr val="tx1">
                  <a:lumMod val="65000"/>
                  <a:lumOff val="3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Lato"/>
              <a:ea typeface="Lato"/>
              <a:cs typeface="Lato"/>
            </a:endParaRP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cap="small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Lato"/>
                <a:ea typeface="Lato"/>
                <a:cs typeface="Lato"/>
              </a:rPr>
              <a:t>Task management (Trello)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690CB8EB-8E87-42C0-BE31-23B81342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127" y="5974771"/>
            <a:ext cx="2352173" cy="113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41413" y="82062"/>
            <a:ext cx="9905998" cy="1905000"/>
          </a:xfrm>
        </p:spPr>
        <p:txBody>
          <a:bodyPr/>
          <a:lstStyle/>
          <a:p>
            <a:pPr algn="ctr"/>
            <a:r>
              <a:rPr lang="en-US" sz="26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Lato"/>
                <a:ea typeface="Lato"/>
                <a:cs typeface="Lato"/>
              </a:rPr>
              <a:t>OO &amp; </a:t>
            </a:r>
            <a:r>
              <a:rPr lang="en-US" sz="260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Lato"/>
                <a:ea typeface="Lato"/>
                <a:cs typeface="Calibri"/>
              </a:rPr>
              <a:t>Structuur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556CC486-F0B0-4C87-B930-9816D68B2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83" y="3099979"/>
            <a:ext cx="2747107" cy="9927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5B695E5D-2C78-451F-AAA5-0D178B497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437" y="2221767"/>
            <a:ext cx="1494203" cy="2385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Graphic 15" descr="Acquisition with solid fill">
            <a:extLst>
              <a:ext uri="{FF2B5EF4-FFF2-40B4-BE49-F238E27FC236}">
                <a16:creationId xmlns:a16="http://schemas.microsoft.com/office/drawing/2014/main" id="{F57BFEE2-010C-4733-A5C0-CA4AE94C3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388340" y="1770184"/>
            <a:ext cx="3141783" cy="306363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A5DE9D80-A50B-47DD-97EE-A72A8A6BF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899" y="2507884"/>
            <a:ext cx="1254125" cy="3182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BC84123-C1D9-47CC-8EF0-EFFDE1972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8127" y="5974771"/>
            <a:ext cx="2352173" cy="113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2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5B37A0-9F00-4047-B038-C424E2AF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en-GB" sz="2600">
                <a:solidFill>
                  <a:srgbClr val="595959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Lato"/>
                <a:ea typeface="Lato"/>
                <a:cs typeface="Calibri"/>
              </a:rPr>
              <a:t>Classes  &amp; </a:t>
            </a:r>
            <a:r>
              <a:rPr lang="en-GB" sz="2600" err="1">
                <a:solidFill>
                  <a:srgbClr val="595959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Lato"/>
                <a:ea typeface="Lato"/>
                <a:cs typeface="Calibri"/>
              </a:rPr>
              <a:t>Functies</a:t>
            </a:r>
            <a:endParaRPr lang="en-US" sz="2600">
              <a:latin typeface="Lato"/>
              <a:ea typeface="Lato"/>
              <a:cs typeface="Lat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">
            <a:extLst>
              <a:ext uri="{FF2B5EF4-FFF2-40B4-BE49-F238E27FC236}">
                <a16:creationId xmlns:a16="http://schemas.microsoft.com/office/drawing/2014/main" id="{098C7C3F-4202-4FAB-A06D-7DBEF19B0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746740"/>
              </p:ext>
            </p:extLst>
          </p:nvPr>
        </p:nvGraphicFramePr>
        <p:xfrm>
          <a:off x="1616054" y="2445937"/>
          <a:ext cx="8959892" cy="3717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6" name="Picture 95" descr="A picture containing text&#10;&#10;Description automatically generated">
            <a:extLst>
              <a:ext uri="{FF2B5EF4-FFF2-40B4-BE49-F238E27FC236}">
                <a16:creationId xmlns:a16="http://schemas.microsoft.com/office/drawing/2014/main" id="{64FD3D37-EB19-4B16-9430-E6B34117E5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8127" y="5974771"/>
            <a:ext cx="2352173" cy="113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2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5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2500" cap="small">
                <a:solidFill>
                  <a:srgbClr val="595959"/>
                </a:solidFill>
                <a:latin typeface="Lato"/>
                <a:ea typeface="Lato"/>
                <a:cs typeface="Calibri"/>
              </a:rPr>
              <a:t>Create All (</a:t>
            </a:r>
            <a:r>
              <a:rPr lang="en-US" sz="2500" cap="small" err="1">
                <a:solidFill>
                  <a:srgbClr val="595959"/>
                </a:solidFill>
                <a:latin typeface="Lato"/>
                <a:ea typeface="Lato"/>
                <a:cs typeface="Calibri"/>
              </a:rPr>
              <a:t>pipeline_mod</a:t>
            </a:r>
            <a:r>
              <a:rPr lang="en-US" sz="2500" cap="small">
                <a:solidFill>
                  <a:srgbClr val="595959"/>
                </a:solidFill>
                <a:latin typeface="Lato"/>
                <a:ea typeface="Lato"/>
                <a:cs typeface="Calibri"/>
              </a:rPr>
              <a:t> function)</a:t>
            </a:r>
            <a:endParaRPr lang="en-US" sz="2500" cap="small">
              <a:solidFill>
                <a:srgbClr val="595959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Lato"/>
              <a:ea typeface="Lato"/>
              <a:cs typeface="+mj-lt"/>
            </a:endParaRPr>
          </a:p>
          <a:p>
            <a:pPr algn="ctr"/>
            <a:endParaRPr lang="en-US" sz="2500" cap="small">
              <a:solidFill>
                <a:srgbClr val="595959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6AA8C3-DDB5-435D-9CA9-92595048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595959"/>
                </a:solidFill>
                <a:cs typeface="Calibri"/>
              </a:rPr>
              <a:t>Creates all the necessary </a:t>
            </a:r>
            <a:r>
              <a:rPr lang="en-US" sz="2000" err="1">
                <a:solidFill>
                  <a:srgbClr val="595959"/>
                </a:solidFill>
                <a:cs typeface="Calibri"/>
              </a:rPr>
              <a:t>dicts</a:t>
            </a:r>
            <a:r>
              <a:rPr lang="en-US" sz="2000">
                <a:solidFill>
                  <a:srgbClr val="595959"/>
                </a:solidFill>
                <a:cs typeface="Calibri"/>
              </a:rPr>
              <a:t>.</a:t>
            </a:r>
            <a:endParaRPr lang="en-US" sz="2000">
              <a:solidFill>
                <a:srgbClr val="595959"/>
              </a:solidFill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50A21E05-F6DC-4EFE-9101-C088785C6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127" y="5974771"/>
            <a:ext cx="2352173" cy="1134801"/>
          </a:xfrm>
          <a:prstGeom prst="rect">
            <a:avLst/>
          </a:prstGeom>
        </p:spPr>
      </p:pic>
      <p:pic>
        <p:nvPicPr>
          <p:cNvPr id="5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55FE89FD-CAC0-43C7-8414-FB052330D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323" y="216598"/>
            <a:ext cx="5625122" cy="1940727"/>
          </a:xfrm>
          <a:prstGeom prst="rect">
            <a:avLst/>
          </a:prstGeom>
        </p:spPr>
      </p:pic>
      <p:pic>
        <p:nvPicPr>
          <p:cNvPr id="6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D65C986C-A690-4DB0-8BD1-534BCBD5C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323" y="4241053"/>
            <a:ext cx="5625123" cy="240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7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5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2500" cap="small">
                <a:solidFill>
                  <a:srgbClr val="595959"/>
                </a:solidFill>
                <a:latin typeface="Lato"/>
                <a:ea typeface="Lato"/>
                <a:cs typeface="Calibri"/>
              </a:rPr>
              <a:t>Unzipper</a:t>
            </a:r>
            <a:endParaRPr lang="en-US"/>
          </a:p>
          <a:p>
            <a:pPr algn="ctr"/>
            <a:endParaRPr lang="en-US" sz="2500" cap="small">
              <a:solidFill>
                <a:srgbClr val="595959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6AA8C3-DDB5-435D-9CA9-92595048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en-US" sz="2000" err="1">
                <a:solidFill>
                  <a:srgbClr val="595959"/>
                </a:solidFill>
                <a:cs typeface="Calibri"/>
              </a:rPr>
              <a:t>Multiprocessed</a:t>
            </a:r>
            <a:endParaRPr lang="en-US" sz="2000">
              <a:solidFill>
                <a:srgbClr val="595959"/>
              </a:solidFill>
              <a:cs typeface="Calibri"/>
            </a:endParaRPr>
          </a:p>
          <a:p>
            <a:r>
              <a:rPr lang="en-US" sz="2000">
                <a:solidFill>
                  <a:srgbClr val="595959"/>
                </a:solidFill>
                <a:cs typeface="Calibri"/>
              </a:rPr>
              <a:t>OO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71AB057-48B1-49B7-A42C-DFA2EC373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127" y="5974771"/>
            <a:ext cx="2352173" cy="1134801"/>
          </a:xfrm>
          <a:prstGeom prst="rect">
            <a:avLst/>
          </a:prstGeom>
        </p:spPr>
      </p:pic>
      <p:pic>
        <p:nvPicPr>
          <p:cNvPr id="5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59F6FCD2-6CCA-41CC-87A8-0AEBEA490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708" y="189890"/>
            <a:ext cx="5742353" cy="3430220"/>
          </a:xfrm>
          <a:prstGeom prst="rect">
            <a:avLst/>
          </a:prstGeom>
        </p:spPr>
      </p:pic>
      <p:pic>
        <p:nvPicPr>
          <p:cNvPr id="6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5F2B809A-6AB8-4C62-B56E-0B4464788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708" y="4129292"/>
            <a:ext cx="5742353" cy="254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5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2500" cap="small" err="1">
                <a:solidFill>
                  <a:srgbClr val="595959"/>
                </a:solidFill>
                <a:latin typeface="Lato"/>
                <a:ea typeface="Lato"/>
                <a:cs typeface="Calibri"/>
              </a:rPr>
              <a:t>QualityCheck</a:t>
            </a:r>
            <a:endParaRPr lang="en-US" err="1"/>
          </a:p>
          <a:p>
            <a:pPr algn="ctr"/>
            <a:endParaRPr lang="en-US" sz="2500" cap="small">
              <a:solidFill>
                <a:srgbClr val="595959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bri"/>
              <a:cs typeface="Calibri"/>
            </a:endParaRPr>
          </a:p>
        </p:txBody>
      </p:sp>
      <p:pic>
        <p:nvPicPr>
          <p:cNvPr id="5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C9E29EDB-2FBC-4306-9D99-DCD9A4F6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135" y="1639617"/>
            <a:ext cx="5701269" cy="3598102"/>
          </a:xfrm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69C0DA2-981F-4C79-A7BE-BEAE571F7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127" y="5974771"/>
            <a:ext cx="2352173" cy="1134801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719C03A1-46A8-48B6-8076-172D05BCFEA5}"/>
              </a:ext>
            </a:extLst>
          </p:cNvPr>
          <p:cNvSpPr txBox="1">
            <a:spLocks/>
          </p:cNvSpPr>
          <p:nvPr/>
        </p:nvSpPr>
        <p:spPr>
          <a:xfrm>
            <a:off x="871442" y="2447337"/>
            <a:ext cx="4353116" cy="3770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err="1">
                <a:solidFill>
                  <a:srgbClr val="595959"/>
                </a:solidFill>
                <a:cs typeface="Calibri"/>
              </a:rPr>
              <a:t>Multiprocessed</a:t>
            </a:r>
            <a:endParaRPr lang="en-US" sz="2000">
              <a:solidFill>
                <a:srgbClr val="595959"/>
              </a:solidFill>
              <a:cs typeface="Calibri"/>
            </a:endParaRPr>
          </a:p>
          <a:p>
            <a:r>
              <a:rPr lang="en-US" sz="2000">
                <a:solidFill>
                  <a:srgbClr val="595959"/>
                </a:solidFill>
                <a:cs typeface="Calibri"/>
              </a:rPr>
              <a:t>OO</a:t>
            </a:r>
          </a:p>
        </p:txBody>
      </p:sp>
    </p:spTree>
    <p:extLst>
      <p:ext uri="{BB962C8B-B14F-4D97-AF65-F5344CB8AC3E}">
        <p14:creationId xmlns:p14="http://schemas.microsoft.com/office/powerpoint/2010/main" val="188215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5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2500" cap="small" err="1">
                <a:solidFill>
                  <a:srgbClr val="595959"/>
                </a:solidFill>
                <a:latin typeface="Lato"/>
                <a:ea typeface="Lato"/>
                <a:cs typeface="Calibri"/>
              </a:rPr>
              <a:t>TrimFiles</a:t>
            </a:r>
            <a:endParaRPr lang="en-US" sz="2500">
              <a:cs typeface="Calibri Light"/>
            </a:endParaRPr>
          </a:p>
          <a:p>
            <a:pPr algn="ctr"/>
            <a:endParaRPr lang="en-US" sz="2500" cap="small">
              <a:solidFill>
                <a:srgbClr val="595959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6AA8C3-DDB5-435D-9CA9-92595048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en-US" sz="2000" err="1">
                <a:solidFill>
                  <a:srgbClr val="595959"/>
                </a:solidFill>
                <a:cs typeface="Calibri"/>
              </a:rPr>
              <a:t>Multiprocessed</a:t>
            </a:r>
          </a:p>
          <a:p>
            <a:r>
              <a:rPr lang="en-US" sz="2000">
                <a:solidFill>
                  <a:srgbClr val="595959"/>
                </a:solidFill>
                <a:cs typeface="Calibri"/>
              </a:rPr>
              <a:t>OO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E6276-1682-4D75-A572-CD559667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127" y="5974771"/>
            <a:ext cx="2352173" cy="1134801"/>
          </a:xfrm>
          <a:prstGeom prst="rect">
            <a:avLst/>
          </a:prstGeom>
        </p:spPr>
      </p:pic>
      <p:pic>
        <p:nvPicPr>
          <p:cNvPr id="5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18991E6D-E979-460B-8683-65EE4616E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53" y="1033468"/>
            <a:ext cx="5800969" cy="480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7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E24D6C3440474ABDF49F664329F443" ma:contentTypeVersion="2" ma:contentTypeDescription="Een nieuw document maken." ma:contentTypeScope="" ma:versionID="af0c05de7c68441c8fd97cca55c16e33">
  <xsd:schema xmlns:xsd="http://www.w3.org/2001/XMLSchema" xmlns:xs="http://www.w3.org/2001/XMLSchema" xmlns:p="http://schemas.microsoft.com/office/2006/metadata/properties" xmlns:ns2="3209b5a2-3e76-4b91-a35f-96e439a8a4ad" targetNamespace="http://schemas.microsoft.com/office/2006/metadata/properties" ma:root="true" ma:fieldsID="805c2a4ff3d95aba4ca0275e3c711468" ns2:_="">
    <xsd:import namespace="3209b5a2-3e76-4b91-a35f-96e439a8a4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09b5a2-3e76-4b91-a35f-96e439a8a4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1EED48-D219-4C68-8B3E-032B308946BA}">
  <ds:schemaRefs>
    <ds:schemaRef ds:uri="3209b5a2-3e76-4b91-a35f-96e439a8a4a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9B63F2C-7C7A-42FF-B37C-439BBC372A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8295BF-E52E-4D69-9FF5-7FE4ECF822B7}">
  <ds:schemaRefs>
    <ds:schemaRef ds:uri="3209b5a2-3e76-4b91-a35f-96e439a8a4a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Analyse en plan: Wat MOEST er anders?</vt:lpstr>
      <vt:lpstr>Algemene Doelen</vt:lpstr>
      <vt:lpstr>OO &amp; Structuur</vt:lpstr>
      <vt:lpstr>Classes  &amp; Functies</vt:lpstr>
      <vt:lpstr>Create All (pipeline_mod function) </vt:lpstr>
      <vt:lpstr>Unzipper </vt:lpstr>
      <vt:lpstr>QualityCheck </vt:lpstr>
      <vt:lpstr>TrimFiles </vt:lpstr>
      <vt:lpstr>Determine Genome Info (Pipeline_mod Function) </vt:lpstr>
      <vt:lpstr>Alignment </vt:lpstr>
      <vt:lpstr>Fasta Processing (Pipeline_mod Function) </vt:lpstr>
      <vt:lpstr>Preprocessing </vt:lpstr>
      <vt:lpstr>Write File (Pipeline_mod Function) </vt:lpstr>
      <vt:lpstr>Write File (Pipeline_mod Function) </vt:lpstr>
      <vt:lpstr>Perform multiqc (Pipeline_mod Function) </vt:lpstr>
      <vt:lpstr>Eindresultaat  </vt:lpstr>
      <vt:lpstr>Reflectie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1</cp:revision>
  <dcterms:created xsi:type="dcterms:W3CDTF">2019-10-16T03:03:10Z</dcterms:created>
  <dcterms:modified xsi:type="dcterms:W3CDTF">2022-01-21T10:41:40Z</dcterms:modified>
</cp:coreProperties>
</file>