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2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2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2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0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1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9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6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8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81D4-C24F-414D-AE95-CE65EAC61D4E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1B80-BDCE-45E8-B387-168F0E3EC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04" y="-8920"/>
            <a:ext cx="6866920" cy="68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27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98910" y="2428270"/>
            <a:ext cx="8226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基于数据挖掘的信用卡</a:t>
            </a:r>
            <a:r>
              <a:rPr lang="zh-CN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管理系统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</a:t>
            </a:r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立项调查</a:t>
            </a:r>
            <a:endParaRPr lang="en-US" altLang="zh-CN" sz="4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2506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0650" y="1040255"/>
            <a:ext cx="8802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市场调查</a:t>
            </a:r>
            <a:endParaRPr lang="zh-CN" altLang="zh-CN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52944" y="2902185"/>
            <a:ext cx="4349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信用卡发行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数量大</a:t>
            </a:r>
            <a:endParaRPr lang="zh-CN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5391" y="3955336"/>
            <a:ext cx="573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信用卡用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户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众多，交易频繁</a:t>
            </a:r>
            <a:endParaRPr lang="zh-CN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2946" y="5008487"/>
            <a:ext cx="688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但是交易信息是全面而准确的</a:t>
            </a:r>
            <a:endParaRPr lang="zh-CN" altLang="zh-CN" sz="32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78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政策调查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4567" y="2086376"/>
            <a:ext cx="10515600" cy="3729977"/>
          </a:xfrm>
        </p:spPr>
        <p:txBody>
          <a:bodyPr/>
          <a:lstStyle/>
          <a:p>
            <a:pPr marL="0" indent="720000">
              <a:lnSpc>
                <a:spcPct val="200000"/>
              </a:lnSpc>
              <a:buNone/>
            </a:pP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随着中国金融体制改革的逐渐深入以及中国加入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WTO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，中国银行业面临着前所未有的竞争压力。各银行既通过开发新的产品和服务，来提高自身的竞争力，也希望能够发挥自身的竞争优势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满足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户需求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提高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户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忠诚度、提高决策水平和效率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5705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同类产品</a:t>
            </a:r>
            <a:r>
              <a:rPr lang="zh-CN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24259"/>
            <a:ext cx="10515600" cy="3652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在网络上发现多家做银行大数据分析的公司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也有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专门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针对信用卡数据分析的解决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，但是给出的方案中可能对信用卡大数据分析的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针对性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不够。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2" y="4774302"/>
            <a:ext cx="7753350" cy="15876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2" y="3940731"/>
            <a:ext cx="6017270" cy="11068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62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竞争对手</a:t>
            </a:r>
            <a:r>
              <a:rPr lang="zh-CN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Google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搜索引擎的结果显示，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可以给出针对信用卡做数据整合的解决方案的公司还不多，在搜索结果的第一页上只有 深圳市北辰德科技有限公司 一家做信用卡大数据分析的公司，但是给出的业务模型缺乏针对性。我们可以在这个基础之上进行创新。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7" y="1972703"/>
            <a:ext cx="11914826" cy="43889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6" y="1358900"/>
            <a:ext cx="4002726" cy="7985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65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2083" y="2263170"/>
            <a:ext cx="32624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演示完毕</a:t>
            </a:r>
            <a:endParaRPr lang="en-US" altLang="zh-CN" sz="6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en-US" altLang="zh-CN" sz="6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86744" y="5882670"/>
            <a:ext cx="2448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837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4794" y="2644170"/>
            <a:ext cx="8802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基于数据挖掘的信用卡</a:t>
            </a:r>
            <a:r>
              <a:rPr lang="zh-CN" altLang="zh-CN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管理系统</a:t>
            </a:r>
            <a:endParaRPr lang="en-US" altLang="zh-CN" sz="4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立项阶段展示</a:t>
            </a:r>
            <a:endParaRPr lang="en-US" altLang="zh-CN" sz="4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86744" y="5882670"/>
            <a:ext cx="2448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25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98910" y="2428270"/>
            <a:ext cx="8226189" cy="190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基于数据挖掘的信用卡</a:t>
            </a:r>
            <a:r>
              <a:rPr lang="zh-CN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管理系统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</a:t>
            </a:r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产品构思</a:t>
            </a:r>
            <a:endParaRPr lang="en-US" altLang="zh-CN" sz="4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61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0650" y="1040255"/>
            <a:ext cx="8802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产品定义</a:t>
            </a:r>
            <a:endParaRPr lang="zh-CN" altLang="zh-CN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2383" y="2595309"/>
            <a:ext cx="9075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</a:t>
            </a:r>
            <a:r>
              <a:rPr lang="zh-CN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</a:t>
            </a:r>
            <a:r>
              <a:rPr lang="zh-CN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在计算机技术和网络技术基础之上对信用卡进行管理。通过收集市场</a:t>
            </a:r>
            <a:r>
              <a:rPr lang="zh-CN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zh-CN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户</a:t>
            </a:r>
            <a:r>
              <a:rPr lang="zh-CN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的大量信息，进行</a:t>
            </a:r>
            <a:r>
              <a:rPr lang="zh-CN" altLang="zh-CN" sz="3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科学地分类、加工、存储、分析</a:t>
            </a:r>
            <a:r>
              <a:rPr lang="zh-CN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，为信用卡业务的</a:t>
            </a:r>
            <a:r>
              <a:rPr lang="zh-CN" altLang="zh-CN" sz="3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战略决策、市场拓展、有效营销</a:t>
            </a:r>
            <a:r>
              <a:rPr lang="zh-CN" altLang="zh-CN" sz="3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3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zh-CN" altLang="zh-CN" sz="3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户</a:t>
            </a:r>
            <a:r>
              <a:rPr lang="zh-CN" altLang="zh-CN" sz="3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服务、风险控制、增加赢利、提升信用卡社会形象</a:t>
            </a:r>
            <a:r>
              <a:rPr lang="zh-CN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等提供有力的信息支持。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21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产品主要功能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图片 1" descr="信用卡管理与数据分析挖掘系统 结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70" y="1690688"/>
            <a:ext cx="6046395" cy="459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9413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技术方案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信息管理系统 —— 用户信息管理</a:t>
            </a: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logistic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回归分析 —— 用户信用风险分析</a:t>
            </a:r>
          </a:p>
          <a:p>
            <a:pPr lvl="0">
              <a:lnSpc>
                <a:spcPct val="200000"/>
              </a:lnSpc>
            </a:pP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决策树挖掘 —— 挖掘优秀持卡人和优秀商户</a:t>
            </a: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CHAID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 —— 顾客消费特性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748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95" y="31361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Make-or-Buy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7524" y="20801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需要购买的部分：</a:t>
            </a:r>
          </a:p>
          <a:p>
            <a:pPr lvl="0" indent="-50400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以及相关组件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需要自主开发的部分：</a:t>
            </a:r>
          </a:p>
          <a:p>
            <a:pPr lvl="0" indent="-540000"/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用户信息管理模块</a:t>
            </a:r>
          </a:p>
          <a:p>
            <a:pPr lvl="0" indent="-540000"/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信用审核模块</a:t>
            </a:r>
          </a:p>
          <a:p>
            <a:pPr lvl="0" indent="-540000"/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风险分析模块</a:t>
            </a:r>
          </a:p>
          <a:p>
            <a:pPr indent="-54000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定向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消费分析模块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777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开发计划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88653"/>
            <a:ext cx="10515600" cy="358830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</a:t>
            </a:r>
            <a:r>
              <a:rPr lang="zh-CN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</a:t>
            </a:r>
            <a:r>
              <a:rPr lang="zh-CN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团队由四人组成——小组长、文档、开发、测试。暂定任务分配为：陈恒如担任小组长，张曼担任文档，陈天运负责开发，胡朗维负责测试。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6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营销手段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建立网站，客户可以下载产品资料或联系销售部门。</a:t>
            </a:r>
          </a:p>
          <a:p>
            <a:pPr lvl="0">
              <a:lnSpc>
                <a:spcPct val="200000"/>
              </a:lnSpc>
            </a:pP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赠送试用版和资料给老客户或潜在客户</a:t>
            </a:r>
          </a:p>
          <a:p>
            <a:pPr lvl="0">
              <a:lnSpc>
                <a:spcPct val="200000"/>
              </a:lnSpc>
            </a:pP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与政府进行推广合作</a:t>
            </a:r>
          </a:p>
          <a:p>
            <a:pPr lvl="0">
              <a:lnSpc>
                <a:spcPct val="200000"/>
              </a:lnSpc>
            </a:pP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通过人脉关系向客户推销产品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04" y="105380"/>
            <a:ext cx="1405920" cy="14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1692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435</Words>
  <Application>Microsoft Office PowerPoint</Application>
  <PresentationFormat>宽屏</PresentationFormat>
  <Paragraphs>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Microsoft YaHei UI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产品主要功能</vt:lpstr>
      <vt:lpstr>技术方案</vt:lpstr>
      <vt:lpstr>Make-or-Buy分析</vt:lpstr>
      <vt:lpstr>开发计划</vt:lpstr>
      <vt:lpstr>营销手段</vt:lpstr>
      <vt:lpstr>PowerPoint 演示文稿</vt:lpstr>
      <vt:lpstr>PowerPoint 演示文稿</vt:lpstr>
      <vt:lpstr>政策调查</vt:lpstr>
      <vt:lpstr>同类产品调查</vt:lpstr>
      <vt:lpstr>竞争对手调查</vt:lpstr>
      <vt:lpstr>PowerPoint 演示文稿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Bazahei007</dc:creator>
  <cp:lastModifiedBy>nianhua</cp:lastModifiedBy>
  <cp:revision>30</cp:revision>
  <dcterms:created xsi:type="dcterms:W3CDTF">2014-09-23T16:45:09Z</dcterms:created>
  <dcterms:modified xsi:type="dcterms:W3CDTF">2014-09-23T19:40:20Z</dcterms:modified>
</cp:coreProperties>
</file>