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3E23-B4BE-4DEB-9AC5-663AF3F5A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A8B15-28BC-4EB6-8284-870077EC0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B71F-4200-461C-B710-000BDF97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E43A-1208-45BF-B6C4-E5474246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26E6-6CBE-4001-9C13-3BF8FE28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94A5-5085-45D1-A5EA-1EC06ED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0E822-5F9E-4A9A-B11E-2ED55CE12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B8CA-3CD1-4DF2-B880-BF5C82D6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3D5A-9CC3-4FBE-9CBB-33482B4E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F6DA-12C4-4D36-9425-CEF41D15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503F7-BC28-4D31-B6EB-0272F3DE0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CD3D-03D7-468E-8C91-8042A969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A7D8-103C-46E2-9A09-2F4DCCA1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46DE-8FE8-4928-8987-B0BD5E1A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D098-96FB-4322-A368-1C91AF1F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D0EA-F9CF-4670-A9E5-536C87A0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9388-CAE8-45A4-B654-5BF7D45C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B896-8BDC-48E0-807C-39C0752B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B065-4DAD-4D99-A51F-737F8646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C4E9-B903-4B78-AB74-4960562D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5645-E456-4D10-9BFC-A9B2B6D5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36AEB-0009-4384-BAAD-64331502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CF4A-F9B1-494F-A267-AFF795D2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4083-4D09-41ED-ADB9-C893FF1F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BCB3-239C-4A88-B6C0-6EDF0B80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7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9F7D-5A72-46F2-AD64-B1E1E15B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A510-49DC-499A-9479-E4B5515A9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A7F58-4520-434C-A8CB-1275A8EE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C343-5AA2-4B99-95B7-1191CB60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1CCEF-B707-4E73-8C96-3003F7FF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1A1D9-21AE-4EE4-84F3-B648904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1D35-B7DB-445D-954E-146623EB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8A143-D539-44DF-AD3C-B62395D89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3568-69A2-431D-B32C-926680BC6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F69EC-5672-44A9-A0C2-38D83D5ED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9D7B6-18A1-4304-A815-B2063B5B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B2F15-C561-48D0-ACA3-EE1324D4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15DBF-CA45-416F-85EF-45B0B173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64A3E-46F4-465B-80C6-49AEA6E4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74EC-5128-4822-B8DD-4CA13520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298F2-83F3-4002-B8B0-E289678F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B3C52-F15D-48A8-8890-D389252D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55266-8A2E-41A4-8E7C-42B9A48E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32D2F-CAB4-41DC-B3B6-4E851B33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5BF60-69FE-4E63-8C25-5AE4ABE4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7A3E-F728-4429-B2E3-0FB4CFDA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7AA2-2F21-4227-AD90-4A07E55A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B66C-63CF-4146-A3B4-C26886C6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F119-8DA2-41F0-AC8A-B0B902DBF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611CC-5DF0-42FE-B56A-404956B3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70D9F-E56A-42A6-A0C3-3872C65E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120DA-F181-4713-ADEF-D6DEA014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64A0-4635-4F17-B3EE-9832B6E5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9B36C-66B6-4819-A997-A1A80091A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BB763-5060-410C-B7ED-1FAF9AAC0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10C6-0F74-4201-B333-4222D363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30082-3A9E-4DB0-AA44-870C6033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BA130-F3D6-4F53-9846-986F0A22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4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832EC-FE30-4646-8BA7-49984978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85FAE-4B65-4740-B4C8-9C4B2DD8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965A-37F1-466D-ABFC-E4EC2F3C4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B87F-61C1-4725-81CD-C23740C6011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324-CA07-4DB6-82C8-5F2E82A64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523B-DF85-4938-B983-6A13D719B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79BC-CB7F-4D20-B7D8-BF291ECC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2557-3309-4AE1-8B0C-5FAD7DC0D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26E28-4937-4DA5-92AA-E80C4B726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2ED1-790E-4E2F-855F-497F3C27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021F-6E62-4B25-90BC-0E76B8E5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9989" cy="4351338"/>
          </a:xfrm>
        </p:spPr>
        <p:txBody>
          <a:bodyPr/>
          <a:lstStyle/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Huge volumes of objects </a:t>
            </a:r>
            <a:r>
              <a:rPr lang="en-US" dirty="0">
                <a:highlight>
                  <a:srgbClr val="FFFF00"/>
                </a:highlight>
              </a:rPr>
              <a:t>stored</a:t>
            </a:r>
            <a:r>
              <a:rPr lang="en-US" dirty="0"/>
              <a:t>, manipulated, searched and sorted</a:t>
            </a:r>
          </a:p>
          <a:p>
            <a:r>
              <a:rPr lang="en-US" dirty="0"/>
              <a:t>Performance issues </a:t>
            </a:r>
            <a:r>
              <a:rPr lang="en-US" dirty="0">
                <a:sym typeface="Wingdings" panose="05000000000000000000" pitchFamily="2" charset="2"/>
              </a:rPr>
              <a:t> huge volume of data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 such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44257A-EBF3-437C-9DBA-45719766DA1F}"/>
              </a:ext>
            </a:extLst>
          </p:cNvPr>
          <p:cNvSpPr txBox="1">
            <a:spLocks/>
          </p:cNvSpPr>
          <p:nvPr/>
        </p:nvSpPr>
        <p:spPr>
          <a:xfrm>
            <a:off x="6672209" y="1825625"/>
            <a:ext cx="50899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Streams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Processing</a:t>
            </a:r>
          </a:p>
          <a:p>
            <a:pPr lvl="2"/>
            <a:r>
              <a:rPr lang="en-US" dirty="0"/>
              <a:t>Filtered , transformation , sorted, …</a:t>
            </a:r>
          </a:p>
          <a:p>
            <a:r>
              <a:rPr lang="en-US" dirty="0"/>
              <a:t>Encourage huge volume of data with good performance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Sequential</a:t>
            </a:r>
          </a:p>
          <a:p>
            <a:r>
              <a:rPr lang="en-US" dirty="0">
                <a:solidFill>
                  <a:srgbClr val="FF0000"/>
                </a:solidFill>
              </a:rPr>
              <a:t>Parallel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515B-D47C-4A4C-8316-29E04882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know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547D-64CF-48DB-9853-FE9E5841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</a:t>
            </a:r>
          </a:p>
          <a:p>
            <a:r>
              <a:rPr lang="en-US" dirty="0"/>
              <a:t>Iterations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Collections</a:t>
            </a:r>
          </a:p>
          <a:p>
            <a:r>
              <a:rPr lang="en-US" dirty="0"/>
              <a:t>Stream API </a:t>
            </a:r>
            <a:r>
              <a:rPr lang="en-US" dirty="0">
                <a:sym typeface="Wingdings" panose="05000000000000000000" pitchFamily="2" charset="2"/>
              </a:rPr>
              <a:t> JAva8 /Java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6DD5-F353-4338-B7E7-15EB58B6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7F40-CE85-4028-B6AC-F5CD4E84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Arithmetic</a:t>
            </a:r>
          </a:p>
          <a:p>
            <a:r>
              <a:rPr lang="en-US" dirty="0">
                <a:highlight>
                  <a:srgbClr val="FFFF00"/>
                </a:highlight>
              </a:rPr>
              <a:t>Strings</a:t>
            </a:r>
          </a:p>
          <a:p>
            <a:r>
              <a:rPr lang="en-US" dirty="0">
                <a:highlight>
                  <a:srgbClr val="FFFF00"/>
                </a:highlight>
              </a:rPr>
              <a:t>Arrays</a:t>
            </a:r>
          </a:p>
          <a:p>
            <a:r>
              <a:rPr lang="en-US" dirty="0">
                <a:highlight>
                  <a:srgbClr val="FFFF00"/>
                </a:highlight>
              </a:rPr>
              <a:t>Algorithm</a:t>
            </a:r>
            <a:r>
              <a:rPr lang="en-US" dirty="0"/>
              <a:t> </a:t>
            </a:r>
          </a:p>
          <a:p>
            <a:r>
              <a:rPr lang="en-US" dirty="0"/>
              <a:t>Data Structure</a:t>
            </a:r>
          </a:p>
          <a:p>
            <a:r>
              <a:rPr lang="en-US" dirty="0">
                <a:highlight>
                  <a:srgbClr val="FFFF00"/>
                </a:highlight>
              </a:rPr>
              <a:t>Probabilities</a:t>
            </a:r>
          </a:p>
          <a:p>
            <a:r>
              <a:rPr lang="en-US" dirty="0">
                <a:highlight>
                  <a:srgbClr val="FFFF00"/>
                </a:highlight>
              </a:rPr>
              <a:t>Language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BB09-D014-4A14-B661-760D594C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is Strictly Prohibited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4477-9335-479E-8A75-E0D893F0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to 20 lines</a:t>
            </a:r>
          </a:p>
          <a:p>
            <a:endParaRPr lang="en-US" dirty="0"/>
          </a:p>
          <a:p>
            <a:r>
              <a:rPr lang="en-US" dirty="0"/>
              <a:t>Class</a:t>
            </a:r>
          </a:p>
          <a:p>
            <a:r>
              <a:rPr lang="en-US" dirty="0"/>
              <a:t>Input /output</a:t>
            </a:r>
          </a:p>
          <a:p>
            <a:r>
              <a:rPr lang="en-US" dirty="0"/>
              <a:t>Public void method(){</a:t>
            </a:r>
          </a:p>
          <a:p>
            <a:r>
              <a:rPr lang="en-US" dirty="0"/>
              <a:t>///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01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8CC-2729-4816-93EF-04408516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7409-A2A0-40FF-9F1A-011FB9A3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</a:t>
            </a:r>
            <a:r>
              <a:rPr lang="en-US" dirty="0">
                <a:sym typeface="Wingdings" panose="05000000000000000000" pitchFamily="2" charset="2"/>
              </a:rPr>
              <a:t> 0-2 years</a:t>
            </a:r>
            <a:endParaRPr lang="en-US" dirty="0"/>
          </a:p>
          <a:p>
            <a:r>
              <a:rPr lang="en-US" dirty="0"/>
              <a:t>Intermediate </a:t>
            </a:r>
            <a:r>
              <a:rPr lang="en-US" dirty="0">
                <a:sym typeface="Wingdings" panose="05000000000000000000" pitchFamily="2" charset="2"/>
              </a:rPr>
              <a:t> 2-5 years</a:t>
            </a:r>
            <a:endParaRPr lang="en-US" dirty="0"/>
          </a:p>
          <a:p>
            <a:r>
              <a:rPr lang="en-US" dirty="0"/>
              <a:t>Expert </a:t>
            </a:r>
            <a:r>
              <a:rPr lang="en-US" dirty="0">
                <a:sym typeface="Wingdings" panose="05000000000000000000" pitchFamily="2" charset="2"/>
              </a:rPr>
              <a:t> &gt;5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3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146D-C72D-4C18-B884-FE2CB6F0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Java8 -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8F59-84E8-4A98-9A32-D484CEB6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Lambda expression</a:t>
            </a:r>
          </a:p>
          <a:p>
            <a:r>
              <a:rPr lang="en-US" dirty="0">
                <a:highlight>
                  <a:srgbClr val="FFFF00"/>
                </a:highlight>
              </a:rPr>
              <a:t>Method references</a:t>
            </a:r>
          </a:p>
          <a:p>
            <a:r>
              <a:rPr lang="en-US" dirty="0">
                <a:highlight>
                  <a:srgbClr val="FFFF00"/>
                </a:highlight>
              </a:rPr>
              <a:t>Functional Interface</a:t>
            </a:r>
          </a:p>
          <a:p>
            <a:r>
              <a:rPr lang="en-US" dirty="0">
                <a:highlight>
                  <a:srgbClr val="FFFF00"/>
                </a:highlight>
              </a:rPr>
              <a:t>Interface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static and default</a:t>
            </a:r>
          </a:p>
          <a:p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Stream API</a:t>
            </a:r>
          </a:p>
          <a:p>
            <a:r>
              <a:rPr lang="en-US" dirty="0" err="1">
                <a:sym typeface="Wingdings" panose="05000000000000000000" pitchFamily="2" charset="2"/>
              </a:rPr>
              <a:t>DateAndTime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Nashron</a:t>
            </a:r>
            <a:r>
              <a:rPr lang="en-US" dirty="0">
                <a:sym typeface="Wingdings" panose="05000000000000000000" pitchFamily="2" charset="2"/>
              </a:rPr>
              <a:t> –JS</a:t>
            </a:r>
          </a:p>
          <a:p>
            <a:r>
              <a:rPr lang="en-US" dirty="0">
                <a:sym typeface="Wingdings" panose="05000000000000000000" pitchFamily="2" charset="2"/>
              </a:rPr>
              <a:t>Base64  encoding &amp;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9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FA41-6419-40A3-A08A-E21B52CA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3D36-1B8C-459E-8880-5DE59754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with only one abstract method.</a:t>
            </a:r>
          </a:p>
          <a:p>
            <a:r>
              <a:rPr lang="en-US" dirty="0"/>
              <a:t>Static and default *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0ED7-B6BE-4993-AFCD-2DA5BDC1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EFD7-AB04-4232-858E-937364C1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for </a:t>
            </a:r>
            <a:r>
              <a:rPr lang="en-US" dirty="0" err="1"/>
              <a:t>Fn</a:t>
            </a:r>
            <a:r>
              <a:rPr lang="en-US" dirty="0"/>
              <a:t> interface</a:t>
            </a:r>
          </a:p>
          <a:p>
            <a:endParaRPr lang="en-US" dirty="0"/>
          </a:p>
          <a:p>
            <a:r>
              <a:rPr lang="en-US" dirty="0"/>
              <a:t>() -&gt; //</a:t>
            </a:r>
            <a:r>
              <a:rPr lang="en-US" dirty="0" err="1"/>
              <a:t>implemtation</a:t>
            </a:r>
            <a:r>
              <a:rPr lang="en-US" dirty="0"/>
              <a:t>;</a:t>
            </a:r>
          </a:p>
          <a:p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 -&gt; {//</a:t>
            </a:r>
            <a:r>
              <a:rPr lang="en-US" dirty="0" err="1"/>
              <a:t>implemtation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//</a:t>
            </a:r>
            <a:r>
              <a:rPr lang="en-US" dirty="0" err="1"/>
              <a:t>imple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obj;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5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855D-6959-48AA-A2DB-E1A03264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3466-9FAB-4998-B3E2-50631FE6D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:: </a:t>
            </a:r>
            <a:r>
              <a:rPr lang="en-US" dirty="0">
                <a:sym typeface="Wingdings" panose="05000000000000000000" pitchFamily="2" charset="2"/>
              </a:rPr>
              <a:t> Methods</a:t>
            </a:r>
          </a:p>
          <a:p>
            <a:r>
              <a:rPr lang="en-US" dirty="0">
                <a:sym typeface="Wingdings" panose="05000000000000000000" pitchFamily="2" charset="2"/>
              </a:rPr>
              <a:t>Functional Interfaces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3 types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Instance methods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Static Methods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Constructors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System.out</a:t>
            </a:r>
            <a:r>
              <a:rPr lang="en-US" dirty="0">
                <a:sym typeface="Wingdings" panose="05000000000000000000" pitchFamily="2" charset="2"/>
              </a:rPr>
              <a:t>::</a:t>
            </a:r>
            <a:r>
              <a:rPr lang="en-US" dirty="0" err="1">
                <a:sym typeface="Wingdings" panose="05000000000000000000" pitchFamily="2" charset="2"/>
              </a:rPr>
              <a:t>println</a:t>
            </a:r>
            <a:r>
              <a:rPr lang="en-US" dirty="0">
                <a:sym typeface="Wingdings" panose="05000000000000000000" pitchFamily="2" charset="2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3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177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HackerRank</vt:lpstr>
      <vt:lpstr>Need to know </vt:lpstr>
      <vt:lpstr>Tools</vt:lpstr>
      <vt:lpstr>IDE is Strictly Prohibited</vt:lpstr>
      <vt:lpstr>Difficulty</vt:lpstr>
      <vt:lpstr>Java8 - Features</vt:lpstr>
      <vt:lpstr>Functional Interface</vt:lpstr>
      <vt:lpstr>Lambda expression</vt:lpstr>
      <vt:lpstr>Method references</vt:lpstr>
      <vt:lpstr>Stream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50</cp:revision>
  <dcterms:created xsi:type="dcterms:W3CDTF">2020-07-20T09:24:57Z</dcterms:created>
  <dcterms:modified xsi:type="dcterms:W3CDTF">2020-07-21T10:17:11Z</dcterms:modified>
</cp:coreProperties>
</file>