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57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4" r:id="rId18"/>
    <p:sldId id="272" r:id="rId19"/>
    <p:sldId id="273" r:id="rId20"/>
    <p:sldId id="275" r:id="rId21"/>
    <p:sldId id="276" r:id="rId22"/>
    <p:sldId id="278" r:id="rId23"/>
    <p:sldId id="279" r:id="rId24"/>
    <p:sldId id="280" r:id="rId25"/>
    <p:sldId id="277" r:id="rId26"/>
    <p:sldId id="281" r:id="rId27"/>
    <p:sldId id="282" r:id="rId28"/>
    <p:sldId id="283" r:id="rId29"/>
    <p:sldId id="285" r:id="rId30"/>
    <p:sldId id="284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53" d="100"/>
          <a:sy n="53" d="100"/>
        </p:scale>
        <p:origin x="703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813E8-242B-45D7-90AA-FA379AF577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F919A9-2311-4235-BF21-501D53B5AE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8560C2-F72D-476C-B7BC-4A245B4F6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AA1CE-78D6-412F-9BAA-EA0C20B30A57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710C1-1F1E-4DF3-86DE-7B1E01DCD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1F26F7-A446-429E-AAD3-385F1B7AE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616A5-60D1-4415-A7A6-3CCCD70AF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890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FFCB9-324E-445B-8962-16F92F265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3880A8-E744-46AA-9A53-FAED4001F0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BE4E77-EB14-4404-ACA9-933F4E715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AA1CE-78D6-412F-9BAA-EA0C20B30A57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4AD855-F3CA-4EEE-9CD2-FB9410668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BD0879-B90E-4B94-9481-9DCFE77FD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616A5-60D1-4415-A7A6-3CCCD70AF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689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15784C-304E-41E2-BEA4-910AB59AEF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574677-B952-43E1-BCFE-BD6A249D99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388FE9-8F8F-4F2D-9F09-CE709B8F6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AA1CE-78D6-412F-9BAA-EA0C20B30A57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0856FE-A3A9-48C5-98DD-AD4C48099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6C3152-CE2E-4B7F-B781-7059618C7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616A5-60D1-4415-A7A6-3CCCD70AF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959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A3A96-39D9-4835-9024-34ABE8449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57D01-0455-4C76-84F6-AD26F909A5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4D49D0-CBBA-4F5C-9665-5624FE8E9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AA1CE-78D6-412F-9BAA-EA0C20B30A57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E4C139-518C-48D7-9B26-C81C14FC8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15D390-8AC4-4C52-9FC1-116FD1355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616A5-60D1-4415-A7A6-3CCCD70AF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693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0CD54-8DAC-4167-A93E-19176CED9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1FF4C4-6E9F-4AC3-8642-0F487034E8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DB2C84-8921-42E0-9EC3-A3ED4EB50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AA1CE-78D6-412F-9BAA-EA0C20B30A57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52E44D-6F32-4A3B-BCEF-3CB909EE0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B747B3-EB49-4576-B2C9-8D3868EE3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616A5-60D1-4415-A7A6-3CCCD70AF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494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A2A2F-D46C-4952-A90A-839479FC5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18C4E-273A-4B85-80D9-8F80F8A8BD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170EEC-9639-430E-A2FE-6417EBA443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C6C470-B70D-4538-96FB-79089FFD3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AA1CE-78D6-412F-9BAA-EA0C20B30A57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64A378-80B6-4331-AB0D-BEB50D4E4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BAB214-7734-477D-86A8-961D4213B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616A5-60D1-4415-A7A6-3CCCD70AF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035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0C30D-1B64-49D9-AD56-FED2B5E6A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B6F086-0BD2-4FB0-97B5-3057EE031B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65AA80-A500-4BE2-9EC1-F62F980F96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53AFC4-99EE-4F32-BEE0-E017606E97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300164-69DB-4324-B424-6AA06A21BF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41CB5E-F7FA-49D9-A525-16FFB3BE8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AA1CE-78D6-412F-9BAA-EA0C20B30A57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C225EC-8812-45D6-87A6-090F7771C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C413F9-BFEC-488E-9CDE-B72C8A429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616A5-60D1-4415-A7A6-3CCCD70AF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301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1DB44-89F0-4782-A55D-0DB588340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8EED09-FC6D-4288-8427-1027BF146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AA1CE-78D6-412F-9BAA-EA0C20B30A57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85DE30-C870-42C1-B77D-C7D6648AB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D7F9A0-4A5C-464E-BAC4-9606A6ED9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616A5-60D1-4415-A7A6-3CCCD70AF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795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CD054B-5604-4CE4-B9AB-D27B68012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AA1CE-78D6-412F-9BAA-EA0C20B30A57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9AC145-0572-4E77-9445-8F7891B24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65010E-618A-4C34-986D-D4FCF9108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616A5-60D1-4415-A7A6-3CCCD70AF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757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18C76-AEC5-4BAE-BD6C-9D3EB569D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4C104-D8BA-4FDD-A07A-00FF400369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4C7810-FD52-4605-8A33-CCF6ED928F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5AE99A-02A7-4168-9CE5-97B558960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AA1CE-78D6-412F-9BAA-EA0C20B30A57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C782BE-CE7D-41C7-B801-CB5049F11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6A8A44-3128-48AC-9D67-4983800AC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616A5-60D1-4415-A7A6-3CCCD70AF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780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F8B78-91A5-4E58-AB66-37AA25AB0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A6EDE2-B712-4205-92F4-9C2F6EC037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6FA7D0-F69F-44C8-A2F0-700E935D77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70561B-6D13-4E38-B422-728D84158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AA1CE-78D6-412F-9BAA-EA0C20B30A57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639631-E0C0-47D9-BB34-78D45295F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891158-C4D4-4F9A-B41B-4C0D258A4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616A5-60D1-4415-A7A6-3CCCD70AF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476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3C497F-DA3E-442E-8305-D7C0D1E78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825287-C46A-4E16-A0EF-6F08315AAF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971758-A260-447D-A103-BF43B4B2BF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3AA1CE-78D6-412F-9BAA-EA0C20B30A57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ACA561-AB50-43D5-BE18-7662C69865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E4886D-8ABA-4355-AC6C-FA82F87C15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9616A5-60D1-4415-A7A6-3CCCD70AF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32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aprepo/java-jul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8A9BF-0725-4641-B4C7-4AB2D61E64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3BB07E-E3D4-4C18-BC49-64BF3FA171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2432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BF0BF361-3198-44A9-827C-9CC43B4B5F13}"/>
              </a:ext>
            </a:extLst>
          </p:cNvPr>
          <p:cNvSpPr/>
          <p:nvPr/>
        </p:nvSpPr>
        <p:spPr>
          <a:xfrm>
            <a:off x="2332234" y="2301411"/>
            <a:ext cx="6127679" cy="342129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A7B086F-19D3-47D3-AD80-B05818F8183C}"/>
              </a:ext>
            </a:extLst>
          </p:cNvPr>
          <p:cNvSpPr/>
          <p:nvPr/>
        </p:nvSpPr>
        <p:spPr>
          <a:xfrm>
            <a:off x="3195263" y="3051425"/>
            <a:ext cx="4161034" cy="2085654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434441-5FBA-4156-804A-E08E9964F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127679" cy="1325563"/>
          </a:xfrm>
        </p:spPr>
        <p:txBody>
          <a:bodyPr/>
          <a:lstStyle/>
          <a:p>
            <a:r>
              <a:rPr lang="en-US" dirty="0"/>
              <a:t>JDK1.8 </a:t>
            </a:r>
            <a:r>
              <a:rPr lang="en-US" dirty="0">
                <a:sym typeface="Wingdings" panose="05000000000000000000" pitchFamily="2" charset="2"/>
              </a:rPr>
              <a:t> JAVA 8</a:t>
            </a:r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C52906F-D2E1-40E2-B175-0C42EC3B113B}"/>
              </a:ext>
            </a:extLst>
          </p:cNvPr>
          <p:cNvSpPr/>
          <p:nvPr/>
        </p:nvSpPr>
        <p:spPr>
          <a:xfrm>
            <a:off x="4222679" y="3595955"/>
            <a:ext cx="1715784" cy="9041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JVM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54490E-C8DA-44E1-9F31-6336C6FC48DD}"/>
              </a:ext>
            </a:extLst>
          </p:cNvPr>
          <p:cNvSpPr txBox="1"/>
          <p:nvPr/>
        </p:nvSpPr>
        <p:spPr>
          <a:xfrm>
            <a:off x="4780131" y="3226623"/>
            <a:ext cx="1579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JRE </a:t>
            </a:r>
            <a:r>
              <a:rPr lang="en-US" dirty="0">
                <a:sym typeface="Wingdings" panose="05000000000000000000" pitchFamily="2" charset="2"/>
              </a:rPr>
              <a:t> libraries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85E428-3117-4CDA-81C1-8961A72E75F2}"/>
              </a:ext>
            </a:extLst>
          </p:cNvPr>
          <p:cNvSpPr txBox="1"/>
          <p:nvPr/>
        </p:nvSpPr>
        <p:spPr>
          <a:xfrm>
            <a:off x="3747092" y="2574483"/>
            <a:ext cx="3057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JDK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javac</a:t>
            </a:r>
            <a:r>
              <a:rPr lang="en-US" dirty="0">
                <a:sym typeface="Wingdings" panose="05000000000000000000" pitchFamily="2" charset="2"/>
              </a:rPr>
              <a:t>, debugger, testing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6552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39B1C-1886-4206-98ED-4806E5993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Modifiers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070EDE-993B-4155-A4D8-C7CF7A4214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497602" cy="2284038"/>
          </a:xfrm>
        </p:spPr>
        <p:txBody>
          <a:bodyPr/>
          <a:lstStyle/>
          <a:p>
            <a:r>
              <a:rPr lang="en-US" dirty="0"/>
              <a:t>Public </a:t>
            </a:r>
            <a:r>
              <a:rPr lang="en-US" dirty="0">
                <a:sym typeface="Wingdings" panose="05000000000000000000" pitchFamily="2" charset="2"/>
              </a:rPr>
              <a:t> anywhere</a:t>
            </a:r>
            <a:endParaRPr lang="en-US" dirty="0"/>
          </a:p>
          <a:p>
            <a:r>
              <a:rPr lang="en-US" dirty="0"/>
              <a:t>Protected </a:t>
            </a:r>
            <a:r>
              <a:rPr lang="en-US" dirty="0">
                <a:sym typeface="Wingdings" panose="05000000000000000000" pitchFamily="2" charset="2"/>
              </a:rPr>
              <a:t> Parent and Child, package level</a:t>
            </a:r>
            <a:endParaRPr lang="en-US" dirty="0"/>
          </a:p>
          <a:p>
            <a:r>
              <a:rPr lang="en-US" dirty="0"/>
              <a:t>Private </a:t>
            </a:r>
            <a:r>
              <a:rPr lang="en-US" dirty="0">
                <a:sym typeface="Wingdings" panose="05000000000000000000" pitchFamily="2" charset="2"/>
              </a:rPr>
              <a:t> with in Class alone you can access</a:t>
            </a:r>
            <a:endParaRPr lang="en-US" dirty="0"/>
          </a:p>
          <a:p>
            <a:r>
              <a:rPr lang="en-US" dirty="0"/>
              <a:t>Default </a:t>
            </a:r>
            <a:r>
              <a:rPr lang="en-US" dirty="0">
                <a:sym typeface="Wingdings" panose="05000000000000000000" pitchFamily="2" charset="2"/>
              </a:rPr>
              <a:t> Package level 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DB25E9-90B7-42EB-97BA-4FEB13AA985B}"/>
              </a:ext>
            </a:extLst>
          </p:cNvPr>
          <p:cNvSpPr txBox="1"/>
          <p:nvPr/>
        </p:nvSpPr>
        <p:spPr>
          <a:xfrm rot="19721023">
            <a:off x="1940003" y="2497747"/>
            <a:ext cx="43358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Encapsulation</a:t>
            </a:r>
          </a:p>
        </p:txBody>
      </p:sp>
    </p:spTree>
    <p:extLst>
      <p:ext uri="{BB962C8B-B14F-4D97-AF65-F5344CB8AC3E}">
        <p14:creationId xmlns:p14="http://schemas.microsoft.com/office/powerpoint/2010/main" val="27246639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7A783-8AE4-44DE-92A9-3E39DEDFC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9A0CB9-0591-4EDD-A03E-863603ABDB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 JAVA_HOME=C:\Program Files\Java\jdk1.8.0_45;</a:t>
            </a:r>
          </a:p>
          <a:p>
            <a:r>
              <a:rPr lang="en-US" dirty="0"/>
              <a:t>set PATH=.;C:\Program Files\Java\jdk1.8.0_45\bin;</a:t>
            </a:r>
          </a:p>
          <a:p>
            <a:r>
              <a:rPr lang="en-US" dirty="0"/>
              <a:t>set CLASSPATH=.;C:\Program Files\Java\jdk1.8.0_45\lib;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9910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65E1C-E41F-4618-8091-9E8F5B641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7A701-4E0C-4ED7-A095-DB1B88C39F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Eclipse</a:t>
            </a:r>
          </a:p>
          <a:p>
            <a:r>
              <a:rPr lang="en-US" dirty="0" err="1">
                <a:highlight>
                  <a:srgbClr val="FFFF00"/>
                </a:highlight>
              </a:rPr>
              <a:t>SpringToolSuite</a:t>
            </a:r>
            <a:endParaRPr lang="en-US" dirty="0">
              <a:highlight>
                <a:srgbClr val="FFFF00"/>
              </a:highlight>
            </a:endParaRPr>
          </a:p>
          <a:p>
            <a:r>
              <a:rPr lang="en-US" dirty="0"/>
              <a:t>NetBeans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556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D8F73-CD3C-484A-ABBD-108B42910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835A7-06A5-420D-B8F6-EE494B4FDA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68056" cy="4351338"/>
          </a:xfrm>
        </p:spPr>
        <p:txBody>
          <a:bodyPr/>
          <a:lstStyle/>
          <a:p>
            <a:r>
              <a:rPr lang="en-US" dirty="0"/>
              <a:t>If-else</a:t>
            </a:r>
          </a:p>
          <a:p>
            <a:pPr lvl="1"/>
            <a:r>
              <a:rPr lang="en-US" dirty="0"/>
              <a:t>Simple if</a:t>
            </a:r>
          </a:p>
          <a:p>
            <a:pPr lvl="1"/>
            <a:r>
              <a:rPr lang="en-US" dirty="0"/>
              <a:t>If-else</a:t>
            </a:r>
          </a:p>
          <a:p>
            <a:pPr lvl="1"/>
            <a:r>
              <a:rPr lang="en-US" dirty="0"/>
              <a:t>If-else - if</a:t>
            </a:r>
          </a:p>
          <a:p>
            <a:pPr lvl="1"/>
            <a:r>
              <a:rPr lang="en-US" dirty="0"/>
              <a:t>Nested If-else</a:t>
            </a:r>
          </a:p>
          <a:p>
            <a:r>
              <a:rPr lang="en-US" dirty="0"/>
              <a:t>Iterations</a:t>
            </a:r>
          </a:p>
          <a:p>
            <a:pPr lvl="1"/>
            <a:r>
              <a:rPr lang="en-US" dirty="0"/>
              <a:t>While loop</a:t>
            </a:r>
          </a:p>
          <a:p>
            <a:pPr lvl="1"/>
            <a:r>
              <a:rPr lang="en-US" dirty="0"/>
              <a:t>do-while loop</a:t>
            </a:r>
          </a:p>
          <a:p>
            <a:pPr lvl="1"/>
            <a:r>
              <a:rPr lang="en-US" dirty="0"/>
              <a:t>For loop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Enhanced for loop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0C5E5E2-F091-4DFF-B0D4-5407897A648A}"/>
              </a:ext>
            </a:extLst>
          </p:cNvPr>
          <p:cNvSpPr txBox="1">
            <a:spLocks/>
          </p:cNvSpPr>
          <p:nvPr/>
        </p:nvSpPr>
        <p:spPr>
          <a:xfrm>
            <a:off x="6435902" y="2506662"/>
            <a:ext cx="426805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Branching</a:t>
            </a:r>
          </a:p>
          <a:p>
            <a:pPr lvl="1"/>
            <a:r>
              <a:rPr lang="en-US" dirty="0"/>
              <a:t>Switch – case</a:t>
            </a:r>
          </a:p>
          <a:p>
            <a:r>
              <a:rPr lang="en-US" dirty="0"/>
              <a:t>Break</a:t>
            </a:r>
          </a:p>
          <a:p>
            <a:r>
              <a:rPr lang="en-US" dirty="0"/>
              <a:t>Continue</a:t>
            </a:r>
          </a:p>
        </p:txBody>
      </p:sp>
    </p:spTree>
    <p:extLst>
      <p:ext uri="{BB962C8B-B14F-4D97-AF65-F5344CB8AC3E}">
        <p14:creationId xmlns:p14="http://schemas.microsoft.com/office/powerpoint/2010/main" val="26055909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D29B3-2D6C-410D-AC6B-B2E9D1913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3FE2A-4B11-4A43-8332-0814606E9A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86555" cy="4351338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Arithmetic</a:t>
            </a:r>
          </a:p>
          <a:p>
            <a:pPr lvl="1"/>
            <a:r>
              <a:rPr lang="en-US" dirty="0"/>
              <a:t>+,-,*,/,%</a:t>
            </a:r>
          </a:p>
          <a:p>
            <a:r>
              <a:rPr lang="en-US" dirty="0"/>
              <a:t>Inc/</a:t>
            </a:r>
            <a:r>
              <a:rPr lang="en-US" dirty="0" err="1"/>
              <a:t>dec</a:t>
            </a:r>
            <a:endParaRPr lang="en-US" dirty="0"/>
          </a:p>
          <a:p>
            <a:pPr lvl="1"/>
            <a:r>
              <a:rPr lang="en-US" dirty="0"/>
              <a:t>++,-- (++a/a++)</a:t>
            </a:r>
          </a:p>
          <a:p>
            <a:pPr lvl="1"/>
            <a:r>
              <a:rPr lang="en-US" dirty="0"/>
              <a:t>Int a=3;</a:t>
            </a:r>
          </a:p>
          <a:p>
            <a:pPr lvl="1"/>
            <a:r>
              <a:rPr lang="en-US" dirty="0"/>
              <a:t>++a</a:t>
            </a:r>
          </a:p>
          <a:p>
            <a:pPr lvl="1"/>
            <a:r>
              <a:rPr lang="en-US" dirty="0"/>
              <a:t>a++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Logical</a:t>
            </a:r>
          </a:p>
          <a:p>
            <a:pPr lvl="1"/>
            <a:r>
              <a:rPr lang="en-US" dirty="0"/>
              <a:t>&amp;,||,!</a:t>
            </a:r>
          </a:p>
          <a:p>
            <a:r>
              <a:rPr lang="en-US" dirty="0"/>
              <a:t>Relational</a:t>
            </a:r>
          </a:p>
          <a:p>
            <a:pPr lvl="1"/>
            <a:r>
              <a:rPr lang="en-US" dirty="0"/>
              <a:t>&gt;,&lt;,&gt;=,&lt;=</a:t>
            </a:r>
          </a:p>
          <a:p>
            <a:r>
              <a:rPr lang="en-US" dirty="0"/>
              <a:t>Equity</a:t>
            </a:r>
          </a:p>
          <a:p>
            <a:pPr lvl="1"/>
            <a:r>
              <a:rPr lang="en-US" dirty="0"/>
              <a:t>==</a:t>
            </a:r>
          </a:p>
          <a:p>
            <a:pPr lvl="1"/>
            <a:r>
              <a:rPr lang="en-US" dirty="0"/>
              <a:t>!=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6B6DC61-7B08-476D-9E08-0F6A6AC06370}"/>
              </a:ext>
            </a:extLst>
          </p:cNvPr>
          <p:cNvSpPr txBox="1">
            <a:spLocks/>
          </p:cNvSpPr>
          <p:nvPr/>
        </p:nvSpPr>
        <p:spPr>
          <a:xfrm>
            <a:off x="6281791" y="1597881"/>
            <a:ext cx="4586555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Bitwise</a:t>
            </a:r>
          </a:p>
          <a:p>
            <a:pPr lvl="1"/>
            <a:r>
              <a:rPr lang="en-US" dirty="0"/>
              <a:t>&amp;,|,^,!,&lt;&lt;,&gt;&gt;&gt;</a:t>
            </a:r>
          </a:p>
          <a:p>
            <a:r>
              <a:rPr lang="en-US" dirty="0"/>
              <a:t>Ternary</a:t>
            </a:r>
          </a:p>
          <a:p>
            <a:pPr lvl="1"/>
            <a:r>
              <a:rPr lang="en-US" dirty="0"/>
              <a:t>() ? </a:t>
            </a:r>
            <a:r>
              <a:rPr lang="en-US" dirty="0" err="1"/>
              <a:t>True:false</a:t>
            </a:r>
            <a:r>
              <a:rPr lang="en-US" dirty="0"/>
              <a:t>;</a:t>
            </a:r>
          </a:p>
          <a:p>
            <a:r>
              <a:rPr lang="en-US" dirty="0"/>
              <a:t>Arithmetic Assignment</a:t>
            </a:r>
          </a:p>
          <a:p>
            <a:pPr lvl="1"/>
            <a:r>
              <a:rPr lang="en-US" dirty="0"/>
              <a:t>+=,-=,*=,/=,%=</a:t>
            </a:r>
          </a:p>
          <a:p>
            <a:pPr lvl="2"/>
            <a:r>
              <a:rPr lang="en-US" dirty="0"/>
              <a:t>int a=4;</a:t>
            </a:r>
          </a:p>
          <a:p>
            <a:pPr lvl="2"/>
            <a:r>
              <a:rPr lang="en-US" b="1" dirty="0"/>
              <a:t>a+=3 </a:t>
            </a:r>
            <a:r>
              <a:rPr lang="en-US" dirty="0">
                <a:sym typeface="Wingdings" panose="05000000000000000000" pitchFamily="2" charset="2"/>
              </a:rPr>
              <a:t> a=a+3</a:t>
            </a:r>
          </a:p>
          <a:p>
            <a:r>
              <a:rPr lang="en-US" dirty="0">
                <a:sym typeface="Wingdings" panose="05000000000000000000" pitchFamily="2" charset="2"/>
              </a:rPr>
              <a:t>Instance of</a:t>
            </a:r>
          </a:p>
          <a:p>
            <a:r>
              <a:rPr lang="en-US" dirty="0">
                <a:sym typeface="Wingdings" panose="05000000000000000000" pitchFamily="2" charset="2"/>
              </a:rPr>
              <a:t>.  member</a:t>
            </a:r>
          </a:p>
          <a:p>
            <a:r>
              <a:rPr lang="en-US" dirty="0">
                <a:sym typeface="Wingdings" panose="05000000000000000000" pitchFamily="2" charset="2"/>
              </a:rPr>
              <a:t>::  method ref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0021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10BBF-6E35-4960-8ECD-2AB34E421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Encapsulated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59346-11BD-4706-86A2-9A6D29B5E4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Declare all fields as private</a:t>
            </a:r>
          </a:p>
          <a:p>
            <a:r>
              <a:rPr lang="en-US" dirty="0"/>
              <a:t>Declare all methods as Public</a:t>
            </a:r>
          </a:p>
          <a:p>
            <a:endParaRPr lang="en-US" dirty="0"/>
          </a:p>
          <a:p>
            <a:r>
              <a:rPr lang="en-US" dirty="0"/>
              <a:t>POJO/</a:t>
            </a:r>
            <a:r>
              <a:rPr lang="en-US" dirty="0" err="1"/>
              <a:t>JAVABean</a:t>
            </a:r>
            <a:endParaRPr lang="en-US" dirty="0"/>
          </a:p>
          <a:p>
            <a:pPr lvl="1"/>
            <a:r>
              <a:rPr lang="en-US" dirty="0"/>
              <a:t>Declare all fields as private</a:t>
            </a:r>
          </a:p>
          <a:p>
            <a:pPr lvl="1"/>
            <a:r>
              <a:rPr lang="en-US" dirty="0"/>
              <a:t>Public getters/setters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6121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933A1-A909-46DB-B3C3-24CCBD9D6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POJO </a:t>
            </a:r>
            <a:r>
              <a:rPr lang="en-US" dirty="0">
                <a:sym typeface="Wingdings" panose="05000000000000000000" pitchFamily="2" charset="2"/>
              </a:rPr>
              <a:t> fully encapsulated class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CE677-436F-46D1-87EC-7D556A99B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must be public</a:t>
            </a:r>
          </a:p>
          <a:p>
            <a:r>
              <a:rPr lang="en-US" dirty="0"/>
              <a:t>All fields must be private</a:t>
            </a:r>
          </a:p>
          <a:p>
            <a:r>
              <a:rPr lang="en-US" dirty="0"/>
              <a:t>Public Getters and setters</a:t>
            </a:r>
          </a:p>
          <a:p>
            <a:endParaRPr lang="en-US" dirty="0"/>
          </a:p>
          <a:p>
            <a:r>
              <a:rPr lang="en-US" dirty="0"/>
              <a:t>JavaBeans</a:t>
            </a:r>
          </a:p>
          <a:p>
            <a:pPr lvl="1"/>
            <a:r>
              <a:rPr lang="en-US" dirty="0"/>
              <a:t>Class must be public</a:t>
            </a:r>
          </a:p>
          <a:p>
            <a:pPr lvl="1"/>
            <a:r>
              <a:rPr lang="en-US" dirty="0"/>
              <a:t>All fields must be private</a:t>
            </a:r>
          </a:p>
          <a:p>
            <a:pPr lvl="1"/>
            <a:r>
              <a:rPr lang="en-US" dirty="0"/>
              <a:t>Public Getters and setters</a:t>
            </a:r>
          </a:p>
          <a:p>
            <a:pPr lvl="1"/>
            <a:r>
              <a:rPr lang="en-US" dirty="0"/>
              <a:t>Implement Serializable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8592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CB14D-126B-46A9-87F6-9AD535E1F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31319-355D-4722-A1D9-169D744F2E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Package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java.lang</a:t>
            </a:r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Import </a:t>
            </a:r>
            <a:r>
              <a:rPr lang="en-US" dirty="0" err="1">
                <a:sym typeface="Wingdings" panose="05000000000000000000" pitchFamily="2" charset="2"/>
              </a:rPr>
              <a:t>java.util</a:t>
            </a:r>
            <a:r>
              <a:rPr lang="en-US" dirty="0">
                <a:sym typeface="Wingdings" panose="05000000000000000000" pitchFamily="2" charset="2"/>
              </a:rPr>
              <a:t>.*;</a:t>
            </a:r>
          </a:p>
          <a:p>
            <a:r>
              <a:rPr lang="en-US" dirty="0">
                <a:sym typeface="Wingdings" panose="05000000000000000000" pitchFamily="2" charset="2"/>
              </a:rPr>
              <a:t>Import </a:t>
            </a:r>
            <a:r>
              <a:rPr lang="en-US" dirty="0" err="1">
                <a:sym typeface="Wingdings" panose="05000000000000000000" pitchFamily="2" charset="2"/>
              </a:rPr>
              <a:t>java.util.Scanner</a:t>
            </a:r>
            <a:r>
              <a:rPr lang="en-US" dirty="0">
                <a:sym typeface="Wingdings" panose="05000000000000000000" pitchFamily="2" charset="2"/>
              </a:rPr>
              <a:t>;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6097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C0525-D664-490F-9104-274D3A6A5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2A0B6-2762-4E0F-92AD-949902431C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Compiler </a:t>
            </a:r>
            <a:r>
              <a:rPr lang="en-US" dirty="0">
                <a:sym typeface="Wingdings" panose="05000000000000000000" pitchFamily="2" charset="2"/>
              </a:rPr>
              <a:t> Byte Coder Verifier  Executable Engine</a:t>
            </a:r>
          </a:p>
          <a:p>
            <a:endParaRPr lang="en-US" dirty="0"/>
          </a:p>
          <a:p>
            <a:r>
              <a:rPr lang="en-US" dirty="0">
                <a:highlight>
                  <a:srgbClr val="FFFF00"/>
                </a:highlight>
              </a:rPr>
              <a:t>Class Loader </a:t>
            </a:r>
            <a:r>
              <a:rPr lang="en-US" dirty="0">
                <a:sym typeface="Wingdings" panose="05000000000000000000" pitchFamily="2" charset="2"/>
              </a:rPr>
              <a:t> (Memory  heap, stack, registry…)  </a:t>
            </a:r>
            <a:r>
              <a:rPr lang="en-US" dirty="0" err="1">
                <a:sym typeface="Wingdings" panose="05000000000000000000" pitchFamily="2" charset="2"/>
              </a:rPr>
              <a:t>byteCode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377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6592A-64AA-4228-839F-1B8B8B7CD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Oriented </a:t>
            </a:r>
            <a:r>
              <a:rPr lang="en-US" dirty="0" err="1"/>
              <a:t>Programmings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A5F618-0524-46F7-93B9-3DD12F7030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 </a:t>
            </a:r>
            <a:r>
              <a:rPr lang="en-US" dirty="0">
                <a:sym typeface="Wingdings" panose="05000000000000000000" pitchFamily="2" charset="2"/>
              </a:rPr>
              <a:t> functional languages/ procedural</a:t>
            </a:r>
          </a:p>
          <a:p>
            <a:r>
              <a:rPr lang="en-US" dirty="0">
                <a:sym typeface="Wingdings" panose="05000000000000000000" pitchFamily="2" charset="2"/>
              </a:rPr>
              <a:t>Java, small talk  OOP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0074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C903F-2E49-40C0-81E4-AE018A2CB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8032190-3EDE-4679-9B05-FB5A2AFDC97E}"/>
              </a:ext>
            </a:extLst>
          </p:cNvPr>
          <p:cNvGrpSpPr/>
          <p:nvPr/>
        </p:nvGrpSpPr>
        <p:grpSpPr>
          <a:xfrm>
            <a:off x="4017195" y="1690688"/>
            <a:ext cx="3061699" cy="3210085"/>
            <a:chOff x="4017195" y="1690688"/>
            <a:chExt cx="3061699" cy="321008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3C06406-AE21-42F9-93B1-DC27845AD6E9}"/>
                </a:ext>
              </a:extLst>
            </p:cNvPr>
            <p:cNvSpPr/>
            <p:nvPr/>
          </p:nvSpPr>
          <p:spPr>
            <a:xfrm>
              <a:off x="4017195" y="3965825"/>
              <a:ext cx="3061699" cy="9349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Car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215081C-59CC-4697-B6ED-C04C660C3379}"/>
                </a:ext>
              </a:extLst>
            </p:cNvPr>
            <p:cNvSpPr/>
            <p:nvPr/>
          </p:nvSpPr>
          <p:spPr>
            <a:xfrm>
              <a:off x="4017195" y="1690688"/>
              <a:ext cx="3061699" cy="9349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Vehicle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7D42B14A-8066-4BBD-92AF-4D59B73335E8}"/>
                </a:ext>
              </a:extLst>
            </p:cNvPr>
            <p:cNvCxnSpPr>
              <a:endCxn id="5" idx="2"/>
            </p:cNvCxnSpPr>
            <p:nvPr/>
          </p:nvCxnSpPr>
          <p:spPr>
            <a:xfrm flipV="1">
              <a:off x="5548044" y="2625636"/>
              <a:ext cx="1" cy="14840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E9EB092A-1121-4092-AA30-67483D9CDED1}"/>
              </a:ext>
            </a:extLst>
          </p:cNvPr>
          <p:cNvGrpSpPr/>
          <p:nvPr/>
        </p:nvGrpSpPr>
        <p:grpSpPr>
          <a:xfrm>
            <a:off x="7816920" y="1617057"/>
            <a:ext cx="3061699" cy="2611909"/>
            <a:chOff x="4017195" y="1690688"/>
            <a:chExt cx="3061699" cy="2611909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5FF4539-C87A-4F7F-A5AB-4ECC7A4D1CC7}"/>
                </a:ext>
              </a:extLst>
            </p:cNvPr>
            <p:cNvSpPr/>
            <p:nvPr/>
          </p:nvSpPr>
          <p:spPr>
            <a:xfrm>
              <a:off x="4017195" y="3367649"/>
              <a:ext cx="3061699" cy="9349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Employee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4E2DE8F-ABB9-48DD-8986-898CC8E8AD86}"/>
                </a:ext>
              </a:extLst>
            </p:cNvPr>
            <p:cNvSpPr/>
            <p:nvPr/>
          </p:nvSpPr>
          <p:spPr>
            <a:xfrm>
              <a:off x="4017195" y="1690688"/>
              <a:ext cx="3061699" cy="9349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Person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3FDA6026-6B4B-4FBC-B589-DD383AF65C3D}"/>
                </a:ext>
              </a:extLst>
            </p:cNvPr>
            <p:cNvCxnSpPr>
              <a:endCxn id="11" idx="2"/>
            </p:cNvCxnSpPr>
            <p:nvPr/>
          </p:nvCxnSpPr>
          <p:spPr>
            <a:xfrm flipV="1">
              <a:off x="5548044" y="2625636"/>
              <a:ext cx="1" cy="14840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8D519D05-0F93-4543-8859-0376EEBB65F1}"/>
              </a:ext>
            </a:extLst>
          </p:cNvPr>
          <p:cNvSpPr/>
          <p:nvPr/>
        </p:nvSpPr>
        <p:spPr>
          <a:xfrm>
            <a:off x="7816919" y="4970979"/>
            <a:ext cx="3061699" cy="934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WeeklyEmployee</a:t>
            </a:r>
            <a:endParaRPr lang="en-US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2869B4D-4DCA-45AC-80C9-0D0D6809FB90}"/>
              </a:ext>
            </a:extLst>
          </p:cNvPr>
          <p:cNvCxnSpPr>
            <a:stCxn id="13" idx="0"/>
            <a:endCxn id="10" idx="2"/>
          </p:cNvCxnSpPr>
          <p:nvPr/>
        </p:nvCxnSpPr>
        <p:spPr>
          <a:xfrm flipV="1">
            <a:off x="9347769" y="4228966"/>
            <a:ext cx="1" cy="742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15592B8-904E-476C-A7BE-603A7748E5A2}"/>
              </a:ext>
            </a:extLst>
          </p:cNvPr>
          <p:cNvSpPr txBox="1"/>
          <p:nvPr/>
        </p:nvSpPr>
        <p:spPr>
          <a:xfrm>
            <a:off x="4254067" y="5167312"/>
            <a:ext cx="2587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Simple/Single Inheritance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3730DD-5A72-4ADA-8BB9-EBA3C9CE3EBC}"/>
              </a:ext>
            </a:extLst>
          </p:cNvPr>
          <p:cNvSpPr txBox="1"/>
          <p:nvPr/>
        </p:nvSpPr>
        <p:spPr>
          <a:xfrm>
            <a:off x="2630184" y="2188396"/>
            <a:ext cx="1328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Base/Parent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3D5D0-4F2F-40A2-9F73-2D483FC2017D}"/>
              </a:ext>
            </a:extLst>
          </p:cNvPr>
          <p:cNvSpPr txBox="1"/>
          <p:nvPr/>
        </p:nvSpPr>
        <p:spPr>
          <a:xfrm>
            <a:off x="2587389" y="4306549"/>
            <a:ext cx="1477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Derived/Child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6ED9CD4-E1AB-4358-A496-D2A36B279D1A}"/>
              </a:ext>
            </a:extLst>
          </p:cNvPr>
          <p:cNvSpPr txBox="1"/>
          <p:nvPr/>
        </p:nvSpPr>
        <p:spPr>
          <a:xfrm>
            <a:off x="8609743" y="6318607"/>
            <a:ext cx="1168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MultiLevel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826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C7C97-7005-41C9-8E8E-90780B9EE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Inheritance </a:t>
            </a:r>
            <a:r>
              <a:rPr lang="en-US" dirty="0">
                <a:sym typeface="Wingdings" panose="05000000000000000000" pitchFamily="2" charset="2"/>
              </a:rPr>
              <a:t> Not supported in Java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D345096-55D7-4960-B934-0B527D5FC26B}"/>
              </a:ext>
            </a:extLst>
          </p:cNvPr>
          <p:cNvGrpSpPr/>
          <p:nvPr/>
        </p:nvGrpSpPr>
        <p:grpSpPr>
          <a:xfrm>
            <a:off x="2650732" y="1831270"/>
            <a:ext cx="4387066" cy="3195459"/>
            <a:chOff x="2691828" y="1690688"/>
            <a:chExt cx="4387066" cy="319545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ED45B4A-A86B-4CA1-BFD9-F36E2DF89719}"/>
                </a:ext>
              </a:extLst>
            </p:cNvPr>
            <p:cNvSpPr/>
            <p:nvPr/>
          </p:nvSpPr>
          <p:spPr>
            <a:xfrm>
              <a:off x="2691828" y="3951199"/>
              <a:ext cx="2208945" cy="9349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Car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9AEFACF-B2AB-4CB0-99EC-5737ACECA5DD}"/>
                </a:ext>
              </a:extLst>
            </p:cNvPr>
            <p:cNvSpPr/>
            <p:nvPr/>
          </p:nvSpPr>
          <p:spPr>
            <a:xfrm>
              <a:off x="4017195" y="1690688"/>
              <a:ext cx="3061699" cy="9349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Vehicle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22B2A681-8BCE-4309-A8B7-1BFB2181EB8B}"/>
                </a:ext>
              </a:extLst>
            </p:cNvPr>
            <p:cNvCxnSpPr>
              <a:cxnSpLocks/>
              <a:endCxn id="6" idx="2"/>
            </p:cNvCxnSpPr>
            <p:nvPr/>
          </p:nvCxnSpPr>
          <p:spPr>
            <a:xfrm flipV="1">
              <a:off x="4017195" y="2625636"/>
              <a:ext cx="1530850" cy="14326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43B81812-C1D5-4B9F-B99B-9E16C68982B9}"/>
              </a:ext>
            </a:extLst>
          </p:cNvPr>
          <p:cNvSpPr/>
          <p:nvPr/>
        </p:nvSpPr>
        <p:spPr>
          <a:xfrm>
            <a:off x="1232899" y="1831270"/>
            <a:ext cx="2371618" cy="934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Automatic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9DF677F-ED3D-4ECE-9E91-75CAA674C0D5}"/>
              </a:ext>
            </a:extLst>
          </p:cNvPr>
          <p:cNvCxnSpPr>
            <a:endCxn id="12" idx="2"/>
          </p:cNvCxnSpPr>
          <p:nvPr/>
        </p:nvCxnSpPr>
        <p:spPr>
          <a:xfrm flipH="1" flipV="1">
            <a:off x="2418708" y="2766218"/>
            <a:ext cx="1649858" cy="1325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F37AD97-F7EE-4109-A57C-29F0BF7F1B4A}"/>
              </a:ext>
            </a:extLst>
          </p:cNvPr>
          <p:cNvSpPr txBox="1"/>
          <p:nvPr/>
        </p:nvSpPr>
        <p:spPr>
          <a:xfrm>
            <a:off x="7407667" y="4366517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Child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A92E72-4170-4810-A68D-7A1E5372D883}"/>
              </a:ext>
            </a:extLst>
          </p:cNvPr>
          <p:cNvSpPr txBox="1"/>
          <p:nvPr/>
        </p:nvSpPr>
        <p:spPr>
          <a:xfrm>
            <a:off x="7767263" y="2075380"/>
            <a:ext cx="798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Parent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BF144F2-2178-4EFE-A92A-7E39C03F9E87}"/>
              </a:ext>
            </a:extLst>
          </p:cNvPr>
          <p:cNvCxnSpPr/>
          <p:nvPr/>
        </p:nvCxnSpPr>
        <p:spPr>
          <a:xfrm flipV="1">
            <a:off x="215757" y="256854"/>
            <a:ext cx="9133726" cy="5897366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A1D8E25-DAD2-48F1-8315-AA7AF50B17ED}"/>
              </a:ext>
            </a:extLst>
          </p:cNvPr>
          <p:cNvSpPr txBox="1"/>
          <p:nvPr/>
        </p:nvSpPr>
        <p:spPr>
          <a:xfrm>
            <a:off x="6832315" y="5239820"/>
            <a:ext cx="27879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Diamond Issue </a:t>
            </a:r>
          </a:p>
        </p:txBody>
      </p:sp>
    </p:spTree>
    <p:extLst>
      <p:ext uri="{BB962C8B-B14F-4D97-AF65-F5344CB8AC3E}">
        <p14:creationId xmlns:p14="http://schemas.microsoft.com/office/powerpoint/2010/main" val="41689713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2D578-F3B1-486E-96AF-DF70FA411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153404-ADB9-4273-A1F4-848742D337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Public class Child extends parent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756102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E6BF9-1ACD-4855-881A-6F795ED71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Polymorphism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55527-BE10-49C7-A74A-C2AFAC7CFE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 ways</a:t>
            </a:r>
          </a:p>
          <a:p>
            <a:pPr lvl="1"/>
            <a:r>
              <a:rPr lang="en-US" dirty="0"/>
              <a:t>Method </a:t>
            </a:r>
            <a:r>
              <a:rPr lang="en-US" dirty="0" err="1"/>
              <a:t>OverLoading</a:t>
            </a:r>
            <a:endParaRPr lang="en-US" dirty="0"/>
          </a:p>
          <a:p>
            <a:pPr lvl="2"/>
            <a:r>
              <a:rPr lang="en-US" dirty="0"/>
              <a:t>Static polymorphism</a:t>
            </a:r>
          </a:p>
          <a:p>
            <a:pPr lvl="2"/>
            <a:r>
              <a:rPr lang="en-US" dirty="0" err="1"/>
              <a:t>Samemethod</a:t>
            </a:r>
            <a:r>
              <a:rPr lang="en-US" dirty="0"/>
              <a:t> with diff </a:t>
            </a:r>
            <a:r>
              <a:rPr lang="en-US" dirty="0" err="1"/>
              <a:t>arg</a:t>
            </a:r>
            <a:r>
              <a:rPr lang="en-US" dirty="0"/>
              <a:t>, diff seq </a:t>
            </a:r>
            <a:r>
              <a:rPr lang="en-US" dirty="0" err="1"/>
              <a:t>arg</a:t>
            </a:r>
            <a:r>
              <a:rPr lang="en-US" dirty="0"/>
              <a:t> in the same class</a:t>
            </a:r>
          </a:p>
          <a:p>
            <a:pPr lvl="2"/>
            <a:r>
              <a:rPr lang="en-US" dirty="0"/>
              <a:t>It can not achieved based on return type</a:t>
            </a:r>
          </a:p>
          <a:p>
            <a:pPr marL="914400" lvl="2" indent="0">
              <a:buNone/>
            </a:pPr>
            <a:endParaRPr lang="en-US" dirty="0"/>
          </a:p>
          <a:p>
            <a:pPr lvl="1"/>
            <a:r>
              <a:rPr lang="en-US" dirty="0"/>
              <a:t>Method </a:t>
            </a:r>
            <a:r>
              <a:rPr lang="en-US" dirty="0" err="1"/>
              <a:t>OverRiding</a:t>
            </a:r>
            <a:endParaRPr lang="en-US" dirty="0"/>
          </a:p>
          <a:p>
            <a:pPr lvl="2"/>
            <a:r>
              <a:rPr lang="en-US" dirty="0"/>
              <a:t>Dynamic polymorphism</a:t>
            </a:r>
          </a:p>
          <a:p>
            <a:pPr lvl="2"/>
            <a:r>
              <a:rPr lang="en-US" dirty="0"/>
              <a:t>Super keyword</a:t>
            </a:r>
          </a:p>
        </p:txBody>
      </p:sp>
    </p:spTree>
    <p:extLst>
      <p:ext uri="{BB962C8B-B14F-4D97-AF65-F5344CB8AC3E}">
        <p14:creationId xmlns:p14="http://schemas.microsoft.com/office/powerpoint/2010/main" val="13119116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9379EED-478C-44FE-A442-B275D1768408}"/>
              </a:ext>
            </a:extLst>
          </p:cNvPr>
          <p:cNvSpPr/>
          <p:nvPr/>
        </p:nvSpPr>
        <p:spPr>
          <a:xfrm>
            <a:off x="2753474" y="1140431"/>
            <a:ext cx="3051425" cy="1047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Shape</a:t>
            </a:r>
          </a:p>
          <a:p>
            <a:pPr algn="ctr"/>
            <a:r>
              <a:rPr lang="en-US" dirty="0"/>
              <a:t>info()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EF2108-24DA-4792-9D4F-098C7152A1AC}"/>
              </a:ext>
            </a:extLst>
          </p:cNvPr>
          <p:cNvSpPr/>
          <p:nvPr/>
        </p:nvSpPr>
        <p:spPr>
          <a:xfrm>
            <a:off x="472611" y="3429000"/>
            <a:ext cx="2280863" cy="958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Circle</a:t>
            </a:r>
          </a:p>
          <a:p>
            <a:pPr algn="ctr"/>
            <a:r>
              <a:rPr lang="en-US" dirty="0"/>
              <a:t>info()</a:t>
            </a:r>
          </a:p>
          <a:p>
            <a:pPr algn="ctr"/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E120A11-EC59-496F-B557-A6E81E0C7634}"/>
              </a:ext>
            </a:extLst>
          </p:cNvPr>
          <p:cNvCxnSpPr>
            <a:endCxn id="4" idx="2"/>
          </p:cNvCxnSpPr>
          <p:nvPr/>
        </p:nvCxnSpPr>
        <p:spPr>
          <a:xfrm flipV="1">
            <a:off x="1561672" y="2188396"/>
            <a:ext cx="2717515" cy="1356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A3AF8B10-99FE-411C-BBE6-6F7F0D509F4D}"/>
              </a:ext>
            </a:extLst>
          </p:cNvPr>
          <p:cNvSpPr/>
          <p:nvPr/>
        </p:nvSpPr>
        <p:spPr>
          <a:xfrm>
            <a:off x="3058274" y="3429000"/>
            <a:ext cx="2280863" cy="958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Rectangle</a:t>
            </a:r>
          </a:p>
          <a:p>
            <a:pPr algn="ctr"/>
            <a:r>
              <a:rPr lang="en-US" dirty="0"/>
              <a:t>info()</a:t>
            </a:r>
          </a:p>
          <a:p>
            <a:pPr algn="ctr"/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E84DE06-FA3B-446E-9A64-2272CA8EE74A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4147335" y="2188396"/>
            <a:ext cx="131852" cy="1356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0551898D-261E-4026-BDEF-9965F6D5AE2A}"/>
              </a:ext>
            </a:extLst>
          </p:cNvPr>
          <p:cNvSpPr/>
          <p:nvPr/>
        </p:nvSpPr>
        <p:spPr>
          <a:xfrm>
            <a:off x="5804899" y="3428999"/>
            <a:ext cx="2280863" cy="958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Triangle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163C0DD-64DE-4E01-9593-9A08A6998274}"/>
              </a:ext>
            </a:extLst>
          </p:cNvPr>
          <p:cNvCxnSpPr>
            <a:stCxn id="11" idx="0"/>
            <a:endCxn id="4" idx="2"/>
          </p:cNvCxnSpPr>
          <p:nvPr/>
        </p:nvCxnSpPr>
        <p:spPr>
          <a:xfrm flipH="1" flipV="1">
            <a:off x="4279187" y="2188396"/>
            <a:ext cx="2666144" cy="1240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1C167A2-410F-407A-9FB0-8277586F953A}"/>
              </a:ext>
            </a:extLst>
          </p:cNvPr>
          <p:cNvSpPr txBox="1"/>
          <p:nvPr/>
        </p:nvSpPr>
        <p:spPr>
          <a:xfrm>
            <a:off x="3058274" y="5435030"/>
            <a:ext cx="306135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Shape shape=new Circle();</a:t>
            </a:r>
          </a:p>
          <a:p>
            <a:r>
              <a:rPr lang="en-US" dirty="0"/>
              <a:t>Shape shape=new </a:t>
            </a:r>
            <a:r>
              <a:rPr lang="en-US" dirty="0" err="1"/>
              <a:t>REctangle</a:t>
            </a:r>
            <a:r>
              <a:rPr lang="en-US" dirty="0"/>
              <a:t>();</a:t>
            </a:r>
          </a:p>
          <a:p>
            <a:r>
              <a:rPr lang="en-US" dirty="0"/>
              <a:t>Shape shape=new Triangle();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3804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6AEA8-52F7-41B7-BC0C-F1A1222C8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25F70-7552-4A7D-B4A4-215B29C5CB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in Diamond Problem in Java</a:t>
            </a:r>
          </a:p>
        </p:txBody>
      </p:sp>
    </p:spTree>
    <p:extLst>
      <p:ext uri="{BB962C8B-B14F-4D97-AF65-F5344CB8AC3E}">
        <p14:creationId xmlns:p14="http://schemas.microsoft.com/office/powerpoint/2010/main" val="16949385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00462-54DC-4023-9B47-435C71F445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hlinkClick r:id="rId2"/>
              </a:rPr>
              <a:t>https://github.com/caprepo/java-jul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5991661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9D0C5-6021-4926-8F3B-0ABFD3E5B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0097"/>
          </a:xfrm>
        </p:spPr>
        <p:txBody>
          <a:bodyPr>
            <a:normAutofit fontScale="90000"/>
          </a:bodyPr>
          <a:lstStyle/>
          <a:p>
            <a:r>
              <a:rPr lang="en-US" dirty="0"/>
              <a:t>Diamond Problem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CDF345-E8C9-4C1F-9940-80662BA3A436}"/>
              </a:ext>
            </a:extLst>
          </p:cNvPr>
          <p:cNvSpPr/>
          <p:nvPr/>
        </p:nvSpPr>
        <p:spPr>
          <a:xfrm>
            <a:off x="4510354" y="679765"/>
            <a:ext cx="2763749" cy="72946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Shape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8489AB3-2BAA-4009-BB4C-B78ACA7374DE}"/>
              </a:ext>
            </a:extLst>
          </p:cNvPr>
          <p:cNvSpPr/>
          <p:nvPr/>
        </p:nvSpPr>
        <p:spPr>
          <a:xfrm>
            <a:off x="1529137" y="3173002"/>
            <a:ext cx="2763749" cy="729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Circle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86468D-F89C-4F8E-B943-07EC6B778425}"/>
              </a:ext>
            </a:extLst>
          </p:cNvPr>
          <p:cNvSpPr/>
          <p:nvPr/>
        </p:nvSpPr>
        <p:spPr>
          <a:xfrm>
            <a:off x="6810053" y="3233790"/>
            <a:ext cx="2763749" cy="729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Triangle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43D2AA6-6E4D-47AD-9D29-17A47D5B939A}"/>
              </a:ext>
            </a:extLst>
          </p:cNvPr>
          <p:cNvCxnSpPr>
            <a:stCxn id="5" idx="0"/>
            <a:endCxn id="4" idx="2"/>
          </p:cNvCxnSpPr>
          <p:nvPr/>
        </p:nvCxnSpPr>
        <p:spPr>
          <a:xfrm flipV="1">
            <a:off x="2911012" y="1409230"/>
            <a:ext cx="2981217" cy="1763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092ECD5-F993-4208-9F55-33BD5578572C}"/>
              </a:ext>
            </a:extLst>
          </p:cNvPr>
          <p:cNvCxnSpPr>
            <a:stCxn id="6" idx="0"/>
            <a:endCxn id="4" idx="2"/>
          </p:cNvCxnSpPr>
          <p:nvPr/>
        </p:nvCxnSpPr>
        <p:spPr>
          <a:xfrm flipH="1" flipV="1">
            <a:off x="5892229" y="1409230"/>
            <a:ext cx="2299699" cy="1824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B96A6C20-364D-4632-87FD-F1910C3BDC27}"/>
              </a:ext>
            </a:extLst>
          </p:cNvPr>
          <p:cNvSpPr/>
          <p:nvPr/>
        </p:nvSpPr>
        <p:spPr>
          <a:xfrm>
            <a:off x="3277456" y="5522358"/>
            <a:ext cx="4808306" cy="7209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CircleOnTriangle</a:t>
            </a:r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69B573A-84DC-43F0-A371-C90FD8948A98}"/>
              </a:ext>
            </a:extLst>
          </p:cNvPr>
          <p:cNvCxnSpPr>
            <a:cxnSpLocks/>
            <a:stCxn id="11" idx="0"/>
            <a:endCxn id="4" idx="2"/>
          </p:cNvCxnSpPr>
          <p:nvPr/>
        </p:nvCxnSpPr>
        <p:spPr>
          <a:xfrm flipV="1">
            <a:off x="5681609" y="1409230"/>
            <a:ext cx="210620" cy="4113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11133EF-FB6A-4D32-96B7-3DFA10FA2FA5}"/>
              </a:ext>
            </a:extLst>
          </p:cNvPr>
          <p:cNvSpPr txBox="1"/>
          <p:nvPr/>
        </p:nvSpPr>
        <p:spPr>
          <a:xfrm>
            <a:off x="7479587" y="1457218"/>
            <a:ext cx="1261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getPoints</a:t>
            </a:r>
            <a:r>
              <a:rPr lang="en-US" dirty="0"/>
              <a:t>();</a:t>
            </a:r>
          </a:p>
          <a:p>
            <a:r>
              <a:rPr lang="en-US" dirty="0"/>
              <a:t>draw();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0EA9594-5085-4B15-9F35-AD4928847C5B}"/>
              </a:ext>
            </a:extLst>
          </p:cNvPr>
          <p:cNvSpPr txBox="1"/>
          <p:nvPr/>
        </p:nvSpPr>
        <p:spPr>
          <a:xfrm>
            <a:off x="9873465" y="3429000"/>
            <a:ext cx="11991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highlight>
                  <a:srgbClr val="FFFF00"/>
                </a:highlight>
              </a:rPr>
              <a:t>getPoints</a:t>
            </a:r>
            <a:r>
              <a:rPr lang="en-US" dirty="0">
                <a:highlight>
                  <a:srgbClr val="FFFF00"/>
                </a:highlight>
              </a:rPr>
              <a:t>()</a:t>
            </a:r>
          </a:p>
          <a:p>
            <a:r>
              <a:rPr lang="en-US" dirty="0">
                <a:highlight>
                  <a:srgbClr val="FFFF00"/>
                </a:highlight>
              </a:rPr>
              <a:t>draw()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5296AF9-A891-48C9-95EA-207DCB5F5815}"/>
              </a:ext>
            </a:extLst>
          </p:cNvPr>
          <p:cNvSpPr txBox="1"/>
          <p:nvPr/>
        </p:nvSpPr>
        <p:spPr>
          <a:xfrm>
            <a:off x="147263" y="3429000"/>
            <a:ext cx="11991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highlight>
                  <a:srgbClr val="FFFF00"/>
                </a:highlight>
              </a:rPr>
              <a:t>getPoints</a:t>
            </a:r>
            <a:r>
              <a:rPr lang="en-US" dirty="0">
                <a:highlight>
                  <a:srgbClr val="FFFF00"/>
                </a:highlight>
              </a:rPr>
              <a:t>()</a:t>
            </a:r>
          </a:p>
          <a:p>
            <a:r>
              <a:rPr lang="en-US" dirty="0">
                <a:highlight>
                  <a:srgbClr val="FFFF00"/>
                </a:highlight>
              </a:rPr>
              <a:t>draw()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B8927A3-CC98-40C7-B03A-54A330ACC4E1}"/>
              </a:ext>
            </a:extLst>
          </p:cNvPr>
          <p:cNvSpPr/>
          <p:nvPr/>
        </p:nvSpPr>
        <p:spPr>
          <a:xfrm>
            <a:off x="1346374" y="4315146"/>
            <a:ext cx="2763749" cy="72946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Circle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76DCE01-BF53-4F3E-A77E-7AC96EF8220A}"/>
              </a:ext>
            </a:extLst>
          </p:cNvPr>
          <p:cNvSpPr/>
          <p:nvPr/>
        </p:nvSpPr>
        <p:spPr>
          <a:xfrm>
            <a:off x="6571576" y="4278246"/>
            <a:ext cx="2763749" cy="72946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Triangle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052DEC7-A622-453F-8B1C-E1701DC80083}"/>
              </a:ext>
            </a:extLst>
          </p:cNvPr>
          <p:cNvCxnSpPr>
            <a:cxnSpLocks/>
          </p:cNvCxnSpPr>
          <p:nvPr/>
        </p:nvCxnSpPr>
        <p:spPr>
          <a:xfrm flipH="1" flipV="1">
            <a:off x="4110124" y="4648586"/>
            <a:ext cx="1676795" cy="943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25631F8-75F0-482E-9816-0CBFA695CDC0}"/>
              </a:ext>
            </a:extLst>
          </p:cNvPr>
          <p:cNvCxnSpPr/>
          <p:nvPr/>
        </p:nvCxnSpPr>
        <p:spPr>
          <a:xfrm flipV="1">
            <a:off x="5681609" y="4679879"/>
            <a:ext cx="1006867" cy="876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8D8C6796-C455-4A1E-A17E-24CB17006EED}"/>
              </a:ext>
            </a:extLst>
          </p:cNvPr>
          <p:cNvSpPr txBox="1"/>
          <p:nvPr/>
        </p:nvSpPr>
        <p:spPr>
          <a:xfrm>
            <a:off x="1653316" y="5257136"/>
            <a:ext cx="105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fillColor</a:t>
            </a:r>
            <a:r>
              <a:rPr lang="en-US" dirty="0"/>
              <a:t>()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802E225-7215-46E4-9F03-ABEF0F839352}"/>
              </a:ext>
            </a:extLst>
          </p:cNvPr>
          <p:cNvSpPr txBox="1"/>
          <p:nvPr/>
        </p:nvSpPr>
        <p:spPr>
          <a:xfrm>
            <a:off x="8925707" y="5093496"/>
            <a:ext cx="105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fillColor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838060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81D1EDE-CA9B-456E-94C5-47A829DE9E24}"/>
              </a:ext>
            </a:extLst>
          </p:cNvPr>
          <p:cNvSpPr/>
          <p:nvPr/>
        </p:nvSpPr>
        <p:spPr>
          <a:xfrm>
            <a:off x="750013" y="1705510"/>
            <a:ext cx="3719245" cy="4387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FF0A141-82A4-47CB-9ACC-BF0AD8EC804B}"/>
              </a:ext>
            </a:extLst>
          </p:cNvPr>
          <p:cNvSpPr/>
          <p:nvPr/>
        </p:nvSpPr>
        <p:spPr>
          <a:xfrm>
            <a:off x="863029" y="5393933"/>
            <a:ext cx="3174715" cy="5137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scanner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3388F6-8313-49E3-A7BE-C466723E8471}"/>
              </a:ext>
            </a:extLst>
          </p:cNvPr>
          <p:cNvSpPr txBox="1"/>
          <p:nvPr/>
        </p:nvSpPr>
        <p:spPr>
          <a:xfrm>
            <a:off x="1623317" y="1140431"/>
            <a:ext cx="1521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Stack memory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381425DD-9ED2-4F21-84E5-E17178F78F4A}"/>
              </a:ext>
            </a:extLst>
          </p:cNvPr>
          <p:cNvSpPr/>
          <p:nvPr/>
        </p:nvSpPr>
        <p:spPr>
          <a:xfrm>
            <a:off x="4931596" y="390419"/>
            <a:ext cx="7459038" cy="5857868"/>
          </a:xfrm>
          <a:custGeom>
            <a:avLst/>
            <a:gdLst>
              <a:gd name="connsiteX0" fmla="*/ 3924728 w 7459038"/>
              <a:gd name="connsiteY0" fmla="*/ 5856269 h 5857868"/>
              <a:gd name="connsiteX1" fmla="*/ 1664413 w 7459038"/>
              <a:gd name="connsiteY1" fmla="*/ 5825447 h 5857868"/>
              <a:gd name="connsiteX2" fmla="*/ 1140431 w 7459038"/>
              <a:gd name="connsiteY2" fmla="*/ 5681609 h 5857868"/>
              <a:gd name="connsiteX3" fmla="*/ 729465 w 7459038"/>
              <a:gd name="connsiteY3" fmla="*/ 5476125 h 5857868"/>
              <a:gd name="connsiteX4" fmla="*/ 636998 w 7459038"/>
              <a:gd name="connsiteY4" fmla="*/ 5404206 h 5857868"/>
              <a:gd name="connsiteX5" fmla="*/ 400692 w 7459038"/>
              <a:gd name="connsiteY5" fmla="*/ 5219271 h 5857868"/>
              <a:gd name="connsiteX6" fmla="*/ 256854 w 7459038"/>
              <a:gd name="connsiteY6" fmla="*/ 5044611 h 5857868"/>
              <a:gd name="connsiteX7" fmla="*/ 184935 w 7459038"/>
              <a:gd name="connsiteY7" fmla="*/ 4962418 h 5857868"/>
              <a:gd name="connsiteX8" fmla="*/ 102741 w 7459038"/>
              <a:gd name="connsiteY8" fmla="*/ 4798031 h 5857868"/>
              <a:gd name="connsiteX9" fmla="*/ 61645 w 7459038"/>
              <a:gd name="connsiteY9" fmla="*/ 4736386 h 5857868"/>
              <a:gd name="connsiteX10" fmla="*/ 0 w 7459038"/>
              <a:gd name="connsiteY10" fmla="*/ 4633644 h 5857868"/>
              <a:gd name="connsiteX11" fmla="*/ 10274 w 7459038"/>
              <a:gd name="connsiteY11" fmla="*/ 4407613 h 5857868"/>
              <a:gd name="connsiteX12" fmla="*/ 51371 w 7459038"/>
              <a:gd name="connsiteY12" fmla="*/ 4315146 h 5857868"/>
              <a:gd name="connsiteX13" fmla="*/ 82193 w 7459038"/>
              <a:gd name="connsiteY13" fmla="*/ 4263775 h 5857868"/>
              <a:gd name="connsiteX14" fmla="*/ 92467 w 7459038"/>
              <a:gd name="connsiteY14" fmla="*/ 4232952 h 5857868"/>
              <a:gd name="connsiteX15" fmla="*/ 143838 w 7459038"/>
              <a:gd name="connsiteY15" fmla="*/ 4181582 h 5857868"/>
              <a:gd name="connsiteX16" fmla="*/ 164386 w 7459038"/>
              <a:gd name="connsiteY16" fmla="*/ 4140485 h 5857868"/>
              <a:gd name="connsiteX17" fmla="*/ 205483 w 7459038"/>
              <a:gd name="connsiteY17" fmla="*/ 4099388 h 5857868"/>
              <a:gd name="connsiteX18" fmla="*/ 215757 w 7459038"/>
              <a:gd name="connsiteY18" fmla="*/ 4058292 h 5857868"/>
              <a:gd name="connsiteX19" fmla="*/ 287676 w 7459038"/>
              <a:gd name="connsiteY19" fmla="*/ 4006921 h 5857868"/>
              <a:gd name="connsiteX20" fmla="*/ 349321 w 7459038"/>
              <a:gd name="connsiteY20" fmla="*/ 3945276 h 5857868"/>
              <a:gd name="connsiteX21" fmla="*/ 400692 w 7459038"/>
              <a:gd name="connsiteY21" fmla="*/ 3883631 h 5857868"/>
              <a:gd name="connsiteX22" fmla="*/ 421240 w 7459038"/>
              <a:gd name="connsiteY22" fmla="*/ 3852809 h 5857868"/>
              <a:gd name="connsiteX23" fmla="*/ 462337 w 7459038"/>
              <a:gd name="connsiteY23" fmla="*/ 3811712 h 5857868"/>
              <a:gd name="connsiteX24" fmla="*/ 534256 w 7459038"/>
              <a:gd name="connsiteY24" fmla="*/ 3729519 h 5857868"/>
              <a:gd name="connsiteX25" fmla="*/ 595901 w 7459038"/>
              <a:gd name="connsiteY25" fmla="*/ 3698696 h 5857868"/>
              <a:gd name="connsiteX26" fmla="*/ 657546 w 7459038"/>
              <a:gd name="connsiteY26" fmla="*/ 3647325 h 5857868"/>
              <a:gd name="connsiteX27" fmla="*/ 698642 w 7459038"/>
              <a:gd name="connsiteY27" fmla="*/ 3606229 h 5857868"/>
              <a:gd name="connsiteX28" fmla="*/ 780836 w 7459038"/>
              <a:gd name="connsiteY28" fmla="*/ 3565132 h 5857868"/>
              <a:gd name="connsiteX29" fmla="*/ 852755 w 7459038"/>
              <a:gd name="connsiteY29" fmla="*/ 3503487 h 5857868"/>
              <a:gd name="connsiteX30" fmla="*/ 893851 w 7459038"/>
              <a:gd name="connsiteY30" fmla="*/ 3482939 h 5857868"/>
              <a:gd name="connsiteX31" fmla="*/ 904126 w 7459038"/>
              <a:gd name="connsiteY31" fmla="*/ 3452116 h 5857868"/>
              <a:gd name="connsiteX32" fmla="*/ 934948 w 7459038"/>
              <a:gd name="connsiteY32" fmla="*/ 3431568 h 5857868"/>
              <a:gd name="connsiteX33" fmla="*/ 976045 w 7459038"/>
              <a:gd name="connsiteY33" fmla="*/ 3400746 h 5857868"/>
              <a:gd name="connsiteX34" fmla="*/ 1047964 w 7459038"/>
              <a:gd name="connsiteY34" fmla="*/ 3328827 h 5857868"/>
              <a:gd name="connsiteX35" fmla="*/ 1068512 w 7459038"/>
              <a:gd name="connsiteY35" fmla="*/ 3298004 h 5857868"/>
              <a:gd name="connsiteX36" fmla="*/ 1099335 w 7459038"/>
              <a:gd name="connsiteY36" fmla="*/ 3277456 h 5857868"/>
              <a:gd name="connsiteX37" fmla="*/ 1109609 w 7459038"/>
              <a:gd name="connsiteY37" fmla="*/ 3236359 h 5857868"/>
              <a:gd name="connsiteX38" fmla="*/ 1130157 w 7459038"/>
              <a:gd name="connsiteY38" fmla="*/ 3133618 h 5857868"/>
              <a:gd name="connsiteX39" fmla="*/ 1078786 w 7459038"/>
              <a:gd name="connsiteY39" fmla="*/ 2589087 h 5857868"/>
              <a:gd name="connsiteX40" fmla="*/ 1068512 w 7459038"/>
              <a:gd name="connsiteY40" fmla="*/ 2517168 h 5857868"/>
              <a:gd name="connsiteX41" fmla="*/ 1017141 w 7459038"/>
              <a:gd name="connsiteY41" fmla="*/ 2424701 h 5857868"/>
              <a:gd name="connsiteX42" fmla="*/ 986319 w 7459038"/>
              <a:gd name="connsiteY42" fmla="*/ 2352782 h 5857868"/>
              <a:gd name="connsiteX43" fmla="*/ 914400 w 7459038"/>
              <a:gd name="connsiteY43" fmla="*/ 2208943 h 5857868"/>
              <a:gd name="connsiteX44" fmla="*/ 893851 w 7459038"/>
              <a:gd name="connsiteY44" fmla="*/ 1777429 h 5857868"/>
              <a:gd name="connsiteX45" fmla="*/ 924674 w 7459038"/>
              <a:gd name="connsiteY45" fmla="*/ 1438382 h 5857868"/>
              <a:gd name="connsiteX46" fmla="*/ 955496 w 7459038"/>
              <a:gd name="connsiteY46" fmla="*/ 1387011 h 5857868"/>
              <a:gd name="connsiteX47" fmla="*/ 1017141 w 7459038"/>
              <a:gd name="connsiteY47" fmla="*/ 1284269 h 5857868"/>
              <a:gd name="connsiteX48" fmla="*/ 1058238 w 7459038"/>
              <a:gd name="connsiteY48" fmla="*/ 1222624 h 5857868"/>
              <a:gd name="connsiteX49" fmla="*/ 1212350 w 7459038"/>
              <a:gd name="connsiteY49" fmla="*/ 1089060 h 5857868"/>
              <a:gd name="connsiteX50" fmla="*/ 1253447 w 7459038"/>
              <a:gd name="connsiteY50" fmla="*/ 1058238 h 5857868"/>
              <a:gd name="connsiteX51" fmla="*/ 1345914 w 7459038"/>
              <a:gd name="connsiteY51" fmla="*/ 1017141 h 5857868"/>
              <a:gd name="connsiteX52" fmla="*/ 1397285 w 7459038"/>
              <a:gd name="connsiteY52" fmla="*/ 1006867 h 5857868"/>
              <a:gd name="connsiteX53" fmla="*/ 1438382 w 7459038"/>
              <a:gd name="connsiteY53" fmla="*/ 976044 h 5857868"/>
              <a:gd name="connsiteX54" fmla="*/ 1541123 w 7459038"/>
              <a:gd name="connsiteY54" fmla="*/ 955496 h 5857868"/>
              <a:gd name="connsiteX55" fmla="*/ 1705510 w 7459038"/>
              <a:gd name="connsiteY55" fmla="*/ 893851 h 5857868"/>
              <a:gd name="connsiteX56" fmla="*/ 1787703 w 7459038"/>
              <a:gd name="connsiteY56" fmla="*/ 873303 h 5857868"/>
              <a:gd name="connsiteX57" fmla="*/ 1941816 w 7459038"/>
              <a:gd name="connsiteY57" fmla="*/ 842480 h 5857868"/>
              <a:gd name="connsiteX58" fmla="*/ 2024009 w 7459038"/>
              <a:gd name="connsiteY58" fmla="*/ 811658 h 5857868"/>
              <a:gd name="connsiteX59" fmla="*/ 2126750 w 7459038"/>
              <a:gd name="connsiteY59" fmla="*/ 780836 h 5857868"/>
              <a:gd name="connsiteX60" fmla="*/ 2208944 w 7459038"/>
              <a:gd name="connsiteY60" fmla="*/ 760287 h 5857868"/>
              <a:gd name="connsiteX61" fmla="*/ 2291137 w 7459038"/>
              <a:gd name="connsiteY61" fmla="*/ 729465 h 5857868"/>
              <a:gd name="connsiteX62" fmla="*/ 2342508 w 7459038"/>
              <a:gd name="connsiteY62" fmla="*/ 719191 h 5857868"/>
              <a:gd name="connsiteX63" fmla="*/ 2424701 w 7459038"/>
              <a:gd name="connsiteY63" fmla="*/ 698642 h 5857868"/>
              <a:gd name="connsiteX64" fmla="*/ 2476072 w 7459038"/>
              <a:gd name="connsiteY64" fmla="*/ 667820 h 5857868"/>
              <a:gd name="connsiteX65" fmla="*/ 2558265 w 7459038"/>
              <a:gd name="connsiteY65" fmla="*/ 626723 h 5857868"/>
              <a:gd name="connsiteX66" fmla="*/ 2599362 w 7459038"/>
              <a:gd name="connsiteY66" fmla="*/ 585627 h 5857868"/>
              <a:gd name="connsiteX67" fmla="*/ 2671281 w 7459038"/>
              <a:gd name="connsiteY67" fmla="*/ 462337 h 5857868"/>
              <a:gd name="connsiteX68" fmla="*/ 2743200 w 7459038"/>
              <a:gd name="connsiteY68" fmla="*/ 431514 h 5857868"/>
              <a:gd name="connsiteX69" fmla="*/ 2876764 w 7459038"/>
              <a:gd name="connsiteY69" fmla="*/ 339047 h 5857868"/>
              <a:gd name="connsiteX70" fmla="*/ 2938409 w 7459038"/>
              <a:gd name="connsiteY70" fmla="*/ 297950 h 5857868"/>
              <a:gd name="connsiteX71" fmla="*/ 2989780 w 7459038"/>
              <a:gd name="connsiteY71" fmla="*/ 277402 h 5857868"/>
              <a:gd name="connsiteX72" fmla="*/ 3051425 w 7459038"/>
              <a:gd name="connsiteY72" fmla="*/ 236305 h 5857868"/>
              <a:gd name="connsiteX73" fmla="*/ 3154166 w 7459038"/>
              <a:gd name="connsiteY73" fmla="*/ 205483 h 5857868"/>
              <a:gd name="connsiteX74" fmla="*/ 3215811 w 7459038"/>
              <a:gd name="connsiteY74" fmla="*/ 184934 h 5857868"/>
              <a:gd name="connsiteX75" fmla="*/ 3369923 w 7459038"/>
              <a:gd name="connsiteY75" fmla="*/ 154112 h 5857868"/>
              <a:gd name="connsiteX76" fmla="*/ 3647326 w 7459038"/>
              <a:gd name="connsiteY76" fmla="*/ 82193 h 5857868"/>
              <a:gd name="connsiteX77" fmla="*/ 3791164 w 7459038"/>
              <a:gd name="connsiteY77" fmla="*/ 71919 h 5857868"/>
              <a:gd name="connsiteX78" fmla="*/ 3996647 w 7459038"/>
              <a:gd name="connsiteY78" fmla="*/ 51370 h 5857868"/>
              <a:gd name="connsiteX79" fmla="*/ 4315146 w 7459038"/>
              <a:gd name="connsiteY79" fmla="*/ 0 h 5857868"/>
              <a:gd name="connsiteX80" fmla="*/ 4777483 w 7459038"/>
              <a:gd name="connsiteY80" fmla="*/ 10274 h 5857868"/>
              <a:gd name="connsiteX81" fmla="*/ 4941869 w 7459038"/>
              <a:gd name="connsiteY81" fmla="*/ 71919 h 5857868"/>
              <a:gd name="connsiteX82" fmla="*/ 5044611 w 7459038"/>
              <a:gd name="connsiteY82" fmla="*/ 102741 h 5857868"/>
              <a:gd name="connsiteX83" fmla="*/ 5147353 w 7459038"/>
              <a:gd name="connsiteY83" fmla="*/ 164386 h 5857868"/>
              <a:gd name="connsiteX84" fmla="*/ 5270642 w 7459038"/>
              <a:gd name="connsiteY84" fmla="*/ 246579 h 5857868"/>
              <a:gd name="connsiteX85" fmla="*/ 5424755 w 7459038"/>
              <a:gd name="connsiteY85" fmla="*/ 421240 h 5857868"/>
              <a:gd name="connsiteX86" fmla="*/ 5609690 w 7459038"/>
              <a:gd name="connsiteY86" fmla="*/ 636997 h 5857868"/>
              <a:gd name="connsiteX87" fmla="*/ 5630238 w 7459038"/>
              <a:gd name="connsiteY87" fmla="*/ 688368 h 5857868"/>
              <a:gd name="connsiteX88" fmla="*/ 5681609 w 7459038"/>
              <a:gd name="connsiteY88" fmla="*/ 750013 h 5857868"/>
              <a:gd name="connsiteX89" fmla="*/ 5691883 w 7459038"/>
              <a:gd name="connsiteY89" fmla="*/ 811658 h 5857868"/>
              <a:gd name="connsiteX90" fmla="*/ 5743254 w 7459038"/>
              <a:gd name="connsiteY90" fmla="*/ 893851 h 5857868"/>
              <a:gd name="connsiteX91" fmla="*/ 5794625 w 7459038"/>
              <a:gd name="connsiteY91" fmla="*/ 1027415 h 5857868"/>
              <a:gd name="connsiteX92" fmla="*/ 5825447 w 7459038"/>
              <a:gd name="connsiteY92" fmla="*/ 1089060 h 5857868"/>
              <a:gd name="connsiteX93" fmla="*/ 5866544 w 7459038"/>
              <a:gd name="connsiteY93" fmla="*/ 1181528 h 5857868"/>
              <a:gd name="connsiteX94" fmla="*/ 5887092 w 7459038"/>
              <a:gd name="connsiteY94" fmla="*/ 1243173 h 5857868"/>
              <a:gd name="connsiteX95" fmla="*/ 5979559 w 7459038"/>
              <a:gd name="connsiteY95" fmla="*/ 1356188 h 5857868"/>
              <a:gd name="connsiteX96" fmla="*/ 5989834 w 7459038"/>
              <a:gd name="connsiteY96" fmla="*/ 1407559 h 5857868"/>
              <a:gd name="connsiteX97" fmla="*/ 6030930 w 7459038"/>
              <a:gd name="connsiteY97" fmla="*/ 1438382 h 5857868"/>
              <a:gd name="connsiteX98" fmla="*/ 6133672 w 7459038"/>
              <a:gd name="connsiteY98" fmla="*/ 1479478 h 5857868"/>
              <a:gd name="connsiteX99" fmla="*/ 6195317 w 7459038"/>
              <a:gd name="connsiteY99" fmla="*/ 1510301 h 5857868"/>
              <a:gd name="connsiteX100" fmla="*/ 6236413 w 7459038"/>
              <a:gd name="connsiteY100" fmla="*/ 1541123 h 5857868"/>
              <a:gd name="connsiteX101" fmla="*/ 6277510 w 7459038"/>
              <a:gd name="connsiteY101" fmla="*/ 1551397 h 5857868"/>
              <a:gd name="connsiteX102" fmla="*/ 6339155 w 7459038"/>
              <a:gd name="connsiteY102" fmla="*/ 1571946 h 5857868"/>
              <a:gd name="connsiteX103" fmla="*/ 6390526 w 7459038"/>
              <a:gd name="connsiteY103" fmla="*/ 1592494 h 5857868"/>
              <a:gd name="connsiteX104" fmla="*/ 6421348 w 7459038"/>
              <a:gd name="connsiteY104" fmla="*/ 1613042 h 5857868"/>
              <a:gd name="connsiteX105" fmla="*/ 6554912 w 7459038"/>
              <a:gd name="connsiteY105" fmla="*/ 1664413 h 5857868"/>
              <a:gd name="connsiteX106" fmla="*/ 6637105 w 7459038"/>
              <a:gd name="connsiteY106" fmla="*/ 1715784 h 5857868"/>
              <a:gd name="connsiteX107" fmla="*/ 6801492 w 7459038"/>
              <a:gd name="connsiteY107" fmla="*/ 1808251 h 5857868"/>
              <a:gd name="connsiteX108" fmla="*/ 6863137 w 7459038"/>
              <a:gd name="connsiteY108" fmla="*/ 1880170 h 5857868"/>
              <a:gd name="connsiteX109" fmla="*/ 6945330 w 7459038"/>
              <a:gd name="connsiteY109" fmla="*/ 1941815 h 5857868"/>
              <a:gd name="connsiteX110" fmla="*/ 7037798 w 7459038"/>
              <a:gd name="connsiteY110" fmla="*/ 2013734 h 5857868"/>
              <a:gd name="connsiteX111" fmla="*/ 7109717 w 7459038"/>
              <a:gd name="connsiteY111" fmla="*/ 2157573 h 5857868"/>
              <a:gd name="connsiteX112" fmla="*/ 7130265 w 7459038"/>
              <a:gd name="connsiteY112" fmla="*/ 2208943 h 5857868"/>
              <a:gd name="connsiteX113" fmla="*/ 7181636 w 7459038"/>
              <a:gd name="connsiteY113" fmla="*/ 2311685 h 5857868"/>
              <a:gd name="connsiteX114" fmla="*/ 7284377 w 7459038"/>
              <a:gd name="connsiteY114" fmla="*/ 2630184 h 5857868"/>
              <a:gd name="connsiteX115" fmla="*/ 7376845 w 7459038"/>
              <a:gd name="connsiteY115" fmla="*/ 3030876 h 5857868"/>
              <a:gd name="connsiteX116" fmla="*/ 7387119 w 7459038"/>
              <a:gd name="connsiteY116" fmla="*/ 3246633 h 5857868"/>
              <a:gd name="connsiteX117" fmla="*/ 7428216 w 7459038"/>
              <a:gd name="connsiteY117" fmla="*/ 3369923 h 5857868"/>
              <a:gd name="connsiteX118" fmla="*/ 7438490 w 7459038"/>
              <a:gd name="connsiteY118" fmla="*/ 3554858 h 5857868"/>
              <a:gd name="connsiteX119" fmla="*/ 7459038 w 7459038"/>
              <a:gd name="connsiteY119" fmla="*/ 3678148 h 5857868"/>
              <a:gd name="connsiteX120" fmla="*/ 7448764 w 7459038"/>
              <a:gd name="connsiteY120" fmla="*/ 4150759 h 5857868"/>
              <a:gd name="connsiteX121" fmla="*/ 7417941 w 7459038"/>
              <a:gd name="connsiteY121" fmla="*/ 4191856 h 5857868"/>
              <a:gd name="connsiteX122" fmla="*/ 7356296 w 7459038"/>
              <a:gd name="connsiteY122" fmla="*/ 4263775 h 5857868"/>
              <a:gd name="connsiteX123" fmla="*/ 7222732 w 7459038"/>
              <a:gd name="connsiteY123" fmla="*/ 4376791 h 5857868"/>
              <a:gd name="connsiteX124" fmla="*/ 7037798 w 7459038"/>
              <a:gd name="connsiteY124" fmla="*/ 4541177 h 5857868"/>
              <a:gd name="connsiteX125" fmla="*/ 6873411 w 7459038"/>
              <a:gd name="connsiteY125" fmla="*/ 4602822 h 5857868"/>
              <a:gd name="connsiteX126" fmla="*/ 6770669 w 7459038"/>
              <a:gd name="connsiteY126" fmla="*/ 4654193 h 5857868"/>
              <a:gd name="connsiteX127" fmla="*/ 6626831 w 7459038"/>
              <a:gd name="connsiteY127" fmla="*/ 4705564 h 5857868"/>
              <a:gd name="connsiteX128" fmla="*/ 6493267 w 7459038"/>
              <a:gd name="connsiteY128" fmla="*/ 4767209 h 5857868"/>
              <a:gd name="connsiteX129" fmla="*/ 6390526 w 7459038"/>
              <a:gd name="connsiteY129" fmla="*/ 4818579 h 5857868"/>
              <a:gd name="connsiteX130" fmla="*/ 6349429 w 7459038"/>
              <a:gd name="connsiteY130" fmla="*/ 4828853 h 5857868"/>
              <a:gd name="connsiteX131" fmla="*/ 6246687 w 7459038"/>
              <a:gd name="connsiteY131" fmla="*/ 4890498 h 5857868"/>
              <a:gd name="connsiteX132" fmla="*/ 6215865 w 7459038"/>
              <a:gd name="connsiteY132" fmla="*/ 4911047 h 5857868"/>
              <a:gd name="connsiteX133" fmla="*/ 6185042 w 7459038"/>
              <a:gd name="connsiteY133" fmla="*/ 4921321 h 5857868"/>
              <a:gd name="connsiteX134" fmla="*/ 6133672 w 7459038"/>
              <a:gd name="connsiteY134" fmla="*/ 4962418 h 5857868"/>
              <a:gd name="connsiteX135" fmla="*/ 6082301 w 7459038"/>
              <a:gd name="connsiteY135" fmla="*/ 5024062 h 5857868"/>
              <a:gd name="connsiteX136" fmla="*/ 6051478 w 7459038"/>
              <a:gd name="connsiteY136" fmla="*/ 5044611 h 5857868"/>
              <a:gd name="connsiteX137" fmla="*/ 6010382 w 7459038"/>
              <a:gd name="connsiteY137" fmla="*/ 5085707 h 5857868"/>
              <a:gd name="connsiteX138" fmla="*/ 5989834 w 7459038"/>
              <a:gd name="connsiteY138" fmla="*/ 5137078 h 5857868"/>
              <a:gd name="connsiteX139" fmla="*/ 5979559 w 7459038"/>
              <a:gd name="connsiteY139" fmla="*/ 5178175 h 5857868"/>
              <a:gd name="connsiteX140" fmla="*/ 5928189 w 7459038"/>
              <a:gd name="connsiteY140" fmla="*/ 5229546 h 5857868"/>
              <a:gd name="connsiteX141" fmla="*/ 5784350 w 7459038"/>
              <a:gd name="connsiteY141" fmla="*/ 5301465 h 5857868"/>
              <a:gd name="connsiteX142" fmla="*/ 5702157 w 7459038"/>
              <a:gd name="connsiteY142" fmla="*/ 5352836 h 5857868"/>
              <a:gd name="connsiteX143" fmla="*/ 5650786 w 7459038"/>
              <a:gd name="connsiteY143" fmla="*/ 5363110 h 5857868"/>
              <a:gd name="connsiteX144" fmla="*/ 5496674 w 7459038"/>
              <a:gd name="connsiteY144" fmla="*/ 5393932 h 5857868"/>
              <a:gd name="connsiteX145" fmla="*/ 5280917 w 7459038"/>
              <a:gd name="connsiteY145" fmla="*/ 5424755 h 5857868"/>
              <a:gd name="connsiteX146" fmla="*/ 4941869 w 7459038"/>
              <a:gd name="connsiteY146" fmla="*/ 5455577 h 5857868"/>
              <a:gd name="connsiteX147" fmla="*/ 4839128 w 7459038"/>
              <a:gd name="connsiteY147" fmla="*/ 5496674 h 5857868"/>
              <a:gd name="connsiteX148" fmla="*/ 4643919 w 7459038"/>
              <a:gd name="connsiteY148" fmla="*/ 5517222 h 5857868"/>
              <a:gd name="connsiteX149" fmla="*/ 4551451 w 7459038"/>
              <a:gd name="connsiteY149" fmla="*/ 5548044 h 5857868"/>
              <a:gd name="connsiteX150" fmla="*/ 4448710 w 7459038"/>
              <a:gd name="connsiteY150" fmla="*/ 5630238 h 5857868"/>
              <a:gd name="connsiteX151" fmla="*/ 4397339 w 7459038"/>
              <a:gd name="connsiteY151" fmla="*/ 5681609 h 5857868"/>
              <a:gd name="connsiteX152" fmla="*/ 4345968 w 7459038"/>
              <a:gd name="connsiteY152" fmla="*/ 5753528 h 5857868"/>
              <a:gd name="connsiteX153" fmla="*/ 4325420 w 7459038"/>
              <a:gd name="connsiteY153" fmla="*/ 5815173 h 5857868"/>
              <a:gd name="connsiteX154" fmla="*/ 4048018 w 7459038"/>
              <a:gd name="connsiteY154" fmla="*/ 5845995 h 5857868"/>
              <a:gd name="connsiteX155" fmla="*/ 3924728 w 7459038"/>
              <a:gd name="connsiteY155" fmla="*/ 5856269 h 5857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</a:cxnLst>
            <a:rect l="l" t="t" r="r" b="b"/>
            <a:pathLst>
              <a:path w="7459038" h="5857868">
                <a:moveTo>
                  <a:pt x="3924728" y="5856269"/>
                </a:moveTo>
                <a:lnTo>
                  <a:pt x="1664413" y="5825447"/>
                </a:lnTo>
                <a:cubicBezTo>
                  <a:pt x="1435700" y="5819823"/>
                  <a:pt x="1353582" y="5780573"/>
                  <a:pt x="1140431" y="5681609"/>
                </a:cubicBezTo>
                <a:cubicBezTo>
                  <a:pt x="1005977" y="5619183"/>
                  <a:pt x="855704" y="5560284"/>
                  <a:pt x="729465" y="5476125"/>
                </a:cubicBezTo>
                <a:cubicBezTo>
                  <a:pt x="696975" y="5454465"/>
                  <a:pt x="668577" y="5427173"/>
                  <a:pt x="636998" y="5404206"/>
                </a:cubicBezTo>
                <a:cubicBezTo>
                  <a:pt x="505186" y="5308343"/>
                  <a:pt x="509958" y="5328537"/>
                  <a:pt x="400692" y="5219271"/>
                </a:cubicBezTo>
                <a:cubicBezTo>
                  <a:pt x="338851" y="5157430"/>
                  <a:pt x="312734" y="5112466"/>
                  <a:pt x="256854" y="5044611"/>
                </a:cubicBezTo>
                <a:cubicBezTo>
                  <a:pt x="233711" y="5016509"/>
                  <a:pt x="204230" y="4993289"/>
                  <a:pt x="184935" y="4962418"/>
                </a:cubicBezTo>
                <a:cubicBezTo>
                  <a:pt x="152465" y="4910467"/>
                  <a:pt x="136723" y="4849006"/>
                  <a:pt x="102741" y="4798031"/>
                </a:cubicBezTo>
                <a:cubicBezTo>
                  <a:pt x="89042" y="4777483"/>
                  <a:pt x="74089" y="4757718"/>
                  <a:pt x="61645" y="4736386"/>
                </a:cubicBezTo>
                <a:cubicBezTo>
                  <a:pt x="-5695" y="4620945"/>
                  <a:pt x="66116" y="4721801"/>
                  <a:pt x="0" y="4633644"/>
                </a:cubicBezTo>
                <a:cubicBezTo>
                  <a:pt x="3425" y="4558300"/>
                  <a:pt x="2239" y="4482605"/>
                  <a:pt x="10274" y="4407613"/>
                </a:cubicBezTo>
                <a:cubicBezTo>
                  <a:pt x="15440" y="4359397"/>
                  <a:pt x="29802" y="4349656"/>
                  <a:pt x="51371" y="4315146"/>
                </a:cubicBezTo>
                <a:cubicBezTo>
                  <a:pt x="61955" y="4298212"/>
                  <a:pt x="73263" y="4281636"/>
                  <a:pt x="82193" y="4263775"/>
                </a:cubicBezTo>
                <a:cubicBezTo>
                  <a:pt x="87036" y="4254088"/>
                  <a:pt x="85969" y="4241616"/>
                  <a:pt x="92467" y="4232952"/>
                </a:cubicBezTo>
                <a:cubicBezTo>
                  <a:pt x="106997" y="4213579"/>
                  <a:pt x="126714" y="4198705"/>
                  <a:pt x="143838" y="4181582"/>
                </a:cubicBezTo>
                <a:cubicBezTo>
                  <a:pt x="150687" y="4167883"/>
                  <a:pt x="155197" y="4152738"/>
                  <a:pt x="164386" y="4140485"/>
                </a:cubicBezTo>
                <a:cubicBezTo>
                  <a:pt x="176010" y="4124986"/>
                  <a:pt x="195215" y="4115817"/>
                  <a:pt x="205483" y="4099388"/>
                </a:cubicBezTo>
                <a:cubicBezTo>
                  <a:pt x="212967" y="4087414"/>
                  <a:pt x="207550" y="4069782"/>
                  <a:pt x="215757" y="4058292"/>
                </a:cubicBezTo>
                <a:cubicBezTo>
                  <a:pt x="229081" y="4039639"/>
                  <a:pt x="269756" y="4022850"/>
                  <a:pt x="287676" y="4006921"/>
                </a:cubicBezTo>
                <a:cubicBezTo>
                  <a:pt x="309396" y="3987615"/>
                  <a:pt x="330717" y="3967600"/>
                  <a:pt x="349321" y="3945276"/>
                </a:cubicBezTo>
                <a:cubicBezTo>
                  <a:pt x="366445" y="3924728"/>
                  <a:pt x="384270" y="3904745"/>
                  <a:pt x="400692" y="3883631"/>
                </a:cubicBezTo>
                <a:cubicBezTo>
                  <a:pt x="408273" y="3873884"/>
                  <a:pt x="413204" y="3862184"/>
                  <a:pt x="421240" y="3852809"/>
                </a:cubicBezTo>
                <a:cubicBezTo>
                  <a:pt x="433848" y="3838100"/>
                  <a:pt x="449580" y="3826292"/>
                  <a:pt x="462337" y="3811712"/>
                </a:cubicBezTo>
                <a:cubicBezTo>
                  <a:pt x="491186" y="3778741"/>
                  <a:pt x="496433" y="3755995"/>
                  <a:pt x="534256" y="3729519"/>
                </a:cubicBezTo>
                <a:cubicBezTo>
                  <a:pt x="553077" y="3716344"/>
                  <a:pt x="575353" y="3708970"/>
                  <a:pt x="595901" y="3698696"/>
                </a:cubicBezTo>
                <a:cubicBezTo>
                  <a:pt x="638956" y="3634113"/>
                  <a:pt x="588025" y="3699466"/>
                  <a:pt x="657546" y="3647325"/>
                </a:cubicBezTo>
                <a:cubicBezTo>
                  <a:pt x="673044" y="3635701"/>
                  <a:pt x="683933" y="3618837"/>
                  <a:pt x="698642" y="3606229"/>
                </a:cubicBezTo>
                <a:cubicBezTo>
                  <a:pt x="725575" y="3583144"/>
                  <a:pt x="746729" y="3578775"/>
                  <a:pt x="780836" y="3565132"/>
                </a:cubicBezTo>
                <a:cubicBezTo>
                  <a:pt x="808855" y="3537113"/>
                  <a:pt x="817608" y="3525454"/>
                  <a:pt x="852755" y="3503487"/>
                </a:cubicBezTo>
                <a:cubicBezTo>
                  <a:pt x="865743" y="3495370"/>
                  <a:pt x="880152" y="3489788"/>
                  <a:pt x="893851" y="3482939"/>
                </a:cubicBezTo>
                <a:cubicBezTo>
                  <a:pt x="897276" y="3472665"/>
                  <a:pt x="897360" y="3460573"/>
                  <a:pt x="904126" y="3452116"/>
                </a:cubicBezTo>
                <a:cubicBezTo>
                  <a:pt x="911840" y="3442474"/>
                  <a:pt x="924900" y="3438745"/>
                  <a:pt x="934948" y="3431568"/>
                </a:cubicBezTo>
                <a:cubicBezTo>
                  <a:pt x="948882" y="3421615"/>
                  <a:pt x="963937" y="3412854"/>
                  <a:pt x="976045" y="3400746"/>
                </a:cubicBezTo>
                <a:cubicBezTo>
                  <a:pt x="1061463" y="3315328"/>
                  <a:pt x="978281" y="3375281"/>
                  <a:pt x="1047964" y="3328827"/>
                </a:cubicBezTo>
                <a:cubicBezTo>
                  <a:pt x="1054813" y="3318553"/>
                  <a:pt x="1059781" y="3306735"/>
                  <a:pt x="1068512" y="3298004"/>
                </a:cubicBezTo>
                <a:cubicBezTo>
                  <a:pt x="1077243" y="3289273"/>
                  <a:pt x="1092485" y="3287730"/>
                  <a:pt x="1099335" y="3277456"/>
                </a:cubicBezTo>
                <a:cubicBezTo>
                  <a:pt x="1107168" y="3265707"/>
                  <a:pt x="1106840" y="3250205"/>
                  <a:pt x="1109609" y="3236359"/>
                </a:cubicBezTo>
                <a:cubicBezTo>
                  <a:pt x="1134798" y="3110409"/>
                  <a:pt x="1106294" y="3229070"/>
                  <a:pt x="1130157" y="3133618"/>
                </a:cubicBezTo>
                <a:cubicBezTo>
                  <a:pt x="1113033" y="2952108"/>
                  <a:pt x="1096927" y="2770498"/>
                  <a:pt x="1078786" y="2589087"/>
                </a:cubicBezTo>
                <a:cubicBezTo>
                  <a:pt x="1076376" y="2564991"/>
                  <a:pt x="1077015" y="2539842"/>
                  <a:pt x="1068512" y="2517168"/>
                </a:cubicBezTo>
                <a:cubicBezTo>
                  <a:pt x="1056131" y="2484153"/>
                  <a:pt x="1032910" y="2456238"/>
                  <a:pt x="1017141" y="2424701"/>
                </a:cubicBezTo>
                <a:cubicBezTo>
                  <a:pt x="1005477" y="2401373"/>
                  <a:pt x="997532" y="2376330"/>
                  <a:pt x="986319" y="2352782"/>
                </a:cubicBezTo>
                <a:cubicBezTo>
                  <a:pt x="963272" y="2304384"/>
                  <a:pt x="914400" y="2208943"/>
                  <a:pt x="914400" y="2208943"/>
                </a:cubicBezTo>
                <a:cubicBezTo>
                  <a:pt x="910447" y="2137785"/>
                  <a:pt x="892194" y="1824650"/>
                  <a:pt x="893851" y="1777429"/>
                </a:cubicBezTo>
                <a:cubicBezTo>
                  <a:pt x="897830" y="1664017"/>
                  <a:pt x="906975" y="1550475"/>
                  <a:pt x="924674" y="1438382"/>
                </a:cubicBezTo>
                <a:cubicBezTo>
                  <a:pt x="927788" y="1418657"/>
                  <a:pt x="945934" y="1404542"/>
                  <a:pt x="955496" y="1387011"/>
                </a:cubicBezTo>
                <a:cubicBezTo>
                  <a:pt x="1023897" y="1261609"/>
                  <a:pt x="950234" y="1379851"/>
                  <a:pt x="1017141" y="1284269"/>
                </a:cubicBezTo>
                <a:cubicBezTo>
                  <a:pt x="1031303" y="1264037"/>
                  <a:pt x="1041898" y="1241142"/>
                  <a:pt x="1058238" y="1222624"/>
                </a:cubicBezTo>
                <a:cubicBezTo>
                  <a:pt x="1225501" y="1033061"/>
                  <a:pt x="1111122" y="1152328"/>
                  <a:pt x="1212350" y="1089060"/>
                </a:cubicBezTo>
                <a:cubicBezTo>
                  <a:pt x="1226871" y="1079984"/>
                  <a:pt x="1238926" y="1067313"/>
                  <a:pt x="1253447" y="1058238"/>
                </a:cubicBezTo>
                <a:cubicBezTo>
                  <a:pt x="1272130" y="1046561"/>
                  <a:pt x="1327175" y="1022763"/>
                  <a:pt x="1345914" y="1017141"/>
                </a:cubicBezTo>
                <a:cubicBezTo>
                  <a:pt x="1362640" y="1012123"/>
                  <a:pt x="1380161" y="1010292"/>
                  <a:pt x="1397285" y="1006867"/>
                </a:cubicBezTo>
                <a:cubicBezTo>
                  <a:pt x="1410984" y="996593"/>
                  <a:pt x="1423066" y="983702"/>
                  <a:pt x="1438382" y="976044"/>
                </a:cubicBezTo>
                <a:cubicBezTo>
                  <a:pt x="1453709" y="968381"/>
                  <a:pt x="1533383" y="956786"/>
                  <a:pt x="1541123" y="955496"/>
                </a:cubicBezTo>
                <a:cubicBezTo>
                  <a:pt x="1595919" y="934948"/>
                  <a:pt x="1648735" y="908044"/>
                  <a:pt x="1705510" y="893851"/>
                </a:cubicBezTo>
                <a:cubicBezTo>
                  <a:pt x="1732908" y="887002"/>
                  <a:pt x="1760011" y="878841"/>
                  <a:pt x="1787703" y="873303"/>
                </a:cubicBezTo>
                <a:cubicBezTo>
                  <a:pt x="1887967" y="853250"/>
                  <a:pt x="1835677" y="875649"/>
                  <a:pt x="1941816" y="842480"/>
                </a:cubicBezTo>
                <a:cubicBezTo>
                  <a:pt x="1969745" y="833752"/>
                  <a:pt x="1996250" y="820911"/>
                  <a:pt x="2024009" y="811658"/>
                </a:cubicBezTo>
                <a:cubicBezTo>
                  <a:pt x="2057929" y="800351"/>
                  <a:pt x="2092300" y="790406"/>
                  <a:pt x="2126750" y="780836"/>
                </a:cubicBezTo>
                <a:cubicBezTo>
                  <a:pt x="2153961" y="773277"/>
                  <a:pt x="2181988" y="768711"/>
                  <a:pt x="2208944" y="760287"/>
                </a:cubicBezTo>
                <a:cubicBezTo>
                  <a:pt x="2236873" y="751559"/>
                  <a:pt x="2263170" y="738070"/>
                  <a:pt x="2291137" y="729465"/>
                </a:cubicBezTo>
                <a:cubicBezTo>
                  <a:pt x="2307828" y="724330"/>
                  <a:pt x="2325492" y="723118"/>
                  <a:pt x="2342508" y="719191"/>
                </a:cubicBezTo>
                <a:cubicBezTo>
                  <a:pt x="2370026" y="712841"/>
                  <a:pt x="2397303" y="705492"/>
                  <a:pt x="2424701" y="698642"/>
                </a:cubicBezTo>
                <a:cubicBezTo>
                  <a:pt x="2441825" y="688368"/>
                  <a:pt x="2458490" y="677287"/>
                  <a:pt x="2476072" y="667820"/>
                </a:cubicBezTo>
                <a:cubicBezTo>
                  <a:pt x="2503042" y="653298"/>
                  <a:pt x="2536605" y="648383"/>
                  <a:pt x="2558265" y="626723"/>
                </a:cubicBezTo>
                <a:lnTo>
                  <a:pt x="2599362" y="585627"/>
                </a:lnTo>
                <a:cubicBezTo>
                  <a:pt x="2605240" y="573870"/>
                  <a:pt x="2646047" y="480001"/>
                  <a:pt x="2671281" y="462337"/>
                </a:cubicBezTo>
                <a:cubicBezTo>
                  <a:pt x="2692648" y="447380"/>
                  <a:pt x="2720835" y="444933"/>
                  <a:pt x="2743200" y="431514"/>
                </a:cubicBezTo>
                <a:cubicBezTo>
                  <a:pt x="2789633" y="403654"/>
                  <a:pt x="2832074" y="369624"/>
                  <a:pt x="2876764" y="339047"/>
                </a:cubicBezTo>
                <a:cubicBezTo>
                  <a:pt x="2897146" y="325102"/>
                  <a:pt x="2915479" y="307122"/>
                  <a:pt x="2938409" y="297950"/>
                </a:cubicBezTo>
                <a:cubicBezTo>
                  <a:pt x="2955533" y="291101"/>
                  <a:pt x="2973589" y="286233"/>
                  <a:pt x="2989780" y="277402"/>
                </a:cubicBezTo>
                <a:cubicBezTo>
                  <a:pt x="3011461" y="265576"/>
                  <a:pt x="3028800" y="246204"/>
                  <a:pt x="3051425" y="236305"/>
                </a:cubicBezTo>
                <a:cubicBezTo>
                  <a:pt x="3084182" y="221974"/>
                  <a:pt x="3120039" y="216148"/>
                  <a:pt x="3154166" y="205483"/>
                </a:cubicBezTo>
                <a:cubicBezTo>
                  <a:pt x="3174840" y="199022"/>
                  <a:pt x="3194740" y="189951"/>
                  <a:pt x="3215811" y="184934"/>
                </a:cubicBezTo>
                <a:cubicBezTo>
                  <a:pt x="3266774" y="172800"/>
                  <a:pt x="3319744" y="169166"/>
                  <a:pt x="3369923" y="154112"/>
                </a:cubicBezTo>
                <a:cubicBezTo>
                  <a:pt x="3463150" y="126144"/>
                  <a:pt x="3549606" y="97954"/>
                  <a:pt x="3647326" y="82193"/>
                </a:cubicBezTo>
                <a:cubicBezTo>
                  <a:pt x="3694781" y="74539"/>
                  <a:pt x="3743282" y="76144"/>
                  <a:pt x="3791164" y="71919"/>
                </a:cubicBezTo>
                <a:cubicBezTo>
                  <a:pt x="3859734" y="65869"/>
                  <a:pt x="3928283" y="59413"/>
                  <a:pt x="3996647" y="51370"/>
                </a:cubicBezTo>
                <a:cubicBezTo>
                  <a:pt x="4112288" y="37765"/>
                  <a:pt x="4198648" y="20558"/>
                  <a:pt x="4315146" y="0"/>
                </a:cubicBezTo>
                <a:lnTo>
                  <a:pt x="4777483" y="10274"/>
                </a:lnTo>
                <a:cubicBezTo>
                  <a:pt x="4835623" y="16946"/>
                  <a:pt x="4885816" y="55103"/>
                  <a:pt x="4941869" y="71919"/>
                </a:cubicBezTo>
                <a:lnTo>
                  <a:pt x="5044611" y="102741"/>
                </a:lnTo>
                <a:cubicBezTo>
                  <a:pt x="5078858" y="123289"/>
                  <a:pt x="5112676" y="144571"/>
                  <a:pt x="5147353" y="164386"/>
                </a:cubicBezTo>
                <a:cubicBezTo>
                  <a:pt x="5206397" y="198126"/>
                  <a:pt x="5204558" y="180495"/>
                  <a:pt x="5270642" y="246579"/>
                </a:cubicBezTo>
                <a:cubicBezTo>
                  <a:pt x="5325545" y="301482"/>
                  <a:pt x="5369852" y="366337"/>
                  <a:pt x="5424755" y="421240"/>
                </a:cubicBezTo>
                <a:cubicBezTo>
                  <a:pt x="5532918" y="529403"/>
                  <a:pt x="5468246" y="460193"/>
                  <a:pt x="5609690" y="636997"/>
                </a:cubicBezTo>
                <a:cubicBezTo>
                  <a:pt x="5616539" y="654121"/>
                  <a:pt x="5620337" y="672809"/>
                  <a:pt x="5630238" y="688368"/>
                </a:cubicBezTo>
                <a:cubicBezTo>
                  <a:pt x="5644598" y="710934"/>
                  <a:pt x="5669647" y="726089"/>
                  <a:pt x="5681609" y="750013"/>
                </a:cubicBezTo>
                <a:cubicBezTo>
                  <a:pt x="5690925" y="768645"/>
                  <a:pt x="5683677" y="792511"/>
                  <a:pt x="5691883" y="811658"/>
                </a:cubicBezTo>
                <a:cubicBezTo>
                  <a:pt x="5704610" y="841354"/>
                  <a:pt x="5729363" y="864681"/>
                  <a:pt x="5743254" y="893851"/>
                </a:cubicBezTo>
                <a:cubicBezTo>
                  <a:pt x="5763762" y="936918"/>
                  <a:pt x="5773293" y="984750"/>
                  <a:pt x="5794625" y="1027415"/>
                </a:cubicBezTo>
                <a:lnTo>
                  <a:pt x="5825447" y="1089060"/>
                </a:lnTo>
                <a:cubicBezTo>
                  <a:pt x="5850549" y="1239677"/>
                  <a:pt x="5812314" y="1083914"/>
                  <a:pt x="5866544" y="1181528"/>
                </a:cubicBezTo>
                <a:cubicBezTo>
                  <a:pt x="5877063" y="1200462"/>
                  <a:pt x="5876346" y="1224367"/>
                  <a:pt x="5887092" y="1243173"/>
                </a:cubicBezTo>
                <a:cubicBezTo>
                  <a:pt x="5918364" y="1297899"/>
                  <a:pt x="5941105" y="1317734"/>
                  <a:pt x="5979559" y="1356188"/>
                </a:cubicBezTo>
                <a:cubicBezTo>
                  <a:pt x="5982984" y="1373312"/>
                  <a:pt x="5980579" y="1392751"/>
                  <a:pt x="5989834" y="1407559"/>
                </a:cubicBezTo>
                <a:cubicBezTo>
                  <a:pt x="5998909" y="1422080"/>
                  <a:pt x="6016682" y="1428884"/>
                  <a:pt x="6030930" y="1438382"/>
                </a:cubicBezTo>
                <a:cubicBezTo>
                  <a:pt x="6087795" y="1476292"/>
                  <a:pt x="6071009" y="1466946"/>
                  <a:pt x="6133672" y="1479478"/>
                </a:cubicBezTo>
                <a:cubicBezTo>
                  <a:pt x="6181522" y="1527330"/>
                  <a:pt x="6119578" y="1472432"/>
                  <a:pt x="6195317" y="1510301"/>
                </a:cubicBezTo>
                <a:cubicBezTo>
                  <a:pt x="6210633" y="1517959"/>
                  <a:pt x="6221097" y="1533465"/>
                  <a:pt x="6236413" y="1541123"/>
                </a:cubicBezTo>
                <a:cubicBezTo>
                  <a:pt x="6249043" y="1547438"/>
                  <a:pt x="6263985" y="1547339"/>
                  <a:pt x="6277510" y="1551397"/>
                </a:cubicBezTo>
                <a:cubicBezTo>
                  <a:pt x="6298256" y="1557621"/>
                  <a:pt x="6318799" y="1564544"/>
                  <a:pt x="6339155" y="1571946"/>
                </a:cubicBezTo>
                <a:cubicBezTo>
                  <a:pt x="6356487" y="1578249"/>
                  <a:pt x="6374030" y="1584246"/>
                  <a:pt x="6390526" y="1592494"/>
                </a:cubicBezTo>
                <a:cubicBezTo>
                  <a:pt x="6401570" y="1598016"/>
                  <a:pt x="6410035" y="1608093"/>
                  <a:pt x="6421348" y="1613042"/>
                </a:cubicBezTo>
                <a:cubicBezTo>
                  <a:pt x="6465049" y="1632161"/>
                  <a:pt x="6512247" y="1643081"/>
                  <a:pt x="6554912" y="1664413"/>
                </a:cubicBezTo>
                <a:cubicBezTo>
                  <a:pt x="6682902" y="1728406"/>
                  <a:pt x="6503732" y="1635760"/>
                  <a:pt x="6637105" y="1715784"/>
                </a:cubicBezTo>
                <a:cubicBezTo>
                  <a:pt x="6691015" y="1748130"/>
                  <a:pt x="6801492" y="1808251"/>
                  <a:pt x="6801492" y="1808251"/>
                </a:cubicBezTo>
                <a:cubicBezTo>
                  <a:pt x="6822040" y="1832224"/>
                  <a:pt x="6840000" y="1858685"/>
                  <a:pt x="6863137" y="1880170"/>
                </a:cubicBezTo>
                <a:cubicBezTo>
                  <a:pt x="6888233" y="1903474"/>
                  <a:pt x="6918401" y="1920656"/>
                  <a:pt x="6945330" y="1941815"/>
                </a:cubicBezTo>
                <a:cubicBezTo>
                  <a:pt x="7044907" y="2020055"/>
                  <a:pt x="6971587" y="1969595"/>
                  <a:pt x="7037798" y="2013734"/>
                </a:cubicBezTo>
                <a:cubicBezTo>
                  <a:pt x="7061771" y="2061680"/>
                  <a:pt x="7089808" y="2107801"/>
                  <a:pt x="7109717" y="2157573"/>
                </a:cubicBezTo>
                <a:cubicBezTo>
                  <a:pt x="7116566" y="2174696"/>
                  <a:pt x="7122466" y="2192231"/>
                  <a:pt x="7130265" y="2208943"/>
                </a:cubicBezTo>
                <a:cubicBezTo>
                  <a:pt x="7146457" y="2243640"/>
                  <a:pt x="7168480" y="2275726"/>
                  <a:pt x="7181636" y="2311685"/>
                </a:cubicBezTo>
                <a:cubicBezTo>
                  <a:pt x="7219964" y="2416447"/>
                  <a:pt x="7266037" y="2520149"/>
                  <a:pt x="7284377" y="2630184"/>
                </a:cubicBezTo>
                <a:cubicBezTo>
                  <a:pt x="7320631" y="2847699"/>
                  <a:pt x="7294470" y="2713144"/>
                  <a:pt x="7376845" y="3030876"/>
                </a:cubicBezTo>
                <a:cubicBezTo>
                  <a:pt x="7380270" y="3102795"/>
                  <a:pt x="7376333" y="3175445"/>
                  <a:pt x="7387119" y="3246633"/>
                </a:cubicBezTo>
                <a:cubicBezTo>
                  <a:pt x="7393609" y="3289464"/>
                  <a:pt x="7421094" y="3327193"/>
                  <a:pt x="7428216" y="3369923"/>
                </a:cubicBezTo>
                <a:cubicBezTo>
                  <a:pt x="7438366" y="3430823"/>
                  <a:pt x="7432347" y="3493424"/>
                  <a:pt x="7438490" y="3554858"/>
                </a:cubicBezTo>
                <a:cubicBezTo>
                  <a:pt x="7442636" y="3596315"/>
                  <a:pt x="7452189" y="3637051"/>
                  <a:pt x="7459038" y="3678148"/>
                </a:cubicBezTo>
                <a:cubicBezTo>
                  <a:pt x="7455613" y="3835685"/>
                  <a:pt x="7461330" y="3993687"/>
                  <a:pt x="7448764" y="4150759"/>
                </a:cubicBezTo>
                <a:cubicBezTo>
                  <a:pt x="7447398" y="4167828"/>
                  <a:pt x="7428784" y="4178603"/>
                  <a:pt x="7417941" y="4191856"/>
                </a:cubicBezTo>
                <a:cubicBezTo>
                  <a:pt x="7397947" y="4216293"/>
                  <a:pt x="7377781" y="4240638"/>
                  <a:pt x="7356296" y="4263775"/>
                </a:cubicBezTo>
                <a:cubicBezTo>
                  <a:pt x="7210741" y="4420526"/>
                  <a:pt x="7353504" y="4267814"/>
                  <a:pt x="7222732" y="4376791"/>
                </a:cubicBezTo>
                <a:cubicBezTo>
                  <a:pt x="7152625" y="4435214"/>
                  <a:pt x="7129354" y="4495399"/>
                  <a:pt x="7037798" y="4541177"/>
                </a:cubicBezTo>
                <a:cubicBezTo>
                  <a:pt x="6930345" y="4594904"/>
                  <a:pt x="6985321" y="4574845"/>
                  <a:pt x="6873411" y="4602822"/>
                </a:cubicBezTo>
                <a:cubicBezTo>
                  <a:pt x="6839164" y="4619946"/>
                  <a:pt x="6806013" y="4639466"/>
                  <a:pt x="6770669" y="4654193"/>
                </a:cubicBezTo>
                <a:cubicBezTo>
                  <a:pt x="6723673" y="4673775"/>
                  <a:pt x="6673180" y="4684496"/>
                  <a:pt x="6626831" y="4705564"/>
                </a:cubicBezTo>
                <a:cubicBezTo>
                  <a:pt x="6464871" y="4779182"/>
                  <a:pt x="6611429" y="4743575"/>
                  <a:pt x="6493267" y="4767209"/>
                </a:cubicBezTo>
                <a:cubicBezTo>
                  <a:pt x="6459020" y="4784332"/>
                  <a:pt x="6425719" y="4803496"/>
                  <a:pt x="6390526" y="4818579"/>
                </a:cubicBezTo>
                <a:cubicBezTo>
                  <a:pt x="6377547" y="4824141"/>
                  <a:pt x="6362059" y="4822538"/>
                  <a:pt x="6349429" y="4828853"/>
                </a:cubicBezTo>
                <a:cubicBezTo>
                  <a:pt x="6313707" y="4846714"/>
                  <a:pt x="6280701" y="4869566"/>
                  <a:pt x="6246687" y="4890498"/>
                </a:cubicBezTo>
                <a:cubicBezTo>
                  <a:pt x="6236171" y="4896970"/>
                  <a:pt x="6226909" y="4905525"/>
                  <a:pt x="6215865" y="4911047"/>
                </a:cubicBezTo>
                <a:cubicBezTo>
                  <a:pt x="6206178" y="4915890"/>
                  <a:pt x="6195316" y="4917896"/>
                  <a:pt x="6185042" y="4921321"/>
                </a:cubicBezTo>
                <a:cubicBezTo>
                  <a:pt x="6144118" y="4982707"/>
                  <a:pt x="6188810" y="4929335"/>
                  <a:pt x="6133672" y="4962418"/>
                </a:cubicBezTo>
                <a:cubicBezTo>
                  <a:pt x="6116398" y="4972783"/>
                  <a:pt x="6091742" y="5014621"/>
                  <a:pt x="6082301" y="5024062"/>
                </a:cubicBezTo>
                <a:cubicBezTo>
                  <a:pt x="6073569" y="5032794"/>
                  <a:pt x="6060853" y="5036575"/>
                  <a:pt x="6051478" y="5044611"/>
                </a:cubicBezTo>
                <a:cubicBezTo>
                  <a:pt x="6036769" y="5057219"/>
                  <a:pt x="6024081" y="5072008"/>
                  <a:pt x="6010382" y="5085707"/>
                </a:cubicBezTo>
                <a:cubicBezTo>
                  <a:pt x="6003533" y="5102831"/>
                  <a:pt x="5995666" y="5119582"/>
                  <a:pt x="5989834" y="5137078"/>
                </a:cubicBezTo>
                <a:cubicBezTo>
                  <a:pt x="5985369" y="5150474"/>
                  <a:pt x="5987392" y="5166426"/>
                  <a:pt x="5979559" y="5178175"/>
                </a:cubicBezTo>
                <a:cubicBezTo>
                  <a:pt x="5966126" y="5198324"/>
                  <a:pt x="5945313" y="5212422"/>
                  <a:pt x="5928189" y="5229546"/>
                </a:cubicBezTo>
                <a:cubicBezTo>
                  <a:pt x="5861811" y="5295924"/>
                  <a:pt x="5905644" y="5265076"/>
                  <a:pt x="5784350" y="5301465"/>
                </a:cubicBezTo>
                <a:cubicBezTo>
                  <a:pt x="5756952" y="5318589"/>
                  <a:pt x="5731492" y="5339297"/>
                  <a:pt x="5702157" y="5352836"/>
                </a:cubicBezTo>
                <a:cubicBezTo>
                  <a:pt x="5686302" y="5360154"/>
                  <a:pt x="5667967" y="5359986"/>
                  <a:pt x="5650786" y="5363110"/>
                </a:cubicBezTo>
                <a:cubicBezTo>
                  <a:pt x="5542270" y="5382840"/>
                  <a:pt x="5633313" y="5362400"/>
                  <a:pt x="5496674" y="5393932"/>
                </a:cubicBezTo>
                <a:cubicBezTo>
                  <a:pt x="5385446" y="5419600"/>
                  <a:pt x="5524649" y="5397673"/>
                  <a:pt x="5280917" y="5424755"/>
                </a:cubicBezTo>
                <a:cubicBezTo>
                  <a:pt x="5182970" y="5435638"/>
                  <a:pt x="5020718" y="5448721"/>
                  <a:pt x="4941869" y="5455577"/>
                </a:cubicBezTo>
                <a:cubicBezTo>
                  <a:pt x="4907622" y="5469276"/>
                  <a:pt x="4874668" y="5486802"/>
                  <a:pt x="4839128" y="5496674"/>
                </a:cubicBezTo>
                <a:cubicBezTo>
                  <a:pt x="4817286" y="5502741"/>
                  <a:pt x="4650327" y="5516639"/>
                  <a:pt x="4643919" y="5517222"/>
                </a:cubicBezTo>
                <a:cubicBezTo>
                  <a:pt x="4551997" y="5578501"/>
                  <a:pt x="4699111" y="5486518"/>
                  <a:pt x="4551451" y="5548044"/>
                </a:cubicBezTo>
                <a:cubicBezTo>
                  <a:pt x="4507017" y="5566559"/>
                  <a:pt x="4481124" y="5597824"/>
                  <a:pt x="4448710" y="5630238"/>
                </a:cubicBezTo>
                <a:cubicBezTo>
                  <a:pt x="4431586" y="5647362"/>
                  <a:pt x="4411869" y="5662236"/>
                  <a:pt x="4397339" y="5681609"/>
                </a:cubicBezTo>
                <a:cubicBezTo>
                  <a:pt x="4359108" y="5732584"/>
                  <a:pt x="4376015" y="5708458"/>
                  <a:pt x="4345968" y="5753528"/>
                </a:cubicBezTo>
                <a:cubicBezTo>
                  <a:pt x="4339119" y="5774076"/>
                  <a:pt x="4345531" y="5807129"/>
                  <a:pt x="4325420" y="5815173"/>
                </a:cubicBezTo>
                <a:cubicBezTo>
                  <a:pt x="4204022" y="5863731"/>
                  <a:pt x="4292473" y="5834884"/>
                  <a:pt x="4048018" y="5845995"/>
                </a:cubicBezTo>
                <a:cubicBezTo>
                  <a:pt x="3962538" y="5858206"/>
                  <a:pt x="4321995" y="5859694"/>
                  <a:pt x="3924728" y="5856269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A34503-8795-410C-A5BE-E4B1157D7451}"/>
              </a:ext>
            </a:extLst>
          </p:cNvPr>
          <p:cNvSpPr/>
          <p:nvPr/>
        </p:nvSpPr>
        <p:spPr>
          <a:xfrm>
            <a:off x="7407668" y="5198185"/>
            <a:ext cx="1705510" cy="5656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Scanner obj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85B2FED-C7D0-4813-8E29-91A64311C3BE}"/>
              </a:ext>
            </a:extLst>
          </p:cNvPr>
          <p:cNvCxnSpPr>
            <a:endCxn id="8" idx="1"/>
          </p:cNvCxnSpPr>
          <p:nvPr/>
        </p:nvCxnSpPr>
        <p:spPr>
          <a:xfrm flipV="1">
            <a:off x="4037744" y="5480994"/>
            <a:ext cx="3369924" cy="1697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F94746A9-62A4-4C0E-A989-8F5DDE35A4B4}"/>
              </a:ext>
            </a:extLst>
          </p:cNvPr>
          <p:cNvSpPr/>
          <p:nvPr/>
        </p:nvSpPr>
        <p:spPr>
          <a:xfrm>
            <a:off x="863028" y="4782351"/>
            <a:ext cx="3174715" cy="5137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worker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A93EDCA-5CDC-42A8-B4A8-F8BFB80977DE}"/>
              </a:ext>
            </a:extLst>
          </p:cNvPr>
          <p:cNvSpPr txBox="1"/>
          <p:nvPr/>
        </p:nvSpPr>
        <p:spPr>
          <a:xfrm>
            <a:off x="6791218" y="390419"/>
            <a:ext cx="654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heap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1D6B3AD-FC29-46E3-963B-0D4DD45B9E6D}"/>
              </a:ext>
            </a:extLst>
          </p:cNvPr>
          <p:cNvSpPr/>
          <p:nvPr/>
        </p:nvSpPr>
        <p:spPr>
          <a:xfrm>
            <a:off x="7808360" y="4056041"/>
            <a:ext cx="1705510" cy="56561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worker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71ACE18-9FEA-47D9-9975-619000039E5E}"/>
              </a:ext>
            </a:extLst>
          </p:cNvPr>
          <p:cNvCxnSpPr>
            <a:cxnSpLocks/>
            <a:stCxn id="11" idx="3"/>
            <a:endCxn id="16" idx="1"/>
          </p:cNvCxnSpPr>
          <p:nvPr/>
        </p:nvCxnSpPr>
        <p:spPr>
          <a:xfrm flipV="1">
            <a:off x="4037743" y="2801959"/>
            <a:ext cx="3080648" cy="22372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529E6C2F-3DD6-4CBF-956D-65637F64D248}"/>
              </a:ext>
            </a:extLst>
          </p:cNvPr>
          <p:cNvSpPr/>
          <p:nvPr/>
        </p:nvSpPr>
        <p:spPr>
          <a:xfrm>
            <a:off x="7118391" y="2519150"/>
            <a:ext cx="1705510" cy="5656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Dailyworker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9501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81D1EDE-CA9B-456E-94C5-47A829DE9E24}"/>
              </a:ext>
            </a:extLst>
          </p:cNvPr>
          <p:cNvSpPr/>
          <p:nvPr/>
        </p:nvSpPr>
        <p:spPr>
          <a:xfrm>
            <a:off x="750013" y="1705510"/>
            <a:ext cx="3719245" cy="4387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FF0A141-82A4-47CB-9ACC-BF0AD8EC804B}"/>
              </a:ext>
            </a:extLst>
          </p:cNvPr>
          <p:cNvSpPr/>
          <p:nvPr/>
        </p:nvSpPr>
        <p:spPr>
          <a:xfrm>
            <a:off x="863029" y="5393933"/>
            <a:ext cx="3174715" cy="5137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customer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3388F6-8313-49E3-A7BE-C466723E8471}"/>
              </a:ext>
            </a:extLst>
          </p:cNvPr>
          <p:cNvSpPr txBox="1"/>
          <p:nvPr/>
        </p:nvSpPr>
        <p:spPr>
          <a:xfrm>
            <a:off x="1623317" y="1140431"/>
            <a:ext cx="1521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Stack memory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381425DD-9ED2-4F21-84E5-E17178F78F4A}"/>
              </a:ext>
            </a:extLst>
          </p:cNvPr>
          <p:cNvSpPr/>
          <p:nvPr/>
        </p:nvSpPr>
        <p:spPr>
          <a:xfrm>
            <a:off x="4931596" y="390419"/>
            <a:ext cx="7459038" cy="5857868"/>
          </a:xfrm>
          <a:custGeom>
            <a:avLst/>
            <a:gdLst>
              <a:gd name="connsiteX0" fmla="*/ 3924728 w 7459038"/>
              <a:gd name="connsiteY0" fmla="*/ 5856269 h 5857868"/>
              <a:gd name="connsiteX1" fmla="*/ 1664413 w 7459038"/>
              <a:gd name="connsiteY1" fmla="*/ 5825447 h 5857868"/>
              <a:gd name="connsiteX2" fmla="*/ 1140431 w 7459038"/>
              <a:gd name="connsiteY2" fmla="*/ 5681609 h 5857868"/>
              <a:gd name="connsiteX3" fmla="*/ 729465 w 7459038"/>
              <a:gd name="connsiteY3" fmla="*/ 5476125 h 5857868"/>
              <a:gd name="connsiteX4" fmla="*/ 636998 w 7459038"/>
              <a:gd name="connsiteY4" fmla="*/ 5404206 h 5857868"/>
              <a:gd name="connsiteX5" fmla="*/ 400692 w 7459038"/>
              <a:gd name="connsiteY5" fmla="*/ 5219271 h 5857868"/>
              <a:gd name="connsiteX6" fmla="*/ 256854 w 7459038"/>
              <a:gd name="connsiteY6" fmla="*/ 5044611 h 5857868"/>
              <a:gd name="connsiteX7" fmla="*/ 184935 w 7459038"/>
              <a:gd name="connsiteY7" fmla="*/ 4962418 h 5857868"/>
              <a:gd name="connsiteX8" fmla="*/ 102741 w 7459038"/>
              <a:gd name="connsiteY8" fmla="*/ 4798031 h 5857868"/>
              <a:gd name="connsiteX9" fmla="*/ 61645 w 7459038"/>
              <a:gd name="connsiteY9" fmla="*/ 4736386 h 5857868"/>
              <a:gd name="connsiteX10" fmla="*/ 0 w 7459038"/>
              <a:gd name="connsiteY10" fmla="*/ 4633644 h 5857868"/>
              <a:gd name="connsiteX11" fmla="*/ 10274 w 7459038"/>
              <a:gd name="connsiteY11" fmla="*/ 4407613 h 5857868"/>
              <a:gd name="connsiteX12" fmla="*/ 51371 w 7459038"/>
              <a:gd name="connsiteY12" fmla="*/ 4315146 h 5857868"/>
              <a:gd name="connsiteX13" fmla="*/ 82193 w 7459038"/>
              <a:gd name="connsiteY13" fmla="*/ 4263775 h 5857868"/>
              <a:gd name="connsiteX14" fmla="*/ 92467 w 7459038"/>
              <a:gd name="connsiteY14" fmla="*/ 4232952 h 5857868"/>
              <a:gd name="connsiteX15" fmla="*/ 143838 w 7459038"/>
              <a:gd name="connsiteY15" fmla="*/ 4181582 h 5857868"/>
              <a:gd name="connsiteX16" fmla="*/ 164386 w 7459038"/>
              <a:gd name="connsiteY16" fmla="*/ 4140485 h 5857868"/>
              <a:gd name="connsiteX17" fmla="*/ 205483 w 7459038"/>
              <a:gd name="connsiteY17" fmla="*/ 4099388 h 5857868"/>
              <a:gd name="connsiteX18" fmla="*/ 215757 w 7459038"/>
              <a:gd name="connsiteY18" fmla="*/ 4058292 h 5857868"/>
              <a:gd name="connsiteX19" fmla="*/ 287676 w 7459038"/>
              <a:gd name="connsiteY19" fmla="*/ 4006921 h 5857868"/>
              <a:gd name="connsiteX20" fmla="*/ 349321 w 7459038"/>
              <a:gd name="connsiteY20" fmla="*/ 3945276 h 5857868"/>
              <a:gd name="connsiteX21" fmla="*/ 400692 w 7459038"/>
              <a:gd name="connsiteY21" fmla="*/ 3883631 h 5857868"/>
              <a:gd name="connsiteX22" fmla="*/ 421240 w 7459038"/>
              <a:gd name="connsiteY22" fmla="*/ 3852809 h 5857868"/>
              <a:gd name="connsiteX23" fmla="*/ 462337 w 7459038"/>
              <a:gd name="connsiteY23" fmla="*/ 3811712 h 5857868"/>
              <a:gd name="connsiteX24" fmla="*/ 534256 w 7459038"/>
              <a:gd name="connsiteY24" fmla="*/ 3729519 h 5857868"/>
              <a:gd name="connsiteX25" fmla="*/ 595901 w 7459038"/>
              <a:gd name="connsiteY25" fmla="*/ 3698696 h 5857868"/>
              <a:gd name="connsiteX26" fmla="*/ 657546 w 7459038"/>
              <a:gd name="connsiteY26" fmla="*/ 3647325 h 5857868"/>
              <a:gd name="connsiteX27" fmla="*/ 698642 w 7459038"/>
              <a:gd name="connsiteY27" fmla="*/ 3606229 h 5857868"/>
              <a:gd name="connsiteX28" fmla="*/ 780836 w 7459038"/>
              <a:gd name="connsiteY28" fmla="*/ 3565132 h 5857868"/>
              <a:gd name="connsiteX29" fmla="*/ 852755 w 7459038"/>
              <a:gd name="connsiteY29" fmla="*/ 3503487 h 5857868"/>
              <a:gd name="connsiteX30" fmla="*/ 893851 w 7459038"/>
              <a:gd name="connsiteY30" fmla="*/ 3482939 h 5857868"/>
              <a:gd name="connsiteX31" fmla="*/ 904126 w 7459038"/>
              <a:gd name="connsiteY31" fmla="*/ 3452116 h 5857868"/>
              <a:gd name="connsiteX32" fmla="*/ 934948 w 7459038"/>
              <a:gd name="connsiteY32" fmla="*/ 3431568 h 5857868"/>
              <a:gd name="connsiteX33" fmla="*/ 976045 w 7459038"/>
              <a:gd name="connsiteY33" fmla="*/ 3400746 h 5857868"/>
              <a:gd name="connsiteX34" fmla="*/ 1047964 w 7459038"/>
              <a:gd name="connsiteY34" fmla="*/ 3328827 h 5857868"/>
              <a:gd name="connsiteX35" fmla="*/ 1068512 w 7459038"/>
              <a:gd name="connsiteY35" fmla="*/ 3298004 h 5857868"/>
              <a:gd name="connsiteX36" fmla="*/ 1099335 w 7459038"/>
              <a:gd name="connsiteY36" fmla="*/ 3277456 h 5857868"/>
              <a:gd name="connsiteX37" fmla="*/ 1109609 w 7459038"/>
              <a:gd name="connsiteY37" fmla="*/ 3236359 h 5857868"/>
              <a:gd name="connsiteX38" fmla="*/ 1130157 w 7459038"/>
              <a:gd name="connsiteY38" fmla="*/ 3133618 h 5857868"/>
              <a:gd name="connsiteX39" fmla="*/ 1078786 w 7459038"/>
              <a:gd name="connsiteY39" fmla="*/ 2589087 h 5857868"/>
              <a:gd name="connsiteX40" fmla="*/ 1068512 w 7459038"/>
              <a:gd name="connsiteY40" fmla="*/ 2517168 h 5857868"/>
              <a:gd name="connsiteX41" fmla="*/ 1017141 w 7459038"/>
              <a:gd name="connsiteY41" fmla="*/ 2424701 h 5857868"/>
              <a:gd name="connsiteX42" fmla="*/ 986319 w 7459038"/>
              <a:gd name="connsiteY42" fmla="*/ 2352782 h 5857868"/>
              <a:gd name="connsiteX43" fmla="*/ 914400 w 7459038"/>
              <a:gd name="connsiteY43" fmla="*/ 2208943 h 5857868"/>
              <a:gd name="connsiteX44" fmla="*/ 893851 w 7459038"/>
              <a:gd name="connsiteY44" fmla="*/ 1777429 h 5857868"/>
              <a:gd name="connsiteX45" fmla="*/ 924674 w 7459038"/>
              <a:gd name="connsiteY45" fmla="*/ 1438382 h 5857868"/>
              <a:gd name="connsiteX46" fmla="*/ 955496 w 7459038"/>
              <a:gd name="connsiteY46" fmla="*/ 1387011 h 5857868"/>
              <a:gd name="connsiteX47" fmla="*/ 1017141 w 7459038"/>
              <a:gd name="connsiteY47" fmla="*/ 1284269 h 5857868"/>
              <a:gd name="connsiteX48" fmla="*/ 1058238 w 7459038"/>
              <a:gd name="connsiteY48" fmla="*/ 1222624 h 5857868"/>
              <a:gd name="connsiteX49" fmla="*/ 1212350 w 7459038"/>
              <a:gd name="connsiteY49" fmla="*/ 1089060 h 5857868"/>
              <a:gd name="connsiteX50" fmla="*/ 1253447 w 7459038"/>
              <a:gd name="connsiteY50" fmla="*/ 1058238 h 5857868"/>
              <a:gd name="connsiteX51" fmla="*/ 1345914 w 7459038"/>
              <a:gd name="connsiteY51" fmla="*/ 1017141 h 5857868"/>
              <a:gd name="connsiteX52" fmla="*/ 1397285 w 7459038"/>
              <a:gd name="connsiteY52" fmla="*/ 1006867 h 5857868"/>
              <a:gd name="connsiteX53" fmla="*/ 1438382 w 7459038"/>
              <a:gd name="connsiteY53" fmla="*/ 976044 h 5857868"/>
              <a:gd name="connsiteX54" fmla="*/ 1541123 w 7459038"/>
              <a:gd name="connsiteY54" fmla="*/ 955496 h 5857868"/>
              <a:gd name="connsiteX55" fmla="*/ 1705510 w 7459038"/>
              <a:gd name="connsiteY55" fmla="*/ 893851 h 5857868"/>
              <a:gd name="connsiteX56" fmla="*/ 1787703 w 7459038"/>
              <a:gd name="connsiteY56" fmla="*/ 873303 h 5857868"/>
              <a:gd name="connsiteX57" fmla="*/ 1941816 w 7459038"/>
              <a:gd name="connsiteY57" fmla="*/ 842480 h 5857868"/>
              <a:gd name="connsiteX58" fmla="*/ 2024009 w 7459038"/>
              <a:gd name="connsiteY58" fmla="*/ 811658 h 5857868"/>
              <a:gd name="connsiteX59" fmla="*/ 2126750 w 7459038"/>
              <a:gd name="connsiteY59" fmla="*/ 780836 h 5857868"/>
              <a:gd name="connsiteX60" fmla="*/ 2208944 w 7459038"/>
              <a:gd name="connsiteY60" fmla="*/ 760287 h 5857868"/>
              <a:gd name="connsiteX61" fmla="*/ 2291137 w 7459038"/>
              <a:gd name="connsiteY61" fmla="*/ 729465 h 5857868"/>
              <a:gd name="connsiteX62" fmla="*/ 2342508 w 7459038"/>
              <a:gd name="connsiteY62" fmla="*/ 719191 h 5857868"/>
              <a:gd name="connsiteX63" fmla="*/ 2424701 w 7459038"/>
              <a:gd name="connsiteY63" fmla="*/ 698642 h 5857868"/>
              <a:gd name="connsiteX64" fmla="*/ 2476072 w 7459038"/>
              <a:gd name="connsiteY64" fmla="*/ 667820 h 5857868"/>
              <a:gd name="connsiteX65" fmla="*/ 2558265 w 7459038"/>
              <a:gd name="connsiteY65" fmla="*/ 626723 h 5857868"/>
              <a:gd name="connsiteX66" fmla="*/ 2599362 w 7459038"/>
              <a:gd name="connsiteY66" fmla="*/ 585627 h 5857868"/>
              <a:gd name="connsiteX67" fmla="*/ 2671281 w 7459038"/>
              <a:gd name="connsiteY67" fmla="*/ 462337 h 5857868"/>
              <a:gd name="connsiteX68" fmla="*/ 2743200 w 7459038"/>
              <a:gd name="connsiteY68" fmla="*/ 431514 h 5857868"/>
              <a:gd name="connsiteX69" fmla="*/ 2876764 w 7459038"/>
              <a:gd name="connsiteY69" fmla="*/ 339047 h 5857868"/>
              <a:gd name="connsiteX70" fmla="*/ 2938409 w 7459038"/>
              <a:gd name="connsiteY70" fmla="*/ 297950 h 5857868"/>
              <a:gd name="connsiteX71" fmla="*/ 2989780 w 7459038"/>
              <a:gd name="connsiteY71" fmla="*/ 277402 h 5857868"/>
              <a:gd name="connsiteX72" fmla="*/ 3051425 w 7459038"/>
              <a:gd name="connsiteY72" fmla="*/ 236305 h 5857868"/>
              <a:gd name="connsiteX73" fmla="*/ 3154166 w 7459038"/>
              <a:gd name="connsiteY73" fmla="*/ 205483 h 5857868"/>
              <a:gd name="connsiteX74" fmla="*/ 3215811 w 7459038"/>
              <a:gd name="connsiteY74" fmla="*/ 184934 h 5857868"/>
              <a:gd name="connsiteX75" fmla="*/ 3369923 w 7459038"/>
              <a:gd name="connsiteY75" fmla="*/ 154112 h 5857868"/>
              <a:gd name="connsiteX76" fmla="*/ 3647326 w 7459038"/>
              <a:gd name="connsiteY76" fmla="*/ 82193 h 5857868"/>
              <a:gd name="connsiteX77" fmla="*/ 3791164 w 7459038"/>
              <a:gd name="connsiteY77" fmla="*/ 71919 h 5857868"/>
              <a:gd name="connsiteX78" fmla="*/ 3996647 w 7459038"/>
              <a:gd name="connsiteY78" fmla="*/ 51370 h 5857868"/>
              <a:gd name="connsiteX79" fmla="*/ 4315146 w 7459038"/>
              <a:gd name="connsiteY79" fmla="*/ 0 h 5857868"/>
              <a:gd name="connsiteX80" fmla="*/ 4777483 w 7459038"/>
              <a:gd name="connsiteY80" fmla="*/ 10274 h 5857868"/>
              <a:gd name="connsiteX81" fmla="*/ 4941869 w 7459038"/>
              <a:gd name="connsiteY81" fmla="*/ 71919 h 5857868"/>
              <a:gd name="connsiteX82" fmla="*/ 5044611 w 7459038"/>
              <a:gd name="connsiteY82" fmla="*/ 102741 h 5857868"/>
              <a:gd name="connsiteX83" fmla="*/ 5147353 w 7459038"/>
              <a:gd name="connsiteY83" fmla="*/ 164386 h 5857868"/>
              <a:gd name="connsiteX84" fmla="*/ 5270642 w 7459038"/>
              <a:gd name="connsiteY84" fmla="*/ 246579 h 5857868"/>
              <a:gd name="connsiteX85" fmla="*/ 5424755 w 7459038"/>
              <a:gd name="connsiteY85" fmla="*/ 421240 h 5857868"/>
              <a:gd name="connsiteX86" fmla="*/ 5609690 w 7459038"/>
              <a:gd name="connsiteY86" fmla="*/ 636997 h 5857868"/>
              <a:gd name="connsiteX87" fmla="*/ 5630238 w 7459038"/>
              <a:gd name="connsiteY87" fmla="*/ 688368 h 5857868"/>
              <a:gd name="connsiteX88" fmla="*/ 5681609 w 7459038"/>
              <a:gd name="connsiteY88" fmla="*/ 750013 h 5857868"/>
              <a:gd name="connsiteX89" fmla="*/ 5691883 w 7459038"/>
              <a:gd name="connsiteY89" fmla="*/ 811658 h 5857868"/>
              <a:gd name="connsiteX90" fmla="*/ 5743254 w 7459038"/>
              <a:gd name="connsiteY90" fmla="*/ 893851 h 5857868"/>
              <a:gd name="connsiteX91" fmla="*/ 5794625 w 7459038"/>
              <a:gd name="connsiteY91" fmla="*/ 1027415 h 5857868"/>
              <a:gd name="connsiteX92" fmla="*/ 5825447 w 7459038"/>
              <a:gd name="connsiteY92" fmla="*/ 1089060 h 5857868"/>
              <a:gd name="connsiteX93" fmla="*/ 5866544 w 7459038"/>
              <a:gd name="connsiteY93" fmla="*/ 1181528 h 5857868"/>
              <a:gd name="connsiteX94" fmla="*/ 5887092 w 7459038"/>
              <a:gd name="connsiteY94" fmla="*/ 1243173 h 5857868"/>
              <a:gd name="connsiteX95" fmla="*/ 5979559 w 7459038"/>
              <a:gd name="connsiteY95" fmla="*/ 1356188 h 5857868"/>
              <a:gd name="connsiteX96" fmla="*/ 5989834 w 7459038"/>
              <a:gd name="connsiteY96" fmla="*/ 1407559 h 5857868"/>
              <a:gd name="connsiteX97" fmla="*/ 6030930 w 7459038"/>
              <a:gd name="connsiteY97" fmla="*/ 1438382 h 5857868"/>
              <a:gd name="connsiteX98" fmla="*/ 6133672 w 7459038"/>
              <a:gd name="connsiteY98" fmla="*/ 1479478 h 5857868"/>
              <a:gd name="connsiteX99" fmla="*/ 6195317 w 7459038"/>
              <a:gd name="connsiteY99" fmla="*/ 1510301 h 5857868"/>
              <a:gd name="connsiteX100" fmla="*/ 6236413 w 7459038"/>
              <a:gd name="connsiteY100" fmla="*/ 1541123 h 5857868"/>
              <a:gd name="connsiteX101" fmla="*/ 6277510 w 7459038"/>
              <a:gd name="connsiteY101" fmla="*/ 1551397 h 5857868"/>
              <a:gd name="connsiteX102" fmla="*/ 6339155 w 7459038"/>
              <a:gd name="connsiteY102" fmla="*/ 1571946 h 5857868"/>
              <a:gd name="connsiteX103" fmla="*/ 6390526 w 7459038"/>
              <a:gd name="connsiteY103" fmla="*/ 1592494 h 5857868"/>
              <a:gd name="connsiteX104" fmla="*/ 6421348 w 7459038"/>
              <a:gd name="connsiteY104" fmla="*/ 1613042 h 5857868"/>
              <a:gd name="connsiteX105" fmla="*/ 6554912 w 7459038"/>
              <a:gd name="connsiteY105" fmla="*/ 1664413 h 5857868"/>
              <a:gd name="connsiteX106" fmla="*/ 6637105 w 7459038"/>
              <a:gd name="connsiteY106" fmla="*/ 1715784 h 5857868"/>
              <a:gd name="connsiteX107" fmla="*/ 6801492 w 7459038"/>
              <a:gd name="connsiteY107" fmla="*/ 1808251 h 5857868"/>
              <a:gd name="connsiteX108" fmla="*/ 6863137 w 7459038"/>
              <a:gd name="connsiteY108" fmla="*/ 1880170 h 5857868"/>
              <a:gd name="connsiteX109" fmla="*/ 6945330 w 7459038"/>
              <a:gd name="connsiteY109" fmla="*/ 1941815 h 5857868"/>
              <a:gd name="connsiteX110" fmla="*/ 7037798 w 7459038"/>
              <a:gd name="connsiteY110" fmla="*/ 2013734 h 5857868"/>
              <a:gd name="connsiteX111" fmla="*/ 7109717 w 7459038"/>
              <a:gd name="connsiteY111" fmla="*/ 2157573 h 5857868"/>
              <a:gd name="connsiteX112" fmla="*/ 7130265 w 7459038"/>
              <a:gd name="connsiteY112" fmla="*/ 2208943 h 5857868"/>
              <a:gd name="connsiteX113" fmla="*/ 7181636 w 7459038"/>
              <a:gd name="connsiteY113" fmla="*/ 2311685 h 5857868"/>
              <a:gd name="connsiteX114" fmla="*/ 7284377 w 7459038"/>
              <a:gd name="connsiteY114" fmla="*/ 2630184 h 5857868"/>
              <a:gd name="connsiteX115" fmla="*/ 7376845 w 7459038"/>
              <a:gd name="connsiteY115" fmla="*/ 3030876 h 5857868"/>
              <a:gd name="connsiteX116" fmla="*/ 7387119 w 7459038"/>
              <a:gd name="connsiteY116" fmla="*/ 3246633 h 5857868"/>
              <a:gd name="connsiteX117" fmla="*/ 7428216 w 7459038"/>
              <a:gd name="connsiteY117" fmla="*/ 3369923 h 5857868"/>
              <a:gd name="connsiteX118" fmla="*/ 7438490 w 7459038"/>
              <a:gd name="connsiteY118" fmla="*/ 3554858 h 5857868"/>
              <a:gd name="connsiteX119" fmla="*/ 7459038 w 7459038"/>
              <a:gd name="connsiteY119" fmla="*/ 3678148 h 5857868"/>
              <a:gd name="connsiteX120" fmla="*/ 7448764 w 7459038"/>
              <a:gd name="connsiteY120" fmla="*/ 4150759 h 5857868"/>
              <a:gd name="connsiteX121" fmla="*/ 7417941 w 7459038"/>
              <a:gd name="connsiteY121" fmla="*/ 4191856 h 5857868"/>
              <a:gd name="connsiteX122" fmla="*/ 7356296 w 7459038"/>
              <a:gd name="connsiteY122" fmla="*/ 4263775 h 5857868"/>
              <a:gd name="connsiteX123" fmla="*/ 7222732 w 7459038"/>
              <a:gd name="connsiteY123" fmla="*/ 4376791 h 5857868"/>
              <a:gd name="connsiteX124" fmla="*/ 7037798 w 7459038"/>
              <a:gd name="connsiteY124" fmla="*/ 4541177 h 5857868"/>
              <a:gd name="connsiteX125" fmla="*/ 6873411 w 7459038"/>
              <a:gd name="connsiteY125" fmla="*/ 4602822 h 5857868"/>
              <a:gd name="connsiteX126" fmla="*/ 6770669 w 7459038"/>
              <a:gd name="connsiteY126" fmla="*/ 4654193 h 5857868"/>
              <a:gd name="connsiteX127" fmla="*/ 6626831 w 7459038"/>
              <a:gd name="connsiteY127" fmla="*/ 4705564 h 5857868"/>
              <a:gd name="connsiteX128" fmla="*/ 6493267 w 7459038"/>
              <a:gd name="connsiteY128" fmla="*/ 4767209 h 5857868"/>
              <a:gd name="connsiteX129" fmla="*/ 6390526 w 7459038"/>
              <a:gd name="connsiteY129" fmla="*/ 4818579 h 5857868"/>
              <a:gd name="connsiteX130" fmla="*/ 6349429 w 7459038"/>
              <a:gd name="connsiteY130" fmla="*/ 4828853 h 5857868"/>
              <a:gd name="connsiteX131" fmla="*/ 6246687 w 7459038"/>
              <a:gd name="connsiteY131" fmla="*/ 4890498 h 5857868"/>
              <a:gd name="connsiteX132" fmla="*/ 6215865 w 7459038"/>
              <a:gd name="connsiteY132" fmla="*/ 4911047 h 5857868"/>
              <a:gd name="connsiteX133" fmla="*/ 6185042 w 7459038"/>
              <a:gd name="connsiteY133" fmla="*/ 4921321 h 5857868"/>
              <a:gd name="connsiteX134" fmla="*/ 6133672 w 7459038"/>
              <a:gd name="connsiteY134" fmla="*/ 4962418 h 5857868"/>
              <a:gd name="connsiteX135" fmla="*/ 6082301 w 7459038"/>
              <a:gd name="connsiteY135" fmla="*/ 5024062 h 5857868"/>
              <a:gd name="connsiteX136" fmla="*/ 6051478 w 7459038"/>
              <a:gd name="connsiteY136" fmla="*/ 5044611 h 5857868"/>
              <a:gd name="connsiteX137" fmla="*/ 6010382 w 7459038"/>
              <a:gd name="connsiteY137" fmla="*/ 5085707 h 5857868"/>
              <a:gd name="connsiteX138" fmla="*/ 5989834 w 7459038"/>
              <a:gd name="connsiteY138" fmla="*/ 5137078 h 5857868"/>
              <a:gd name="connsiteX139" fmla="*/ 5979559 w 7459038"/>
              <a:gd name="connsiteY139" fmla="*/ 5178175 h 5857868"/>
              <a:gd name="connsiteX140" fmla="*/ 5928189 w 7459038"/>
              <a:gd name="connsiteY140" fmla="*/ 5229546 h 5857868"/>
              <a:gd name="connsiteX141" fmla="*/ 5784350 w 7459038"/>
              <a:gd name="connsiteY141" fmla="*/ 5301465 h 5857868"/>
              <a:gd name="connsiteX142" fmla="*/ 5702157 w 7459038"/>
              <a:gd name="connsiteY142" fmla="*/ 5352836 h 5857868"/>
              <a:gd name="connsiteX143" fmla="*/ 5650786 w 7459038"/>
              <a:gd name="connsiteY143" fmla="*/ 5363110 h 5857868"/>
              <a:gd name="connsiteX144" fmla="*/ 5496674 w 7459038"/>
              <a:gd name="connsiteY144" fmla="*/ 5393932 h 5857868"/>
              <a:gd name="connsiteX145" fmla="*/ 5280917 w 7459038"/>
              <a:gd name="connsiteY145" fmla="*/ 5424755 h 5857868"/>
              <a:gd name="connsiteX146" fmla="*/ 4941869 w 7459038"/>
              <a:gd name="connsiteY146" fmla="*/ 5455577 h 5857868"/>
              <a:gd name="connsiteX147" fmla="*/ 4839128 w 7459038"/>
              <a:gd name="connsiteY147" fmla="*/ 5496674 h 5857868"/>
              <a:gd name="connsiteX148" fmla="*/ 4643919 w 7459038"/>
              <a:gd name="connsiteY148" fmla="*/ 5517222 h 5857868"/>
              <a:gd name="connsiteX149" fmla="*/ 4551451 w 7459038"/>
              <a:gd name="connsiteY149" fmla="*/ 5548044 h 5857868"/>
              <a:gd name="connsiteX150" fmla="*/ 4448710 w 7459038"/>
              <a:gd name="connsiteY150" fmla="*/ 5630238 h 5857868"/>
              <a:gd name="connsiteX151" fmla="*/ 4397339 w 7459038"/>
              <a:gd name="connsiteY151" fmla="*/ 5681609 h 5857868"/>
              <a:gd name="connsiteX152" fmla="*/ 4345968 w 7459038"/>
              <a:gd name="connsiteY152" fmla="*/ 5753528 h 5857868"/>
              <a:gd name="connsiteX153" fmla="*/ 4325420 w 7459038"/>
              <a:gd name="connsiteY153" fmla="*/ 5815173 h 5857868"/>
              <a:gd name="connsiteX154" fmla="*/ 4048018 w 7459038"/>
              <a:gd name="connsiteY154" fmla="*/ 5845995 h 5857868"/>
              <a:gd name="connsiteX155" fmla="*/ 3924728 w 7459038"/>
              <a:gd name="connsiteY155" fmla="*/ 5856269 h 5857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</a:cxnLst>
            <a:rect l="l" t="t" r="r" b="b"/>
            <a:pathLst>
              <a:path w="7459038" h="5857868">
                <a:moveTo>
                  <a:pt x="3924728" y="5856269"/>
                </a:moveTo>
                <a:lnTo>
                  <a:pt x="1664413" y="5825447"/>
                </a:lnTo>
                <a:cubicBezTo>
                  <a:pt x="1435700" y="5819823"/>
                  <a:pt x="1353582" y="5780573"/>
                  <a:pt x="1140431" y="5681609"/>
                </a:cubicBezTo>
                <a:cubicBezTo>
                  <a:pt x="1005977" y="5619183"/>
                  <a:pt x="855704" y="5560284"/>
                  <a:pt x="729465" y="5476125"/>
                </a:cubicBezTo>
                <a:cubicBezTo>
                  <a:pt x="696975" y="5454465"/>
                  <a:pt x="668577" y="5427173"/>
                  <a:pt x="636998" y="5404206"/>
                </a:cubicBezTo>
                <a:cubicBezTo>
                  <a:pt x="505186" y="5308343"/>
                  <a:pt x="509958" y="5328537"/>
                  <a:pt x="400692" y="5219271"/>
                </a:cubicBezTo>
                <a:cubicBezTo>
                  <a:pt x="338851" y="5157430"/>
                  <a:pt x="312734" y="5112466"/>
                  <a:pt x="256854" y="5044611"/>
                </a:cubicBezTo>
                <a:cubicBezTo>
                  <a:pt x="233711" y="5016509"/>
                  <a:pt x="204230" y="4993289"/>
                  <a:pt x="184935" y="4962418"/>
                </a:cubicBezTo>
                <a:cubicBezTo>
                  <a:pt x="152465" y="4910467"/>
                  <a:pt x="136723" y="4849006"/>
                  <a:pt x="102741" y="4798031"/>
                </a:cubicBezTo>
                <a:cubicBezTo>
                  <a:pt x="89042" y="4777483"/>
                  <a:pt x="74089" y="4757718"/>
                  <a:pt x="61645" y="4736386"/>
                </a:cubicBezTo>
                <a:cubicBezTo>
                  <a:pt x="-5695" y="4620945"/>
                  <a:pt x="66116" y="4721801"/>
                  <a:pt x="0" y="4633644"/>
                </a:cubicBezTo>
                <a:cubicBezTo>
                  <a:pt x="3425" y="4558300"/>
                  <a:pt x="2239" y="4482605"/>
                  <a:pt x="10274" y="4407613"/>
                </a:cubicBezTo>
                <a:cubicBezTo>
                  <a:pt x="15440" y="4359397"/>
                  <a:pt x="29802" y="4349656"/>
                  <a:pt x="51371" y="4315146"/>
                </a:cubicBezTo>
                <a:cubicBezTo>
                  <a:pt x="61955" y="4298212"/>
                  <a:pt x="73263" y="4281636"/>
                  <a:pt x="82193" y="4263775"/>
                </a:cubicBezTo>
                <a:cubicBezTo>
                  <a:pt x="87036" y="4254088"/>
                  <a:pt x="85969" y="4241616"/>
                  <a:pt x="92467" y="4232952"/>
                </a:cubicBezTo>
                <a:cubicBezTo>
                  <a:pt x="106997" y="4213579"/>
                  <a:pt x="126714" y="4198705"/>
                  <a:pt x="143838" y="4181582"/>
                </a:cubicBezTo>
                <a:cubicBezTo>
                  <a:pt x="150687" y="4167883"/>
                  <a:pt x="155197" y="4152738"/>
                  <a:pt x="164386" y="4140485"/>
                </a:cubicBezTo>
                <a:cubicBezTo>
                  <a:pt x="176010" y="4124986"/>
                  <a:pt x="195215" y="4115817"/>
                  <a:pt x="205483" y="4099388"/>
                </a:cubicBezTo>
                <a:cubicBezTo>
                  <a:pt x="212967" y="4087414"/>
                  <a:pt x="207550" y="4069782"/>
                  <a:pt x="215757" y="4058292"/>
                </a:cubicBezTo>
                <a:cubicBezTo>
                  <a:pt x="229081" y="4039639"/>
                  <a:pt x="269756" y="4022850"/>
                  <a:pt x="287676" y="4006921"/>
                </a:cubicBezTo>
                <a:cubicBezTo>
                  <a:pt x="309396" y="3987615"/>
                  <a:pt x="330717" y="3967600"/>
                  <a:pt x="349321" y="3945276"/>
                </a:cubicBezTo>
                <a:cubicBezTo>
                  <a:pt x="366445" y="3924728"/>
                  <a:pt x="384270" y="3904745"/>
                  <a:pt x="400692" y="3883631"/>
                </a:cubicBezTo>
                <a:cubicBezTo>
                  <a:pt x="408273" y="3873884"/>
                  <a:pt x="413204" y="3862184"/>
                  <a:pt x="421240" y="3852809"/>
                </a:cubicBezTo>
                <a:cubicBezTo>
                  <a:pt x="433848" y="3838100"/>
                  <a:pt x="449580" y="3826292"/>
                  <a:pt x="462337" y="3811712"/>
                </a:cubicBezTo>
                <a:cubicBezTo>
                  <a:pt x="491186" y="3778741"/>
                  <a:pt x="496433" y="3755995"/>
                  <a:pt x="534256" y="3729519"/>
                </a:cubicBezTo>
                <a:cubicBezTo>
                  <a:pt x="553077" y="3716344"/>
                  <a:pt x="575353" y="3708970"/>
                  <a:pt x="595901" y="3698696"/>
                </a:cubicBezTo>
                <a:cubicBezTo>
                  <a:pt x="638956" y="3634113"/>
                  <a:pt x="588025" y="3699466"/>
                  <a:pt x="657546" y="3647325"/>
                </a:cubicBezTo>
                <a:cubicBezTo>
                  <a:pt x="673044" y="3635701"/>
                  <a:pt x="683933" y="3618837"/>
                  <a:pt x="698642" y="3606229"/>
                </a:cubicBezTo>
                <a:cubicBezTo>
                  <a:pt x="725575" y="3583144"/>
                  <a:pt x="746729" y="3578775"/>
                  <a:pt x="780836" y="3565132"/>
                </a:cubicBezTo>
                <a:cubicBezTo>
                  <a:pt x="808855" y="3537113"/>
                  <a:pt x="817608" y="3525454"/>
                  <a:pt x="852755" y="3503487"/>
                </a:cubicBezTo>
                <a:cubicBezTo>
                  <a:pt x="865743" y="3495370"/>
                  <a:pt x="880152" y="3489788"/>
                  <a:pt x="893851" y="3482939"/>
                </a:cubicBezTo>
                <a:cubicBezTo>
                  <a:pt x="897276" y="3472665"/>
                  <a:pt x="897360" y="3460573"/>
                  <a:pt x="904126" y="3452116"/>
                </a:cubicBezTo>
                <a:cubicBezTo>
                  <a:pt x="911840" y="3442474"/>
                  <a:pt x="924900" y="3438745"/>
                  <a:pt x="934948" y="3431568"/>
                </a:cubicBezTo>
                <a:cubicBezTo>
                  <a:pt x="948882" y="3421615"/>
                  <a:pt x="963937" y="3412854"/>
                  <a:pt x="976045" y="3400746"/>
                </a:cubicBezTo>
                <a:cubicBezTo>
                  <a:pt x="1061463" y="3315328"/>
                  <a:pt x="978281" y="3375281"/>
                  <a:pt x="1047964" y="3328827"/>
                </a:cubicBezTo>
                <a:cubicBezTo>
                  <a:pt x="1054813" y="3318553"/>
                  <a:pt x="1059781" y="3306735"/>
                  <a:pt x="1068512" y="3298004"/>
                </a:cubicBezTo>
                <a:cubicBezTo>
                  <a:pt x="1077243" y="3289273"/>
                  <a:pt x="1092485" y="3287730"/>
                  <a:pt x="1099335" y="3277456"/>
                </a:cubicBezTo>
                <a:cubicBezTo>
                  <a:pt x="1107168" y="3265707"/>
                  <a:pt x="1106840" y="3250205"/>
                  <a:pt x="1109609" y="3236359"/>
                </a:cubicBezTo>
                <a:cubicBezTo>
                  <a:pt x="1134798" y="3110409"/>
                  <a:pt x="1106294" y="3229070"/>
                  <a:pt x="1130157" y="3133618"/>
                </a:cubicBezTo>
                <a:cubicBezTo>
                  <a:pt x="1113033" y="2952108"/>
                  <a:pt x="1096927" y="2770498"/>
                  <a:pt x="1078786" y="2589087"/>
                </a:cubicBezTo>
                <a:cubicBezTo>
                  <a:pt x="1076376" y="2564991"/>
                  <a:pt x="1077015" y="2539842"/>
                  <a:pt x="1068512" y="2517168"/>
                </a:cubicBezTo>
                <a:cubicBezTo>
                  <a:pt x="1056131" y="2484153"/>
                  <a:pt x="1032910" y="2456238"/>
                  <a:pt x="1017141" y="2424701"/>
                </a:cubicBezTo>
                <a:cubicBezTo>
                  <a:pt x="1005477" y="2401373"/>
                  <a:pt x="997532" y="2376330"/>
                  <a:pt x="986319" y="2352782"/>
                </a:cubicBezTo>
                <a:cubicBezTo>
                  <a:pt x="963272" y="2304384"/>
                  <a:pt x="914400" y="2208943"/>
                  <a:pt x="914400" y="2208943"/>
                </a:cubicBezTo>
                <a:cubicBezTo>
                  <a:pt x="910447" y="2137785"/>
                  <a:pt x="892194" y="1824650"/>
                  <a:pt x="893851" y="1777429"/>
                </a:cubicBezTo>
                <a:cubicBezTo>
                  <a:pt x="897830" y="1664017"/>
                  <a:pt x="906975" y="1550475"/>
                  <a:pt x="924674" y="1438382"/>
                </a:cubicBezTo>
                <a:cubicBezTo>
                  <a:pt x="927788" y="1418657"/>
                  <a:pt x="945934" y="1404542"/>
                  <a:pt x="955496" y="1387011"/>
                </a:cubicBezTo>
                <a:cubicBezTo>
                  <a:pt x="1023897" y="1261609"/>
                  <a:pt x="950234" y="1379851"/>
                  <a:pt x="1017141" y="1284269"/>
                </a:cubicBezTo>
                <a:cubicBezTo>
                  <a:pt x="1031303" y="1264037"/>
                  <a:pt x="1041898" y="1241142"/>
                  <a:pt x="1058238" y="1222624"/>
                </a:cubicBezTo>
                <a:cubicBezTo>
                  <a:pt x="1225501" y="1033061"/>
                  <a:pt x="1111122" y="1152328"/>
                  <a:pt x="1212350" y="1089060"/>
                </a:cubicBezTo>
                <a:cubicBezTo>
                  <a:pt x="1226871" y="1079984"/>
                  <a:pt x="1238926" y="1067313"/>
                  <a:pt x="1253447" y="1058238"/>
                </a:cubicBezTo>
                <a:cubicBezTo>
                  <a:pt x="1272130" y="1046561"/>
                  <a:pt x="1327175" y="1022763"/>
                  <a:pt x="1345914" y="1017141"/>
                </a:cubicBezTo>
                <a:cubicBezTo>
                  <a:pt x="1362640" y="1012123"/>
                  <a:pt x="1380161" y="1010292"/>
                  <a:pt x="1397285" y="1006867"/>
                </a:cubicBezTo>
                <a:cubicBezTo>
                  <a:pt x="1410984" y="996593"/>
                  <a:pt x="1423066" y="983702"/>
                  <a:pt x="1438382" y="976044"/>
                </a:cubicBezTo>
                <a:cubicBezTo>
                  <a:pt x="1453709" y="968381"/>
                  <a:pt x="1533383" y="956786"/>
                  <a:pt x="1541123" y="955496"/>
                </a:cubicBezTo>
                <a:cubicBezTo>
                  <a:pt x="1595919" y="934948"/>
                  <a:pt x="1648735" y="908044"/>
                  <a:pt x="1705510" y="893851"/>
                </a:cubicBezTo>
                <a:cubicBezTo>
                  <a:pt x="1732908" y="887002"/>
                  <a:pt x="1760011" y="878841"/>
                  <a:pt x="1787703" y="873303"/>
                </a:cubicBezTo>
                <a:cubicBezTo>
                  <a:pt x="1887967" y="853250"/>
                  <a:pt x="1835677" y="875649"/>
                  <a:pt x="1941816" y="842480"/>
                </a:cubicBezTo>
                <a:cubicBezTo>
                  <a:pt x="1969745" y="833752"/>
                  <a:pt x="1996250" y="820911"/>
                  <a:pt x="2024009" y="811658"/>
                </a:cubicBezTo>
                <a:cubicBezTo>
                  <a:pt x="2057929" y="800351"/>
                  <a:pt x="2092300" y="790406"/>
                  <a:pt x="2126750" y="780836"/>
                </a:cubicBezTo>
                <a:cubicBezTo>
                  <a:pt x="2153961" y="773277"/>
                  <a:pt x="2181988" y="768711"/>
                  <a:pt x="2208944" y="760287"/>
                </a:cubicBezTo>
                <a:cubicBezTo>
                  <a:pt x="2236873" y="751559"/>
                  <a:pt x="2263170" y="738070"/>
                  <a:pt x="2291137" y="729465"/>
                </a:cubicBezTo>
                <a:cubicBezTo>
                  <a:pt x="2307828" y="724330"/>
                  <a:pt x="2325492" y="723118"/>
                  <a:pt x="2342508" y="719191"/>
                </a:cubicBezTo>
                <a:cubicBezTo>
                  <a:pt x="2370026" y="712841"/>
                  <a:pt x="2397303" y="705492"/>
                  <a:pt x="2424701" y="698642"/>
                </a:cubicBezTo>
                <a:cubicBezTo>
                  <a:pt x="2441825" y="688368"/>
                  <a:pt x="2458490" y="677287"/>
                  <a:pt x="2476072" y="667820"/>
                </a:cubicBezTo>
                <a:cubicBezTo>
                  <a:pt x="2503042" y="653298"/>
                  <a:pt x="2536605" y="648383"/>
                  <a:pt x="2558265" y="626723"/>
                </a:cubicBezTo>
                <a:lnTo>
                  <a:pt x="2599362" y="585627"/>
                </a:lnTo>
                <a:cubicBezTo>
                  <a:pt x="2605240" y="573870"/>
                  <a:pt x="2646047" y="480001"/>
                  <a:pt x="2671281" y="462337"/>
                </a:cubicBezTo>
                <a:cubicBezTo>
                  <a:pt x="2692648" y="447380"/>
                  <a:pt x="2720835" y="444933"/>
                  <a:pt x="2743200" y="431514"/>
                </a:cubicBezTo>
                <a:cubicBezTo>
                  <a:pt x="2789633" y="403654"/>
                  <a:pt x="2832074" y="369624"/>
                  <a:pt x="2876764" y="339047"/>
                </a:cubicBezTo>
                <a:cubicBezTo>
                  <a:pt x="2897146" y="325102"/>
                  <a:pt x="2915479" y="307122"/>
                  <a:pt x="2938409" y="297950"/>
                </a:cubicBezTo>
                <a:cubicBezTo>
                  <a:pt x="2955533" y="291101"/>
                  <a:pt x="2973589" y="286233"/>
                  <a:pt x="2989780" y="277402"/>
                </a:cubicBezTo>
                <a:cubicBezTo>
                  <a:pt x="3011461" y="265576"/>
                  <a:pt x="3028800" y="246204"/>
                  <a:pt x="3051425" y="236305"/>
                </a:cubicBezTo>
                <a:cubicBezTo>
                  <a:pt x="3084182" y="221974"/>
                  <a:pt x="3120039" y="216148"/>
                  <a:pt x="3154166" y="205483"/>
                </a:cubicBezTo>
                <a:cubicBezTo>
                  <a:pt x="3174840" y="199022"/>
                  <a:pt x="3194740" y="189951"/>
                  <a:pt x="3215811" y="184934"/>
                </a:cubicBezTo>
                <a:cubicBezTo>
                  <a:pt x="3266774" y="172800"/>
                  <a:pt x="3319744" y="169166"/>
                  <a:pt x="3369923" y="154112"/>
                </a:cubicBezTo>
                <a:cubicBezTo>
                  <a:pt x="3463150" y="126144"/>
                  <a:pt x="3549606" y="97954"/>
                  <a:pt x="3647326" y="82193"/>
                </a:cubicBezTo>
                <a:cubicBezTo>
                  <a:pt x="3694781" y="74539"/>
                  <a:pt x="3743282" y="76144"/>
                  <a:pt x="3791164" y="71919"/>
                </a:cubicBezTo>
                <a:cubicBezTo>
                  <a:pt x="3859734" y="65869"/>
                  <a:pt x="3928283" y="59413"/>
                  <a:pt x="3996647" y="51370"/>
                </a:cubicBezTo>
                <a:cubicBezTo>
                  <a:pt x="4112288" y="37765"/>
                  <a:pt x="4198648" y="20558"/>
                  <a:pt x="4315146" y="0"/>
                </a:cubicBezTo>
                <a:lnTo>
                  <a:pt x="4777483" y="10274"/>
                </a:lnTo>
                <a:cubicBezTo>
                  <a:pt x="4835623" y="16946"/>
                  <a:pt x="4885816" y="55103"/>
                  <a:pt x="4941869" y="71919"/>
                </a:cubicBezTo>
                <a:lnTo>
                  <a:pt x="5044611" y="102741"/>
                </a:lnTo>
                <a:cubicBezTo>
                  <a:pt x="5078858" y="123289"/>
                  <a:pt x="5112676" y="144571"/>
                  <a:pt x="5147353" y="164386"/>
                </a:cubicBezTo>
                <a:cubicBezTo>
                  <a:pt x="5206397" y="198126"/>
                  <a:pt x="5204558" y="180495"/>
                  <a:pt x="5270642" y="246579"/>
                </a:cubicBezTo>
                <a:cubicBezTo>
                  <a:pt x="5325545" y="301482"/>
                  <a:pt x="5369852" y="366337"/>
                  <a:pt x="5424755" y="421240"/>
                </a:cubicBezTo>
                <a:cubicBezTo>
                  <a:pt x="5532918" y="529403"/>
                  <a:pt x="5468246" y="460193"/>
                  <a:pt x="5609690" y="636997"/>
                </a:cubicBezTo>
                <a:cubicBezTo>
                  <a:pt x="5616539" y="654121"/>
                  <a:pt x="5620337" y="672809"/>
                  <a:pt x="5630238" y="688368"/>
                </a:cubicBezTo>
                <a:cubicBezTo>
                  <a:pt x="5644598" y="710934"/>
                  <a:pt x="5669647" y="726089"/>
                  <a:pt x="5681609" y="750013"/>
                </a:cubicBezTo>
                <a:cubicBezTo>
                  <a:pt x="5690925" y="768645"/>
                  <a:pt x="5683677" y="792511"/>
                  <a:pt x="5691883" y="811658"/>
                </a:cubicBezTo>
                <a:cubicBezTo>
                  <a:pt x="5704610" y="841354"/>
                  <a:pt x="5729363" y="864681"/>
                  <a:pt x="5743254" y="893851"/>
                </a:cubicBezTo>
                <a:cubicBezTo>
                  <a:pt x="5763762" y="936918"/>
                  <a:pt x="5773293" y="984750"/>
                  <a:pt x="5794625" y="1027415"/>
                </a:cubicBezTo>
                <a:lnTo>
                  <a:pt x="5825447" y="1089060"/>
                </a:lnTo>
                <a:cubicBezTo>
                  <a:pt x="5850549" y="1239677"/>
                  <a:pt x="5812314" y="1083914"/>
                  <a:pt x="5866544" y="1181528"/>
                </a:cubicBezTo>
                <a:cubicBezTo>
                  <a:pt x="5877063" y="1200462"/>
                  <a:pt x="5876346" y="1224367"/>
                  <a:pt x="5887092" y="1243173"/>
                </a:cubicBezTo>
                <a:cubicBezTo>
                  <a:pt x="5918364" y="1297899"/>
                  <a:pt x="5941105" y="1317734"/>
                  <a:pt x="5979559" y="1356188"/>
                </a:cubicBezTo>
                <a:cubicBezTo>
                  <a:pt x="5982984" y="1373312"/>
                  <a:pt x="5980579" y="1392751"/>
                  <a:pt x="5989834" y="1407559"/>
                </a:cubicBezTo>
                <a:cubicBezTo>
                  <a:pt x="5998909" y="1422080"/>
                  <a:pt x="6016682" y="1428884"/>
                  <a:pt x="6030930" y="1438382"/>
                </a:cubicBezTo>
                <a:cubicBezTo>
                  <a:pt x="6087795" y="1476292"/>
                  <a:pt x="6071009" y="1466946"/>
                  <a:pt x="6133672" y="1479478"/>
                </a:cubicBezTo>
                <a:cubicBezTo>
                  <a:pt x="6181522" y="1527330"/>
                  <a:pt x="6119578" y="1472432"/>
                  <a:pt x="6195317" y="1510301"/>
                </a:cubicBezTo>
                <a:cubicBezTo>
                  <a:pt x="6210633" y="1517959"/>
                  <a:pt x="6221097" y="1533465"/>
                  <a:pt x="6236413" y="1541123"/>
                </a:cubicBezTo>
                <a:cubicBezTo>
                  <a:pt x="6249043" y="1547438"/>
                  <a:pt x="6263985" y="1547339"/>
                  <a:pt x="6277510" y="1551397"/>
                </a:cubicBezTo>
                <a:cubicBezTo>
                  <a:pt x="6298256" y="1557621"/>
                  <a:pt x="6318799" y="1564544"/>
                  <a:pt x="6339155" y="1571946"/>
                </a:cubicBezTo>
                <a:cubicBezTo>
                  <a:pt x="6356487" y="1578249"/>
                  <a:pt x="6374030" y="1584246"/>
                  <a:pt x="6390526" y="1592494"/>
                </a:cubicBezTo>
                <a:cubicBezTo>
                  <a:pt x="6401570" y="1598016"/>
                  <a:pt x="6410035" y="1608093"/>
                  <a:pt x="6421348" y="1613042"/>
                </a:cubicBezTo>
                <a:cubicBezTo>
                  <a:pt x="6465049" y="1632161"/>
                  <a:pt x="6512247" y="1643081"/>
                  <a:pt x="6554912" y="1664413"/>
                </a:cubicBezTo>
                <a:cubicBezTo>
                  <a:pt x="6682902" y="1728406"/>
                  <a:pt x="6503732" y="1635760"/>
                  <a:pt x="6637105" y="1715784"/>
                </a:cubicBezTo>
                <a:cubicBezTo>
                  <a:pt x="6691015" y="1748130"/>
                  <a:pt x="6801492" y="1808251"/>
                  <a:pt x="6801492" y="1808251"/>
                </a:cubicBezTo>
                <a:cubicBezTo>
                  <a:pt x="6822040" y="1832224"/>
                  <a:pt x="6840000" y="1858685"/>
                  <a:pt x="6863137" y="1880170"/>
                </a:cubicBezTo>
                <a:cubicBezTo>
                  <a:pt x="6888233" y="1903474"/>
                  <a:pt x="6918401" y="1920656"/>
                  <a:pt x="6945330" y="1941815"/>
                </a:cubicBezTo>
                <a:cubicBezTo>
                  <a:pt x="7044907" y="2020055"/>
                  <a:pt x="6971587" y="1969595"/>
                  <a:pt x="7037798" y="2013734"/>
                </a:cubicBezTo>
                <a:cubicBezTo>
                  <a:pt x="7061771" y="2061680"/>
                  <a:pt x="7089808" y="2107801"/>
                  <a:pt x="7109717" y="2157573"/>
                </a:cubicBezTo>
                <a:cubicBezTo>
                  <a:pt x="7116566" y="2174696"/>
                  <a:pt x="7122466" y="2192231"/>
                  <a:pt x="7130265" y="2208943"/>
                </a:cubicBezTo>
                <a:cubicBezTo>
                  <a:pt x="7146457" y="2243640"/>
                  <a:pt x="7168480" y="2275726"/>
                  <a:pt x="7181636" y="2311685"/>
                </a:cubicBezTo>
                <a:cubicBezTo>
                  <a:pt x="7219964" y="2416447"/>
                  <a:pt x="7266037" y="2520149"/>
                  <a:pt x="7284377" y="2630184"/>
                </a:cubicBezTo>
                <a:cubicBezTo>
                  <a:pt x="7320631" y="2847699"/>
                  <a:pt x="7294470" y="2713144"/>
                  <a:pt x="7376845" y="3030876"/>
                </a:cubicBezTo>
                <a:cubicBezTo>
                  <a:pt x="7380270" y="3102795"/>
                  <a:pt x="7376333" y="3175445"/>
                  <a:pt x="7387119" y="3246633"/>
                </a:cubicBezTo>
                <a:cubicBezTo>
                  <a:pt x="7393609" y="3289464"/>
                  <a:pt x="7421094" y="3327193"/>
                  <a:pt x="7428216" y="3369923"/>
                </a:cubicBezTo>
                <a:cubicBezTo>
                  <a:pt x="7438366" y="3430823"/>
                  <a:pt x="7432347" y="3493424"/>
                  <a:pt x="7438490" y="3554858"/>
                </a:cubicBezTo>
                <a:cubicBezTo>
                  <a:pt x="7442636" y="3596315"/>
                  <a:pt x="7452189" y="3637051"/>
                  <a:pt x="7459038" y="3678148"/>
                </a:cubicBezTo>
                <a:cubicBezTo>
                  <a:pt x="7455613" y="3835685"/>
                  <a:pt x="7461330" y="3993687"/>
                  <a:pt x="7448764" y="4150759"/>
                </a:cubicBezTo>
                <a:cubicBezTo>
                  <a:pt x="7447398" y="4167828"/>
                  <a:pt x="7428784" y="4178603"/>
                  <a:pt x="7417941" y="4191856"/>
                </a:cubicBezTo>
                <a:cubicBezTo>
                  <a:pt x="7397947" y="4216293"/>
                  <a:pt x="7377781" y="4240638"/>
                  <a:pt x="7356296" y="4263775"/>
                </a:cubicBezTo>
                <a:cubicBezTo>
                  <a:pt x="7210741" y="4420526"/>
                  <a:pt x="7353504" y="4267814"/>
                  <a:pt x="7222732" y="4376791"/>
                </a:cubicBezTo>
                <a:cubicBezTo>
                  <a:pt x="7152625" y="4435214"/>
                  <a:pt x="7129354" y="4495399"/>
                  <a:pt x="7037798" y="4541177"/>
                </a:cubicBezTo>
                <a:cubicBezTo>
                  <a:pt x="6930345" y="4594904"/>
                  <a:pt x="6985321" y="4574845"/>
                  <a:pt x="6873411" y="4602822"/>
                </a:cubicBezTo>
                <a:cubicBezTo>
                  <a:pt x="6839164" y="4619946"/>
                  <a:pt x="6806013" y="4639466"/>
                  <a:pt x="6770669" y="4654193"/>
                </a:cubicBezTo>
                <a:cubicBezTo>
                  <a:pt x="6723673" y="4673775"/>
                  <a:pt x="6673180" y="4684496"/>
                  <a:pt x="6626831" y="4705564"/>
                </a:cubicBezTo>
                <a:cubicBezTo>
                  <a:pt x="6464871" y="4779182"/>
                  <a:pt x="6611429" y="4743575"/>
                  <a:pt x="6493267" y="4767209"/>
                </a:cubicBezTo>
                <a:cubicBezTo>
                  <a:pt x="6459020" y="4784332"/>
                  <a:pt x="6425719" y="4803496"/>
                  <a:pt x="6390526" y="4818579"/>
                </a:cubicBezTo>
                <a:cubicBezTo>
                  <a:pt x="6377547" y="4824141"/>
                  <a:pt x="6362059" y="4822538"/>
                  <a:pt x="6349429" y="4828853"/>
                </a:cubicBezTo>
                <a:cubicBezTo>
                  <a:pt x="6313707" y="4846714"/>
                  <a:pt x="6280701" y="4869566"/>
                  <a:pt x="6246687" y="4890498"/>
                </a:cubicBezTo>
                <a:cubicBezTo>
                  <a:pt x="6236171" y="4896970"/>
                  <a:pt x="6226909" y="4905525"/>
                  <a:pt x="6215865" y="4911047"/>
                </a:cubicBezTo>
                <a:cubicBezTo>
                  <a:pt x="6206178" y="4915890"/>
                  <a:pt x="6195316" y="4917896"/>
                  <a:pt x="6185042" y="4921321"/>
                </a:cubicBezTo>
                <a:cubicBezTo>
                  <a:pt x="6144118" y="4982707"/>
                  <a:pt x="6188810" y="4929335"/>
                  <a:pt x="6133672" y="4962418"/>
                </a:cubicBezTo>
                <a:cubicBezTo>
                  <a:pt x="6116398" y="4972783"/>
                  <a:pt x="6091742" y="5014621"/>
                  <a:pt x="6082301" y="5024062"/>
                </a:cubicBezTo>
                <a:cubicBezTo>
                  <a:pt x="6073569" y="5032794"/>
                  <a:pt x="6060853" y="5036575"/>
                  <a:pt x="6051478" y="5044611"/>
                </a:cubicBezTo>
                <a:cubicBezTo>
                  <a:pt x="6036769" y="5057219"/>
                  <a:pt x="6024081" y="5072008"/>
                  <a:pt x="6010382" y="5085707"/>
                </a:cubicBezTo>
                <a:cubicBezTo>
                  <a:pt x="6003533" y="5102831"/>
                  <a:pt x="5995666" y="5119582"/>
                  <a:pt x="5989834" y="5137078"/>
                </a:cubicBezTo>
                <a:cubicBezTo>
                  <a:pt x="5985369" y="5150474"/>
                  <a:pt x="5987392" y="5166426"/>
                  <a:pt x="5979559" y="5178175"/>
                </a:cubicBezTo>
                <a:cubicBezTo>
                  <a:pt x="5966126" y="5198324"/>
                  <a:pt x="5945313" y="5212422"/>
                  <a:pt x="5928189" y="5229546"/>
                </a:cubicBezTo>
                <a:cubicBezTo>
                  <a:pt x="5861811" y="5295924"/>
                  <a:pt x="5905644" y="5265076"/>
                  <a:pt x="5784350" y="5301465"/>
                </a:cubicBezTo>
                <a:cubicBezTo>
                  <a:pt x="5756952" y="5318589"/>
                  <a:pt x="5731492" y="5339297"/>
                  <a:pt x="5702157" y="5352836"/>
                </a:cubicBezTo>
                <a:cubicBezTo>
                  <a:pt x="5686302" y="5360154"/>
                  <a:pt x="5667967" y="5359986"/>
                  <a:pt x="5650786" y="5363110"/>
                </a:cubicBezTo>
                <a:cubicBezTo>
                  <a:pt x="5542270" y="5382840"/>
                  <a:pt x="5633313" y="5362400"/>
                  <a:pt x="5496674" y="5393932"/>
                </a:cubicBezTo>
                <a:cubicBezTo>
                  <a:pt x="5385446" y="5419600"/>
                  <a:pt x="5524649" y="5397673"/>
                  <a:pt x="5280917" y="5424755"/>
                </a:cubicBezTo>
                <a:cubicBezTo>
                  <a:pt x="5182970" y="5435638"/>
                  <a:pt x="5020718" y="5448721"/>
                  <a:pt x="4941869" y="5455577"/>
                </a:cubicBezTo>
                <a:cubicBezTo>
                  <a:pt x="4907622" y="5469276"/>
                  <a:pt x="4874668" y="5486802"/>
                  <a:pt x="4839128" y="5496674"/>
                </a:cubicBezTo>
                <a:cubicBezTo>
                  <a:pt x="4817286" y="5502741"/>
                  <a:pt x="4650327" y="5516639"/>
                  <a:pt x="4643919" y="5517222"/>
                </a:cubicBezTo>
                <a:cubicBezTo>
                  <a:pt x="4551997" y="5578501"/>
                  <a:pt x="4699111" y="5486518"/>
                  <a:pt x="4551451" y="5548044"/>
                </a:cubicBezTo>
                <a:cubicBezTo>
                  <a:pt x="4507017" y="5566559"/>
                  <a:pt x="4481124" y="5597824"/>
                  <a:pt x="4448710" y="5630238"/>
                </a:cubicBezTo>
                <a:cubicBezTo>
                  <a:pt x="4431586" y="5647362"/>
                  <a:pt x="4411869" y="5662236"/>
                  <a:pt x="4397339" y="5681609"/>
                </a:cubicBezTo>
                <a:cubicBezTo>
                  <a:pt x="4359108" y="5732584"/>
                  <a:pt x="4376015" y="5708458"/>
                  <a:pt x="4345968" y="5753528"/>
                </a:cubicBezTo>
                <a:cubicBezTo>
                  <a:pt x="4339119" y="5774076"/>
                  <a:pt x="4345531" y="5807129"/>
                  <a:pt x="4325420" y="5815173"/>
                </a:cubicBezTo>
                <a:cubicBezTo>
                  <a:pt x="4204022" y="5863731"/>
                  <a:pt x="4292473" y="5834884"/>
                  <a:pt x="4048018" y="5845995"/>
                </a:cubicBezTo>
                <a:cubicBezTo>
                  <a:pt x="3962538" y="5858206"/>
                  <a:pt x="4321995" y="5859694"/>
                  <a:pt x="3924728" y="5856269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85B2FED-C7D0-4813-8E29-91A64311C3BE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4037744" y="5234683"/>
            <a:ext cx="3369924" cy="4161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F94746A9-62A4-4C0E-A989-8F5DDE35A4B4}"/>
              </a:ext>
            </a:extLst>
          </p:cNvPr>
          <p:cNvSpPr/>
          <p:nvPr/>
        </p:nvSpPr>
        <p:spPr>
          <a:xfrm>
            <a:off x="863028" y="4782351"/>
            <a:ext cx="3174715" cy="5137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customer1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A93EDCA-5CDC-42A8-B4A8-F8BFB80977DE}"/>
              </a:ext>
            </a:extLst>
          </p:cNvPr>
          <p:cNvSpPr txBox="1"/>
          <p:nvPr/>
        </p:nvSpPr>
        <p:spPr>
          <a:xfrm>
            <a:off x="6791218" y="390419"/>
            <a:ext cx="654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heap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71ACE18-9FEA-47D9-9975-619000039E5E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4037743" y="2801959"/>
            <a:ext cx="3080648" cy="22372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3D023A0-B537-4BC4-A3FF-08F50DD1C952}"/>
              </a:ext>
            </a:extLst>
          </p:cNvPr>
          <p:cNvGrpSpPr/>
          <p:nvPr/>
        </p:nvGrpSpPr>
        <p:grpSpPr>
          <a:xfrm>
            <a:off x="7407668" y="4705564"/>
            <a:ext cx="1705510" cy="1058238"/>
            <a:chOff x="7407668" y="4705564"/>
            <a:chExt cx="1705510" cy="105823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5A34503-8795-410C-A5BE-E4B1157D7451}"/>
                </a:ext>
              </a:extLst>
            </p:cNvPr>
            <p:cNvSpPr/>
            <p:nvPr/>
          </p:nvSpPr>
          <p:spPr>
            <a:xfrm>
              <a:off x="7407668" y="4705564"/>
              <a:ext cx="1705510" cy="10582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65695EE-13A3-42A1-96A4-17B3E99A77BE}"/>
                </a:ext>
              </a:extLst>
            </p:cNvPr>
            <p:cNvSpPr/>
            <p:nvPr/>
          </p:nvSpPr>
          <p:spPr>
            <a:xfrm>
              <a:off x="7445564" y="4782351"/>
              <a:ext cx="1564872" cy="431147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34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4E68355-7C9E-46F5-BE89-45CE597213EF}"/>
                </a:ext>
              </a:extLst>
            </p:cNvPr>
            <p:cNvSpPr/>
            <p:nvPr/>
          </p:nvSpPr>
          <p:spPr>
            <a:xfrm>
              <a:off x="7477987" y="5249188"/>
              <a:ext cx="1564872" cy="431147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Tom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192F1AC-4DE3-413C-9B6E-831B781A0F62}"/>
              </a:ext>
            </a:extLst>
          </p:cNvPr>
          <p:cNvGrpSpPr/>
          <p:nvPr/>
        </p:nvGrpSpPr>
        <p:grpSpPr>
          <a:xfrm>
            <a:off x="7118391" y="2370762"/>
            <a:ext cx="1705510" cy="1058238"/>
            <a:chOff x="7407668" y="4705564"/>
            <a:chExt cx="1705510" cy="1058238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8AFACF1-BE28-478B-AA9A-4FFA47302DE4}"/>
                </a:ext>
              </a:extLst>
            </p:cNvPr>
            <p:cNvSpPr/>
            <p:nvPr/>
          </p:nvSpPr>
          <p:spPr>
            <a:xfrm>
              <a:off x="7407668" y="4705564"/>
              <a:ext cx="1705510" cy="10582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11EDE9B-451A-4872-9668-DC1CC0FBC709}"/>
                </a:ext>
              </a:extLst>
            </p:cNvPr>
            <p:cNvSpPr/>
            <p:nvPr/>
          </p:nvSpPr>
          <p:spPr>
            <a:xfrm>
              <a:off x="7445564" y="4782351"/>
              <a:ext cx="1564872" cy="431147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0CC31FE-C267-4DA7-9F15-0135AD31B5EA}"/>
                </a:ext>
              </a:extLst>
            </p:cNvPr>
            <p:cNvSpPr/>
            <p:nvPr/>
          </p:nvSpPr>
          <p:spPr>
            <a:xfrm>
              <a:off x="7477987" y="5249188"/>
              <a:ext cx="1564872" cy="431147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null</a:t>
              </a: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BE44F425-4BDD-4AFB-A68A-403CE991E79D}"/>
              </a:ext>
            </a:extLst>
          </p:cNvPr>
          <p:cNvSpPr/>
          <p:nvPr/>
        </p:nvSpPr>
        <p:spPr>
          <a:xfrm>
            <a:off x="7477987" y="3840435"/>
            <a:ext cx="2282461" cy="54357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  <a:p>
            <a:pPr algn="ctr"/>
            <a:r>
              <a:rPr lang="en-US" dirty="0" err="1"/>
              <a:t>Customerr.count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667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FC09A-B049-4B7B-8A46-8044D0060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OOPs Characteristics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4557FB-5C0A-4F51-9135-F8133DC57D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and Object</a:t>
            </a:r>
          </a:p>
          <a:p>
            <a:r>
              <a:rPr lang="en-US" dirty="0"/>
              <a:t>Inheritance</a:t>
            </a:r>
          </a:p>
          <a:p>
            <a:r>
              <a:rPr lang="en-US" dirty="0"/>
              <a:t>Polymorphism</a:t>
            </a:r>
          </a:p>
          <a:p>
            <a:r>
              <a:rPr lang="en-US" dirty="0"/>
              <a:t>Encapsulation </a:t>
            </a:r>
            <a:r>
              <a:rPr lang="en-US" dirty="0">
                <a:sym typeface="Wingdings" panose="05000000000000000000" pitchFamily="2" charset="2"/>
              </a:rPr>
              <a:t> Data hiding</a:t>
            </a:r>
          </a:p>
          <a:p>
            <a:r>
              <a:rPr lang="en-US" dirty="0">
                <a:sym typeface="Wingdings" panose="05000000000000000000" pitchFamily="2" charset="2"/>
              </a:rPr>
              <a:t>Abstraction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256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29585-590C-44DD-8A6F-9B0F7CE6B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types of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722781-07BA-4B02-8B65-A0CBEDFDAA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Instance Variable</a:t>
            </a:r>
          </a:p>
          <a:p>
            <a:pPr lvl="1"/>
            <a:r>
              <a:rPr lang="en-US" dirty="0" err="1"/>
              <a:t>Intialized</a:t>
            </a:r>
            <a:r>
              <a:rPr lang="en-US" dirty="0"/>
              <a:t> by default</a:t>
            </a:r>
          </a:p>
          <a:p>
            <a:pPr lvl="2"/>
            <a:r>
              <a:rPr lang="en-US" dirty="0"/>
              <a:t>Number (0,0.0)</a:t>
            </a:r>
          </a:p>
          <a:p>
            <a:pPr lvl="2"/>
            <a:r>
              <a:rPr lang="en-US" dirty="0"/>
              <a:t>Char - \0000</a:t>
            </a:r>
          </a:p>
          <a:p>
            <a:pPr lvl="2"/>
            <a:r>
              <a:rPr lang="en-US" dirty="0"/>
              <a:t>String – null (any non primitive)</a:t>
            </a:r>
          </a:p>
          <a:p>
            <a:pPr lvl="2"/>
            <a:r>
              <a:rPr lang="en-US" dirty="0"/>
              <a:t>Boolean - false</a:t>
            </a:r>
          </a:p>
          <a:p>
            <a:r>
              <a:rPr lang="en-US" dirty="0"/>
              <a:t>Local variable</a:t>
            </a:r>
          </a:p>
          <a:p>
            <a:pPr lvl="1"/>
            <a:r>
              <a:rPr lang="en-US" dirty="0"/>
              <a:t>Method local variable</a:t>
            </a:r>
          </a:p>
          <a:p>
            <a:pPr lvl="1"/>
            <a:r>
              <a:rPr lang="en-US" dirty="0"/>
              <a:t>Must be </a:t>
            </a:r>
            <a:r>
              <a:rPr lang="en-US" dirty="0" err="1"/>
              <a:t>intialized</a:t>
            </a:r>
            <a:endParaRPr lang="en-US" dirty="0"/>
          </a:p>
          <a:p>
            <a:r>
              <a:rPr lang="en-US" dirty="0"/>
              <a:t>Static variable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Class level Variables</a:t>
            </a:r>
          </a:p>
          <a:p>
            <a:pPr lvl="1"/>
            <a:r>
              <a:rPr lang="en-US" dirty="0" err="1"/>
              <a:t>Intialized</a:t>
            </a:r>
            <a:r>
              <a:rPr lang="en-US" dirty="0"/>
              <a:t> by default</a:t>
            </a:r>
          </a:p>
          <a:p>
            <a:pPr lvl="2"/>
            <a:r>
              <a:rPr lang="en-US" dirty="0"/>
              <a:t>Number (0,0.0)</a:t>
            </a:r>
          </a:p>
          <a:p>
            <a:pPr lvl="2"/>
            <a:r>
              <a:rPr lang="en-US" dirty="0"/>
              <a:t>Char - \0000</a:t>
            </a:r>
          </a:p>
          <a:p>
            <a:pPr lvl="2"/>
            <a:r>
              <a:rPr lang="en-US" dirty="0"/>
              <a:t>String – null (any non primitive)</a:t>
            </a:r>
          </a:p>
          <a:p>
            <a:pPr lvl="2"/>
            <a:r>
              <a:rPr lang="en-US" dirty="0"/>
              <a:t>Boolean - false</a:t>
            </a:r>
          </a:p>
          <a:p>
            <a:r>
              <a:rPr lang="en-US" dirty="0"/>
              <a:t>Final Variable</a:t>
            </a:r>
          </a:p>
          <a:p>
            <a:pPr lvl="1"/>
            <a:r>
              <a:rPr lang="en-US" dirty="0"/>
              <a:t>Constants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0002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4C4A3-83B9-4299-89CD-E351D5A52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Keyword - Usage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D06D4E-164A-480F-98FD-DBD865779A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Constant</a:t>
            </a:r>
          </a:p>
          <a:p>
            <a:r>
              <a:rPr lang="en-US" dirty="0"/>
              <a:t>Class as Final </a:t>
            </a:r>
            <a:r>
              <a:rPr lang="en-US" dirty="0">
                <a:sym typeface="Wingdings" panose="05000000000000000000" pitchFamily="2" charset="2"/>
              </a:rPr>
              <a:t> can not be inherited</a:t>
            </a:r>
          </a:p>
          <a:p>
            <a:r>
              <a:rPr lang="en-US" dirty="0">
                <a:sym typeface="Wingdings" panose="05000000000000000000" pitchFamily="2" charset="2"/>
              </a:rPr>
              <a:t>Method as Final  it can not be overridden</a:t>
            </a:r>
          </a:p>
          <a:p>
            <a:r>
              <a:rPr lang="en-US" dirty="0">
                <a:sym typeface="Wingdings" panose="05000000000000000000" pitchFamily="2" charset="2"/>
              </a:rPr>
              <a:t>Arguments as Final  it can be re-assigned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4328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426AD-32AC-4814-A218-0E8A13C9C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BAAA5A-C507-4DEF-AFE5-1BE9347ED2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Static variable</a:t>
            </a:r>
          </a:p>
          <a:p>
            <a:r>
              <a:rPr lang="en-US" dirty="0"/>
              <a:t>Static methods</a:t>
            </a:r>
          </a:p>
          <a:p>
            <a:pPr lvl="1"/>
            <a:r>
              <a:rPr lang="en-US" dirty="0"/>
              <a:t>Main methods</a:t>
            </a:r>
          </a:p>
          <a:p>
            <a:pPr lvl="1"/>
            <a:r>
              <a:rPr lang="en-US" dirty="0"/>
              <a:t>No objects needed to invoke the method</a:t>
            </a:r>
          </a:p>
          <a:p>
            <a:pPr lvl="1"/>
            <a:r>
              <a:rPr lang="en-US" dirty="0"/>
              <a:t>During Class loading time </a:t>
            </a:r>
          </a:p>
          <a:p>
            <a:pPr lvl="1"/>
            <a:r>
              <a:rPr lang="en-US" dirty="0"/>
              <a:t>Can not be overridden</a:t>
            </a:r>
          </a:p>
          <a:p>
            <a:pPr lvl="1"/>
            <a:r>
              <a:rPr lang="en-US" dirty="0"/>
              <a:t>Static member are allowed</a:t>
            </a:r>
          </a:p>
          <a:p>
            <a:r>
              <a:rPr lang="en-US" dirty="0"/>
              <a:t>Static Blocks</a:t>
            </a:r>
          </a:p>
          <a:p>
            <a:pPr lvl="1"/>
            <a:r>
              <a:rPr lang="en-US" dirty="0"/>
              <a:t>Only once it will invoked</a:t>
            </a:r>
          </a:p>
          <a:p>
            <a:pPr lvl="1"/>
            <a:r>
              <a:rPr lang="en-US" dirty="0"/>
              <a:t>When class loaded into memory</a:t>
            </a:r>
          </a:p>
          <a:p>
            <a:r>
              <a:rPr lang="en-US" dirty="0"/>
              <a:t>Static import</a:t>
            </a:r>
          </a:p>
          <a:p>
            <a:pPr lvl="1"/>
            <a:r>
              <a:rPr lang="en-US" dirty="0"/>
              <a:t>All static properties (method, variable..)</a:t>
            </a:r>
          </a:p>
          <a:p>
            <a:r>
              <a:rPr lang="en-US" dirty="0"/>
              <a:t>Static nested classes</a:t>
            </a:r>
          </a:p>
        </p:txBody>
      </p:sp>
    </p:spTree>
    <p:extLst>
      <p:ext uri="{BB962C8B-B14F-4D97-AF65-F5344CB8AC3E}">
        <p14:creationId xmlns:p14="http://schemas.microsoft.com/office/powerpoint/2010/main" val="27108299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B5D85-0561-43E0-8190-AACA00ED8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440619-EF9C-4E46-B935-D90234AEAC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Abstract method</a:t>
            </a:r>
          </a:p>
          <a:p>
            <a:r>
              <a:rPr lang="en-US" dirty="0"/>
              <a:t>Method without any implementations, only declaration of  the method.</a:t>
            </a:r>
          </a:p>
          <a:p>
            <a:r>
              <a:rPr lang="en-US" dirty="0"/>
              <a:t>Abstract keyword</a:t>
            </a:r>
          </a:p>
          <a:p>
            <a:r>
              <a:rPr lang="en-US" dirty="0"/>
              <a:t>Abstract Class</a:t>
            </a:r>
          </a:p>
          <a:p>
            <a:r>
              <a:rPr lang="en-US" dirty="0"/>
              <a:t>Can not Create object for this class</a:t>
            </a:r>
          </a:p>
          <a:p>
            <a:r>
              <a:rPr lang="en-US" dirty="0"/>
              <a:t>Non abstract method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6986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0450C-9489-49EF-AC8A-2BA966CE8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A514E-4186-4472-B1E2-A866E74BF8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Only Abstract Methods</a:t>
            </a:r>
          </a:p>
          <a:p>
            <a:r>
              <a:rPr lang="en-US" dirty="0"/>
              <a:t>Constants</a:t>
            </a:r>
          </a:p>
          <a:p>
            <a:r>
              <a:rPr lang="en-US" dirty="0"/>
              <a:t>Static methods – java8</a:t>
            </a:r>
          </a:p>
          <a:p>
            <a:r>
              <a:rPr lang="en-US" dirty="0"/>
              <a:t>Default methods – java8</a:t>
            </a:r>
          </a:p>
          <a:p>
            <a:r>
              <a:rPr lang="en-US" dirty="0"/>
              <a:t>More than one interfaces can be extended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mutiple</a:t>
            </a:r>
            <a:r>
              <a:rPr lang="en-US" dirty="0">
                <a:sym typeface="Wingdings" panose="05000000000000000000" pitchFamily="2" charset="2"/>
              </a:rPr>
              <a:t> inheritances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public interface &lt;</a:t>
            </a:r>
            <a:r>
              <a:rPr lang="en-US" dirty="0" err="1"/>
              <a:t>interfacename</a:t>
            </a:r>
            <a:r>
              <a:rPr lang="en-US" dirty="0"/>
              <a:t>&gt;{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334918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9A49D-38E9-4C46-8C6D-7B2FBDD12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B1AC5B-C4E6-48AD-AEF2-C5F167F0D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Strong relation Ship</a:t>
            </a:r>
          </a:p>
          <a:p>
            <a:endParaRPr lang="en-US" dirty="0"/>
          </a:p>
          <a:p>
            <a:r>
              <a:rPr lang="en-US" dirty="0"/>
              <a:t>Interfaces</a:t>
            </a:r>
          </a:p>
          <a:p>
            <a:pPr lvl="1"/>
            <a:r>
              <a:rPr lang="en-US" dirty="0"/>
              <a:t>100% abstraction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5703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80C65-C614-4F28-B43E-02A7FD6A3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A67E87-4363-469B-A9A1-A3289569E4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Special method</a:t>
            </a:r>
          </a:p>
          <a:p>
            <a:r>
              <a:rPr lang="en-US" dirty="0"/>
              <a:t>Class Name</a:t>
            </a:r>
          </a:p>
          <a:p>
            <a:r>
              <a:rPr lang="en-US" dirty="0"/>
              <a:t>Must be public</a:t>
            </a:r>
          </a:p>
          <a:p>
            <a:r>
              <a:rPr lang="en-US" dirty="0"/>
              <a:t>Arguments</a:t>
            </a:r>
          </a:p>
          <a:p>
            <a:r>
              <a:rPr lang="en-US" dirty="0"/>
              <a:t>Initialize member data</a:t>
            </a:r>
          </a:p>
          <a:p>
            <a:r>
              <a:rPr lang="en-US" dirty="0"/>
              <a:t>Default Constructor </a:t>
            </a:r>
            <a:r>
              <a:rPr lang="en-US" dirty="0">
                <a:sym typeface="Wingdings" panose="05000000000000000000" pitchFamily="2" charset="2"/>
              </a:rPr>
              <a:t> No </a:t>
            </a:r>
            <a:r>
              <a:rPr lang="en-US" dirty="0" err="1">
                <a:sym typeface="Wingdings" panose="05000000000000000000" pitchFamily="2" charset="2"/>
              </a:rPr>
              <a:t>Arg</a:t>
            </a:r>
            <a:r>
              <a:rPr lang="en-US" dirty="0">
                <a:sym typeface="Wingdings" panose="05000000000000000000" pitchFamily="2" charset="2"/>
              </a:rPr>
              <a:t> Constructor JVM</a:t>
            </a:r>
          </a:p>
          <a:p>
            <a:r>
              <a:rPr lang="en-US" dirty="0">
                <a:sym typeface="Wingdings" panose="05000000000000000000" pitchFamily="2" charset="2"/>
              </a:rPr>
              <a:t>Constructor Also be overloaded</a:t>
            </a:r>
          </a:p>
          <a:p>
            <a:r>
              <a:rPr lang="en-US" dirty="0">
                <a:sym typeface="Wingdings" panose="05000000000000000000" pitchFamily="2" charset="2"/>
              </a:rPr>
              <a:t>Invoked  create Object</a:t>
            </a:r>
          </a:p>
          <a:p>
            <a:r>
              <a:rPr lang="en-US" dirty="0">
                <a:sym typeface="Wingdings" panose="05000000000000000000" pitchFamily="2" charset="2"/>
              </a:rPr>
              <a:t>Should not return any value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17384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6A3F4F-8FA4-40F5-8498-9C87B3C458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</a:t>
            </a:r>
            <a:r>
              <a:rPr lang="en-US" dirty="0">
                <a:sym typeface="Wingdings" panose="05000000000000000000" pitchFamily="2" charset="2"/>
              </a:rPr>
              <a:t>  used to call another class constructor</a:t>
            </a:r>
          </a:p>
          <a:p>
            <a:r>
              <a:rPr lang="en-US" dirty="0">
                <a:sym typeface="Wingdings" panose="05000000000000000000" pitchFamily="2" charset="2"/>
              </a:rPr>
              <a:t>Super    used to call parent class constructor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25DB3DF-34DB-48E6-A01F-42BF205F6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Constructors</a:t>
            </a:r>
          </a:p>
        </p:txBody>
      </p:sp>
    </p:spTree>
    <p:extLst>
      <p:ext uri="{BB962C8B-B14F-4D97-AF65-F5344CB8AC3E}">
        <p14:creationId xmlns:p14="http://schemas.microsoft.com/office/powerpoint/2010/main" val="1262625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73E49-5916-4FAF-A9E4-1F2293263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 in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F68140-0ABB-4BD5-B909-BCC388EC6E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Belongs to same data type</a:t>
            </a:r>
          </a:p>
          <a:p>
            <a:r>
              <a:rPr lang="en-US" dirty="0"/>
              <a:t>Continuous memory</a:t>
            </a:r>
          </a:p>
          <a:p>
            <a:r>
              <a:rPr lang="en-US" dirty="0"/>
              <a:t>Dynamic? – no</a:t>
            </a:r>
          </a:p>
          <a:p>
            <a:r>
              <a:rPr lang="en-US" dirty="0"/>
              <a:t>Size – same</a:t>
            </a:r>
          </a:p>
          <a:p>
            <a:r>
              <a:rPr lang="en-US" dirty="0"/>
              <a:t>Manipulation </a:t>
            </a:r>
          </a:p>
          <a:p>
            <a:r>
              <a:rPr lang="en-US" dirty="0"/>
              <a:t>Index </a:t>
            </a:r>
            <a:r>
              <a:rPr lang="en-US" dirty="0">
                <a:sym typeface="Wingdings" panose="05000000000000000000" pitchFamily="2" charset="2"/>
              </a:rPr>
              <a:t> positive integers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50508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C9E9A-97BE-4411-92AC-0E38791BF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9E4152-1407-44AA-AE6B-7E8DD50A55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Single Dimension</a:t>
            </a:r>
          </a:p>
          <a:p>
            <a:r>
              <a:rPr lang="en-US" dirty="0"/>
              <a:t>Multi Dimension</a:t>
            </a:r>
          </a:p>
        </p:txBody>
      </p:sp>
    </p:spTree>
    <p:extLst>
      <p:ext uri="{BB962C8B-B14F-4D97-AF65-F5344CB8AC3E}">
        <p14:creationId xmlns:p14="http://schemas.microsoft.com/office/powerpoint/2010/main" val="1199026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8AB41-06AE-420B-AEC2-6DDE2C9BA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and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704405-0FE5-49EA-8416-F15C5E4B44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626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Class </a:t>
            </a:r>
            <a:r>
              <a:rPr lang="en-US" dirty="0">
                <a:sym typeface="Wingdings" panose="05000000000000000000" pitchFamily="2" charset="2"/>
              </a:rPr>
              <a:t> blue print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Members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Functions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declarations</a:t>
            </a:r>
          </a:p>
          <a:p>
            <a:r>
              <a:rPr lang="en-US" dirty="0">
                <a:sym typeface="Wingdings" panose="05000000000000000000" pitchFamily="2" charset="2"/>
              </a:rPr>
              <a:t>Instances  object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Instance of the class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State and </a:t>
            </a:r>
            <a:r>
              <a:rPr lang="en-US" dirty="0" err="1">
                <a:sym typeface="Wingdings" panose="05000000000000000000" pitchFamily="2" charset="2"/>
              </a:rPr>
              <a:t>Behaviour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>
                <a:sym typeface="Wingdings" panose="05000000000000000000" pitchFamily="2" charset="2"/>
              </a:rPr>
              <a:t>Marker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State  color, </a:t>
            </a:r>
            <a:r>
              <a:rPr lang="en-US" dirty="0" err="1">
                <a:sym typeface="Wingdings" panose="05000000000000000000" pitchFamily="2" charset="2"/>
              </a:rPr>
              <a:t>madeup</a:t>
            </a:r>
            <a:r>
              <a:rPr lang="en-US" dirty="0">
                <a:sym typeface="Wingdings" panose="05000000000000000000" pitchFamily="2" charset="2"/>
              </a:rPr>
              <a:t>, price, length …</a:t>
            </a:r>
          </a:p>
          <a:p>
            <a:pPr lvl="2"/>
            <a:r>
              <a:rPr lang="en-US" dirty="0" err="1">
                <a:sym typeface="Wingdings" panose="05000000000000000000" pitchFamily="2" charset="2"/>
              </a:rPr>
              <a:t>Behaviour</a:t>
            </a:r>
            <a:r>
              <a:rPr lang="en-US" dirty="0">
                <a:sym typeface="Wingdings" panose="05000000000000000000" pitchFamily="2" charset="2"/>
              </a:rPr>
              <a:t>  Write, Color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BC63E85-9FA2-4194-BCC9-0CD1785B9832}"/>
              </a:ext>
            </a:extLst>
          </p:cNvPr>
          <p:cNvSpPr/>
          <p:nvPr/>
        </p:nvSpPr>
        <p:spPr>
          <a:xfrm>
            <a:off x="7613151" y="1448656"/>
            <a:ext cx="3411020" cy="6369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Marker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E500361-AAD7-43C9-BB69-D58846650514}"/>
              </a:ext>
            </a:extLst>
          </p:cNvPr>
          <p:cNvSpPr/>
          <p:nvPr/>
        </p:nvSpPr>
        <p:spPr>
          <a:xfrm>
            <a:off x="7613151" y="2085654"/>
            <a:ext cx="3411020" cy="142810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String: Color</a:t>
            </a:r>
          </a:p>
          <a:p>
            <a:pPr algn="ctr"/>
            <a:r>
              <a:rPr lang="en-US" dirty="0"/>
              <a:t>String: </a:t>
            </a:r>
            <a:r>
              <a:rPr lang="en-US" dirty="0" err="1"/>
              <a:t>Madeup</a:t>
            </a:r>
            <a:endParaRPr lang="en-US" dirty="0"/>
          </a:p>
          <a:p>
            <a:pPr algn="ctr"/>
            <a:r>
              <a:rPr lang="en-US" dirty="0"/>
              <a:t>Number: Price</a:t>
            </a:r>
          </a:p>
          <a:p>
            <a:pPr algn="ctr"/>
            <a:r>
              <a:rPr lang="en-US" dirty="0"/>
              <a:t>Number: Length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E6280D3-067C-4E00-A9B8-E50E4C2CCA92}"/>
              </a:ext>
            </a:extLst>
          </p:cNvPr>
          <p:cNvSpPr/>
          <p:nvPr/>
        </p:nvSpPr>
        <p:spPr>
          <a:xfrm>
            <a:off x="7613151" y="3513762"/>
            <a:ext cx="3411020" cy="11609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Writing</a:t>
            </a:r>
          </a:p>
          <a:p>
            <a:pPr algn="ctr"/>
            <a:r>
              <a:rPr lang="en-US" dirty="0"/>
              <a:t>Coloring </a:t>
            </a:r>
          </a:p>
        </p:txBody>
      </p:sp>
    </p:spTree>
    <p:extLst>
      <p:ext uri="{BB962C8B-B14F-4D97-AF65-F5344CB8AC3E}">
        <p14:creationId xmlns:p14="http://schemas.microsoft.com/office/powerpoint/2010/main" val="112067511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CBEFC-056B-4322-B4F8-A2442FC6B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Inner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949BB8-6C0F-46FA-A1FE-FE2C1E0472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Regular </a:t>
            </a:r>
            <a:r>
              <a:rPr lang="en-US" dirty="0" err="1"/>
              <a:t>InnerClass</a:t>
            </a:r>
            <a:r>
              <a:rPr lang="en-US" dirty="0"/>
              <a:t> //</a:t>
            </a:r>
          </a:p>
          <a:p>
            <a:r>
              <a:rPr lang="en-US" dirty="0"/>
              <a:t>Method Local Inner Classes ///</a:t>
            </a:r>
          </a:p>
          <a:p>
            <a:r>
              <a:rPr lang="en-US" dirty="0">
                <a:highlight>
                  <a:srgbClr val="FFFF00"/>
                </a:highlight>
              </a:rPr>
              <a:t>Anonymous Classes</a:t>
            </a:r>
          </a:p>
          <a:p>
            <a:r>
              <a:rPr lang="en-US" dirty="0"/>
              <a:t>Static Nested Classes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Can we create nested interfaces?</a:t>
            </a:r>
          </a:p>
        </p:txBody>
      </p:sp>
    </p:spTree>
    <p:extLst>
      <p:ext uri="{BB962C8B-B14F-4D97-AF65-F5344CB8AC3E}">
        <p14:creationId xmlns:p14="http://schemas.microsoft.com/office/powerpoint/2010/main" val="370369841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02C8F-5B0B-4294-9C90-54A3544DD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B7C9-698A-4F18-B086-C38F41DEE4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Exceptions</a:t>
            </a:r>
          </a:p>
          <a:p>
            <a:pPr lvl="1"/>
            <a:r>
              <a:rPr lang="en-US" dirty="0"/>
              <a:t>Handled in programs</a:t>
            </a:r>
          </a:p>
          <a:p>
            <a:r>
              <a:rPr lang="en-US" dirty="0"/>
              <a:t>Errors</a:t>
            </a:r>
          </a:p>
          <a:p>
            <a:pPr lvl="1"/>
            <a:r>
              <a:rPr lang="en-US" dirty="0"/>
              <a:t>Can not be controlled by programs, stack memory issue, hard disk crash</a:t>
            </a:r>
          </a:p>
          <a:p>
            <a:endParaRPr lang="en-US" dirty="0"/>
          </a:p>
          <a:p>
            <a:r>
              <a:rPr lang="en-US" dirty="0" err="1"/>
              <a:t>java.lang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default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Exception</a:t>
            </a: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Object is a super class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45244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1B5359E-46A3-44AA-814F-542730B70CA0}"/>
              </a:ext>
            </a:extLst>
          </p:cNvPr>
          <p:cNvSpPr/>
          <p:nvPr/>
        </p:nvSpPr>
        <p:spPr>
          <a:xfrm>
            <a:off x="4407613" y="482885"/>
            <a:ext cx="3020603" cy="71919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Throwable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0E0819-064A-43AA-A15E-C2820ABCFDE3}"/>
              </a:ext>
            </a:extLst>
          </p:cNvPr>
          <p:cNvSpPr/>
          <p:nvPr/>
        </p:nvSpPr>
        <p:spPr>
          <a:xfrm>
            <a:off x="7991581" y="2094216"/>
            <a:ext cx="3020603" cy="719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Exceptions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DFB2D3-0A5D-4790-A397-90218BBEE7E3}"/>
              </a:ext>
            </a:extLst>
          </p:cNvPr>
          <p:cNvSpPr/>
          <p:nvPr/>
        </p:nvSpPr>
        <p:spPr>
          <a:xfrm>
            <a:off x="1385300" y="2022297"/>
            <a:ext cx="3020603" cy="719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Error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40E8ED9-78A3-4411-917D-8521DF3C078E}"/>
              </a:ext>
            </a:extLst>
          </p:cNvPr>
          <p:cNvCxnSpPr>
            <a:stCxn id="6" idx="0"/>
            <a:endCxn id="4" idx="2"/>
          </p:cNvCxnSpPr>
          <p:nvPr/>
        </p:nvCxnSpPr>
        <p:spPr>
          <a:xfrm flipV="1">
            <a:off x="2895602" y="1202076"/>
            <a:ext cx="3022313" cy="820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9A49AFA-EA88-4085-8B6E-B8CB7F996AD8}"/>
              </a:ext>
            </a:extLst>
          </p:cNvPr>
          <p:cNvCxnSpPr>
            <a:stCxn id="5" idx="0"/>
            <a:endCxn id="4" idx="2"/>
          </p:cNvCxnSpPr>
          <p:nvPr/>
        </p:nvCxnSpPr>
        <p:spPr>
          <a:xfrm flipH="1" flipV="1">
            <a:off x="5917915" y="1202076"/>
            <a:ext cx="3583968" cy="892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5CC76A1E-A786-428D-B95D-264602722844}"/>
              </a:ext>
            </a:extLst>
          </p:cNvPr>
          <p:cNvSpPr/>
          <p:nvPr/>
        </p:nvSpPr>
        <p:spPr>
          <a:xfrm>
            <a:off x="1087348" y="-83906"/>
            <a:ext cx="3020603" cy="719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Object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3F8DF51-BF8B-4830-A7A6-2BB775B531D6}"/>
              </a:ext>
            </a:extLst>
          </p:cNvPr>
          <p:cNvCxnSpPr>
            <a:stCxn id="4" idx="0"/>
            <a:endCxn id="12" idx="3"/>
          </p:cNvCxnSpPr>
          <p:nvPr/>
        </p:nvCxnSpPr>
        <p:spPr>
          <a:xfrm flipH="1" flipV="1">
            <a:off x="4107951" y="275690"/>
            <a:ext cx="1809964" cy="207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2B773A8C-7F4D-49BA-9607-5A8FDC4255E7}"/>
              </a:ext>
            </a:extLst>
          </p:cNvPr>
          <p:cNvSpPr/>
          <p:nvPr/>
        </p:nvSpPr>
        <p:spPr>
          <a:xfrm>
            <a:off x="9270716" y="3496639"/>
            <a:ext cx="2708952" cy="30171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/>
              <a:t>Other</a:t>
            </a:r>
          </a:p>
          <a:p>
            <a:r>
              <a:rPr lang="en-US" sz="2400" b="1" dirty="0" err="1"/>
              <a:t>IOException</a:t>
            </a:r>
            <a:endParaRPr lang="en-US" sz="2400" b="1" dirty="0"/>
          </a:p>
          <a:p>
            <a:r>
              <a:rPr lang="en-US" sz="2400" b="1" dirty="0" err="1"/>
              <a:t>ClassNotFound</a:t>
            </a:r>
            <a:endParaRPr lang="en-US" sz="2400" b="1" dirty="0"/>
          </a:p>
          <a:p>
            <a:r>
              <a:rPr lang="en-US" sz="2400" b="1" dirty="0" err="1"/>
              <a:t>ClassCastingExption</a:t>
            </a:r>
            <a:endParaRPr lang="en-US" sz="2400" b="1" dirty="0"/>
          </a:p>
          <a:p>
            <a:endParaRPr lang="en-US" sz="2400" b="1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71A18F8-1024-4DC4-849C-926640A7EFE9}"/>
              </a:ext>
            </a:extLst>
          </p:cNvPr>
          <p:cNvSpPr/>
          <p:nvPr/>
        </p:nvSpPr>
        <p:spPr>
          <a:xfrm>
            <a:off x="5435030" y="3649039"/>
            <a:ext cx="2708952" cy="5479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/>
              <a:t>RuntimeException</a:t>
            </a:r>
            <a:endParaRPr lang="en-US" sz="2400" b="1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167F9F7-9E9A-40BB-A83A-E80FBD6C023C}"/>
              </a:ext>
            </a:extLst>
          </p:cNvPr>
          <p:cNvCxnSpPr>
            <a:stCxn id="16" idx="0"/>
            <a:endCxn id="5" idx="2"/>
          </p:cNvCxnSpPr>
          <p:nvPr/>
        </p:nvCxnSpPr>
        <p:spPr>
          <a:xfrm flipV="1">
            <a:off x="6789506" y="2813407"/>
            <a:ext cx="2712377" cy="835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51B27C6-A16D-480E-BFC9-3C67B8B6585B}"/>
              </a:ext>
            </a:extLst>
          </p:cNvPr>
          <p:cNvCxnSpPr>
            <a:stCxn id="15" idx="0"/>
            <a:endCxn id="5" idx="2"/>
          </p:cNvCxnSpPr>
          <p:nvPr/>
        </p:nvCxnSpPr>
        <p:spPr>
          <a:xfrm flipH="1" flipV="1">
            <a:off x="9501883" y="2813407"/>
            <a:ext cx="1123309" cy="683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729C6F24-CD09-4200-B08C-F6A299B97EBF}"/>
              </a:ext>
            </a:extLst>
          </p:cNvPr>
          <p:cNvSpPr/>
          <p:nvPr/>
        </p:nvSpPr>
        <p:spPr>
          <a:xfrm>
            <a:off x="657547" y="1448656"/>
            <a:ext cx="7792990" cy="4926459"/>
          </a:xfrm>
          <a:custGeom>
            <a:avLst/>
            <a:gdLst>
              <a:gd name="connsiteX0" fmla="*/ 7993294 w 8178229"/>
              <a:gd name="connsiteY0" fmla="*/ 2260315 h 4078841"/>
              <a:gd name="connsiteX1" fmla="*/ 7931650 w 8178229"/>
              <a:gd name="connsiteY1" fmla="*/ 3195263 h 4078841"/>
              <a:gd name="connsiteX2" fmla="*/ 7890553 w 8178229"/>
              <a:gd name="connsiteY2" fmla="*/ 3339101 h 4078841"/>
              <a:gd name="connsiteX3" fmla="*/ 7849456 w 8178229"/>
              <a:gd name="connsiteY3" fmla="*/ 3421295 h 4078841"/>
              <a:gd name="connsiteX4" fmla="*/ 7777537 w 8178229"/>
              <a:gd name="connsiteY4" fmla="*/ 3524036 h 4078841"/>
              <a:gd name="connsiteX5" fmla="*/ 7736441 w 8178229"/>
              <a:gd name="connsiteY5" fmla="*/ 3565133 h 4078841"/>
              <a:gd name="connsiteX6" fmla="*/ 7674796 w 8178229"/>
              <a:gd name="connsiteY6" fmla="*/ 3667874 h 4078841"/>
              <a:gd name="connsiteX7" fmla="*/ 7572054 w 8178229"/>
              <a:gd name="connsiteY7" fmla="*/ 3719245 h 4078841"/>
              <a:gd name="connsiteX8" fmla="*/ 7510409 w 8178229"/>
              <a:gd name="connsiteY8" fmla="*/ 3770616 h 4078841"/>
              <a:gd name="connsiteX9" fmla="*/ 7387119 w 8178229"/>
              <a:gd name="connsiteY9" fmla="*/ 3811713 h 4078841"/>
              <a:gd name="connsiteX10" fmla="*/ 7304926 w 8178229"/>
              <a:gd name="connsiteY10" fmla="*/ 3842535 h 4078841"/>
              <a:gd name="connsiteX11" fmla="*/ 7233007 w 8178229"/>
              <a:gd name="connsiteY11" fmla="*/ 3873357 h 4078841"/>
              <a:gd name="connsiteX12" fmla="*/ 7048072 w 8178229"/>
              <a:gd name="connsiteY12" fmla="*/ 3904180 h 4078841"/>
              <a:gd name="connsiteX13" fmla="*/ 6965879 w 8178229"/>
              <a:gd name="connsiteY13" fmla="*/ 3924728 h 4078841"/>
              <a:gd name="connsiteX14" fmla="*/ 6863137 w 8178229"/>
              <a:gd name="connsiteY14" fmla="*/ 3976099 h 4078841"/>
              <a:gd name="connsiteX15" fmla="*/ 6565187 w 8178229"/>
              <a:gd name="connsiteY15" fmla="*/ 4006922 h 4078841"/>
              <a:gd name="connsiteX16" fmla="*/ 6462445 w 8178229"/>
              <a:gd name="connsiteY16" fmla="*/ 4048018 h 4078841"/>
              <a:gd name="connsiteX17" fmla="*/ 6143946 w 8178229"/>
              <a:gd name="connsiteY17" fmla="*/ 4078841 h 4078841"/>
              <a:gd name="connsiteX18" fmla="*/ 4633645 w 8178229"/>
              <a:gd name="connsiteY18" fmla="*/ 4058292 h 4078841"/>
              <a:gd name="connsiteX19" fmla="*/ 3842535 w 8178229"/>
              <a:gd name="connsiteY19" fmla="*/ 4037744 h 4078841"/>
              <a:gd name="connsiteX20" fmla="*/ 3462391 w 8178229"/>
              <a:gd name="connsiteY20" fmla="*/ 3976099 h 4078841"/>
              <a:gd name="connsiteX21" fmla="*/ 3400746 w 8178229"/>
              <a:gd name="connsiteY21" fmla="*/ 3955551 h 4078841"/>
              <a:gd name="connsiteX22" fmla="*/ 3184989 w 8178229"/>
              <a:gd name="connsiteY22" fmla="*/ 3904180 h 4078841"/>
              <a:gd name="connsiteX23" fmla="*/ 3133618 w 8178229"/>
              <a:gd name="connsiteY23" fmla="*/ 3883632 h 4078841"/>
              <a:gd name="connsiteX24" fmla="*/ 3020602 w 8178229"/>
              <a:gd name="connsiteY24" fmla="*/ 3863083 h 4078841"/>
              <a:gd name="connsiteX25" fmla="*/ 2938409 w 8178229"/>
              <a:gd name="connsiteY25" fmla="*/ 3811713 h 4078841"/>
              <a:gd name="connsiteX26" fmla="*/ 2856216 w 8178229"/>
              <a:gd name="connsiteY26" fmla="*/ 3791164 h 4078841"/>
              <a:gd name="connsiteX27" fmla="*/ 2774023 w 8178229"/>
              <a:gd name="connsiteY27" fmla="*/ 3750068 h 4078841"/>
              <a:gd name="connsiteX28" fmla="*/ 2743200 w 8178229"/>
              <a:gd name="connsiteY28" fmla="*/ 3729519 h 4078841"/>
              <a:gd name="connsiteX29" fmla="*/ 2578814 w 8178229"/>
              <a:gd name="connsiteY29" fmla="*/ 3657600 h 4078841"/>
              <a:gd name="connsiteX30" fmla="*/ 2537717 w 8178229"/>
              <a:gd name="connsiteY30" fmla="*/ 3647326 h 4078841"/>
              <a:gd name="connsiteX31" fmla="*/ 2506894 w 8178229"/>
              <a:gd name="connsiteY31" fmla="*/ 3637052 h 4078841"/>
              <a:gd name="connsiteX32" fmla="*/ 2445250 w 8178229"/>
              <a:gd name="connsiteY32" fmla="*/ 3575407 h 4078841"/>
              <a:gd name="connsiteX33" fmla="*/ 2280863 w 8178229"/>
              <a:gd name="connsiteY33" fmla="*/ 3493214 h 4078841"/>
              <a:gd name="connsiteX34" fmla="*/ 2239766 w 8178229"/>
              <a:gd name="connsiteY34" fmla="*/ 3462391 h 4078841"/>
              <a:gd name="connsiteX35" fmla="*/ 2137025 w 8178229"/>
              <a:gd name="connsiteY35" fmla="*/ 3431569 h 4078841"/>
              <a:gd name="connsiteX36" fmla="*/ 1828800 w 8178229"/>
              <a:gd name="connsiteY36" fmla="*/ 3287731 h 4078841"/>
              <a:gd name="connsiteX37" fmla="*/ 1787703 w 8178229"/>
              <a:gd name="connsiteY37" fmla="*/ 3277456 h 4078841"/>
              <a:gd name="connsiteX38" fmla="*/ 1705510 w 8178229"/>
              <a:gd name="connsiteY38" fmla="*/ 3246634 h 4078841"/>
              <a:gd name="connsiteX39" fmla="*/ 1643865 w 8178229"/>
              <a:gd name="connsiteY39" fmla="*/ 3205537 h 4078841"/>
              <a:gd name="connsiteX40" fmla="*/ 1520575 w 8178229"/>
              <a:gd name="connsiteY40" fmla="*/ 3143892 h 4078841"/>
              <a:gd name="connsiteX41" fmla="*/ 1469205 w 8178229"/>
              <a:gd name="connsiteY41" fmla="*/ 3113070 h 4078841"/>
              <a:gd name="connsiteX42" fmla="*/ 1407560 w 8178229"/>
              <a:gd name="connsiteY42" fmla="*/ 3071973 h 4078841"/>
              <a:gd name="connsiteX43" fmla="*/ 1345915 w 8178229"/>
              <a:gd name="connsiteY43" fmla="*/ 3041151 h 4078841"/>
              <a:gd name="connsiteX44" fmla="*/ 1243173 w 8178229"/>
              <a:gd name="connsiteY44" fmla="*/ 2979506 h 4078841"/>
              <a:gd name="connsiteX45" fmla="*/ 1130157 w 8178229"/>
              <a:gd name="connsiteY45" fmla="*/ 2907587 h 4078841"/>
              <a:gd name="connsiteX46" fmla="*/ 1099335 w 8178229"/>
              <a:gd name="connsiteY46" fmla="*/ 2887038 h 4078841"/>
              <a:gd name="connsiteX47" fmla="*/ 1047964 w 8178229"/>
              <a:gd name="connsiteY47" fmla="*/ 2876764 h 4078841"/>
              <a:gd name="connsiteX48" fmla="*/ 986319 w 8178229"/>
              <a:gd name="connsiteY48" fmla="*/ 2835668 h 4078841"/>
              <a:gd name="connsiteX49" fmla="*/ 924674 w 8178229"/>
              <a:gd name="connsiteY49" fmla="*/ 2815119 h 4078841"/>
              <a:gd name="connsiteX50" fmla="*/ 883578 w 8178229"/>
              <a:gd name="connsiteY50" fmla="*/ 2774023 h 4078841"/>
              <a:gd name="connsiteX51" fmla="*/ 832207 w 8178229"/>
              <a:gd name="connsiteY51" fmla="*/ 2753474 h 4078841"/>
              <a:gd name="connsiteX52" fmla="*/ 698643 w 8178229"/>
              <a:gd name="connsiteY52" fmla="*/ 2681555 h 4078841"/>
              <a:gd name="connsiteX53" fmla="*/ 657546 w 8178229"/>
              <a:gd name="connsiteY53" fmla="*/ 2630184 h 4078841"/>
              <a:gd name="connsiteX54" fmla="*/ 616450 w 8178229"/>
              <a:gd name="connsiteY54" fmla="*/ 2619910 h 4078841"/>
              <a:gd name="connsiteX55" fmla="*/ 493160 w 8178229"/>
              <a:gd name="connsiteY55" fmla="*/ 2547991 h 4078841"/>
              <a:gd name="connsiteX56" fmla="*/ 431515 w 8178229"/>
              <a:gd name="connsiteY56" fmla="*/ 2496620 h 4078841"/>
              <a:gd name="connsiteX57" fmla="*/ 400692 w 8178229"/>
              <a:gd name="connsiteY57" fmla="*/ 2465798 h 4078841"/>
              <a:gd name="connsiteX58" fmla="*/ 380144 w 8178229"/>
              <a:gd name="connsiteY58" fmla="*/ 2434975 h 4078841"/>
              <a:gd name="connsiteX59" fmla="*/ 339047 w 8178229"/>
              <a:gd name="connsiteY59" fmla="*/ 2414427 h 4078841"/>
              <a:gd name="connsiteX60" fmla="*/ 256854 w 8178229"/>
              <a:gd name="connsiteY60" fmla="*/ 2301411 h 4078841"/>
              <a:gd name="connsiteX61" fmla="*/ 246580 w 8178229"/>
              <a:gd name="connsiteY61" fmla="*/ 2270589 h 4078841"/>
              <a:gd name="connsiteX62" fmla="*/ 215757 w 8178229"/>
              <a:gd name="connsiteY62" fmla="*/ 2229492 h 4078841"/>
              <a:gd name="connsiteX63" fmla="*/ 164387 w 8178229"/>
              <a:gd name="connsiteY63" fmla="*/ 2137025 h 4078841"/>
              <a:gd name="connsiteX64" fmla="*/ 113016 w 8178229"/>
              <a:gd name="connsiteY64" fmla="*/ 2044557 h 4078841"/>
              <a:gd name="connsiteX65" fmla="*/ 102742 w 8178229"/>
              <a:gd name="connsiteY65" fmla="*/ 1993187 h 4078841"/>
              <a:gd name="connsiteX66" fmla="*/ 61645 w 8178229"/>
              <a:gd name="connsiteY66" fmla="*/ 1880171 h 4078841"/>
              <a:gd name="connsiteX67" fmla="*/ 30823 w 8178229"/>
              <a:gd name="connsiteY67" fmla="*/ 1715784 h 4078841"/>
              <a:gd name="connsiteX68" fmla="*/ 0 w 8178229"/>
              <a:gd name="connsiteY68" fmla="*/ 1633591 h 4078841"/>
              <a:gd name="connsiteX69" fmla="*/ 10274 w 8178229"/>
              <a:gd name="connsiteY69" fmla="*/ 914400 h 4078841"/>
              <a:gd name="connsiteX70" fmla="*/ 20548 w 8178229"/>
              <a:gd name="connsiteY70" fmla="*/ 852755 h 4078841"/>
              <a:gd name="connsiteX71" fmla="*/ 51371 w 8178229"/>
              <a:gd name="connsiteY71" fmla="*/ 811659 h 4078841"/>
              <a:gd name="connsiteX72" fmla="*/ 71919 w 8178229"/>
              <a:gd name="connsiteY72" fmla="*/ 780836 h 4078841"/>
              <a:gd name="connsiteX73" fmla="*/ 82193 w 8178229"/>
              <a:gd name="connsiteY73" fmla="*/ 750014 h 4078841"/>
              <a:gd name="connsiteX74" fmla="*/ 123290 w 8178229"/>
              <a:gd name="connsiteY74" fmla="*/ 719191 h 4078841"/>
              <a:gd name="connsiteX75" fmla="*/ 143838 w 8178229"/>
              <a:gd name="connsiteY75" fmla="*/ 688369 h 4078841"/>
              <a:gd name="connsiteX76" fmla="*/ 246580 w 8178229"/>
              <a:gd name="connsiteY76" fmla="*/ 595901 h 4078841"/>
              <a:gd name="connsiteX77" fmla="*/ 287676 w 8178229"/>
              <a:gd name="connsiteY77" fmla="*/ 585627 h 4078841"/>
              <a:gd name="connsiteX78" fmla="*/ 308225 w 8178229"/>
              <a:gd name="connsiteY78" fmla="*/ 554805 h 4078841"/>
              <a:gd name="connsiteX79" fmla="*/ 339047 w 8178229"/>
              <a:gd name="connsiteY79" fmla="*/ 534256 h 4078841"/>
              <a:gd name="connsiteX80" fmla="*/ 390418 w 8178229"/>
              <a:gd name="connsiteY80" fmla="*/ 503434 h 4078841"/>
              <a:gd name="connsiteX81" fmla="*/ 421241 w 8178229"/>
              <a:gd name="connsiteY81" fmla="*/ 472611 h 4078841"/>
              <a:gd name="connsiteX82" fmla="*/ 513708 w 8178229"/>
              <a:gd name="connsiteY82" fmla="*/ 431515 h 4078841"/>
              <a:gd name="connsiteX83" fmla="*/ 554805 w 8178229"/>
              <a:gd name="connsiteY83" fmla="*/ 410966 h 4078841"/>
              <a:gd name="connsiteX84" fmla="*/ 585627 w 8178229"/>
              <a:gd name="connsiteY84" fmla="*/ 390418 h 4078841"/>
              <a:gd name="connsiteX85" fmla="*/ 626724 w 8178229"/>
              <a:gd name="connsiteY85" fmla="*/ 380144 h 4078841"/>
              <a:gd name="connsiteX86" fmla="*/ 688369 w 8178229"/>
              <a:gd name="connsiteY86" fmla="*/ 349322 h 4078841"/>
              <a:gd name="connsiteX87" fmla="*/ 760288 w 8178229"/>
              <a:gd name="connsiteY87" fmla="*/ 339047 h 4078841"/>
              <a:gd name="connsiteX88" fmla="*/ 821933 w 8178229"/>
              <a:gd name="connsiteY88" fmla="*/ 328773 h 4078841"/>
              <a:gd name="connsiteX89" fmla="*/ 883578 w 8178229"/>
              <a:gd name="connsiteY89" fmla="*/ 308225 h 4078841"/>
              <a:gd name="connsiteX90" fmla="*/ 965771 w 8178229"/>
              <a:gd name="connsiteY90" fmla="*/ 287677 h 4078841"/>
              <a:gd name="connsiteX91" fmla="*/ 1006867 w 8178229"/>
              <a:gd name="connsiteY91" fmla="*/ 267128 h 4078841"/>
              <a:gd name="connsiteX92" fmla="*/ 1160980 w 8178229"/>
              <a:gd name="connsiteY92" fmla="*/ 246580 h 4078841"/>
              <a:gd name="connsiteX93" fmla="*/ 1273996 w 8178229"/>
              <a:gd name="connsiteY93" fmla="*/ 215757 h 4078841"/>
              <a:gd name="connsiteX94" fmla="*/ 1376737 w 8178229"/>
              <a:gd name="connsiteY94" fmla="*/ 205483 h 4078841"/>
              <a:gd name="connsiteX95" fmla="*/ 1582220 w 8178229"/>
              <a:gd name="connsiteY95" fmla="*/ 174661 h 4078841"/>
              <a:gd name="connsiteX96" fmla="*/ 1715784 w 8178229"/>
              <a:gd name="connsiteY96" fmla="*/ 143838 h 4078841"/>
              <a:gd name="connsiteX97" fmla="*/ 1828800 w 8178229"/>
              <a:gd name="connsiteY97" fmla="*/ 133564 h 4078841"/>
              <a:gd name="connsiteX98" fmla="*/ 2106202 w 8178229"/>
              <a:gd name="connsiteY98" fmla="*/ 102742 h 4078841"/>
              <a:gd name="connsiteX99" fmla="*/ 2219218 w 8178229"/>
              <a:gd name="connsiteY99" fmla="*/ 71919 h 4078841"/>
              <a:gd name="connsiteX100" fmla="*/ 2352782 w 8178229"/>
              <a:gd name="connsiteY100" fmla="*/ 61645 h 4078841"/>
              <a:gd name="connsiteX101" fmla="*/ 2681555 w 8178229"/>
              <a:gd name="connsiteY101" fmla="*/ 41097 h 4078841"/>
              <a:gd name="connsiteX102" fmla="*/ 2753474 w 8178229"/>
              <a:gd name="connsiteY102" fmla="*/ 30823 h 4078841"/>
              <a:gd name="connsiteX103" fmla="*/ 2887038 w 8178229"/>
              <a:gd name="connsiteY103" fmla="*/ 0 h 4078841"/>
              <a:gd name="connsiteX104" fmla="*/ 4685016 w 8178229"/>
              <a:gd name="connsiteY104" fmla="*/ 20548 h 4078841"/>
              <a:gd name="connsiteX105" fmla="*/ 4736387 w 8178229"/>
              <a:gd name="connsiteY105" fmla="*/ 30823 h 4078841"/>
              <a:gd name="connsiteX106" fmla="*/ 4777483 w 8178229"/>
              <a:gd name="connsiteY106" fmla="*/ 61645 h 4078841"/>
              <a:gd name="connsiteX107" fmla="*/ 4869951 w 8178229"/>
              <a:gd name="connsiteY107" fmla="*/ 71919 h 4078841"/>
              <a:gd name="connsiteX108" fmla="*/ 5075434 w 8178229"/>
              <a:gd name="connsiteY108" fmla="*/ 164387 h 4078841"/>
              <a:gd name="connsiteX109" fmla="*/ 5178175 w 8178229"/>
              <a:gd name="connsiteY109" fmla="*/ 215757 h 4078841"/>
              <a:gd name="connsiteX110" fmla="*/ 5260369 w 8178229"/>
              <a:gd name="connsiteY110" fmla="*/ 246580 h 4078841"/>
              <a:gd name="connsiteX111" fmla="*/ 5404207 w 8178229"/>
              <a:gd name="connsiteY111" fmla="*/ 318499 h 4078841"/>
              <a:gd name="connsiteX112" fmla="*/ 5476126 w 8178229"/>
              <a:gd name="connsiteY112" fmla="*/ 349322 h 4078841"/>
              <a:gd name="connsiteX113" fmla="*/ 5537771 w 8178229"/>
              <a:gd name="connsiteY113" fmla="*/ 390418 h 4078841"/>
              <a:gd name="connsiteX114" fmla="*/ 5599416 w 8178229"/>
              <a:gd name="connsiteY114" fmla="*/ 421241 h 4078841"/>
              <a:gd name="connsiteX115" fmla="*/ 5640512 w 8178229"/>
              <a:gd name="connsiteY115" fmla="*/ 462337 h 4078841"/>
              <a:gd name="connsiteX116" fmla="*/ 5702157 w 8178229"/>
              <a:gd name="connsiteY116" fmla="*/ 493160 h 4078841"/>
              <a:gd name="connsiteX117" fmla="*/ 5825447 w 8178229"/>
              <a:gd name="connsiteY117" fmla="*/ 575353 h 4078841"/>
              <a:gd name="connsiteX118" fmla="*/ 5948737 w 8178229"/>
              <a:gd name="connsiteY118" fmla="*/ 657546 h 4078841"/>
              <a:gd name="connsiteX119" fmla="*/ 6072027 w 8178229"/>
              <a:gd name="connsiteY119" fmla="*/ 760288 h 4078841"/>
              <a:gd name="connsiteX120" fmla="*/ 6143946 w 8178229"/>
              <a:gd name="connsiteY120" fmla="*/ 791110 h 4078841"/>
              <a:gd name="connsiteX121" fmla="*/ 6256962 w 8178229"/>
              <a:gd name="connsiteY121" fmla="*/ 883578 h 4078841"/>
              <a:gd name="connsiteX122" fmla="*/ 6287784 w 8178229"/>
              <a:gd name="connsiteY122" fmla="*/ 914400 h 4078841"/>
              <a:gd name="connsiteX123" fmla="*/ 6400800 w 8178229"/>
              <a:gd name="connsiteY123" fmla="*/ 976045 h 4078841"/>
              <a:gd name="connsiteX124" fmla="*/ 6431623 w 8178229"/>
              <a:gd name="connsiteY124" fmla="*/ 1017142 h 4078841"/>
              <a:gd name="connsiteX125" fmla="*/ 6462445 w 8178229"/>
              <a:gd name="connsiteY125" fmla="*/ 1027416 h 4078841"/>
              <a:gd name="connsiteX126" fmla="*/ 6513816 w 8178229"/>
              <a:gd name="connsiteY126" fmla="*/ 1058238 h 4078841"/>
              <a:gd name="connsiteX127" fmla="*/ 6596009 w 8178229"/>
              <a:gd name="connsiteY127" fmla="*/ 1130157 h 4078841"/>
              <a:gd name="connsiteX128" fmla="*/ 6626832 w 8178229"/>
              <a:gd name="connsiteY128" fmla="*/ 1150706 h 4078841"/>
              <a:gd name="connsiteX129" fmla="*/ 6657654 w 8178229"/>
              <a:gd name="connsiteY129" fmla="*/ 1181528 h 4078841"/>
              <a:gd name="connsiteX130" fmla="*/ 6709025 w 8178229"/>
              <a:gd name="connsiteY130" fmla="*/ 1191802 h 4078841"/>
              <a:gd name="connsiteX131" fmla="*/ 6750121 w 8178229"/>
              <a:gd name="connsiteY131" fmla="*/ 1212351 h 4078841"/>
              <a:gd name="connsiteX132" fmla="*/ 6780944 w 8178229"/>
              <a:gd name="connsiteY132" fmla="*/ 1232899 h 4078841"/>
              <a:gd name="connsiteX133" fmla="*/ 6811766 w 8178229"/>
              <a:gd name="connsiteY133" fmla="*/ 1243173 h 4078841"/>
              <a:gd name="connsiteX134" fmla="*/ 6842589 w 8178229"/>
              <a:gd name="connsiteY134" fmla="*/ 1263722 h 4078841"/>
              <a:gd name="connsiteX135" fmla="*/ 6873411 w 8178229"/>
              <a:gd name="connsiteY135" fmla="*/ 1273996 h 4078841"/>
              <a:gd name="connsiteX136" fmla="*/ 6914508 w 8178229"/>
              <a:gd name="connsiteY136" fmla="*/ 1315092 h 4078841"/>
              <a:gd name="connsiteX137" fmla="*/ 7048072 w 8178229"/>
              <a:gd name="connsiteY137" fmla="*/ 1376737 h 4078841"/>
              <a:gd name="connsiteX138" fmla="*/ 7089169 w 8178229"/>
              <a:gd name="connsiteY138" fmla="*/ 1407560 h 4078841"/>
              <a:gd name="connsiteX139" fmla="*/ 7119991 w 8178229"/>
              <a:gd name="connsiteY139" fmla="*/ 1417834 h 4078841"/>
              <a:gd name="connsiteX140" fmla="*/ 7150814 w 8178229"/>
              <a:gd name="connsiteY140" fmla="*/ 1448656 h 4078841"/>
              <a:gd name="connsiteX141" fmla="*/ 7346023 w 8178229"/>
              <a:gd name="connsiteY141" fmla="*/ 1541124 h 4078841"/>
              <a:gd name="connsiteX142" fmla="*/ 7387119 w 8178229"/>
              <a:gd name="connsiteY142" fmla="*/ 1571946 h 4078841"/>
              <a:gd name="connsiteX143" fmla="*/ 7510409 w 8178229"/>
              <a:gd name="connsiteY143" fmla="*/ 1633591 h 4078841"/>
              <a:gd name="connsiteX144" fmla="*/ 7561780 w 8178229"/>
              <a:gd name="connsiteY144" fmla="*/ 1674688 h 4078841"/>
              <a:gd name="connsiteX145" fmla="*/ 7613151 w 8178229"/>
              <a:gd name="connsiteY145" fmla="*/ 1715784 h 4078841"/>
              <a:gd name="connsiteX146" fmla="*/ 7777537 w 8178229"/>
              <a:gd name="connsiteY146" fmla="*/ 1818526 h 4078841"/>
              <a:gd name="connsiteX147" fmla="*/ 7859730 w 8178229"/>
              <a:gd name="connsiteY147" fmla="*/ 1869897 h 4078841"/>
              <a:gd name="connsiteX148" fmla="*/ 7900827 w 8178229"/>
              <a:gd name="connsiteY148" fmla="*/ 1910993 h 4078841"/>
              <a:gd name="connsiteX149" fmla="*/ 8013843 w 8178229"/>
              <a:gd name="connsiteY149" fmla="*/ 2003461 h 4078841"/>
              <a:gd name="connsiteX150" fmla="*/ 8044665 w 8178229"/>
              <a:gd name="connsiteY150" fmla="*/ 2044557 h 4078841"/>
              <a:gd name="connsiteX151" fmla="*/ 8106310 w 8178229"/>
              <a:gd name="connsiteY151" fmla="*/ 2106202 h 4078841"/>
              <a:gd name="connsiteX152" fmla="*/ 8126858 w 8178229"/>
              <a:gd name="connsiteY152" fmla="*/ 2147299 h 4078841"/>
              <a:gd name="connsiteX153" fmla="*/ 8137133 w 8178229"/>
              <a:gd name="connsiteY153" fmla="*/ 2178122 h 4078841"/>
              <a:gd name="connsiteX154" fmla="*/ 8157681 w 8178229"/>
              <a:gd name="connsiteY154" fmla="*/ 2208944 h 4078841"/>
              <a:gd name="connsiteX155" fmla="*/ 8178229 w 8178229"/>
              <a:gd name="connsiteY155" fmla="*/ 2270589 h 4078841"/>
              <a:gd name="connsiteX156" fmla="*/ 8147407 w 8178229"/>
              <a:gd name="connsiteY156" fmla="*/ 2321960 h 4078841"/>
              <a:gd name="connsiteX157" fmla="*/ 8116584 w 8178229"/>
              <a:gd name="connsiteY157" fmla="*/ 2332234 h 4078841"/>
              <a:gd name="connsiteX158" fmla="*/ 8096036 w 8178229"/>
              <a:gd name="connsiteY158" fmla="*/ 2363056 h 4078841"/>
              <a:gd name="connsiteX159" fmla="*/ 7911101 w 8178229"/>
              <a:gd name="connsiteY159" fmla="*/ 2393879 h 4078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</a:cxnLst>
            <a:rect l="l" t="t" r="r" b="b"/>
            <a:pathLst>
              <a:path w="8178229" h="4078841">
                <a:moveTo>
                  <a:pt x="7993294" y="2260315"/>
                </a:moveTo>
                <a:cubicBezTo>
                  <a:pt x="7954288" y="2650375"/>
                  <a:pt x="7993835" y="2241753"/>
                  <a:pt x="7931650" y="3195263"/>
                </a:cubicBezTo>
                <a:cubicBezTo>
                  <a:pt x="7923564" y="3319244"/>
                  <a:pt x="7946777" y="3282877"/>
                  <a:pt x="7890553" y="3339101"/>
                </a:cubicBezTo>
                <a:cubicBezTo>
                  <a:pt x="7876854" y="3366499"/>
                  <a:pt x="7866447" y="3395808"/>
                  <a:pt x="7849456" y="3421295"/>
                </a:cubicBezTo>
                <a:cubicBezTo>
                  <a:pt x="7833958" y="3444543"/>
                  <a:pt x="7798843" y="3499686"/>
                  <a:pt x="7777537" y="3524036"/>
                </a:cubicBezTo>
                <a:cubicBezTo>
                  <a:pt x="7764780" y="3538616"/>
                  <a:pt x="7748065" y="3549635"/>
                  <a:pt x="7736441" y="3565133"/>
                </a:cubicBezTo>
                <a:cubicBezTo>
                  <a:pt x="7651948" y="3677790"/>
                  <a:pt x="7809686" y="3513713"/>
                  <a:pt x="7674796" y="3667874"/>
                </a:cubicBezTo>
                <a:cubicBezTo>
                  <a:pt x="7655726" y="3689668"/>
                  <a:pt x="7584661" y="3711487"/>
                  <a:pt x="7572054" y="3719245"/>
                </a:cubicBezTo>
                <a:cubicBezTo>
                  <a:pt x="7549274" y="3733264"/>
                  <a:pt x="7533633" y="3757345"/>
                  <a:pt x="7510409" y="3770616"/>
                </a:cubicBezTo>
                <a:cubicBezTo>
                  <a:pt x="7443328" y="3808948"/>
                  <a:pt x="7442929" y="3793109"/>
                  <a:pt x="7387119" y="3811713"/>
                </a:cubicBezTo>
                <a:cubicBezTo>
                  <a:pt x="7359360" y="3820966"/>
                  <a:pt x="7332094" y="3831668"/>
                  <a:pt x="7304926" y="3842535"/>
                </a:cubicBezTo>
                <a:cubicBezTo>
                  <a:pt x="7280710" y="3852221"/>
                  <a:pt x="7257750" y="3865109"/>
                  <a:pt x="7233007" y="3873357"/>
                </a:cubicBezTo>
                <a:cubicBezTo>
                  <a:pt x="7158699" y="3898126"/>
                  <a:pt x="7128611" y="3896126"/>
                  <a:pt x="7048072" y="3904180"/>
                </a:cubicBezTo>
                <a:cubicBezTo>
                  <a:pt x="7020674" y="3911029"/>
                  <a:pt x="6992200" y="3914492"/>
                  <a:pt x="6965879" y="3924728"/>
                </a:cubicBezTo>
                <a:cubicBezTo>
                  <a:pt x="6930193" y="3938606"/>
                  <a:pt x="6900201" y="3966490"/>
                  <a:pt x="6863137" y="3976099"/>
                </a:cubicBezTo>
                <a:cubicBezTo>
                  <a:pt x="6821091" y="3987000"/>
                  <a:pt x="6624793" y="4001954"/>
                  <a:pt x="6565187" y="4006922"/>
                </a:cubicBezTo>
                <a:cubicBezTo>
                  <a:pt x="6530940" y="4020621"/>
                  <a:pt x="6498452" y="4040017"/>
                  <a:pt x="6462445" y="4048018"/>
                </a:cubicBezTo>
                <a:cubicBezTo>
                  <a:pt x="6394286" y="4063164"/>
                  <a:pt x="6219784" y="4073424"/>
                  <a:pt x="6143946" y="4078841"/>
                </a:cubicBezTo>
                <a:lnTo>
                  <a:pt x="4633645" y="4058292"/>
                </a:lnTo>
                <a:cubicBezTo>
                  <a:pt x="4369895" y="4053582"/>
                  <a:pt x="4105680" y="4056210"/>
                  <a:pt x="3842535" y="4037744"/>
                </a:cubicBezTo>
                <a:cubicBezTo>
                  <a:pt x="3714480" y="4028758"/>
                  <a:pt x="3462391" y="3976099"/>
                  <a:pt x="3462391" y="3976099"/>
                </a:cubicBezTo>
                <a:cubicBezTo>
                  <a:pt x="3441843" y="3969250"/>
                  <a:pt x="3421713" y="3960987"/>
                  <a:pt x="3400746" y="3955551"/>
                </a:cubicBezTo>
                <a:cubicBezTo>
                  <a:pt x="3329183" y="3936998"/>
                  <a:pt x="3253631" y="3931636"/>
                  <a:pt x="3184989" y="3904180"/>
                </a:cubicBezTo>
                <a:cubicBezTo>
                  <a:pt x="3167865" y="3897331"/>
                  <a:pt x="3151114" y="3889464"/>
                  <a:pt x="3133618" y="3883632"/>
                </a:cubicBezTo>
                <a:cubicBezTo>
                  <a:pt x="3097280" y="3871519"/>
                  <a:pt x="3058048" y="3868432"/>
                  <a:pt x="3020602" y="3863083"/>
                </a:cubicBezTo>
                <a:cubicBezTo>
                  <a:pt x="2993204" y="3845960"/>
                  <a:pt x="2967744" y="3825252"/>
                  <a:pt x="2938409" y="3811713"/>
                </a:cubicBezTo>
                <a:cubicBezTo>
                  <a:pt x="2786006" y="3741373"/>
                  <a:pt x="2959675" y="3842893"/>
                  <a:pt x="2856216" y="3791164"/>
                </a:cubicBezTo>
                <a:cubicBezTo>
                  <a:pt x="2759165" y="3742639"/>
                  <a:pt x="2843527" y="3773236"/>
                  <a:pt x="2774023" y="3750068"/>
                </a:cubicBezTo>
                <a:cubicBezTo>
                  <a:pt x="2763749" y="3743218"/>
                  <a:pt x="2754040" y="3735432"/>
                  <a:pt x="2743200" y="3729519"/>
                </a:cubicBezTo>
                <a:cubicBezTo>
                  <a:pt x="2680861" y="3695516"/>
                  <a:pt x="2645721" y="3679903"/>
                  <a:pt x="2578814" y="3657600"/>
                </a:cubicBezTo>
                <a:cubicBezTo>
                  <a:pt x="2565418" y="3653135"/>
                  <a:pt x="2551294" y="3651205"/>
                  <a:pt x="2537717" y="3647326"/>
                </a:cubicBezTo>
                <a:cubicBezTo>
                  <a:pt x="2527304" y="3644351"/>
                  <a:pt x="2517168" y="3640477"/>
                  <a:pt x="2506894" y="3637052"/>
                </a:cubicBezTo>
                <a:cubicBezTo>
                  <a:pt x="2486346" y="3616504"/>
                  <a:pt x="2469766" y="3591008"/>
                  <a:pt x="2445250" y="3575407"/>
                </a:cubicBezTo>
                <a:cubicBezTo>
                  <a:pt x="2393564" y="3542516"/>
                  <a:pt x="2329874" y="3529972"/>
                  <a:pt x="2280863" y="3493214"/>
                </a:cubicBezTo>
                <a:cubicBezTo>
                  <a:pt x="2267164" y="3482940"/>
                  <a:pt x="2255505" y="3469136"/>
                  <a:pt x="2239766" y="3462391"/>
                </a:cubicBezTo>
                <a:cubicBezTo>
                  <a:pt x="2206902" y="3448306"/>
                  <a:pt x="2170594" y="3443878"/>
                  <a:pt x="2137025" y="3431569"/>
                </a:cubicBezTo>
                <a:cubicBezTo>
                  <a:pt x="1725153" y="3280549"/>
                  <a:pt x="2086461" y="3416561"/>
                  <a:pt x="1828800" y="3287731"/>
                </a:cubicBezTo>
                <a:cubicBezTo>
                  <a:pt x="1816170" y="3281416"/>
                  <a:pt x="1801099" y="3281921"/>
                  <a:pt x="1787703" y="3277456"/>
                </a:cubicBezTo>
                <a:cubicBezTo>
                  <a:pt x="1759944" y="3268203"/>
                  <a:pt x="1731682" y="3259720"/>
                  <a:pt x="1705510" y="3246634"/>
                </a:cubicBezTo>
                <a:cubicBezTo>
                  <a:pt x="1683421" y="3235590"/>
                  <a:pt x="1665453" y="3217531"/>
                  <a:pt x="1643865" y="3205537"/>
                </a:cubicBezTo>
                <a:cubicBezTo>
                  <a:pt x="1603700" y="3183223"/>
                  <a:pt x="1559975" y="3167532"/>
                  <a:pt x="1520575" y="3143892"/>
                </a:cubicBezTo>
                <a:cubicBezTo>
                  <a:pt x="1503452" y="3133618"/>
                  <a:pt x="1486052" y="3123791"/>
                  <a:pt x="1469205" y="3113070"/>
                </a:cubicBezTo>
                <a:cubicBezTo>
                  <a:pt x="1448370" y="3099811"/>
                  <a:pt x="1428892" y="3084417"/>
                  <a:pt x="1407560" y="3071973"/>
                </a:cubicBezTo>
                <a:cubicBezTo>
                  <a:pt x="1387716" y="3060397"/>
                  <a:pt x="1365030" y="3053894"/>
                  <a:pt x="1345915" y="3041151"/>
                </a:cubicBezTo>
                <a:cubicBezTo>
                  <a:pt x="1244424" y="2973491"/>
                  <a:pt x="1325528" y="3000094"/>
                  <a:pt x="1243173" y="2979506"/>
                </a:cubicBezTo>
                <a:cubicBezTo>
                  <a:pt x="1093905" y="2872885"/>
                  <a:pt x="1231337" y="2965405"/>
                  <a:pt x="1130157" y="2907587"/>
                </a:cubicBezTo>
                <a:cubicBezTo>
                  <a:pt x="1119436" y="2901461"/>
                  <a:pt x="1110897" y="2891374"/>
                  <a:pt x="1099335" y="2887038"/>
                </a:cubicBezTo>
                <a:cubicBezTo>
                  <a:pt x="1082984" y="2880906"/>
                  <a:pt x="1065088" y="2880189"/>
                  <a:pt x="1047964" y="2876764"/>
                </a:cubicBezTo>
                <a:cubicBezTo>
                  <a:pt x="1027416" y="2863065"/>
                  <a:pt x="1008408" y="2846712"/>
                  <a:pt x="986319" y="2835668"/>
                </a:cubicBezTo>
                <a:cubicBezTo>
                  <a:pt x="966946" y="2825981"/>
                  <a:pt x="943247" y="2826263"/>
                  <a:pt x="924674" y="2815119"/>
                </a:cubicBezTo>
                <a:cubicBezTo>
                  <a:pt x="908062" y="2805152"/>
                  <a:pt x="899697" y="2784769"/>
                  <a:pt x="883578" y="2774023"/>
                </a:cubicBezTo>
                <a:cubicBezTo>
                  <a:pt x="868233" y="2763793"/>
                  <a:pt x="848138" y="2762767"/>
                  <a:pt x="832207" y="2753474"/>
                </a:cubicBezTo>
                <a:cubicBezTo>
                  <a:pt x="695759" y="2673880"/>
                  <a:pt x="822721" y="2722916"/>
                  <a:pt x="698643" y="2681555"/>
                </a:cubicBezTo>
                <a:cubicBezTo>
                  <a:pt x="684944" y="2664431"/>
                  <a:pt x="675089" y="2643341"/>
                  <a:pt x="657546" y="2630184"/>
                </a:cubicBezTo>
                <a:cubicBezTo>
                  <a:pt x="646250" y="2621712"/>
                  <a:pt x="629080" y="2626225"/>
                  <a:pt x="616450" y="2619910"/>
                </a:cubicBezTo>
                <a:cubicBezTo>
                  <a:pt x="573895" y="2598633"/>
                  <a:pt x="529710" y="2578450"/>
                  <a:pt x="493160" y="2547991"/>
                </a:cubicBezTo>
                <a:cubicBezTo>
                  <a:pt x="472612" y="2530867"/>
                  <a:pt x="451507" y="2514390"/>
                  <a:pt x="431515" y="2496620"/>
                </a:cubicBezTo>
                <a:cubicBezTo>
                  <a:pt x="420655" y="2486967"/>
                  <a:pt x="409994" y="2476960"/>
                  <a:pt x="400692" y="2465798"/>
                </a:cubicBezTo>
                <a:cubicBezTo>
                  <a:pt x="392787" y="2456312"/>
                  <a:pt x="389630" y="2442880"/>
                  <a:pt x="380144" y="2434975"/>
                </a:cubicBezTo>
                <a:cubicBezTo>
                  <a:pt x="368378" y="2425170"/>
                  <a:pt x="352746" y="2421276"/>
                  <a:pt x="339047" y="2414427"/>
                </a:cubicBezTo>
                <a:cubicBezTo>
                  <a:pt x="303975" y="2379355"/>
                  <a:pt x="274576" y="2354576"/>
                  <a:pt x="256854" y="2301411"/>
                </a:cubicBezTo>
                <a:cubicBezTo>
                  <a:pt x="253429" y="2291137"/>
                  <a:pt x="251953" y="2279992"/>
                  <a:pt x="246580" y="2270589"/>
                </a:cubicBezTo>
                <a:cubicBezTo>
                  <a:pt x="238084" y="2255721"/>
                  <a:pt x="224073" y="2244461"/>
                  <a:pt x="215757" y="2229492"/>
                </a:cubicBezTo>
                <a:cubicBezTo>
                  <a:pt x="148483" y="2108400"/>
                  <a:pt x="243754" y="2242850"/>
                  <a:pt x="164387" y="2137025"/>
                </a:cubicBezTo>
                <a:cubicBezTo>
                  <a:pt x="138267" y="2006437"/>
                  <a:pt x="179823" y="2164810"/>
                  <a:pt x="113016" y="2044557"/>
                </a:cubicBezTo>
                <a:cubicBezTo>
                  <a:pt x="104536" y="2029292"/>
                  <a:pt x="106530" y="2010234"/>
                  <a:pt x="102742" y="1993187"/>
                </a:cubicBezTo>
                <a:cubicBezTo>
                  <a:pt x="89973" y="1935729"/>
                  <a:pt x="90951" y="1948552"/>
                  <a:pt x="61645" y="1880171"/>
                </a:cubicBezTo>
                <a:cubicBezTo>
                  <a:pt x="58820" y="1863221"/>
                  <a:pt x="44408" y="1756539"/>
                  <a:pt x="30823" y="1715784"/>
                </a:cubicBezTo>
                <a:cubicBezTo>
                  <a:pt x="21570" y="1688025"/>
                  <a:pt x="10274" y="1660989"/>
                  <a:pt x="0" y="1633591"/>
                </a:cubicBezTo>
                <a:cubicBezTo>
                  <a:pt x="3425" y="1393861"/>
                  <a:pt x="3967" y="1154072"/>
                  <a:pt x="10274" y="914400"/>
                </a:cubicBezTo>
                <a:cubicBezTo>
                  <a:pt x="10822" y="893575"/>
                  <a:pt x="12811" y="872097"/>
                  <a:pt x="20548" y="852755"/>
                </a:cubicBezTo>
                <a:cubicBezTo>
                  <a:pt x="26908" y="836856"/>
                  <a:pt x="41418" y="825593"/>
                  <a:pt x="51371" y="811659"/>
                </a:cubicBezTo>
                <a:cubicBezTo>
                  <a:pt x="58548" y="801611"/>
                  <a:pt x="66397" y="791881"/>
                  <a:pt x="71919" y="780836"/>
                </a:cubicBezTo>
                <a:cubicBezTo>
                  <a:pt x="76762" y="771150"/>
                  <a:pt x="75260" y="758334"/>
                  <a:pt x="82193" y="750014"/>
                </a:cubicBezTo>
                <a:cubicBezTo>
                  <a:pt x="93155" y="736859"/>
                  <a:pt x="111182" y="731299"/>
                  <a:pt x="123290" y="719191"/>
                </a:cubicBezTo>
                <a:cubicBezTo>
                  <a:pt x="132021" y="710460"/>
                  <a:pt x="135802" y="697744"/>
                  <a:pt x="143838" y="688369"/>
                </a:cubicBezTo>
                <a:cubicBezTo>
                  <a:pt x="163375" y="665576"/>
                  <a:pt x="225933" y="608290"/>
                  <a:pt x="246580" y="595901"/>
                </a:cubicBezTo>
                <a:cubicBezTo>
                  <a:pt x="258688" y="588636"/>
                  <a:pt x="273977" y="589052"/>
                  <a:pt x="287676" y="585627"/>
                </a:cubicBezTo>
                <a:cubicBezTo>
                  <a:pt x="294526" y="575353"/>
                  <a:pt x="299494" y="563536"/>
                  <a:pt x="308225" y="554805"/>
                </a:cubicBezTo>
                <a:cubicBezTo>
                  <a:pt x="316956" y="546074"/>
                  <a:pt x="328576" y="540800"/>
                  <a:pt x="339047" y="534256"/>
                </a:cubicBezTo>
                <a:cubicBezTo>
                  <a:pt x="355981" y="523672"/>
                  <a:pt x="374442" y="515416"/>
                  <a:pt x="390418" y="503434"/>
                </a:cubicBezTo>
                <a:cubicBezTo>
                  <a:pt x="402042" y="494716"/>
                  <a:pt x="409151" y="480671"/>
                  <a:pt x="421241" y="472611"/>
                </a:cubicBezTo>
                <a:cubicBezTo>
                  <a:pt x="487291" y="428577"/>
                  <a:pt x="463580" y="452999"/>
                  <a:pt x="513708" y="431515"/>
                </a:cubicBezTo>
                <a:cubicBezTo>
                  <a:pt x="527786" y="425482"/>
                  <a:pt x="541507" y="418565"/>
                  <a:pt x="554805" y="410966"/>
                </a:cubicBezTo>
                <a:cubicBezTo>
                  <a:pt x="565526" y="404840"/>
                  <a:pt x="574278" y="395282"/>
                  <a:pt x="585627" y="390418"/>
                </a:cubicBezTo>
                <a:cubicBezTo>
                  <a:pt x="598606" y="384856"/>
                  <a:pt x="613025" y="383569"/>
                  <a:pt x="626724" y="380144"/>
                </a:cubicBezTo>
                <a:cubicBezTo>
                  <a:pt x="647272" y="369870"/>
                  <a:pt x="666411" y="356078"/>
                  <a:pt x="688369" y="349322"/>
                </a:cubicBezTo>
                <a:cubicBezTo>
                  <a:pt x="711515" y="342200"/>
                  <a:pt x="736353" y="342729"/>
                  <a:pt x="760288" y="339047"/>
                </a:cubicBezTo>
                <a:cubicBezTo>
                  <a:pt x="780878" y="335879"/>
                  <a:pt x="801723" y="333825"/>
                  <a:pt x="821933" y="328773"/>
                </a:cubicBezTo>
                <a:cubicBezTo>
                  <a:pt x="842946" y="323520"/>
                  <a:pt x="862752" y="314175"/>
                  <a:pt x="883578" y="308225"/>
                </a:cubicBezTo>
                <a:cubicBezTo>
                  <a:pt x="910732" y="300467"/>
                  <a:pt x="938373" y="294526"/>
                  <a:pt x="965771" y="287677"/>
                </a:cubicBezTo>
                <a:cubicBezTo>
                  <a:pt x="979470" y="280827"/>
                  <a:pt x="992091" y="271158"/>
                  <a:pt x="1006867" y="267128"/>
                </a:cubicBezTo>
                <a:cubicBezTo>
                  <a:pt x="1018863" y="263856"/>
                  <a:pt x="1154245" y="247422"/>
                  <a:pt x="1160980" y="246580"/>
                </a:cubicBezTo>
                <a:cubicBezTo>
                  <a:pt x="1198652" y="236306"/>
                  <a:pt x="1235638" y="223063"/>
                  <a:pt x="1273996" y="215757"/>
                </a:cubicBezTo>
                <a:cubicBezTo>
                  <a:pt x="1307806" y="209317"/>
                  <a:pt x="1342621" y="210032"/>
                  <a:pt x="1376737" y="205483"/>
                </a:cubicBezTo>
                <a:cubicBezTo>
                  <a:pt x="1445390" y="196329"/>
                  <a:pt x="1514733" y="190235"/>
                  <a:pt x="1582220" y="174661"/>
                </a:cubicBezTo>
                <a:cubicBezTo>
                  <a:pt x="1626741" y="164387"/>
                  <a:pt x="1670714" y="151350"/>
                  <a:pt x="1715784" y="143838"/>
                </a:cubicBezTo>
                <a:cubicBezTo>
                  <a:pt x="1753097" y="137619"/>
                  <a:pt x="1791290" y="138456"/>
                  <a:pt x="1828800" y="133564"/>
                </a:cubicBezTo>
                <a:cubicBezTo>
                  <a:pt x="2101781" y="97958"/>
                  <a:pt x="1788297" y="123935"/>
                  <a:pt x="2106202" y="102742"/>
                </a:cubicBezTo>
                <a:cubicBezTo>
                  <a:pt x="2143874" y="92468"/>
                  <a:pt x="2180701" y="78338"/>
                  <a:pt x="2219218" y="71919"/>
                </a:cubicBezTo>
                <a:cubicBezTo>
                  <a:pt x="2263263" y="64578"/>
                  <a:pt x="2308228" y="64615"/>
                  <a:pt x="2352782" y="61645"/>
                </a:cubicBezTo>
                <a:lnTo>
                  <a:pt x="2681555" y="41097"/>
                </a:lnTo>
                <a:cubicBezTo>
                  <a:pt x="2705528" y="37672"/>
                  <a:pt x="2729728" y="35572"/>
                  <a:pt x="2753474" y="30823"/>
                </a:cubicBezTo>
                <a:cubicBezTo>
                  <a:pt x="2798278" y="21862"/>
                  <a:pt x="2841347" y="243"/>
                  <a:pt x="2887038" y="0"/>
                </a:cubicBezTo>
                <a:lnTo>
                  <a:pt x="4685016" y="20548"/>
                </a:lnTo>
                <a:cubicBezTo>
                  <a:pt x="4702140" y="23973"/>
                  <a:pt x="4720429" y="23731"/>
                  <a:pt x="4736387" y="30823"/>
                </a:cubicBezTo>
                <a:cubicBezTo>
                  <a:pt x="4752034" y="37778"/>
                  <a:pt x="4761117" y="56609"/>
                  <a:pt x="4777483" y="61645"/>
                </a:cubicBezTo>
                <a:cubicBezTo>
                  <a:pt x="4807124" y="70765"/>
                  <a:pt x="4839128" y="68494"/>
                  <a:pt x="4869951" y="71919"/>
                </a:cubicBezTo>
                <a:cubicBezTo>
                  <a:pt x="4984256" y="157650"/>
                  <a:pt x="4804817" y="29080"/>
                  <a:pt x="5075434" y="164387"/>
                </a:cubicBezTo>
                <a:cubicBezTo>
                  <a:pt x="5109681" y="181510"/>
                  <a:pt x="5143186" y="200206"/>
                  <a:pt x="5178175" y="215757"/>
                </a:cubicBezTo>
                <a:cubicBezTo>
                  <a:pt x="5204914" y="227641"/>
                  <a:pt x="5233731" y="234472"/>
                  <a:pt x="5260369" y="246580"/>
                </a:cubicBezTo>
                <a:cubicBezTo>
                  <a:pt x="5309169" y="268762"/>
                  <a:pt x="5354936" y="297383"/>
                  <a:pt x="5404207" y="318499"/>
                </a:cubicBezTo>
                <a:cubicBezTo>
                  <a:pt x="5428180" y="328773"/>
                  <a:pt x="5453162" y="336957"/>
                  <a:pt x="5476126" y="349322"/>
                </a:cubicBezTo>
                <a:cubicBezTo>
                  <a:pt x="5497870" y="361030"/>
                  <a:pt x="5516439" y="377974"/>
                  <a:pt x="5537771" y="390418"/>
                </a:cubicBezTo>
                <a:cubicBezTo>
                  <a:pt x="5557615" y="401994"/>
                  <a:pt x="5580595" y="408066"/>
                  <a:pt x="5599416" y="421241"/>
                </a:cubicBezTo>
                <a:cubicBezTo>
                  <a:pt x="5615287" y="432351"/>
                  <a:pt x="5624641" y="451227"/>
                  <a:pt x="5640512" y="462337"/>
                </a:cubicBezTo>
                <a:cubicBezTo>
                  <a:pt x="5659333" y="475512"/>
                  <a:pt x="5683042" y="480416"/>
                  <a:pt x="5702157" y="493160"/>
                </a:cubicBezTo>
                <a:cubicBezTo>
                  <a:pt x="5860737" y="598881"/>
                  <a:pt x="5671779" y="498520"/>
                  <a:pt x="5825447" y="575353"/>
                </a:cubicBezTo>
                <a:cubicBezTo>
                  <a:pt x="5930167" y="680073"/>
                  <a:pt x="5782867" y="541437"/>
                  <a:pt x="5948737" y="657546"/>
                </a:cubicBezTo>
                <a:cubicBezTo>
                  <a:pt x="5992563" y="688224"/>
                  <a:pt x="6021276" y="743372"/>
                  <a:pt x="6072027" y="760288"/>
                </a:cubicBezTo>
                <a:cubicBezTo>
                  <a:pt x="6117380" y="775405"/>
                  <a:pt x="6093163" y="765719"/>
                  <a:pt x="6143946" y="791110"/>
                </a:cubicBezTo>
                <a:cubicBezTo>
                  <a:pt x="6230586" y="877750"/>
                  <a:pt x="6131700" y="783368"/>
                  <a:pt x="6256962" y="883578"/>
                </a:cubicBezTo>
                <a:cubicBezTo>
                  <a:pt x="6268308" y="892655"/>
                  <a:pt x="6276160" y="905682"/>
                  <a:pt x="6287784" y="914400"/>
                </a:cubicBezTo>
                <a:cubicBezTo>
                  <a:pt x="6316216" y="935724"/>
                  <a:pt x="6370347" y="960819"/>
                  <a:pt x="6400800" y="976045"/>
                </a:cubicBezTo>
                <a:cubicBezTo>
                  <a:pt x="6411074" y="989744"/>
                  <a:pt x="6418468" y="1006180"/>
                  <a:pt x="6431623" y="1017142"/>
                </a:cubicBezTo>
                <a:cubicBezTo>
                  <a:pt x="6439943" y="1024075"/>
                  <a:pt x="6452759" y="1022573"/>
                  <a:pt x="6462445" y="1027416"/>
                </a:cubicBezTo>
                <a:cubicBezTo>
                  <a:pt x="6480306" y="1036346"/>
                  <a:pt x="6497201" y="1047161"/>
                  <a:pt x="6513816" y="1058238"/>
                </a:cubicBezTo>
                <a:cubicBezTo>
                  <a:pt x="6580912" y="1102969"/>
                  <a:pt x="6530923" y="1074369"/>
                  <a:pt x="6596009" y="1130157"/>
                </a:cubicBezTo>
                <a:cubicBezTo>
                  <a:pt x="6605385" y="1138193"/>
                  <a:pt x="6617346" y="1142801"/>
                  <a:pt x="6626832" y="1150706"/>
                </a:cubicBezTo>
                <a:cubicBezTo>
                  <a:pt x="6637994" y="1160008"/>
                  <a:pt x="6644658" y="1175030"/>
                  <a:pt x="6657654" y="1181528"/>
                </a:cubicBezTo>
                <a:cubicBezTo>
                  <a:pt x="6673273" y="1189338"/>
                  <a:pt x="6691901" y="1188377"/>
                  <a:pt x="6709025" y="1191802"/>
                </a:cubicBezTo>
                <a:cubicBezTo>
                  <a:pt x="6722724" y="1198652"/>
                  <a:pt x="6736823" y="1204752"/>
                  <a:pt x="6750121" y="1212351"/>
                </a:cubicBezTo>
                <a:cubicBezTo>
                  <a:pt x="6760842" y="1218477"/>
                  <a:pt x="6769899" y="1227377"/>
                  <a:pt x="6780944" y="1232899"/>
                </a:cubicBezTo>
                <a:cubicBezTo>
                  <a:pt x="6790630" y="1237742"/>
                  <a:pt x="6801492" y="1239748"/>
                  <a:pt x="6811766" y="1243173"/>
                </a:cubicBezTo>
                <a:cubicBezTo>
                  <a:pt x="6822040" y="1250023"/>
                  <a:pt x="6831544" y="1258200"/>
                  <a:pt x="6842589" y="1263722"/>
                </a:cubicBezTo>
                <a:cubicBezTo>
                  <a:pt x="6852275" y="1268565"/>
                  <a:pt x="6864598" y="1267701"/>
                  <a:pt x="6873411" y="1273996"/>
                </a:cubicBezTo>
                <a:cubicBezTo>
                  <a:pt x="6889176" y="1285256"/>
                  <a:pt x="6898212" y="1304616"/>
                  <a:pt x="6914508" y="1315092"/>
                </a:cubicBezTo>
                <a:cubicBezTo>
                  <a:pt x="6975048" y="1354010"/>
                  <a:pt x="6995601" y="1359247"/>
                  <a:pt x="7048072" y="1376737"/>
                </a:cubicBezTo>
                <a:cubicBezTo>
                  <a:pt x="7061771" y="1387011"/>
                  <a:pt x="7074301" y="1399064"/>
                  <a:pt x="7089169" y="1407560"/>
                </a:cubicBezTo>
                <a:cubicBezTo>
                  <a:pt x="7098572" y="1412933"/>
                  <a:pt x="7110980" y="1411827"/>
                  <a:pt x="7119991" y="1417834"/>
                </a:cubicBezTo>
                <a:cubicBezTo>
                  <a:pt x="7132081" y="1425894"/>
                  <a:pt x="7138355" y="1441180"/>
                  <a:pt x="7150814" y="1448656"/>
                </a:cubicBezTo>
                <a:cubicBezTo>
                  <a:pt x="7256704" y="1512190"/>
                  <a:pt x="7213958" y="1442075"/>
                  <a:pt x="7346023" y="1541124"/>
                </a:cubicBezTo>
                <a:cubicBezTo>
                  <a:pt x="7359722" y="1551398"/>
                  <a:pt x="7372195" y="1563551"/>
                  <a:pt x="7387119" y="1571946"/>
                </a:cubicBezTo>
                <a:cubicBezTo>
                  <a:pt x="7427166" y="1594472"/>
                  <a:pt x="7510409" y="1633591"/>
                  <a:pt x="7510409" y="1633591"/>
                </a:cubicBezTo>
                <a:cubicBezTo>
                  <a:pt x="7553129" y="1697674"/>
                  <a:pt x="7505065" y="1639242"/>
                  <a:pt x="7561780" y="1674688"/>
                </a:cubicBezTo>
                <a:cubicBezTo>
                  <a:pt x="7580376" y="1686310"/>
                  <a:pt x="7595236" y="1703138"/>
                  <a:pt x="7613151" y="1715784"/>
                </a:cubicBezTo>
                <a:cubicBezTo>
                  <a:pt x="7723277" y="1793520"/>
                  <a:pt x="7700297" y="1779906"/>
                  <a:pt x="7777537" y="1818526"/>
                </a:cubicBezTo>
                <a:cubicBezTo>
                  <a:pt x="7822490" y="1885956"/>
                  <a:pt x="7764636" y="1812841"/>
                  <a:pt x="7859730" y="1869897"/>
                </a:cubicBezTo>
                <a:cubicBezTo>
                  <a:pt x="7876342" y="1879864"/>
                  <a:pt x="7885699" y="1898891"/>
                  <a:pt x="7900827" y="1910993"/>
                </a:cubicBezTo>
                <a:cubicBezTo>
                  <a:pt x="7989177" y="1981672"/>
                  <a:pt x="7938581" y="1918792"/>
                  <a:pt x="8013843" y="2003461"/>
                </a:cubicBezTo>
                <a:cubicBezTo>
                  <a:pt x="8025219" y="2016259"/>
                  <a:pt x="8033210" y="2031829"/>
                  <a:pt x="8044665" y="2044557"/>
                </a:cubicBezTo>
                <a:cubicBezTo>
                  <a:pt x="8064105" y="2066157"/>
                  <a:pt x="8106310" y="2106202"/>
                  <a:pt x="8106310" y="2106202"/>
                </a:cubicBezTo>
                <a:cubicBezTo>
                  <a:pt x="8113159" y="2119901"/>
                  <a:pt x="8120825" y="2133222"/>
                  <a:pt x="8126858" y="2147299"/>
                </a:cubicBezTo>
                <a:cubicBezTo>
                  <a:pt x="8131124" y="2157253"/>
                  <a:pt x="8132290" y="2168435"/>
                  <a:pt x="8137133" y="2178122"/>
                </a:cubicBezTo>
                <a:cubicBezTo>
                  <a:pt x="8142655" y="2189166"/>
                  <a:pt x="8152666" y="2197660"/>
                  <a:pt x="8157681" y="2208944"/>
                </a:cubicBezTo>
                <a:cubicBezTo>
                  <a:pt x="8166478" y="2228737"/>
                  <a:pt x="8178229" y="2270589"/>
                  <a:pt x="8178229" y="2270589"/>
                </a:cubicBezTo>
                <a:cubicBezTo>
                  <a:pt x="8170148" y="2294832"/>
                  <a:pt x="8170911" y="2307857"/>
                  <a:pt x="8147407" y="2321960"/>
                </a:cubicBezTo>
                <a:cubicBezTo>
                  <a:pt x="8138120" y="2327532"/>
                  <a:pt x="8126858" y="2328809"/>
                  <a:pt x="8116584" y="2332234"/>
                </a:cubicBezTo>
                <a:cubicBezTo>
                  <a:pt x="8109735" y="2342508"/>
                  <a:pt x="8104767" y="2354325"/>
                  <a:pt x="8096036" y="2363056"/>
                </a:cubicBezTo>
                <a:cubicBezTo>
                  <a:pt x="8036445" y="2422647"/>
                  <a:pt x="8016447" y="2393879"/>
                  <a:pt x="7911101" y="239387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673A1EC-9267-4B0E-AD3F-E3858711D22F}"/>
              </a:ext>
            </a:extLst>
          </p:cNvPr>
          <p:cNvSpPr/>
          <p:nvPr/>
        </p:nvSpPr>
        <p:spPr>
          <a:xfrm>
            <a:off x="6986427" y="1178978"/>
            <a:ext cx="5661061" cy="5417031"/>
          </a:xfrm>
          <a:custGeom>
            <a:avLst/>
            <a:gdLst>
              <a:gd name="connsiteX0" fmla="*/ 1613043 w 5270643"/>
              <a:gd name="connsiteY0" fmla="*/ 4554002 h 5427305"/>
              <a:gd name="connsiteX1" fmla="*/ 1602768 w 5270643"/>
              <a:gd name="connsiteY1" fmla="*/ 4471809 h 5427305"/>
              <a:gd name="connsiteX2" fmla="*/ 1561672 w 5270643"/>
              <a:gd name="connsiteY2" fmla="*/ 3536860 h 5427305"/>
              <a:gd name="connsiteX3" fmla="*/ 1571946 w 5270643"/>
              <a:gd name="connsiteY3" fmla="*/ 3280006 h 5427305"/>
              <a:gd name="connsiteX4" fmla="*/ 1582220 w 5270643"/>
              <a:gd name="connsiteY4" fmla="*/ 3249184 h 5427305"/>
              <a:gd name="connsiteX5" fmla="*/ 1592494 w 5270643"/>
              <a:gd name="connsiteY5" fmla="*/ 3197813 h 5427305"/>
              <a:gd name="connsiteX6" fmla="*/ 1623317 w 5270643"/>
              <a:gd name="connsiteY6" fmla="*/ 3105346 h 5427305"/>
              <a:gd name="connsiteX7" fmla="*/ 1633591 w 5270643"/>
              <a:gd name="connsiteY7" fmla="*/ 3033426 h 5427305"/>
              <a:gd name="connsiteX8" fmla="*/ 1654139 w 5270643"/>
              <a:gd name="connsiteY8" fmla="*/ 2817669 h 5427305"/>
              <a:gd name="connsiteX9" fmla="*/ 1674688 w 5270643"/>
              <a:gd name="connsiteY9" fmla="*/ 2725202 h 5427305"/>
              <a:gd name="connsiteX10" fmla="*/ 1654139 w 5270643"/>
              <a:gd name="connsiteY10" fmla="*/ 2406703 h 5427305"/>
              <a:gd name="connsiteX11" fmla="*/ 1643865 w 5270643"/>
              <a:gd name="connsiteY11" fmla="*/ 2375880 h 5427305"/>
              <a:gd name="connsiteX12" fmla="*/ 1623317 w 5270643"/>
              <a:gd name="connsiteY12" fmla="*/ 2345058 h 5427305"/>
              <a:gd name="connsiteX13" fmla="*/ 1602768 w 5270643"/>
              <a:gd name="connsiteY13" fmla="*/ 2283413 h 5427305"/>
              <a:gd name="connsiteX14" fmla="*/ 1551398 w 5270643"/>
              <a:gd name="connsiteY14" fmla="*/ 2221768 h 5427305"/>
              <a:gd name="connsiteX15" fmla="*/ 1520575 w 5270643"/>
              <a:gd name="connsiteY15" fmla="*/ 2180671 h 5427305"/>
              <a:gd name="connsiteX16" fmla="*/ 1489753 w 5270643"/>
              <a:gd name="connsiteY16" fmla="*/ 2149849 h 5427305"/>
              <a:gd name="connsiteX17" fmla="*/ 1428108 w 5270643"/>
              <a:gd name="connsiteY17" fmla="*/ 2077930 h 5427305"/>
              <a:gd name="connsiteX18" fmla="*/ 1417834 w 5270643"/>
              <a:gd name="connsiteY18" fmla="*/ 2047107 h 5427305"/>
              <a:gd name="connsiteX19" fmla="*/ 1335640 w 5270643"/>
              <a:gd name="connsiteY19" fmla="*/ 1975188 h 5427305"/>
              <a:gd name="connsiteX20" fmla="*/ 1284270 w 5270643"/>
              <a:gd name="connsiteY20" fmla="*/ 1944366 h 5427305"/>
              <a:gd name="connsiteX21" fmla="*/ 1243173 w 5270643"/>
              <a:gd name="connsiteY21" fmla="*/ 1923818 h 5427305"/>
              <a:gd name="connsiteX22" fmla="*/ 1181528 w 5270643"/>
              <a:gd name="connsiteY22" fmla="*/ 1882721 h 5427305"/>
              <a:gd name="connsiteX23" fmla="*/ 1109609 w 5270643"/>
              <a:gd name="connsiteY23" fmla="*/ 1862173 h 5427305"/>
              <a:gd name="connsiteX24" fmla="*/ 1068512 w 5270643"/>
              <a:gd name="connsiteY24" fmla="*/ 1831350 h 5427305"/>
              <a:gd name="connsiteX25" fmla="*/ 955497 w 5270643"/>
              <a:gd name="connsiteY25" fmla="*/ 1810802 h 5427305"/>
              <a:gd name="connsiteX26" fmla="*/ 924674 w 5270643"/>
              <a:gd name="connsiteY26" fmla="*/ 1800528 h 5427305"/>
              <a:gd name="connsiteX27" fmla="*/ 873303 w 5270643"/>
              <a:gd name="connsiteY27" fmla="*/ 1769705 h 5427305"/>
              <a:gd name="connsiteX28" fmla="*/ 770562 w 5270643"/>
              <a:gd name="connsiteY28" fmla="*/ 1749157 h 5427305"/>
              <a:gd name="connsiteX29" fmla="*/ 739739 w 5270643"/>
              <a:gd name="connsiteY29" fmla="*/ 1738883 h 5427305"/>
              <a:gd name="connsiteX30" fmla="*/ 688368 w 5270643"/>
              <a:gd name="connsiteY30" fmla="*/ 1718334 h 5427305"/>
              <a:gd name="connsiteX31" fmla="*/ 647272 w 5270643"/>
              <a:gd name="connsiteY31" fmla="*/ 1708060 h 5427305"/>
              <a:gd name="connsiteX32" fmla="*/ 554804 w 5270643"/>
              <a:gd name="connsiteY32" fmla="*/ 1687512 h 5427305"/>
              <a:gd name="connsiteX33" fmla="*/ 503434 w 5270643"/>
              <a:gd name="connsiteY33" fmla="*/ 1656689 h 5427305"/>
              <a:gd name="connsiteX34" fmla="*/ 452063 w 5270643"/>
              <a:gd name="connsiteY34" fmla="*/ 1646415 h 5427305"/>
              <a:gd name="connsiteX35" fmla="*/ 390418 w 5270643"/>
              <a:gd name="connsiteY35" fmla="*/ 1595044 h 5427305"/>
              <a:gd name="connsiteX36" fmla="*/ 380144 w 5270643"/>
              <a:gd name="connsiteY36" fmla="*/ 1564222 h 5427305"/>
              <a:gd name="connsiteX37" fmla="*/ 318499 w 5270643"/>
              <a:gd name="connsiteY37" fmla="*/ 1512851 h 5427305"/>
              <a:gd name="connsiteX38" fmla="*/ 297951 w 5270643"/>
              <a:gd name="connsiteY38" fmla="*/ 1482029 h 5427305"/>
              <a:gd name="connsiteX39" fmla="*/ 246580 w 5270643"/>
              <a:gd name="connsiteY39" fmla="*/ 1430658 h 5427305"/>
              <a:gd name="connsiteX40" fmla="*/ 226031 w 5270643"/>
              <a:gd name="connsiteY40" fmla="*/ 1379287 h 5427305"/>
              <a:gd name="connsiteX41" fmla="*/ 195209 w 5270643"/>
              <a:gd name="connsiteY41" fmla="*/ 1348465 h 5427305"/>
              <a:gd name="connsiteX42" fmla="*/ 164386 w 5270643"/>
              <a:gd name="connsiteY42" fmla="*/ 1307368 h 5427305"/>
              <a:gd name="connsiteX43" fmla="*/ 154112 w 5270643"/>
              <a:gd name="connsiteY43" fmla="*/ 1276546 h 5427305"/>
              <a:gd name="connsiteX44" fmla="*/ 123290 w 5270643"/>
              <a:gd name="connsiteY44" fmla="*/ 1255997 h 5427305"/>
              <a:gd name="connsiteX45" fmla="*/ 113016 w 5270643"/>
              <a:gd name="connsiteY45" fmla="*/ 1194352 h 5427305"/>
              <a:gd name="connsiteX46" fmla="*/ 92467 w 5270643"/>
              <a:gd name="connsiteY46" fmla="*/ 1163530 h 5427305"/>
              <a:gd name="connsiteX47" fmla="*/ 82193 w 5270643"/>
              <a:gd name="connsiteY47" fmla="*/ 1122433 h 5427305"/>
              <a:gd name="connsiteX48" fmla="*/ 61645 w 5270643"/>
              <a:gd name="connsiteY48" fmla="*/ 1081337 h 5427305"/>
              <a:gd name="connsiteX49" fmla="*/ 41097 w 5270643"/>
              <a:gd name="connsiteY49" fmla="*/ 978595 h 5427305"/>
              <a:gd name="connsiteX50" fmla="*/ 30822 w 5270643"/>
              <a:gd name="connsiteY50" fmla="*/ 834757 h 5427305"/>
              <a:gd name="connsiteX51" fmla="*/ 10274 w 5270643"/>
              <a:gd name="connsiteY51" fmla="*/ 762838 h 5427305"/>
              <a:gd name="connsiteX52" fmla="*/ 0 w 5270643"/>
              <a:gd name="connsiteY52" fmla="*/ 660096 h 5427305"/>
              <a:gd name="connsiteX53" fmla="*/ 20548 w 5270643"/>
              <a:gd name="connsiteY53" fmla="*/ 382694 h 5427305"/>
              <a:gd name="connsiteX54" fmla="*/ 82193 w 5270643"/>
              <a:gd name="connsiteY54" fmla="*/ 279952 h 5427305"/>
              <a:gd name="connsiteX55" fmla="*/ 143838 w 5270643"/>
              <a:gd name="connsiteY55" fmla="*/ 249130 h 5427305"/>
              <a:gd name="connsiteX56" fmla="*/ 184935 w 5270643"/>
              <a:gd name="connsiteY56" fmla="*/ 238856 h 5427305"/>
              <a:gd name="connsiteX57" fmla="*/ 246580 w 5270643"/>
              <a:gd name="connsiteY57" fmla="*/ 208033 h 5427305"/>
              <a:gd name="connsiteX58" fmla="*/ 277402 w 5270643"/>
              <a:gd name="connsiteY58" fmla="*/ 187485 h 5427305"/>
              <a:gd name="connsiteX59" fmla="*/ 482885 w 5270643"/>
              <a:gd name="connsiteY59" fmla="*/ 156662 h 5427305"/>
              <a:gd name="connsiteX60" fmla="*/ 636998 w 5270643"/>
              <a:gd name="connsiteY60" fmla="*/ 125840 h 5427305"/>
              <a:gd name="connsiteX61" fmla="*/ 688368 w 5270643"/>
              <a:gd name="connsiteY61" fmla="*/ 105292 h 5427305"/>
              <a:gd name="connsiteX62" fmla="*/ 791110 w 5270643"/>
              <a:gd name="connsiteY62" fmla="*/ 95018 h 5427305"/>
              <a:gd name="connsiteX63" fmla="*/ 1099335 w 5270643"/>
              <a:gd name="connsiteY63" fmla="*/ 64195 h 5427305"/>
              <a:gd name="connsiteX64" fmla="*/ 2147299 w 5270643"/>
              <a:gd name="connsiteY64" fmla="*/ 43647 h 5427305"/>
              <a:gd name="connsiteX65" fmla="*/ 3585681 w 5270643"/>
              <a:gd name="connsiteY65" fmla="*/ 74469 h 5427305"/>
              <a:gd name="connsiteX66" fmla="*/ 3719245 w 5270643"/>
              <a:gd name="connsiteY66" fmla="*/ 105292 h 5427305"/>
              <a:gd name="connsiteX67" fmla="*/ 3863083 w 5270643"/>
              <a:gd name="connsiteY67" fmla="*/ 115566 h 5427305"/>
              <a:gd name="connsiteX68" fmla="*/ 3965825 w 5270643"/>
              <a:gd name="connsiteY68" fmla="*/ 125840 h 5427305"/>
              <a:gd name="connsiteX69" fmla="*/ 4109663 w 5270643"/>
              <a:gd name="connsiteY69" fmla="*/ 156662 h 5427305"/>
              <a:gd name="connsiteX70" fmla="*/ 4202130 w 5270643"/>
              <a:gd name="connsiteY70" fmla="*/ 187485 h 5427305"/>
              <a:gd name="connsiteX71" fmla="*/ 4263775 w 5270643"/>
              <a:gd name="connsiteY71" fmla="*/ 218307 h 5427305"/>
              <a:gd name="connsiteX72" fmla="*/ 4325420 w 5270643"/>
              <a:gd name="connsiteY72" fmla="*/ 269678 h 5427305"/>
              <a:gd name="connsiteX73" fmla="*/ 4448710 w 5270643"/>
              <a:gd name="connsiteY73" fmla="*/ 351871 h 5427305"/>
              <a:gd name="connsiteX74" fmla="*/ 4500081 w 5270643"/>
              <a:gd name="connsiteY74" fmla="*/ 403242 h 5427305"/>
              <a:gd name="connsiteX75" fmla="*/ 4582274 w 5270643"/>
              <a:gd name="connsiteY75" fmla="*/ 464887 h 5427305"/>
              <a:gd name="connsiteX76" fmla="*/ 4664467 w 5270643"/>
              <a:gd name="connsiteY76" fmla="*/ 577903 h 5427305"/>
              <a:gd name="connsiteX77" fmla="*/ 4726112 w 5270643"/>
              <a:gd name="connsiteY77" fmla="*/ 670370 h 5427305"/>
              <a:gd name="connsiteX78" fmla="*/ 4777483 w 5270643"/>
              <a:gd name="connsiteY78" fmla="*/ 762838 h 5427305"/>
              <a:gd name="connsiteX79" fmla="*/ 4798031 w 5270643"/>
              <a:gd name="connsiteY79" fmla="*/ 824483 h 5427305"/>
              <a:gd name="connsiteX80" fmla="*/ 4900773 w 5270643"/>
              <a:gd name="connsiteY80" fmla="*/ 1009418 h 5427305"/>
              <a:gd name="connsiteX81" fmla="*/ 4941870 w 5270643"/>
              <a:gd name="connsiteY81" fmla="*/ 1214901 h 5427305"/>
              <a:gd name="connsiteX82" fmla="*/ 4982966 w 5270643"/>
              <a:gd name="connsiteY82" fmla="*/ 1297094 h 5427305"/>
              <a:gd name="connsiteX83" fmla="*/ 5054885 w 5270643"/>
              <a:gd name="connsiteY83" fmla="*/ 1543674 h 5427305"/>
              <a:gd name="connsiteX84" fmla="*/ 5065159 w 5270643"/>
              <a:gd name="connsiteY84" fmla="*/ 1625867 h 5427305"/>
              <a:gd name="connsiteX85" fmla="*/ 5075434 w 5270643"/>
              <a:gd name="connsiteY85" fmla="*/ 1697786 h 5427305"/>
              <a:gd name="connsiteX86" fmla="*/ 5106256 w 5270643"/>
              <a:gd name="connsiteY86" fmla="*/ 1779979 h 5427305"/>
              <a:gd name="connsiteX87" fmla="*/ 5147353 w 5270643"/>
              <a:gd name="connsiteY87" fmla="*/ 2242316 h 5427305"/>
              <a:gd name="connsiteX88" fmla="*/ 5178175 w 5270643"/>
              <a:gd name="connsiteY88" fmla="*/ 2673831 h 5427305"/>
              <a:gd name="connsiteX89" fmla="*/ 5188449 w 5270643"/>
              <a:gd name="connsiteY89" fmla="*/ 2776573 h 5427305"/>
              <a:gd name="connsiteX90" fmla="*/ 5219272 w 5270643"/>
              <a:gd name="connsiteY90" fmla="*/ 2858766 h 5427305"/>
              <a:gd name="connsiteX91" fmla="*/ 5250094 w 5270643"/>
              <a:gd name="connsiteY91" fmla="*/ 2951233 h 5427305"/>
              <a:gd name="connsiteX92" fmla="*/ 5270643 w 5270643"/>
              <a:gd name="connsiteY92" fmla="*/ 3321103 h 5427305"/>
              <a:gd name="connsiteX93" fmla="*/ 5250094 w 5270643"/>
              <a:gd name="connsiteY93" fmla="*/ 3896456 h 5427305"/>
              <a:gd name="connsiteX94" fmla="*/ 5239820 w 5270643"/>
              <a:gd name="connsiteY94" fmla="*/ 3937552 h 5427305"/>
              <a:gd name="connsiteX95" fmla="*/ 5178175 w 5270643"/>
              <a:gd name="connsiteY95" fmla="*/ 4019746 h 5427305"/>
              <a:gd name="connsiteX96" fmla="*/ 5095982 w 5270643"/>
              <a:gd name="connsiteY96" fmla="*/ 4286874 h 5427305"/>
              <a:gd name="connsiteX97" fmla="*/ 5034337 w 5270643"/>
              <a:gd name="connsiteY97" fmla="*/ 4502631 h 5427305"/>
              <a:gd name="connsiteX98" fmla="*/ 4952144 w 5270643"/>
              <a:gd name="connsiteY98" fmla="*/ 4646469 h 5427305"/>
              <a:gd name="connsiteX99" fmla="*/ 4911047 w 5270643"/>
              <a:gd name="connsiteY99" fmla="*/ 4718388 h 5427305"/>
              <a:gd name="connsiteX100" fmla="*/ 4664467 w 5270643"/>
              <a:gd name="connsiteY100" fmla="*/ 4954694 h 5427305"/>
              <a:gd name="connsiteX101" fmla="*/ 4613097 w 5270643"/>
              <a:gd name="connsiteY101" fmla="*/ 4964968 h 5427305"/>
              <a:gd name="connsiteX102" fmla="*/ 4387065 w 5270643"/>
              <a:gd name="connsiteY102" fmla="*/ 5067710 h 5427305"/>
              <a:gd name="connsiteX103" fmla="*/ 4345968 w 5270643"/>
              <a:gd name="connsiteY103" fmla="*/ 5088258 h 5427305"/>
              <a:gd name="connsiteX104" fmla="*/ 4284324 w 5270643"/>
              <a:gd name="connsiteY104" fmla="*/ 5098532 h 5427305"/>
              <a:gd name="connsiteX105" fmla="*/ 4140485 w 5270643"/>
              <a:gd name="connsiteY105" fmla="*/ 5149903 h 5427305"/>
              <a:gd name="connsiteX106" fmla="*/ 3996647 w 5270643"/>
              <a:gd name="connsiteY106" fmla="*/ 5191000 h 5427305"/>
              <a:gd name="connsiteX107" fmla="*/ 3924728 w 5270643"/>
              <a:gd name="connsiteY107" fmla="*/ 5221822 h 5427305"/>
              <a:gd name="connsiteX108" fmla="*/ 3883631 w 5270643"/>
              <a:gd name="connsiteY108" fmla="*/ 5232096 h 5427305"/>
              <a:gd name="connsiteX109" fmla="*/ 3791164 w 5270643"/>
              <a:gd name="connsiteY109" fmla="*/ 5252644 h 5427305"/>
              <a:gd name="connsiteX110" fmla="*/ 3750067 w 5270643"/>
              <a:gd name="connsiteY110" fmla="*/ 5273193 h 5427305"/>
              <a:gd name="connsiteX111" fmla="*/ 3657600 w 5270643"/>
              <a:gd name="connsiteY111" fmla="*/ 5293741 h 5427305"/>
              <a:gd name="connsiteX112" fmla="*/ 3575407 w 5270643"/>
              <a:gd name="connsiteY112" fmla="*/ 5314289 h 5427305"/>
              <a:gd name="connsiteX113" fmla="*/ 3554858 w 5270643"/>
              <a:gd name="connsiteY113" fmla="*/ 5334838 h 5427305"/>
              <a:gd name="connsiteX114" fmla="*/ 3390472 w 5270643"/>
              <a:gd name="connsiteY114" fmla="*/ 5355386 h 5427305"/>
              <a:gd name="connsiteX115" fmla="*/ 3298004 w 5270643"/>
              <a:gd name="connsiteY115" fmla="*/ 5386209 h 5427305"/>
              <a:gd name="connsiteX116" fmla="*/ 3123344 w 5270643"/>
              <a:gd name="connsiteY116" fmla="*/ 5417031 h 5427305"/>
              <a:gd name="connsiteX117" fmla="*/ 2979506 w 5270643"/>
              <a:gd name="connsiteY117" fmla="*/ 5427305 h 5427305"/>
              <a:gd name="connsiteX118" fmla="*/ 2147299 w 5270643"/>
              <a:gd name="connsiteY118" fmla="*/ 5396483 h 5427305"/>
              <a:gd name="connsiteX119" fmla="*/ 2106202 w 5270643"/>
              <a:gd name="connsiteY119" fmla="*/ 5386209 h 5427305"/>
              <a:gd name="connsiteX120" fmla="*/ 1993186 w 5270643"/>
              <a:gd name="connsiteY120" fmla="*/ 5365660 h 5427305"/>
              <a:gd name="connsiteX121" fmla="*/ 1839074 w 5270643"/>
              <a:gd name="connsiteY121" fmla="*/ 5324564 h 5427305"/>
              <a:gd name="connsiteX122" fmla="*/ 1654139 w 5270643"/>
              <a:gd name="connsiteY122" fmla="*/ 5252644 h 5427305"/>
              <a:gd name="connsiteX123" fmla="*/ 1602768 w 5270643"/>
              <a:gd name="connsiteY123" fmla="*/ 5221822 h 5427305"/>
              <a:gd name="connsiteX124" fmla="*/ 1530849 w 5270643"/>
              <a:gd name="connsiteY124" fmla="*/ 5211548 h 5427305"/>
              <a:gd name="connsiteX125" fmla="*/ 1489753 w 5270643"/>
              <a:gd name="connsiteY125" fmla="*/ 5170451 h 5427305"/>
              <a:gd name="connsiteX126" fmla="*/ 1458930 w 5270643"/>
              <a:gd name="connsiteY126" fmla="*/ 5149903 h 5427305"/>
              <a:gd name="connsiteX127" fmla="*/ 1428108 w 5270643"/>
              <a:gd name="connsiteY127" fmla="*/ 5108806 h 5427305"/>
              <a:gd name="connsiteX128" fmla="*/ 1407559 w 5270643"/>
              <a:gd name="connsiteY128" fmla="*/ 5077984 h 5427305"/>
              <a:gd name="connsiteX129" fmla="*/ 1356189 w 5270643"/>
              <a:gd name="connsiteY129" fmla="*/ 5036887 h 5427305"/>
              <a:gd name="connsiteX130" fmla="*/ 1345915 w 5270643"/>
              <a:gd name="connsiteY130" fmla="*/ 5006065 h 5427305"/>
              <a:gd name="connsiteX131" fmla="*/ 1284270 w 5270643"/>
              <a:gd name="connsiteY131" fmla="*/ 4923871 h 5427305"/>
              <a:gd name="connsiteX132" fmla="*/ 1243173 w 5270643"/>
              <a:gd name="connsiteY132" fmla="*/ 4851952 h 5427305"/>
              <a:gd name="connsiteX133" fmla="*/ 1232899 w 5270643"/>
              <a:gd name="connsiteY133" fmla="*/ 4810856 h 5427305"/>
              <a:gd name="connsiteX134" fmla="*/ 1212351 w 5270643"/>
              <a:gd name="connsiteY134" fmla="*/ 4677292 h 5427305"/>
              <a:gd name="connsiteX135" fmla="*/ 1232899 w 5270643"/>
              <a:gd name="connsiteY135" fmla="*/ 4451260 h 5427305"/>
              <a:gd name="connsiteX136" fmla="*/ 1273995 w 5270643"/>
              <a:gd name="connsiteY136" fmla="*/ 4430712 h 5427305"/>
              <a:gd name="connsiteX137" fmla="*/ 1345915 w 5270643"/>
              <a:gd name="connsiteY137" fmla="*/ 4389615 h 5427305"/>
              <a:gd name="connsiteX138" fmla="*/ 1438382 w 5270643"/>
              <a:gd name="connsiteY138" fmla="*/ 4307422 h 5427305"/>
              <a:gd name="connsiteX139" fmla="*/ 1469204 w 5270643"/>
              <a:gd name="connsiteY139" fmla="*/ 4297148 h 5427305"/>
              <a:gd name="connsiteX140" fmla="*/ 1541124 w 5270643"/>
              <a:gd name="connsiteY140" fmla="*/ 4245777 h 5427305"/>
              <a:gd name="connsiteX141" fmla="*/ 1571946 w 5270643"/>
              <a:gd name="connsiteY141" fmla="*/ 4235503 h 5427305"/>
              <a:gd name="connsiteX142" fmla="*/ 1602768 w 5270643"/>
              <a:gd name="connsiteY142" fmla="*/ 4214955 h 5427305"/>
              <a:gd name="connsiteX143" fmla="*/ 1633591 w 5270643"/>
              <a:gd name="connsiteY143" fmla="*/ 4204680 h 5427305"/>
              <a:gd name="connsiteX144" fmla="*/ 1684962 w 5270643"/>
              <a:gd name="connsiteY144" fmla="*/ 4173858 h 5427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5270643" h="5427305">
                <a:moveTo>
                  <a:pt x="1613043" y="4554002"/>
                </a:moveTo>
                <a:cubicBezTo>
                  <a:pt x="1609618" y="4526604"/>
                  <a:pt x="1603981" y="4499393"/>
                  <a:pt x="1602768" y="4471809"/>
                </a:cubicBezTo>
                <a:cubicBezTo>
                  <a:pt x="1560341" y="3506595"/>
                  <a:pt x="1608255" y="3909532"/>
                  <a:pt x="1561672" y="3536860"/>
                </a:cubicBezTo>
                <a:cubicBezTo>
                  <a:pt x="1565097" y="3451242"/>
                  <a:pt x="1565841" y="3365475"/>
                  <a:pt x="1571946" y="3280006"/>
                </a:cubicBezTo>
                <a:cubicBezTo>
                  <a:pt x="1572718" y="3269204"/>
                  <a:pt x="1579593" y="3259690"/>
                  <a:pt x="1582220" y="3249184"/>
                </a:cubicBezTo>
                <a:cubicBezTo>
                  <a:pt x="1586455" y="3232243"/>
                  <a:pt x="1587697" y="3214604"/>
                  <a:pt x="1592494" y="3197813"/>
                </a:cubicBezTo>
                <a:cubicBezTo>
                  <a:pt x="1601420" y="3166573"/>
                  <a:pt x="1623317" y="3105346"/>
                  <a:pt x="1623317" y="3105346"/>
                </a:cubicBezTo>
                <a:cubicBezTo>
                  <a:pt x="1626742" y="3081373"/>
                  <a:pt x="1631056" y="3057510"/>
                  <a:pt x="1633591" y="3033426"/>
                </a:cubicBezTo>
                <a:cubicBezTo>
                  <a:pt x="1638717" y="2984733"/>
                  <a:pt x="1645120" y="2871785"/>
                  <a:pt x="1654139" y="2817669"/>
                </a:cubicBezTo>
                <a:cubicBezTo>
                  <a:pt x="1659330" y="2786524"/>
                  <a:pt x="1667838" y="2756024"/>
                  <a:pt x="1674688" y="2725202"/>
                </a:cubicBezTo>
                <a:cubicBezTo>
                  <a:pt x="1668452" y="2556846"/>
                  <a:pt x="1686158" y="2518774"/>
                  <a:pt x="1654139" y="2406703"/>
                </a:cubicBezTo>
                <a:cubicBezTo>
                  <a:pt x="1651164" y="2396290"/>
                  <a:pt x="1648708" y="2385567"/>
                  <a:pt x="1643865" y="2375880"/>
                </a:cubicBezTo>
                <a:cubicBezTo>
                  <a:pt x="1638343" y="2364836"/>
                  <a:pt x="1630166" y="2355332"/>
                  <a:pt x="1623317" y="2345058"/>
                </a:cubicBezTo>
                <a:cubicBezTo>
                  <a:pt x="1616467" y="2324510"/>
                  <a:pt x="1614783" y="2301435"/>
                  <a:pt x="1602768" y="2283413"/>
                </a:cubicBezTo>
                <a:cubicBezTo>
                  <a:pt x="1557355" y="2215293"/>
                  <a:pt x="1610726" y="2290985"/>
                  <a:pt x="1551398" y="2221768"/>
                </a:cubicBezTo>
                <a:cubicBezTo>
                  <a:pt x="1540254" y="2208767"/>
                  <a:pt x="1531719" y="2193672"/>
                  <a:pt x="1520575" y="2180671"/>
                </a:cubicBezTo>
                <a:cubicBezTo>
                  <a:pt x="1511119" y="2169639"/>
                  <a:pt x="1499209" y="2160881"/>
                  <a:pt x="1489753" y="2149849"/>
                </a:cubicBezTo>
                <a:cubicBezTo>
                  <a:pt x="1410673" y="2057589"/>
                  <a:pt x="1504588" y="2154410"/>
                  <a:pt x="1428108" y="2077930"/>
                </a:cubicBezTo>
                <a:cubicBezTo>
                  <a:pt x="1424683" y="2067656"/>
                  <a:pt x="1424332" y="2055771"/>
                  <a:pt x="1417834" y="2047107"/>
                </a:cubicBezTo>
                <a:cubicBezTo>
                  <a:pt x="1391898" y="2012525"/>
                  <a:pt x="1369190" y="1996157"/>
                  <a:pt x="1335640" y="1975188"/>
                </a:cubicBezTo>
                <a:cubicBezTo>
                  <a:pt x="1318706" y="1964604"/>
                  <a:pt x="1301726" y="1954064"/>
                  <a:pt x="1284270" y="1944366"/>
                </a:cubicBezTo>
                <a:cubicBezTo>
                  <a:pt x="1270881" y="1936928"/>
                  <a:pt x="1256306" y="1931698"/>
                  <a:pt x="1243173" y="1923818"/>
                </a:cubicBezTo>
                <a:cubicBezTo>
                  <a:pt x="1221996" y="1911112"/>
                  <a:pt x="1205487" y="1888711"/>
                  <a:pt x="1181528" y="1882721"/>
                </a:cubicBezTo>
                <a:cubicBezTo>
                  <a:pt x="1129925" y="1869820"/>
                  <a:pt x="1153827" y="1876912"/>
                  <a:pt x="1109609" y="1862173"/>
                </a:cubicBezTo>
                <a:cubicBezTo>
                  <a:pt x="1095910" y="1851899"/>
                  <a:pt x="1083828" y="1839008"/>
                  <a:pt x="1068512" y="1831350"/>
                </a:cubicBezTo>
                <a:cubicBezTo>
                  <a:pt x="1049135" y="1821662"/>
                  <a:pt x="963854" y="1811996"/>
                  <a:pt x="955497" y="1810802"/>
                </a:cubicBezTo>
                <a:cubicBezTo>
                  <a:pt x="945223" y="1807377"/>
                  <a:pt x="934361" y="1805371"/>
                  <a:pt x="924674" y="1800528"/>
                </a:cubicBezTo>
                <a:cubicBezTo>
                  <a:pt x="906813" y="1791597"/>
                  <a:pt x="892248" y="1776020"/>
                  <a:pt x="873303" y="1769705"/>
                </a:cubicBezTo>
                <a:cubicBezTo>
                  <a:pt x="840170" y="1758661"/>
                  <a:pt x="803695" y="1760201"/>
                  <a:pt x="770562" y="1749157"/>
                </a:cubicBezTo>
                <a:cubicBezTo>
                  <a:pt x="760288" y="1745732"/>
                  <a:pt x="749879" y="1742686"/>
                  <a:pt x="739739" y="1738883"/>
                </a:cubicBezTo>
                <a:cubicBezTo>
                  <a:pt x="722470" y="1732407"/>
                  <a:pt x="705864" y="1724166"/>
                  <a:pt x="688368" y="1718334"/>
                </a:cubicBezTo>
                <a:cubicBezTo>
                  <a:pt x="674972" y="1713869"/>
                  <a:pt x="660849" y="1711939"/>
                  <a:pt x="647272" y="1708060"/>
                </a:cubicBezTo>
                <a:cubicBezTo>
                  <a:pt x="576455" y="1687827"/>
                  <a:pt x="666048" y="1706052"/>
                  <a:pt x="554804" y="1687512"/>
                </a:cubicBezTo>
                <a:cubicBezTo>
                  <a:pt x="537681" y="1677238"/>
                  <a:pt x="521975" y="1664105"/>
                  <a:pt x="503434" y="1656689"/>
                </a:cubicBezTo>
                <a:cubicBezTo>
                  <a:pt x="487220" y="1650203"/>
                  <a:pt x="466273" y="1656565"/>
                  <a:pt x="452063" y="1646415"/>
                </a:cubicBezTo>
                <a:cubicBezTo>
                  <a:pt x="350805" y="1574089"/>
                  <a:pt x="514964" y="1626183"/>
                  <a:pt x="390418" y="1595044"/>
                </a:cubicBezTo>
                <a:cubicBezTo>
                  <a:pt x="386993" y="1584770"/>
                  <a:pt x="386151" y="1573233"/>
                  <a:pt x="380144" y="1564222"/>
                </a:cubicBezTo>
                <a:cubicBezTo>
                  <a:pt x="364324" y="1540493"/>
                  <a:pt x="341240" y="1528012"/>
                  <a:pt x="318499" y="1512851"/>
                </a:cubicBezTo>
                <a:cubicBezTo>
                  <a:pt x="311650" y="1502577"/>
                  <a:pt x="306082" y="1491322"/>
                  <a:pt x="297951" y="1482029"/>
                </a:cubicBezTo>
                <a:cubicBezTo>
                  <a:pt x="282004" y="1463804"/>
                  <a:pt x="246580" y="1430658"/>
                  <a:pt x="246580" y="1430658"/>
                </a:cubicBezTo>
                <a:cubicBezTo>
                  <a:pt x="239730" y="1413534"/>
                  <a:pt x="235806" y="1394926"/>
                  <a:pt x="226031" y="1379287"/>
                </a:cubicBezTo>
                <a:cubicBezTo>
                  <a:pt x="218330" y="1366966"/>
                  <a:pt x="204665" y="1359497"/>
                  <a:pt x="195209" y="1348465"/>
                </a:cubicBezTo>
                <a:cubicBezTo>
                  <a:pt x="184065" y="1335464"/>
                  <a:pt x="174660" y="1321067"/>
                  <a:pt x="164386" y="1307368"/>
                </a:cubicBezTo>
                <a:cubicBezTo>
                  <a:pt x="160961" y="1297094"/>
                  <a:pt x="160877" y="1285003"/>
                  <a:pt x="154112" y="1276546"/>
                </a:cubicBezTo>
                <a:cubicBezTo>
                  <a:pt x="146398" y="1266904"/>
                  <a:pt x="128812" y="1267041"/>
                  <a:pt x="123290" y="1255997"/>
                </a:cubicBezTo>
                <a:cubicBezTo>
                  <a:pt x="113974" y="1237364"/>
                  <a:pt x="119604" y="1214115"/>
                  <a:pt x="113016" y="1194352"/>
                </a:cubicBezTo>
                <a:cubicBezTo>
                  <a:pt x="109111" y="1182638"/>
                  <a:pt x="99317" y="1173804"/>
                  <a:pt x="92467" y="1163530"/>
                </a:cubicBezTo>
                <a:cubicBezTo>
                  <a:pt x="89042" y="1149831"/>
                  <a:pt x="87151" y="1135655"/>
                  <a:pt x="82193" y="1122433"/>
                </a:cubicBezTo>
                <a:cubicBezTo>
                  <a:pt x="76815" y="1108093"/>
                  <a:pt x="65852" y="1096063"/>
                  <a:pt x="61645" y="1081337"/>
                </a:cubicBezTo>
                <a:cubicBezTo>
                  <a:pt x="52050" y="1047755"/>
                  <a:pt x="47946" y="1012842"/>
                  <a:pt x="41097" y="978595"/>
                </a:cubicBezTo>
                <a:cubicBezTo>
                  <a:pt x="37672" y="930649"/>
                  <a:pt x="37620" y="882342"/>
                  <a:pt x="30822" y="834757"/>
                </a:cubicBezTo>
                <a:cubicBezTo>
                  <a:pt x="27296" y="810075"/>
                  <a:pt x="14607" y="787391"/>
                  <a:pt x="10274" y="762838"/>
                </a:cubicBezTo>
                <a:cubicBezTo>
                  <a:pt x="4293" y="728944"/>
                  <a:pt x="3425" y="694343"/>
                  <a:pt x="0" y="660096"/>
                </a:cubicBezTo>
                <a:cubicBezTo>
                  <a:pt x="6849" y="567629"/>
                  <a:pt x="4882" y="474082"/>
                  <a:pt x="20548" y="382694"/>
                </a:cubicBezTo>
                <a:cubicBezTo>
                  <a:pt x="22930" y="368799"/>
                  <a:pt x="53599" y="297824"/>
                  <a:pt x="82193" y="279952"/>
                </a:cubicBezTo>
                <a:cubicBezTo>
                  <a:pt x="101675" y="267776"/>
                  <a:pt x="122507" y="257662"/>
                  <a:pt x="143838" y="249130"/>
                </a:cubicBezTo>
                <a:cubicBezTo>
                  <a:pt x="156949" y="243886"/>
                  <a:pt x="171236" y="242281"/>
                  <a:pt x="184935" y="238856"/>
                </a:cubicBezTo>
                <a:cubicBezTo>
                  <a:pt x="226291" y="197498"/>
                  <a:pt x="180308" y="236435"/>
                  <a:pt x="246580" y="208033"/>
                </a:cubicBezTo>
                <a:cubicBezTo>
                  <a:pt x="257929" y="203169"/>
                  <a:pt x="265688" y="191390"/>
                  <a:pt x="277402" y="187485"/>
                </a:cubicBezTo>
                <a:cubicBezTo>
                  <a:pt x="347488" y="164124"/>
                  <a:pt x="409478" y="163336"/>
                  <a:pt x="482885" y="156662"/>
                </a:cubicBezTo>
                <a:cubicBezTo>
                  <a:pt x="598657" y="110354"/>
                  <a:pt x="455357" y="162168"/>
                  <a:pt x="636998" y="125840"/>
                </a:cubicBezTo>
                <a:cubicBezTo>
                  <a:pt x="655082" y="122223"/>
                  <a:pt x="670284" y="108909"/>
                  <a:pt x="688368" y="105292"/>
                </a:cubicBezTo>
                <a:cubicBezTo>
                  <a:pt x="722118" y="98542"/>
                  <a:pt x="756937" y="99119"/>
                  <a:pt x="791110" y="95018"/>
                </a:cubicBezTo>
                <a:cubicBezTo>
                  <a:pt x="935173" y="77730"/>
                  <a:pt x="954193" y="67917"/>
                  <a:pt x="1099335" y="64195"/>
                </a:cubicBezTo>
                <a:lnTo>
                  <a:pt x="2147299" y="43647"/>
                </a:lnTo>
                <a:cubicBezTo>
                  <a:pt x="2656556" y="-41228"/>
                  <a:pt x="2304009" y="13437"/>
                  <a:pt x="3585681" y="74469"/>
                </a:cubicBezTo>
                <a:cubicBezTo>
                  <a:pt x="3631321" y="76642"/>
                  <a:pt x="3674047" y="98596"/>
                  <a:pt x="3719245" y="105292"/>
                </a:cubicBezTo>
                <a:cubicBezTo>
                  <a:pt x="3766794" y="112336"/>
                  <a:pt x="3815181" y="111574"/>
                  <a:pt x="3863083" y="115566"/>
                </a:cubicBezTo>
                <a:cubicBezTo>
                  <a:pt x="3897382" y="118424"/>
                  <a:pt x="3931578" y="122415"/>
                  <a:pt x="3965825" y="125840"/>
                </a:cubicBezTo>
                <a:cubicBezTo>
                  <a:pt x="3983053" y="129286"/>
                  <a:pt x="4074856" y="145952"/>
                  <a:pt x="4109663" y="156662"/>
                </a:cubicBezTo>
                <a:cubicBezTo>
                  <a:pt x="4140716" y="166217"/>
                  <a:pt x="4173070" y="172955"/>
                  <a:pt x="4202130" y="187485"/>
                </a:cubicBezTo>
                <a:cubicBezTo>
                  <a:pt x="4222678" y="197759"/>
                  <a:pt x="4244660" y="205564"/>
                  <a:pt x="4263775" y="218307"/>
                </a:cubicBezTo>
                <a:cubicBezTo>
                  <a:pt x="4286031" y="233144"/>
                  <a:pt x="4303736" y="254017"/>
                  <a:pt x="4325420" y="269678"/>
                </a:cubicBezTo>
                <a:cubicBezTo>
                  <a:pt x="4365461" y="298597"/>
                  <a:pt x="4409475" y="321868"/>
                  <a:pt x="4448710" y="351871"/>
                </a:cubicBezTo>
                <a:cubicBezTo>
                  <a:pt x="4467947" y="366581"/>
                  <a:pt x="4481594" y="387600"/>
                  <a:pt x="4500081" y="403242"/>
                </a:cubicBezTo>
                <a:cubicBezTo>
                  <a:pt x="4526225" y="425364"/>
                  <a:pt x="4554876" y="444339"/>
                  <a:pt x="4582274" y="464887"/>
                </a:cubicBezTo>
                <a:cubicBezTo>
                  <a:pt x="4652723" y="582301"/>
                  <a:pt x="4565670" y="443179"/>
                  <a:pt x="4664467" y="577903"/>
                </a:cubicBezTo>
                <a:cubicBezTo>
                  <a:pt x="4686373" y="607775"/>
                  <a:pt x="4714397" y="635227"/>
                  <a:pt x="4726112" y="670370"/>
                </a:cubicBezTo>
                <a:cubicBezTo>
                  <a:pt x="4751256" y="745799"/>
                  <a:pt x="4731345" y="716699"/>
                  <a:pt x="4777483" y="762838"/>
                </a:cubicBezTo>
                <a:cubicBezTo>
                  <a:pt x="4784332" y="783386"/>
                  <a:pt x="4789349" y="804639"/>
                  <a:pt x="4798031" y="824483"/>
                </a:cubicBezTo>
                <a:cubicBezTo>
                  <a:pt x="4836424" y="912239"/>
                  <a:pt x="4852252" y="931784"/>
                  <a:pt x="4900773" y="1009418"/>
                </a:cubicBezTo>
                <a:cubicBezTo>
                  <a:pt x="4905101" y="1033224"/>
                  <a:pt x="4931048" y="1184237"/>
                  <a:pt x="4941870" y="1214901"/>
                </a:cubicBezTo>
                <a:cubicBezTo>
                  <a:pt x="4952065" y="1243786"/>
                  <a:pt x="4969267" y="1269696"/>
                  <a:pt x="4982966" y="1297094"/>
                </a:cubicBezTo>
                <a:cubicBezTo>
                  <a:pt x="5031910" y="1615219"/>
                  <a:pt x="4964571" y="1257675"/>
                  <a:pt x="5054885" y="1543674"/>
                </a:cubicBezTo>
                <a:cubicBezTo>
                  <a:pt x="5063199" y="1570003"/>
                  <a:pt x="5061510" y="1598498"/>
                  <a:pt x="5065159" y="1625867"/>
                </a:cubicBezTo>
                <a:cubicBezTo>
                  <a:pt x="5068360" y="1649871"/>
                  <a:pt x="5069194" y="1674387"/>
                  <a:pt x="5075434" y="1697786"/>
                </a:cubicBezTo>
                <a:cubicBezTo>
                  <a:pt x="5082973" y="1726059"/>
                  <a:pt x="5095982" y="1752581"/>
                  <a:pt x="5106256" y="1779979"/>
                </a:cubicBezTo>
                <a:cubicBezTo>
                  <a:pt x="5144885" y="2031073"/>
                  <a:pt x="5120618" y="1846642"/>
                  <a:pt x="5147353" y="2242316"/>
                </a:cubicBezTo>
                <a:cubicBezTo>
                  <a:pt x="5157074" y="2386193"/>
                  <a:pt x="5167115" y="2530051"/>
                  <a:pt x="5178175" y="2673831"/>
                </a:cubicBezTo>
                <a:cubicBezTo>
                  <a:pt x="5180815" y="2708148"/>
                  <a:pt x="5180983" y="2742974"/>
                  <a:pt x="5188449" y="2776573"/>
                </a:cubicBezTo>
                <a:cubicBezTo>
                  <a:pt x="5194797" y="2805137"/>
                  <a:pt x="5209533" y="2831173"/>
                  <a:pt x="5219272" y="2858766"/>
                </a:cubicBezTo>
                <a:cubicBezTo>
                  <a:pt x="5230085" y="2889403"/>
                  <a:pt x="5239820" y="2920411"/>
                  <a:pt x="5250094" y="2951233"/>
                </a:cubicBezTo>
                <a:cubicBezTo>
                  <a:pt x="5256944" y="3074523"/>
                  <a:pt x="5270643" y="3197623"/>
                  <a:pt x="5270643" y="3321103"/>
                </a:cubicBezTo>
                <a:cubicBezTo>
                  <a:pt x="5270643" y="3513010"/>
                  <a:pt x="5259678" y="3704789"/>
                  <a:pt x="5250094" y="3896456"/>
                </a:cubicBezTo>
                <a:cubicBezTo>
                  <a:pt x="5249389" y="3910559"/>
                  <a:pt x="5246935" y="3925355"/>
                  <a:pt x="5239820" y="3937552"/>
                </a:cubicBezTo>
                <a:cubicBezTo>
                  <a:pt x="5222564" y="3967134"/>
                  <a:pt x="5198723" y="3992348"/>
                  <a:pt x="5178175" y="4019746"/>
                </a:cubicBezTo>
                <a:cubicBezTo>
                  <a:pt x="5137229" y="4244949"/>
                  <a:pt x="5187020" y="4013758"/>
                  <a:pt x="5095982" y="4286874"/>
                </a:cubicBezTo>
                <a:cubicBezTo>
                  <a:pt x="5041575" y="4450095"/>
                  <a:pt x="5183874" y="4203561"/>
                  <a:pt x="5034337" y="4502631"/>
                </a:cubicBezTo>
                <a:cubicBezTo>
                  <a:pt x="4958181" y="4654940"/>
                  <a:pt x="5029592" y="4520616"/>
                  <a:pt x="4952144" y="4646469"/>
                </a:cubicBezTo>
                <a:cubicBezTo>
                  <a:pt x="4937673" y="4669984"/>
                  <a:pt x="4926815" y="4695722"/>
                  <a:pt x="4911047" y="4718388"/>
                </a:cubicBezTo>
                <a:cubicBezTo>
                  <a:pt x="4806195" y="4869113"/>
                  <a:pt x="4814285" y="4884191"/>
                  <a:pt x="4664467" y="4954694"/>
                </a:cubicBezTo>
                <a:cubicBezTo>
                  <a:pt x="4648667" y="4962129"/>
                  <a:pt x="4630220" y="4961543"/>
                  <a:pt x="4613097" y="4964968"/>
                </a:cubicBezTo>
                <a:cubicBezTo>
                  <a:pt x="4537753" y="4999215"/>
                  <a:pt x="4461090" y="5030698"/>
                  <a:pt x="4387065" y="5067710"/>
                </a:cubicBezTo>
                <a:cubicBezTo>
                  <a:pt x="4373366" y="5074559"/>
                  <a:pt x="4360638" y="5083857"/>
                  <a:pt x="4345968" y="5088258"/>
                </a:cubicBezTo>
                <a:cubicBezTo>
                  <a:pt x="4326015" y="5094244"/>
                  <a:pt x="4304872" y="5095107"/>
                  <a:pt x="4284324" y="5098532"/>
                </a:cubicBezTo>
                <a:cubicBezTo>
                  <a:pt x="4125610" y="5177889"/>
                  <a:pt x="4271713" y="5114909"/>
                  <a:pt x="4140485" y="5149903"/>
                </a:cubicBezTo>
                <a:cubicBezTo>
                  <a:pt x="3922387" y="5208062"/>
                  <a:pt x="4138498" y="5162628"/>
                  <a:pt x="3996647" y="5191000"/>
                </a:cubicBezTo>
                <a:cubicBezTo>
                  <a:pt x="3972674" y="5201274"/>
                  <a:pt x="3949240" y="5212909"/>
                  <a:pt x="3924728" y="5221822"/>
                </a:cubicBezTo>
                <a:cubicBezTo>
                  <a:pt x="3911458" y="5226648"/>
                  <a:pt x="3897390" y="5228921"/>
                  <a:pt x="3883631" y="5232096"/>
                </a:cubicBezTo>
                <a:lnTo>
                  <a:pt x="3791164" y="5252644"/>
                </a:lnTo>
                <a:cubicBezTo>
                  <a:pt x="3777465" y="5259494"/>
                  <a:pt x="3764408" y="5267815"/>
                  <a:pt x="3750067" y="5273193"/>
                </a:cubicBezTo>
                <a:cubicBezTo>
                  <a:pt x="3731079" y="5280314"/>
                  <a:pt x="3674524" y="5289835"/>
                  <a:pt x="3657600" y="5293741"/>
                </a:cubicBezTo>
                <a:cubicBezTo>
                  <a:pt x="3630082" y="5300091"/>
                  <a:pt x="3602805" y="5307440"/>
                  <a:pt x="3575407" y="5314289"/>
                </a:cubicBezTo>
                <a:cubicBezTo>
                  <a:pt x="3568557" y="5321139"/>
                  <a:pt x="3563928" y="5331437"/>
                  <a:pt x="3554858" y="5334838"/>
                </a:cubicBezTo>
                <a:cubicBezTo>
                  <a:pt x="3531685" y="5343528"/>
                  <a:pt x="3394289" y="5355004"/>
                  <a:pt x="3390472" y="5355386"/>
                </a:cubicBezTo>
                <a:cubicBezTo>
                  <a:pt x="3359649" y="5365660"/>
                  <a:pt x="3329424" y="5377940"/>
                  <a:pt x="3298004" y="5386209"/>
                </a:cubicBezTo>
                <a:cubicBezTo>
                  <a:pt x="3262646" y="5395514"/>
                  <a:pt x="3166650" y="5412907"/>
                  <a:pt x="3123344" y="5417031"/>
                </a:cubicBezTo>
                <a:cubicBezTo>
                  <a:pt x="3075492" y="5421588"/>
                  <a:pt x="3027452" y="5423880"/>
                  <a:pt x="2979506" y="5427305"/>
                </a:cubicBezTo>
                <a:lnTo>
                  <a:pt x="2147299" y="5396483"/>
                </a:lnTo>
                <a:cubicBezTo>
                  <a:pt x="2133194" y="5395819"/>
                  <a:pt x="2119986" y="5389272"/>
                  <a:pt x="2106202" y="5386209"/>
                </a:cubicBezTo>
                <a:cubicBezTo>
                  <a:pt x="2063106" y="5376632"/>
                  <a:pt x="2037817" y="5373098"/>
                  <a:pt x="1993186" y="5365660"/>
                </a:cubicBezTo>
                <a:cubicBezTo>
                  <a:pt x="1741581" y="5257831"/>
                  <a:pt x="2110501" y="5408081"/>
                  <a:pt x="1839074" y="5324564"/>
                </a:cubicBezTo>
                <a:cubicBezTo>
                  <a:pt x="1775856" y="5305112"/>
                  <a:pt x="1715784" y="5276617"/>
                  <a:pt x="1654139" y="5252644"/>
                </a:cubicBezTo>
                <a:cubicBezTo>
                  <a:pt x="1635527" y="5245406"/>
                  <a:pt x="1621713" y="5228137"/>
                  <a:pt x="1602768" y="5221822"/>
                </a:cubicBezTo>
                <a:cubicBezTo>
                  <a:pt x="1579794" y="5214164"/>
                  <a:pt x="1554822" y="5214973"/>
                  <a:pt x="1530849" y="5211548"/>
                </a:cubicBezTo>
                <a:cubicBezTo>
                  <a:pt x="1517150" y="5197849"/>
                  <a:pt x="1504462" y="5183059"/>
                  <a:pt x="1489753" y="5170451"/>
                </a:cubicBezTo>
                <a:cubicBezTo>
                  <a:pt x="1480378" y="5162415"/>
                  <a:pt x="1467661" y="5158634"/>
                  <a:pt x="1458930" y="5149903"/>
                </a:cubicBezTo>
                <a:cubicBezTo>
                  <a:pt x="1446822" y="5137795"/>
                  <a:pt x="1438061" y="5122740"/>
                  <a:pt x="1428108" y="5108806"/>
                </a:cubicBezTo>
                <a:cubicBezTo>
                  <a:pt x="1420931" y="5098758"/>
                  <a:pt x="1416290" y="5086715"/>
                  <a:pt x="1407559" y="5077984"/>
                </a:cubicBezTo>
                <a:cubicBezTo>
                  <a:pt x="1392053" y="5062478"/>
                  <a:pt x="1373312" y="5050586"/>
                  <a:pt x="1356189" y="5036887"/>
                </a:cubicBezTo>
                <a:cubicBezTo>
                  <a:pt x="1352764" y="5026613"/>
                  <a:pt x="1351729" y="5015202"/>
                  <a:pt x="1345915" y="5006065"/>
                </a:cubicBezTo>
                <a:cubicBezTo>
                  <a:pt x="1327528" y="4977172"/>
                  <a:pt x="1284270" y="4923871"/>
                  <a:pt x="1284270" y="4923871"/>
                </a:cubicBezTo>
                <a:cubicBezTo>
                  <a:pt x="1257250" y="4815800"/>
                  <a:pt x="1297584" y="4947172"/>
                  <a:pt x="1243173" y="4851952"/>
                </a:cubicBezTo>
                <a:cubicBezTo>
                  <a:pt x="1236167" y="4839692"/>
                  <a:pt x="1235962" y="4824640"/>
                  <a:pt x="1232899" y="4810856"/>
                </a:cubicBezTo>
                <a:cubicBezTo>
                  <a:pt x="1219452" y="4750342"/>
                  <a:pt x="1221247" y="4748460"/>
                  <a:pt x="1212351" y="4677292"/>
                </a:cubicBezTo>
                <a:cubicBezTo>
                  <a:pt x="1219200" y="4601948"/>
                  <a:pt x="1214550" y="4524656"/>
                  <a:pt x="1232899" y="4451260"/>
                </a:cubicBezTo>
                <a:cubicBezTo>
                  <a:pt x="1236614" y="4436402"/>
                  <a:pt x="1261532" y="4439614"/>
                  <a:pt x="1273995" y="4430712"/>
                </a:cubicBezTo>
                <a:cubicBezTo>
                  <a:pt x="1339914" y="4383626"/>
                  <a:pt x="1266318" y="4409514"/>
                  <a:pt x="1345915" y="4389615"/>
                </a:cubicBezTo>
                <a:cubicBezTo>
                  <a:pt x="1373149" y="4362380"/>
                  <a:pt x="1401711" y="4325757"/>
                  <a:pt x="1438382" y="4307422"/>
                </a:cubicBezTo>
                <a:cubicBezTo>
                  <a:pt x="1448068" y="4302579"/>
                  <a:pt x="1458930" y="4300573"/>
                  <a:pt x="1469204" y="4297148"/>
                </a:cubicBezTo>
                <a:cubicBezTo>
                  <a:pt x="1498084" y="4268270"/>
                  <a:pt x="1493384" y="4269647"/>
                  <a:pt x="1541124" y="4245777"/>
                </a:cubicBezTo>
                <a:cubicBezTo>
                  <a:pt x="1550810" y="4240934"/>
                  <a:pt x="1562260" y="4240346"/>
                  <a:pt x="1571946" y="4235503"/>
                </a:cubicBezTo>
                <a:cubicBezTo>
                  <a:pt x="1582990" y="4229981"/>
                  <a:pt x="1591724" y="4220477"/>
                  <a:pt x="1602768" y="4214955"/>
                </a:cubicBezTo>
                <a:cubicBezTo>
                  <a:pt x="1612455" y="4210112"/>
                  <a:pt x="1623637" y="4208946"/>
                  <a:pt x="1633591" y="4204680"/>
                </a:cubicBezTo>
                <a:cubicBezTo>
                  <a:pt x="1673342" y="4187644"/>
                  <a:pt x="1665653" y="4193167"/>
                  <a:pt x="1684962" y="417385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1D76FD5-3EEE-43FE-A0C0-2FE9BCA1AE5C}"/>
              </a:ext>
            </a:extLst>
          </p:cNvPr>
          <p:cNvSpPr txBox="1"/>
          <p:nvPr/>
        </p:nvSpPr>
        <p:spPr>
          <a:xfrm>
            <a:off x="2584849" y="3399891"/>
            <a:ext cx="2277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Unchecked Exceptions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F72F89C-694A-4E0A-919C-B36C1D38276B}"/>
              </a:ext>
            </a:extLst>
          </p:cNvPr>
          <p:cNvSpPr txBox="1"/>
          <p:nvPr/>
        </p:nvSpPr>
        <p:spPr>
          <a:xfrm>
            <a:off x="9118356" y="1501272"/>
            <a:ext cx="2033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Checked Exceptions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5FC65CF-4453-404E-A8D0-BBB3CC051559}"/>
              </a:ext>
            </a:extLst>
          </p:cNvPr>
          <p:cNvSpPr txBox="1"/>
          <p:nvPr/>
        </p:nvSpPr>
        <p:spPr>
          <a:xfrm>
            <a:off x="5012933" y="4820561"/>
            <a:ext cx="256820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ArithmeticException</a:t>
            </a:r>
            <a:endParaRPr lang="en-US" dirty="0"/>
          </a:p>
          <a:p>
            <a:r>
              <a:rPr lang="en-US" dirty="0" err="1"/>
              <a:t>ArrayIndexOutOfBoundry</a:t>
            </a:r>
            <a:endParaRPr lang="en-US" dirty="0"/>
          </a:p>
          <a:p>
            <a:r>
              <a:rPr lang="en-US" dirty="0" err="1"/>
              <a:t>NumberFormatException</a:t>
            </a:r>
            <a:endParaRPr lang="en-US" dirty="0"/>
          </a:p>
          <a:p>
            <a:r>
              <a:rPr lang="en-US" dirty="0" err="1"/>
              <a:t>NullPointerException</a:t>
            </a:r>
            <a:r>
              <a:rPr lang="en-US" dirty="0"/>
              <a:t>….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0094D8F-632B-49A9-813C-4D6CBC60D16A}"/>
              </a:ext>
            </a:extLst>
          </p:cNvPr>
          <p:cNvCxnSpPr>
            <a:stCxn id="25" idx="0"/>
            <a:endCxn id="16" idx="2"/>
          </p:cNvCxnSpPr>
          <p:nvPr/>
        </p:nvCxnSpPr>
        <p:spPr>
          <a:xfrm flipV="1">
            <a:off x="6297035" y="4196994"/>
            <a:ext cx="492471" cy="623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7203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DB29C-2454-4B78-9FB1-54858D27C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2CA67B-69FA-41C6-BCC1-0D1E4E3AB4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Unchecked Exception </a:t>
            </a:r>
            <a:r>
              <a:rPr lang="en-US" dirty="0">
                <a:sym typeface="Wingdings" panose="05000000000000000000" pitchFamily="2" charset="2"/>
              </a:rPr>
              <a:t> Runtime Exception</a:t>
            </a:r>
          </a:p>
          <a:p>
            <a:r>
              <a:rPr lang="en-US" dirty="0">
                <a:sym typeface="Wingdings" panose="05000000000000000000" pitchFamily="2" charset="2"/>
              </a:rPr>
              <a:t>Checked Exception  Compile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8009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F6D5B-B2AF-46D7-97A4-FF18F53CC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handle the exceptions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C4EF1-60B6-4CE0-AB48-F448433293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highlight>
                  <a:srgbClr val="FFFF00"/>
                </a:highlight>
              </a:rPr>
              <a:t>try-catch-finally</a:t>
            </a:r>
          </a:p>
          <a:p>
            <a:r>
              <a:rPr lang="en-US" dirty="0">
                <a:highlight>
                  <a:srgbClr val="FFFF00"/>
                </a:highlight>
              </a:rPr>
              <a:t>Try-catch</a:t>
            </a:r>
          </a:p>
          <a:p>
            <a:r>
              <a:rPr lang="en-US" dirty="0">
                <a:highlight>
                  <a:srgbClr val="FFFF00"/>
                </a:highlight>
              </a:rPr>
              <a:t>Try-catch (multiple catch)</a:t>
            </a:r>
          </a:p>
          <a:p>
            <a:r>
              <a:rPr lang="en-US" dirty="0">
                <a:highlight>
                  <a:srgbClr val="FFFF00"/>
                </a:highlight>
              </a:rPr>
              <a:t>Single catch with multiple exception</a:t>
            </a:r>
          </a:p>
          <a:p>
            <a:r>
              <a:rPr lang="en-US" dirty="0">
                <a:highlight>
                  <a:srgbClr val="FFFF00"/>
                </a:highlight>
              </a:rPr>
              <a:t>Nested try-catch</a:t>
            </a:r>
          </a:p>
          <a:p>
            <a:r>
              <a:rPr lang="en-US" dirty="0">
                <a:highlight>
                  <a:srgbClr val="FF0000"/>
                </a:highlight>
              </a:rPr>
              <a:t>Try with resource handling</a:t>
            </a:r>
          </a:p>
          <a:p>
            <a:r>
              <a:rPr lang="en-US" dirty="0">
                <a:highlight>
                  <a:srgbClr val="FFFF00"/>
                </a:highlight>
              </a:rPr>
              <a:t>Throw</a:t>
            </a:r>
          </a:p>
          <a:p>
            <a:r>
              <a:rPr lang="en-US" dirty="0">
                <a:highlight>
                  <a:srgbClr val="FFFF00"/>
                </a:highlight>
              </a:rPr>
              <a:t>Throws</a:t>
            </a:r>
          </a:p>
          <a:p>
            <a:r>
              <a:rPr lang="en-US" dirty="0">
                <a:highlight>
                  <a:srgbClr val="FFFF00"/>
                </a:highlight>
              </a:rPr>
              <a:t>Custom Exception/user- defined exception</a:t>
            </a:r>
          </a:p>
        </p:txBody>
      </p:sp>
    </p:spTree>
    <p:extLst>
      <p:ext uri="{BB962C8B-B14F-4D97-AF65-F5344CB8AC3E}">
        <p14:creationId xmlns:p14="http://schemas.microsoft.com/office/powerpoint/2010/main" val="363617823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496D4-22CA-402A-BEE6-CA205E1A8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try-catch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7389F-DE9E-4B76-AE93-312BF6096C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try{</a:t>
            </a:r>
          </a:p>
          <a:p>
            <a:pPr marL="0" indent="0">
              <a:buNone/>
            </a:pPr>
            <a:r>
              <a:rPr lang="en-US" dirty="0"/>
              <a:t>	//write risky blocks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}catch(Exceptions){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catch(Exceptions){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catch(Exceptions){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95434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D1915-0848-4688-A4F0-332BF9205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Exception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790A1-199D-43F7-8415-5013741CA1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exception class </a:t>
            </a:r>
            <a:r>
              <a:rPr lang="en-US" dirty="0">
                <a:sym typeface="Wingdings" panose="05000000000000000000" pitchFamily="2" charset="2"/>
              </a:rPr>
              <a:t> extends </a:t>
            </a:r>
            <a:r>
              <a:rPr lang="en-US" dirty="0" err="1">
                <a:sym typeface="Wingdings" panose="05000000000000000000" pitchFamily="2" charset="2"/>
              </a:rPr>
              <a:t>RuntimeException</a:t>
            </a:r>
            <a:r>
              <a:rPr lang="en-US" dirty="0">
                <a:sym typeface="Wingdings" panose="05000000000000000000" pitchFamily="2" charset="2"/>
              </a:rPr>
              <a:t>/Exception/Throwable</a:t>
            </a:r>
          </a:p>
          <a:p>
            <a:r>
              <a:rPr lang="en-US" dirty="0">
                <a:sym typeface="Wingdings" panose="05000000000000000000" pitchFamily="2" charset="2"/>
              </a:rPr>
              <a:t>Override the methods</a:t>
            </a:r>
          </a:p>
          <a:p>
            <a:r>
              <a:rPr lang="en-US" dirty="0">
                <a:sym typeface="Wingdings" panose="05000000000000000000" pitchFamily="2" charset="2"/>
              </a:rPr>
              <a:t>throw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89793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FF927-5EC4-4FBB-A6FF-7B655BA87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DDA70D-FD6E-44F2-9352-CCC96969FB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File </a:t>
            </a:r>
            <a:r>
              <a:rPr lang="en-US" dirty="0">
                <a:sym typeface="Wingdings" panose="05000000000000000000" pitchFamily="2" charset="2"/>
              </a:rPr>
              <a:t> Storage Instance</a:t>
            </a:r>
          </a:p>
          <a:p>
            <a:r>
              <a:rPr lang="en-US" dirty="0">
                <a:sym typeface="Wingdings" panose="05000000000000000000" pitchFamily="2" charset="2"/>
              </a:rPr>
              <a:t>Streams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Sequence of bytes transfers through network.</a:t>
            </a: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File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Text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Binary</a:t>
            </a: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Import java.io.*;</a:t>
            </a:r>
          </a:p>
          <a:p>
            <a:r>
              <a:rPr lang="en-US" dirty="0" err="1">
                <a:sym typeface="Wingdings" panose="05000000000000000000" pitchFamily="2" charset="2"/>
              </a:rPr>
              <a:t>IOException</a:t>
            </a:r>
            <a:endParaRPr lang="en-US" dirty="0">
              <a:sym typeface="Wingdings" panose="05000000000000000000" pitchFamily="2" charset="2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00343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A3122-7335-421A-BDAD-7DAD0EC92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04B0D-9B65-44D0-BD85-38FA54878A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</a:t>
            </a:r>
          </a:p>
          <a:p>
            <a:r>
              <a:rPr lang="en-US" dirty="0"/>
              <a:t>Rename</a:t>
            </a:r>
          </a:p>
          <a:p>
            <a:r>
              <a:rPr lang="en-US" dirty="0"/>
              <a:t>Delete</a:t>
            </a:r>
          </a:p>
          <a:p>
            <a:r>
              <a:rPr lang="en-US" dirty="0" err="1"/>
              <a:t>createFile</a:t>
            </a:r>
            <a:endParaRPr lang="en-US" dirty="0"/>
          </a:p>
          <a:p>
            <a:r>
              <a:rPr lang="en-US" dirty="0" err="1"/>
              <a:t>CreateDirectory</a:t>
            </a:r>
            <a:endParaRPr lang="en-US" dirty="0"/>
          </a:p>
          <a:p>
            <a:r>
              <a:rPr lang="en-US" dirty="0"/>
              <a:t>Mode -&gt; read, write, execute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58941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73D81-4F04-441E-86E5-98CBCA3DA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962C7E-6F15-4065-94BD-7108D13AFA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FileReader</a:t>
            </a:r>
            <a:endParaRPr lang="en-US" dirty="0"/>
          </a:p>
          <a:p>
            <a:r>
              <a:rPr lang="en-US" dirty="0" err="1"/>
              <a:t>FileWriter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313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7D3A2-FAE9-4DAE-BD8A-1B77348C7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A6432-A2AD-4BCF-B89F-8B1613FECE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new class from existing class</a:t>
            </a:r>
          </a:p>
          <a:p>
            <a:r>
              <a:rPr lang="en-US" dirty="0"/>
              <a:t>Re-usability</a:t>
            </a:r>
          </a:p>
          <a:p>
            <a:endParaRPr lang="en-US" dirty="0"/>
          </a:p>
          <a:p>
            <a:r>
              <a:rPr lang="en-US" dirty="0"/>
              <a:t>Types	</a:t>
            </a:r>
          </a:p>
          <a:p>
            <a:pPr lvl="1"/>
            <a:r>
              <a:rPr lang="en-US" dirty="0"/>
              <a:t>Single Inheritance</a:t>
            </a:r>
          </a:p>
          <a:p>
            <a:pPr lvl="1"/>
            <a:r>
              <a:rPr lang="en-US" dirty="0"/>
              <a:t>Multi level</a:t>
            </a:r>
          </a:p>
          <a:p>
            <a:pPr lvl="1"/>
            <a:r>
              <a:rPr lang="en-US" dirty="0"/>
              <a:t>Hierarchy inheritance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26952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CA8D4-EFE8-4BA8-9B6A-3B4DA440D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AB948-1936-4648-BDE4-3BA2C5009C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FileInputStream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read</a:t>
            </a:r>
          </a:p>
          <a:p>
            <a:pPr lvl="1"/>
            <a:r>
              <a:rPr lang="en-US" dirty="0" err="1">
                <a:sym typeface="Wingdings" panose="05000000000000000000" pitchFamily="2" charset="2"/>
              </a:rPr>
              <a:t>BufferedInputStream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 err="1">
                <a:sym typeface="Wingdings" panose="05000000000000000000" pitchFamily="2" charset="2"/>
              </a:rPr>
              <a:t>DataInputStream</a:t>
            </a:r>
            <a:endParaRPr lang="en-US" dirty="0"/>
          </a:p>
          <a:p>
            <a:r>
              <a:rPr lang="en-US" dirty="0" err="1"/>
              <a:t>FileOutputStream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write</a:t>
            </a:r>
          </a:p>
          <a:p>
            <a:pPr lvl="1"/>
            <a:r>
              <a:rPr lang="en-US" dirty="0" err="1">
                <a:sym typeface="Wingdings" panose="05000000000000000000" pitchFamily="2" charset="2"/>
              </a:rPr>
              <a:t>BufferedOutputStream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 err="1">
                <a:sym typeface="Wingdings" panose="05000000000000000000" pitchFamily="2" charset="2"/>
              </a:rPr>
              <a:t>DataOutputStream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59279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893C8-D0E0-48AA-B5F8-09D4C86C6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DataType</a:t>
            </a:r>
            <a:r>
              <a:rPr lang="en-US" dirty="0"/>
              <a:t> based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FA234-D64C-43B8-8654-2EFAC759B8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DataInputStream</a:t>
            </a:r>
            <a:endParaRPr lang="en-US" dirty="0"/>
          </a:p>
          <a:p>
            <a:r>
              <a:rPr lang="en-US" dirty="0" err="1"/>
              <a:t>DataOutputStream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27756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ED75A-F609-45CC-9269-E79A95E76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Read and Write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305D66-426F-44D3-961B-D9AF19C751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ObjectinputStream</a:t>
            </a:r>
            <a:endParaRPr lang="en-US" dirty="0"/>
          </a:p>
          <a:p>
            <a:r>
              <a:rPr lang="en-US" dirty="0" err="1"/>
              <a:t>ObjectOutputStream</a:t>
            </a:r>
            <a:endParaRPr lang="en-US" dirty="0"/>
          </a:p>
          <a:p>
            <a:endParaRPr lang="en-US" dirty="0"/>
          </a:p>
          <a:p>
            <a:r>
              <a:rPr lang="en-US" dirty="0"/>
              <a:t>Serializable </a:t>
            </a:r>
          </a:p>
          <a:p>
            <a:pPr lvl="1"/>
            <a:r>
              <a:rPr lang="en-US" dirty="0" err="1"/>
              <a:t>Flattern</a:t>
            </a:r>
            <a:r>
              <a:rPr lang="en-US" dirty="0"/>
              <a:t> the object</a:t>
            </a:r>
          </a:p>
          <a:p>
            <a:pPr lvl="1"/>
            <a:r>
              <a:rPr lang="en-US" dirty="0"/>
              <a:t>Marker Interface </a:t>
            </a:r>
            <a:r>
              <a:rPr lang="en-US" dirty="0">
                <a:sym typeface="Wingdings" panose="05000000000000000000" pitchFamily="2" charset="2"/>
              </a:rPr>
              <a:t> No method (empty interface)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More information to JVM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Remember the stream </a:t>
            </a:r>
            <a:r>
              <a:rPr lang="en-US" dirty="0" err="1">
                <a:sym typeface="Wingdings" panose="05000000000000000000" pitchFamily="2" charset="2"/>
              </a:rPr>
              <a:t>seqnence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>
                <a:highlight>
                  <a:srgbClr val="FFFF00"/>
                </a:highlight>
              </a:rPr>
              <a:t>Transient </a:t>
            </a:r>
          </a:p>
        </p:txBody>
      </p:sp>
    </p:spTree>
    <p:extLst>
      <p:ext uri="{BB962C8B-B14F-4D97-AF65-F5344CB8AC3E}">
        <p14:creationId xmlns:p14="http://schemas.microsoft.com/office/powerpoint/2010/main" val="102434404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BADF7-0268-431A-8784-5B9D84580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NIO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jdk</a:t>
            </a:r>
            <a:r>
              <a:rPr lang="en-US" dirty="0">
                <a:sym typeface="Wingdings" panose="05000000000000000000" pitchFamily="2" charset="2"/>
              </a:rPr>
              <a:t> 1.4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66FB90-A883-441F-B570-819AA561C5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Non Blocking IO</a:t>
            </a:r>
          </a:p>
          <a:p>
            <a:pPr lvl="1"/>
            <a:r>
              <a:rPr lang="en-US" dirty="0"/>
              <a:t>Streams</a:t>
            </a:r>
          </a:p>
          <a:p>
            <a:pPr lvl="1"/>
            <a:r>
              <a:rPr lang="en-US" dirty="0"/>
              <a:t>Filters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16111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D93D8-7670-4B4A-B5B8-1EAE39D1A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 threading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6DBA2B-9E42-40E5-A9A0-D7B09488C7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Process </a:t>
            </a:r>
            <a:r>
              <a:rPr lang="en-US" dirty="0">
                <a:sym typeface="Wingdings" panose="05000000000000000000" pitchFamily="2" charset="2"/>
              </a:rPr>
              <a:t> multi processing  Multi Tasking  heavy weight  OS</a:t>
            </a:r>
          </a:p>
          <a:p>
            <a:r>
              <a:rPr lang="en-US" dirty="0"/>
              <a:t>Thread </a:t>
            </a:r>
            <a:r>
              <a:rPr lang="en-US" dirty="0">
                <a:sym typeface="Wingdings" panose="05000000000000000000" pitchFamily="2" charset="2"/>
              </a:rPr>
              <a:t> Multi threading  Multi tasking  light weight  JVM 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Concurrent operations</a:t>
            </a:r>
            <a:endParaRPr lang="en-US" dirty="0"/>
          </a:p>
          <a:p>
            <a:r>
              <a:rPr lang="en-US" dirty="0"/>
              <a:t>Program</a:t>
            </a:r>
          </a:p>
        </p:txBody>
      </p:sp>
    </p:spTree>
    <p:extLst>
      <p:ext uri="{BB962C8B-B14F-4D97-AF65-F5344CB8AC3E}">
        <p14:creationId xmlns:p14="http://schemas.microsoft.com/office/powerpoint/2010/main" val="89600625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E569F-85BD-43A2-BFDA-94C1F7BD3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A2B96A-331E-4691-BE7F-D37F346AAA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extends Thread</a:t>
            </a:r>
          </a:p>
          <a:p>
            <a:r>
              <a:rPr lang="en-US" dirty="0"/>
              <a:t>Implements Runnable</a:t>
            </a:r>
          </a:p>
          <a:p>
            <a:endParaRPr lang="en-US" dirty="0"/>
          </a:p>
          <a:p>
            <a:pPr lvl="1"/>
            <a:r>
              <a:rPr lang="en-US" dirty="0"/>
              <a:t>@Override</a:t>
            </a:r>
          </a:p>
          <a:p>
            <a:pPr lvl="1"/>
            <a:r>
              <a:rPr lang="en-US" dirty="0"/>
              <a:t>public void run(){</a:t>
            </a:r>
          </a:p>
          <a:p>
            <a:pPr marL="914400" lvl="2" indent="0">
              <a:buNone/>
            </a:pPr>
            <a:r>
              <a:rPr lang="en-US" dirty="0"/>
              <a:t>//thread task</a:t>
            </a:r>
          </a:p>
          <a:p>
            <a:pPr lvl="1"/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7054775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24450-067F-4D6B-8FED-2253790AF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java.lang.Thread</a:t>
            </a:r>
            <a:r>
              <a:rPr lang="en-US" dirty="0">
                <a:sym typeface="Wingdings" panose="05000000000000000000" pitchFamily="2" charset="2"/>
              </a:rPr>
              <a:t>;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66265B-5AB5-4259-BD80-5E15E2749D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Thread t1=new Thread();</a:t>
            </a:r>
          </a:p>
          <a:p>
            <a:r>
              <a:rPr lang="en-US" dirty="0">
                <a:highlight>
                  <a:srgbClr val="FFFF00"/>
                </a:highlight>
              </a:rPr>
              <a:t>Thread t1=new Thread(String </a:t>
            </a:r>
            <a:r>
              <a:rPr lang="en-US" dirty="0" err="1">
                <a:highlight>
                  <a:srgbClr val="FFFF00"/>
                </a:highlight>
              </a:rPr>
              <a:t>threadName</a:t>
            </a:r>
            <a:r>
              <a:rPr lang="en-US" dirty="0">
                <a:highlight>
                  <a:srgbClr val="FFFF00"/>
                </a:highlight>
              </a:rPr>
              <a:t>);</a:t>
            </a:r>
          </a:p>
          <a:p>
            <a:r>
              <a:rPr lang="en-US" dirty="0">
                <a:highlight>
                  <a:srgbClr val="FFFF00"/>
                </a:highlight>
              </a:rPr>
              <a:t>Thread t1=new Thread(Runnable r);</a:t>
            </a:r>
          </a:p>
          <a:p>
            <a:r>
              <a:rPr lang="en-US" dirty="0"/>
              <a:t>Thread t1=new Thread(Runnable r, String </a:t>
            </a:r>
            <a:r>
              <a:rPr lang="en-US" dirty="0" err="1"/>
              <a:t>threadName</a:t>
            </a:r>
            <a:r>
              <a:rPr lang="en-US" dirty="0"/>
              <a:t>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36752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35298-4FFB-4FE3-8642-59E430599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7500"/>
          </a:xfrm>
        </p:spPr>
        <p:txBody>
          <a:bodyPr/>
          <a:lstStyle/>
          <a:p>
            <a:r>
              <a:rPr lang="en-US" dirty="0"/>
              <a:t>Thread Life Cycle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24EDCE2-C690-4114-ABDC-A51E20658893}"/>
              </a:ext>
            </a:extLst>
          </p:cNvPr>
          <p:cNvSpPr/>
          <p:nvPr/>
        </p:nvSpPr>
        <p:spPr>
          <a:xfrm>
            <a:off x="4068566" y="1289799"/>
            <a:ext cx="1654140" cy="5650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ECD110-C278-4A7B-A50D-593655C97857}"/>
              </a:ext>
            </a:extLst>
          </p:cNvPr>
          <p:cNvSpPr txBox="1"/>
          <p:nvPr/>
        </p:nvSpPr>
        <p:spPr>
          <a:xfrm>
            <a:off x="1006867" y="1572338"/>
            <a:ext cx="2460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Thread t1=new Thread()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D05AE5-29F5-45C6-8D0E-146C9F6A82F3}"/>
              </a:ext>
            </a:extLst>
          </p:cNvPr>
          <p:cNvSpPr/>
          <p:nvPr/>
        </p:nvSpPr>
        <p:spPr>
          <a:xfrm>
            <a:off x="4068566" y="2863921"/>
            <a:ext cx="1654140" cy="5650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Runnable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88EA52B-3D20-486A-83A6-BCCA5EAD5369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4895636" y="1854878"/>
            <a:ext cx="0" cy="1009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1403AFA-788D-44D9-A42A-86F2D3A41BF5}"/>
              </a:ext>
            </a:extLst>
          </p:cNvPr>
          <p:cNvSpPr txBox="1"/>
          <p:nvPr/>
        </p:nvSpPr>
        <p:spPr>
          <a:xfrm>
            <a:off x="1592495" y="2961794"/>
            <a:ext cx="1006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t1.start()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AEE7D74-1C83-481F-9043-23259DB263FA}"/>
              </a:ext>
            </a:extLst>
          </p:cNvPr>
          <p:cNvSpPr/>
          <p:nvPr/>
        </p:nvSpPr>
        <p:spPr>
          <a:xfrm>
            <a:off x="4068566" y="4411966"/>
            <a:ext cx="1654140" cy="5650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Running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60383B-4676-4324-910E-E50E4C013E1A}"/>
              </a:ext>
            </a:extLst>
          </p:cNvPr>
          <p:cNvSpPr txBox="1"/>
          <p:nvPr/>
        </p:nvSpPr>
        <p:spPr>
          <a:xfrm>
            <a:off x="1941816" y="4607713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t1.run()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62908A3-6E34-41B1-9590-9A9EBD7AA168}"/>
              </a:ext>
            </a:extLst>
          </p:cNvPr>
          <p:cNvCxnSpPr>
            <a:stCxn id="6" idx="2"/>
            <a:endCxn id="10" idx="0"/>
          </p:cNvCxnSpPr>
          <p:nvPr/>
        </p:nvCxnSpPr>
        <p:spPr>
          <a:xfrm>
            <a:off x="4895636" y="3429000"/>
            <a:ext cx="0" cy="982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1970E718-68F0-49BA-A110-175FC0699296}"/>
              </a:ext>
            </a:extLst>
          </p:cNvPr>
          <p:cNvSpPr/>
          <p:nvPr/>
        </p:nvSpPr>
        <p:spPr>
          <a:xfrm>
            <a:off x="4068566" y="5831440"/>
            <a:ext cx="1654140" cy="5650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Terminate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8A013F6-F3C1-404E-89B4-9D82AA2B8759}"/>
              </a:ext>
            </a:extLst>
          </p:cNvPr>
          <p:cNvCxnSpPr>
            <a:stCxn id="10" idx="2"/>
            <a:endCxn id="15" idx="0"/>
          </p:cNvCxnSpPr>
          <p:nvPr/>
        </p:nvCxnSpPr>
        <p:spPr>
          <a:xfrm>
            <a:off x="4895636" y="4977045"/>
            <a:ext cx="0" cy="854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16A5A403-68BE-4853-9340-2C7E200232F2}"/>
              </a:ext>
            </a:extLst>
          </p:cNvPr>
          <p:cNvSpPr/>
          <p:nvPr/>
        </p:nvSpPr>
        <p:spPr>
          <a:xfrm>
            <a:off x="6462445" y="3429000"/>
            <a:ext cx="3000051" cy="6806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Sleep/Wait/Block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EDA0376-D6DB-486B-B790-5A919EE8AFFD}"/>
              </a:ext>
            </a:extLst>
          </p:cNvPr>
          <p:cNvCxnSpPr>
            <a:stCxn id="10" idx="3"/>
          </p:cNvCxnSpPr>
          <p:nvPr/>
        </p:nvCxnSpPr>
        <p:spPr>
          <a:xfrm flipV="1">
            <a:off x="5722706" y="4109663"/>
            <a:ext cx="2393879" cy="584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B9B4116-4A3F-4305-BCDB-A39744D18C31}"/>
              </a:ext>
            </a:extLst>
          </p:cNvPr>
          <p:cNvCxnSpPr>
            <a:endCxn id="6" idx="3"/>
          </p:cNvCxnSpPr>
          <p:nvPr/>
        </p:nvCxnSpPr>
        <p:spPr>
          <a:xfrm flipH="1" flipV="1">
            <a:off x="5722706" y="3146461"/>
            <a:ext cx="2393879" cy="282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A3E0C87-1DD1-40BD-B827-40A2C8F34A99}"/>
              </a:ext>
            </a:extLst>
          </p:cNvPr>
          <p:cNvSpPr txBox="1"/>
          <p:nvPr/>
        </p:nvSpPr>
        <p:spPr>
          <a:xfrm>
            <a:off x="7296365" y="4787756"/>
            <a:ext cx="20683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Thread.sleep</a:t>
            </a:r>
            <a:r>
              <a:rPr lang="en-US" dirty="0"/>
              <a:t>(1000);</a:t>
            </a:r>
          </a:p>
          <a:p>
            <a:r>
              <a:rPr lang="en-US" dirty="0" err="1"/>
              <a:t>emp.wait</a:t>
            </a:r>
            <a:r>
              <a:rPr lang="en-US" dirty="0"/>
              <a:t>();</a:t>
            </a:r>
          </a:p>
          <a:p>
            <a:r>
              <a:rPr lang="en-US" dirty="0"/>
              <a:t>t1.join()</a:t>
            </a:r>
          </a:p>
        </p:txBody>
      </p:sp>
    </p:spTree>
    <p:extLst>
      <p:ext uri="{BB962C8B-B14F-4D97-AF65-F5344CB8AC3E}">
        <p14:creationId xmlns:p14="http://schemas.microsoft.com/office/powerpoint/2010/main" val="244890043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3C1EF-DADA-4005-A470-8DDA43F8C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10A8C-A01D-4A48-A440-A9027E2EA8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new thread instance created by JVM</a:t>
            </a:r>
          </a:p>
          <a:p>
            <a:r>
              <a:rPr lang="en-US" dirty="0"/>
              <a:t>Current continue the execution</a:t>
            </a:r>
          </a:p>
          <a:p>
            <a:r>
              <a:rPr lang="en-US" dirty="0" err="1"/>
              <a:t>MainThread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48486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10209-CC11-4943-85CB-77008955B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Priority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1DCBDB-E74D-466F-B3C1-73CE9B654E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1-5-10</a:t>
            </a:r>
          </a:p>
          <a:p>
            <a:r>
              <a:rPr lang="en-US" dirty="0"/>
              <a:t>Min-norm-max</a:t>
            </a:r>
          </a:p>
          <a:p>
            <a:endParaRPr lang="en-US" dirty="0"/>
          </a:p>
          <a:p>
            <a:r>
              <a:rPr lang="en-US" dirty="0" err="1"/>
              <a:t>getPriory</a:t>
            </a:r>
            <a:r>
              <a:rPr lang="en-US" dirty="0"/>
              <a:t>()</a:t>
            </a:r>
          </a:p>
          <a:p>
            <a:r>
              <a:rPr lang="en-US" dirty="0" err="1"/>
              <a:t>setPriority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656519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F7050-E122-42C1-AA4F-0E28F3B24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Polymorphism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19DB1-8114-4F9F-865F-E12C4A74C7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Poly </a:t>
            </a:r>
            <a:r>
              <a:rPr lang="en-US" dirty="0">
                <a:sym typeface="Wingdings" panose="05000000000000000000" pitchFamily="2" charset="2"/>
              </a:rPr>
              <a:t> many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Many phases of Object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97156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C2B57-523A-4A4D-BF81-09FD43454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Deamon</a:t>
            </a:r>
            <a:r>
              <a:rPr lang="en-US" dirty="0"/>
              <a:t> Thread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F3AC76-613B-459C-A49C-D762848D25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Low Priority</a:t>
            </a:r>
          </a:p>
          <a:p>
            <a:r>
              <a:rPr lang="en-US" dirty="0"/>
              <a:t>Support/background </a:t>
            </a:r>
          </a:p>
        </p:txBody>
      </p:sp>
    </p:spTree>
    <p:extLst>
      <p:ext uri="{BB962C8B-B14F-4D97-AF65-F5344CB8AC3E}">
        <p14:creationId xmlns:p14="http://schemas.microsoft.com/office/powerpoint/2010/main" val="1785095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D702E-2605-4C6B-88A5-15972879E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21BCF-3C6B-49CE-8492-F5F13FA898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08488" cy="4351338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Programming</a:t>
            </a:r>
          </a:p>
          <a:p>
            <a:pPr lvl="1"/>
            <a:r>
              <a:rPr lang="en-US" dirty="0" err="1"/>
              <a:t>DataType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Primitive Data Type</a:t>
            </a:r>
          </a:p>
          <a:p>
            <a:pPr lvl="3"/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true/false  1 byte</a:t>
            </a:r>
            <a:endParaRPr lang="en-US" dirty="0"/>
          </a:p>
          <a:p>
            <a:pPr lvl="3"/>
            <a:r>
              <a:rPr lang="en-US" dirty="0">
                <a:highlight>
                  <a:srgbClr val="FFFF00"/>
                </a:highlight>
              </a:rPr>
              <a:t>byte </a:t>
            </a:r>
            <a:r>
              <a:rPr lang="en-US" dirty="0">
                <a:highlight>
                  <a:srgbClr val="FFFF00"/>
                </a:highlight>
                <a:sym typeface="Wingdings" panose="05000000000000000000" pitchFamily="2" charset="2"/>
              </a:rPr>
              <a:t> 1 bytes</a:t>
            </a:r>
            <a:endParaRPr lang="en-US" dirty="0">
              <a:highlight>
                <a:srgbClr val="FFFF00"/>
              </a:highlight>
            </a:endParaRPr>
          </a:p>
          <a:p>
            <a:pPr lvl="3"/>
            <a:r>
              <a:rPr lang="en-US" dirty="0">
                <a:highlight>
                  <a:srgbClr val="FFFF00"/>
                </a:highlight>
              </a:rPr>
              <a:t>int – 4bytes </a:t>
            </a:r>
          </a:p>
          <a:p>
            <a:pPr lvl="3"/>
            <a:r>
              <a:rPr lang="en-US" dirty="0">
                <a:highlight>
                  <a:srgbClr val="FFFF00"/>
                </a:highlight>
              </a:rPr>
              <a:t>short </a:t>
            </a:r>
            <a:r>
              <a:rPr lang="en-US" dirty="0">
                <a:highlight>
                  <a:srgbClr val="FFFF00"/>
                </a:highlight>
                <a:sym typeface="Wingdings" panose="05000000000000000000" pitchFamily="2" charset="2"/>
              </a:rPr>
              <a:t> 2 bytes</a:t>
            </a:r>
            <a:endParaRPr lang="en-US" dirty="0">
              <a:highlight>
                <a:srgbClr val="FFFF00"/>
              </a:highlight>
            </a:endParaRPr>
          </a:p>
          <a:p>
            <a:pPr lvl="3"/>
            <a:r>
              <a:rPr lang="en-US" dirty="0">
                <a:highlight>
                  <a:srgbClr val="FFFF00"/>
                </a:highlight>
              </a:rPr>
              <a:t>long  </a:t>
            </a:r>
            <a:r>
              <a:rPr lang="en-US" dirty="0">
                <a:highlight>
                  <a:srgbClr val="FFFF00"/>
                </a:highlight>
                <a:sym typeface="Wingdings" panose="05000000000000000000" pitchFamily="2" charset="2"/>
              </a:rPr>
              <a:t> 8 bytes  L</a:t>
            </a:r>
            <a:endParaRPr lang="en-US" dirty="0">
              <a:highlight>
                <a:srgbClr val="FFFF00"/>
              </a:highlight>
            </a:endParaRPr>
          </a:p>
          <a:p>
            <a:pPr lvl="3"/>
            <a:r>
              <a:rPr lang="en-US" dirty="0">
                <a:highlight>
                  <a:srgbClr val="00FFFF"/>
                </a:highlight>
              </a:rPr>
              <a:t>float </a:t>
            </a:r>
            <a:r>
              <a:rPr lang="en-US" dirty="0">
                <a:highlight>
                  <a:srgbClr val="00FFFF"/>
                </a:highlight>
                <a:sym typeface="Wingdings" panose="05000000000000000000" pitchFamily="2" charset="2"/>
              </a:rPr>
              <a:t> 4 bytes  3.5F</a:t>
            </a:r>
            <a:endParaRPr lang="en-US" dirty="0">
              <a:highlight>
                <a:srgbClr val="00FFFF"/>
              </a:highlight>
            </a:endParaRPr>
          </a:p>
          <a:p>
            <a:pPr lvl="3"/>
            <a:r>
              <a:rPr lang="en-US" dirty="0">
                <a:highlight>
                  <a:srgbClr val="00FFFF"/>
                </a:highlight>
              </a:rPr>
              <a:t>double </a:t>
            </a:r>
            <a:r>
              <a:rPr lang="en-US" dirty="0">
                <a:highlight>
                  <a:srgbClr val="00FFFF"/>
                </a:highlight>
                <a:sym typeface="Wingdings" panose="05000000000000000000" pitchFamily="2" charset="2"/>
              </a:rPr>
              <a:t> 8 bytes  3.5</a:t>
            </a:r>
            <a:endParaRPr lang="en-US" dirty="0">
              <a:highlight>
                <a:srgbClr val="00FFFF"/>
              </a:highlight>
            </a:endParaRPr>
          </a:p>
          <a:p>
            <a:pPr lvl="3"/>
            <a:r>
              <a:rPr lang="en-US" dirty="0"/>
              <a:t>char </a:t>
            </a:r>
            <a:r>
              <a:rPr lang="en-US" dirty="0">
                <a:sym typeface="Wingdings" panose="05000000000000000000" pitchFamily="2" charset="2"/>
              </a:rPr>
              <a:t> a-z, A-Z, 0-9, special char….  2 Bytes</a:t>
            </a:r>
            <a:endParaRPr lang="en-US" dirty="0"/>
          </a:p>
          <a:p>
            <a:pPr lvl="3"/>
            <a:endParaRPr lang="en-US" dirty="0"/>
          </a:p>
          <a:p>
            <a:pPr lvl="2"/>
            <a:r>
              <a:rPr lang="en-US" dirty="0"/>
              <a:t>Non – Primitive Data Type</a:t>
            </a:r>
          </a:p>
          <a:p>
            <a:pPr lvl="3"/>
            <a:r>
              <a:rPr lang="en-US" dirty="0"/>
              <a:t>Arrays</a:t>
            </a:r>
          </a:p>
          <a:p>
            <a:pPr lvl="3"/>
            <a:r>
              <a:rPr lang="en-US" dirty="0"/>
              <a:t>String</a:t>
            </a:r>
          </a:p>
          <a:p>
            <a:pPr lvl="3"/>
            <a:r>
              <a:rPr lang="en-US" dirty="0"/>
              <a:t>Double</a:t>
            </a:r>
          </a:p>
          <a:p>
            <a:pPr lvl="3"/>
            <a:r>
              <a:rPr lang="en-US" dirty="0"/>
              <a:t>Integer</a:t>
            </a:r>
          </a:p>
          <a:p>
            <a:pPr lvl="3"/>
            <a:r>
              <a:rPr lang="en-US" dirty="0" err="1"/>
              <a:t>StringBuffer</a:t>
            </a:r>
            <a:endParaRPr lang="en-US" dirty="0"/>
          </a:p>
          <a:p>
            <a:pPr lvl="3"/>
            <a:r>
              <a:rPr lang="en-US" dirty="0"/>
              <a:t>String Builder</a:t>
            </a:r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FB5C90-C646-4966-8FCE-C80CDAE75396}"/>
              </a:ext>
            </a:extLst>
          </p:cNvPr>
          <p:cNvSpPr txBox="1"/>
          <p:nvPr/>
        </p:nvSpPr>
        <p:spPr>
          <a:xfrm>
            <a:off x="3924728" y="5047982"/>
            <a:ext cx="11087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Circle</a:t>
            </a:r>
          </a:p>
          <a:p>
            <a:r>
              <a:rPr lang="en-US" dirty="0"/>
              <a:t>Employee</a:t>
            </a:r>
          </a:p>
          <a:p>
            <a:r>
              <a:rPr lang="en-US" dirty="0"/>
              <a:t>Visitors</a:t>
            </a:r>
          </a:p>
          <a:p>
            <a:r>
              <a:rPr lang="en-US" dirty="0"/>
              <a:t>Account</a:t>
            </a:r>
          </a:p>
        </p:txBody>
      </p:sp>
    </p:spTree>
    <p:extLst>
      <p:ext uri="{BB962C8B-B14F-4D97-AF65-F5344CB8AC3E}">
        <p14:creationId xmlns:p14="http://schemas.microsoft.com/office/powerpoint/2010/main" val="40978035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26494-288E-48E8-A176-EFE367707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ED0EBA-F5A5-40F3-928B-388E957DD4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94115" cy="4351338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java.util</a:t>
            </a:r>
            <a:r>
              <a:rPr lang="en-US" dirty="0"/>
              <a:t>.*;</a:t>
            </a:r>
          </a:p>
          <a:p>
            <a:pPr marL="0" indent="0">
              <a:buNone/>
            </a:pPr>
            <a:r>
              <a:rPr lang="en-US" dirty="0"/>
              <a:t>import …….</a:t>
            </a:r>
          </a:p>
          <a:p>
            <a:pPr marL="0" indent="0">
              <a:buNone/>
            </a:pPr>
            <a:r>
              <a:rPr lang="en-US" dirty="0"/>
              <a:t>public class Circle{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//instance variable</a:t>
            </a:r>
          </a:p>
          <a:p>
            <a:pPr marL="0" indent="0">
              <a:buNone/>
            </a:pPr>
            <a:r>
              <a:rPr lang="en-US" dirty="0"/>
              <a:t>	&lt;access-modifiers&gt; &lt;datatype&gt; &lt;variable-name&gt;;</a:t>
            </a:r>
          </a:p>
          <a:p>
            <a:pPr marL="0" indent="0">
              <a:buNone/>
            </a:pPr>
            <a:r>
              <a:rPr lang="en-US" dirty="0"/>
              <a:t>	&lt;access-modifiers&gt; &lt;datatype&gt; &lt;variable-name1&gt;, &lt;variable-name2&gt;;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//instance method</a:t>
            </a:r>
          </a:p>
          <a:p>
            <a:pPr marL="0" indent="0">
              <a:buNone/>
            </a:pPr>
            <a:r>
              <a:rPr lang="en-US" dirty="0"/>
              <a:t>	 &lt;access-modifiers&gt; &lt;return-datatype&gt; &lt;method-name&gt;(datatype </a:t>
            </a:r>
            <a:r>
              <a:rPr lang="en-US" dirty="0" err="1"/>
              <a:t>arg</a:t>
            </a:r>
            <a:r>
              <a:rPr lang="en-US" dirty="0"/>
              <a:t>-name,….){</a:t>
            </a:r>
          </a:p>
          <a:p>
            <a:pPr marL="0" indent="0">
              <a:buNone/>
            </a:pPr>
            <a:r>
              <a:rPr lang="en-US" dirty="0"/>
              <a:t>	instructions	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public static void main(String[] </a:t>
            </a:r>
            <a:r>
              <a:rPr lang="en-US" dirty="0" err="1"/>
              <a:t>args</a:t>
            </a:r>
            <a:r>
              <a:rPr lang="en-US" dirty="0"/>
              <a:t>){</a:t>
            </a:r>
          </a:p>
          <a:p>
            <a:pPr marL="0" indent="0">
              <a:buNone/>
            </a:pPr>
            <a:r>
              <a:rPr lang="en-US" dirty="0"/>
              <a:t>		//objects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9C5337-01D8-46F6-979F-0128290FA016}"/>
              </a:ext>
            </a:extLst>
          </p:cNvPr>
          <p:cNvSpPr txBox="1"/>
          <p:nvPr/>
        </p:nvSpPr>
        <p:spPr>
          <a:xfrm>
            <a:off x="667820" y="1388825"/>
            <a:ext cx="1134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Circle.java</a:t>
            </a:r>
          </a:p>
        </p:txBody>
      </p:sp>
    </p:spTree>
    <p:extLst>
      <p:ext uri="{BB962C8B-B14F-4D97-AF65-F5344CB8AC3E}">
        <p14:creationId xmlns:p14="http://schemas.microsoft.com/office/powerpoint/2010/main" val="38455608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6ACF1-A2B9-4380-8861-39368C98B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 and Execute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2C51E6-22E0-479B-B652-8DE796236D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Editor </a:t>
            </a:r>
            <a:r>
              <a:rPr lang="en-US" dirty="0">
                <a:sym typeface="Wingdings" panose="05000000000000000000" pitchFamily="2" charset="2"/>
              </a:rPr>
              <a:t> notepad / Notepad++</a:t>
            </a:r>
          </a:p>
          <a:p>
            <a:r>
              <a:rPr lang="en-US" dirty="0">
                <a:sym typeface="Wingdings" panose="05000000000000000000" pitchFamily="2" charset="2"/>
              </a:rPr>
              <a:t>Install JDK </a:t>
            </a:r>
          </a:p>
          <a:p>
            <a:r>
              <a:rPr lang="en-US" dirty="0">
                <a:sym typeface="Wingdings" panose="05000000000000000000" pitchFamily="2" charset="2"/>
              </a:rPr>
              <a:t>Compile</a:t>
            </a:r>
          </a:p>
          <a:p>
            <a:pPr lvl="1"/>
            <a:r>
              <a:rPr lang="en-US" dirty="0" err="1">
                <a:sym typeface="Wingdings" panose="05000000000000000000" pitchFamily="2" charset="2"/>
              </a:rPr>
              <a:t>javac</a:t>
            </a:r>
            <a:r>
              <a:rPr lang="en-US" dirty="0">
                <a:sym typeface="Wingdings" panose="05000000000000000000" pitchFamily="2" charset="2"/>
              </a:rPr>
              <a:t> Circle.java  </a:t>
            </a:r>
            <a:r>
              <a:rPr lang="en-US" dirty="0" err="1">
                <a:highlight>
                  <a:srgbClr val="00FFFF"/>
                </a:highlight>
                <a:sym typeface="Wingdings" panose="05000000000000000000" pitchFamily="2" charset="2"/>
              </a:rPr>
              <a:t>Circle.class</a:t>
            </a:r>
            <a:r>
              <a:rPr lang="en-US" dirty="0">
                <a:sym typeface="Wingdings" panose="05000000000000000000" pitchFamily="2" charset="2"/>
              </a:rPr>
              <a:t>  JVM</a:t>
            </a:r>
          </a:p>
          <a:p>
            <a:r>
              <a:rPr lang="en-US" dirty="0">
                <a:sym typeface="Wingdings" panose="05000000000000000000" pitchFamily="2" charset="2"/>
              </a:rPr>
              <a:t>Execute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java Circle</a:t>
            </a: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Java platform independent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JDK</a:t>
            </a: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167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905</TotalTime>
  <Words>1326</Words>
  <Application>Microsoft Office PowerPoint</Application>
  <PresentationFormat>Widescreen</PresentationFormat>
  <Paragraphs>490</Paragraphs>
  <Slides>60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4" baseType="lpstr">
      <vt:lpstr>Arial</vt:lpstr>
      <vt:lpstr>Calibri</vt:lpstr>
      <vt:lpstr>Calibri Light</vt:lpstr>
      <vt:lpstr>Office Theme</vt:lpstr>
      <vt:lpstr>Java</vt:lpstr>
      <vt:lpstr>Object Oriented Programmings</vt:lpstr>
      <vt:lpstr>OOPs Characteristics</vt:lpstr>
      <vt:lpstr>Class and Objects</vt:lpstr>
      <vt:lpstr>Inheritance</vt:lpstr>
      <vt:lpstr>Polymorphism</vt:lpstr>
      <vt:lpstr>Core Java</vt:lpstr>
      <vt:lpstr>JAVA PROGRAM</vt:lpstr>
      <vt:lpstr>Compile and Execute</vt:lpstr>
      <vt:lpstr>JDK1.8  JAVA 8</vt:lpstr>
      <vt:lpstr>Access Modifiers</vt:lpstr>
      <vt:lpstr>PowerPoint Presentation</vt:lpstr>
      <vt:lpstr>IDE</vt:lpstr>
      <vt:lpstr>Control Statements</vt:lpstr>
      <vt:lpstr>Operators</vt:lpstr>
      <vt:lpstr>Encapsulated Class</vt:lpstr>
      <vt:lpstr>POJO  fully encapsulated class</vt:lpstr>
      <vt:lpstr>default</vt:lpstr>
      <vt:lpstr>PowerPoint Presentation</vt:lpstr>
      <vt:lpstr>Inheritance</vt:lpstr>
      <vt:lpstr>Multiple Inheritance  Not supported in Java</vt:lpstr>
      <vt:lpstr>Implements</vt:lpstr>
      <vt:lpstr>Polymorphism</vt:lpstr>
      <vt:lpstr>PowerPoint Presentation</vt:lpstr>
      <vt:lpstr>Task</vt:lpstr>
      <vt:lpstr>PowerPoint Presentation</vt:lpstr>
      <vt:lpstr>Diamond Problem</vt:lpstr>
      <vt:lpstr>PowerPoint Presentation</vt:lpstr>
      <vt:lpstr>PowerPoint Presentation</vt:lpstr>
      <vt:lpstr>Different types of Variables</vt:lpstr>
      <vt:lpstr>Final Keyword - Usage</vt:lpstr>
      <vt:lpstr>static</vt:lpstr>
      <vt:lpstr>Abstract Class</vt:lpstr>
      <vt:lpstr>Interfaces</vt:lpstr>
      <vt:lpstr>Abstract Class</vt:lpstr>
      <vt:lpstr>Constructors</vt:lpstr>
      <vt:lpstr>Constructors</vt:lpstr>
      <vt:lpstr>Arrays in Java</vt:lpstr>
      <vt:lpstr>PowerPoint Presentation</vt:lpstr>
      <vt:lpstr>Inner Classes</vt:lpstr>
      <vt:lpstr>Exceptions</vt:lpstr>
      <vt:lpstr>PowerPoint Presentation</vt:lpstr>
      <vt:lpstr>PowerPoint Presentation</vt:lpstr>
      <vt:lpstr>How To handle the exceptions</vt:lpstr>
      <vt:lpstr>try-catch</vt:lpstr>
      <vt:lpstr>Custom Exception</vt:lpstr>
      <vt:lpstr>File IO</vt:lpstr>
      <vt:lpstr>File</vt:lpstr>
      <vt:lpstr>Text Files</vt:lpstr>
      <vt:lpstr>Stream Processing</vt:lpstr>
      <vt:lpstr>DataType based</vt:lpstr>
      <vt:lpstr>Object Read and Write</vt:lpstr>
      <vt:lpstr>NIO  jdk 1.4</vt:lpstr>
      <vt:lpstr>Multi threading</vt:lpstr>
      <vt:lpstr>Thread implementation</vt:lpstr>
      <vt:lpstr>Constructors  java.lang.Thread;</vt:lpstr>
      <vt:lpstr>Thread Life Cycle</vt:lpstr>
      <vt:lpstr>Run()</vt:lpstr>
      <vt:lpstr>Thread Priority</vt:lpstr>
      <vt:lpstr>Deamon Thread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David, Vijayalakshmi</dc:creator>
  <cp:lastModifiedBy>David, Vijayalakshmi</cp:lastModifiedBy>
  <cp:revision>247</cp:revision>
  <dcterms:created xsi:type="dcterms:W3CDTF">2020-07-13T08:23:52Z</dcterms:created>
  <dcterms:modified xsi:type="dcterms:W3CDTF">2020-07-16T12:19:19Z</dcterms:modified>
</cp:coreProperties>
</file>