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11:</a:t>
            </a:r>
            <a:br>
              <a:rPr lang="en"/>
            </a:br>
            <a:r>
              <a:rPr lang="en"/>
              <a:t>Balanced Search Trees, Tries, and Skip Lists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Tries</a:t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2913475" y="1229875"/>
            <a:ext cx="5918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List the words encoded by the following trie.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Draw the trie after inserting the words “indent”, “inches”, and “trie”.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852" y="1153163"/>
            <a:ext cx="1923900" cy="349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 Lists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search structure, similar to binary search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Insert all elements into the skip list with a random “height”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elements should appear in sorted order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search for a value: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Start with the leftmost element in the set of tallest blocks, following the arrows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you overshoot, go back to the one before overshooting, move one block down, and repeat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search for 130!</a:t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02362"/>
            <a:ext cx="9144000" cy="1277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Skip Lists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935950"/>
            <a:ext cx="8520600" cy="26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the resulting skip list after adding the following numbers at the specified random height. Then highlight the links used to find 148.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00" y="1229875"/>
            <a:ext cx="8431401" cy="70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Announcements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Balanced Search Tree Review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 1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Tries Review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 2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Skip Lists Review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 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Midterm grades released!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You can submit regrades for a week, but we will not be accepting them </a:t>
            </a:r>
            <a:r>
              <a:rPr b="1" lang="en"/>
              <a:t>at all </a:t>
            </a:r>
            <a:r>
              <a:rPr lang="en"/>
              <a:t>afterwards!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Want to vent? Do you have comments/criticisms about the course? </a:t>
            </a:r>
            <a:r>
              <a:rPr b="1" lang="en"/>
              <a:t>tinyurl.com/placetovent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Advising sessions are available at </a:t>
            </a:r>
            <a:r>
              <a:rPr b="1" lang="en"/>
              <a:t>tinyurl.com/cs61b-advising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Feel free to email me if you would like to schedule a time!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Extra project OH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Monday 6-8PM in 273/275 Soda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Wednesday 6-8PM in 271/273 Soda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office hours on Friday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milestone due Monday!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2 due Thursday!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Discussion survey: </a:t>
            </a:r>
            <a:r>
              <a:rPr b="1" lang="en"/>
              <a:t>tinyurl.com/czdisc11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Balanced Search Trees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Bushy was better than spindly trees in terms of runtime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2-3-4 Trees! (also called 2-4 Trees)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Should still follow the BST property (less on the left, greater on the right)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Each node contains 1-3 elements with 2-4 children nodes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we want to insert an element, we’ll traverse and put it in the corresponding leaf node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It’s possible that it will have more than 3 elements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Split the node, picking either of the middle elements to send up, this can happen recursively</a:t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00" y="3599825"/>
            <a:ext cx="4216150" cy="13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4855775" y="3645000"/>
            <a:ext cx="3796200" cy="12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inserting 7 and 27 into our 2-4 Tree!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Red-Black Trees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9875"/>
            <a:ext cx="4584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 binary tree that colors nodes red and black</a:t>
            </a:r>
            <a:endParaRPr sz="1700"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Any red nodes are in the same B-Tree node as its parent</a:t>
            </a:r>
            <a:endParaRPr sz="1700"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Constraints:</a:t>
            </a:r>
            <a:endParaRPr sz="17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1. Each node is (conceptually) colored red or black.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2. Root is black.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3. Every leaf node contains no data (null) and is black. This simplifies the algorithms a little bit.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4. Every leaf has same number of black ancestors.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5. Every internal node has two children.</a:t>
            </a:r>
            <a:endParaRPr sz="1300"/>
          </a:p>
          <a:p>
            <a: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6. Every red node has two black children.</a:t>
            </a:r>
            <a:endParaRPr sz="1300"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950" y="910725"/>
            <a:ext cx="4322751" cy="149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9263" y="2562850"/>
            <a:ext cx="3370117" cy="242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Left-Leaning Red Black Trees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represent nodes with two elements in two ways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Let’s just say that we’ll pick the left representation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we are trying to represent a node with two elements, the red node will be “left leaning”</a:t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687" y="2781775"/>
            <a:ext cx="3462626" cy="20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Balanced Search Trees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5194175" y="1229875"/>
            <a:ext cx="3638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Convert the red-black tree into a 2-4 Tree.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Insert 13 into the 2-4 Tree. Choose the right middle to send up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Convert the resulting 2-4 Tree into a valid red-black tree. Make it left leaning</a:t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550" y="1299075"/>
            <a:ext cx="4769625" cy="30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Balanced Search Trees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d) </a:t>
            </a:r>
            <a:r>
              <a:rPr lang="en"/>
              <a:t>Given a (2, 4) tree containing N keys, how would you obtain the keys in sorted order in worst case O(N) time? We don’t need actual code—pseudo code or an unambiguous description will do.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e) If a (2,4) tree has depth h (that is, the leaves are at distance h from the root), what is the maximum number of comparisons done in the corresponding red-black tree to find whether a certain key is present in the tree?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if we want to check if a particular word or prefix of a word is in our data structure?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node will represent a prefix, and the path to that node will consist of the characters of the prefix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