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roximaNov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presentation/d/1lTo8LZUGi3XQ1VlOmBUF9KkJTW_JWsw_DOPq8VBiI3A/edit#slide=id.g76e0dad85_2_38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12: Graphs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Searches and Traversals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9875"/>
            <a:ext cx="2906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Run </a:t>
            </a:r>
            <a:r>
              <a:rPr b="1" lang="en"/>
              <a:t>depth first search</a:t>
            </a:r>
            <a:r>
              <a:rPr lang="en"/>
              <a:t> (DFS) and </a:t>
            </a:r>
            <a:r>
              <a:rPr b="1" lang="en"/>
              <a:t>breadth first search</a:t>
            </a:r>
            <a:r>
              <a:rPr lang="en"/>
              <a:t> (BFS) on the graph starting from node A. List the order in which each node is first visited. Whenever there is a choice of which node to visit next, visit nodes in alphabetical order.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725" y="1572338"/>
            <a:ext cx="5429575" cy="26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Do not explore a node unless it is a source node or all incoming nodes have been explored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If we have a graph of classes and prerequisites, a topological sort will give us an ordering to take the classes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/>
              <a:t>Can run DFS postorder and reverse the ordering to get a valid topological sort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/>
              <a:t>Can only work on DAG (directed acyclic graphs)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-"/>
            </a:pPr>
            <a:r>
              <a:rPr lang="en"/>
              <a:t>Think about the prerequisites. Does it make sense to have cycles in a graph of prerequisites?</a:t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Topological Sorting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29875"/>
            <a:ext cx="2684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 a valid topological ordering of the graph. Is it unique?</a:t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225" y="1442050"/>
            <a:ext cx="59626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29875"/>
            <a:ext cx="3232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Find shortest paths to all the vertices with edge weights != 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Fringe is a priority queue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Runtime: O((V+E) log V)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Idea: when you pop an element off fringe, it will be the shortest path!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950" y="1313825"/>
            <a:ext cx="5501749" cy="302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Dijkstra’s Algorithm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9875"/>
            <a:ext cx="3681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following graph, run Dijkstra’s algorithm starting at node A. At each step, write down the entire state of the algorithm. This includes the value dist(v) for all vertices v for that iteration as well as what node was popped off of the fringe for that iteration.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800" y="1307825"/>
            <a:ext cx="4206200" cy="31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87775"/>
            <a:ext cx="4872351" cy="2677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Dijkstra’s Correctness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must be true about our graph in order to guarantee Dijkstra’s will return the shortest paths tree to every vertex? Draw an example of a graph that demonstrates why Dijkstra’s might fail if we do not satisfy this condition.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Note: Is this true in all cases? Can you think of an exception to this general rule?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try to get through all the worksheet!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Congratulations on finishing the project and getting through these past few weeks!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Stay strong, keep pushing through :)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 7 has been released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Threads for each section on Piazza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Want to chat? Email me!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Can represent relationships!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/>
              <a:t>Family trees, cities and roads, etc.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Lots of terminology: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1" lang="en"/>
              <a:t>Vertices/nodes</a:t>
            </a:r>
            <a:r>
              <a:rPr lang="en"/>
              <a:t>: graphs are made up of a set of these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1" lang="en"/>
              <a:t>Edges</a:t>
            </a:r>
            <a:r>
              <a:rPr lang="en"/>
              <a:t>: connect two vertices together (can be (un)directed)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1" lang="en"/>
              <a:t>Adjacent</a:t>
            </a:r>
            <a:r>
              <a:rPr lang="en"/>
              <a:t>: vertices with an edge between them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1" lang="en"/>
              <a:t>Labels/Weights</a:t>
            </a:r>
            <a:r>
              <a:rPr lang="en"/>
              <a:t>: the value of a vertex or edge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1" lang="en"/>
              <a:t>Path</a:t>
            </a:r>
            <a:r>
              <a:rPr lang="en"/>
              <a:t>: vertices connected by edges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1" lang="en"/>
              <a:t>Cycle</a:t>
            </a:r>
            <a:r>
              <a:rPr lang="en"/>
              <a:t>: path whose first and last vertices are the same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1" lang="en"/>
              <a:t>Connectivity</a:t>
            </a:r>
            <a:r>
              <a:rPr lang="en"/>
              <a:t>: vertices are connected if there is a path in between them; graphs are connected if all vertices are connected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graph?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00" y="1428724"/>
            <a:ext cx="2005450" cy="21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2563950" y="1017725"/>
            <a:ext cx="3250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Adjacency matrix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Edge set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Adjacency list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725" y="1017725"/>
            <a:ext cx="1971564" cy="12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4200" y="2619694"/>
            <a:ext cx="2974276" cy="35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9475" y="3561100"/>
            <a:ext cx="1567100" cy="9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Graph Representation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Represent the graph above with an adjacency list and an adjacency matrix representation.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750" y="1654225"/>
            <a:ext cx="59626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Graph Traversal Algorithm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Stack fringe = </a:t>
            </a:r>
            <a:r>
              <a:rPr b="1" lang="en" sz="1150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Stack();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Set visited = </a:t>
            </a:r>
            <a:r>
              <a:rPr b="1" lang="en" sz="1150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Set();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fringe.push (startVertex);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50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Vertex v = fringe.pop();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50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(!visited.contains(v)) {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    process(v); //do something with v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15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(Vertex neighbor: v.neighbors) {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        fringe.push(neighbor);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    visited.add(v);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5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350" y="1229875"/>
            <a:ext cx="4686951" cy="303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 (DFS) 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29875"/>
            <a:ext cx="4811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/>
              <a:t>Explore as far as possible before going back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/>
              <a:t>Search down entire subgraph of a child before moving onto the next child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/>
              <a:t>If there are multiple children that you could explore, break ties alphabetically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-"/>
            </a:pPr>
            <a:r>
              <a:rPr b="1" lang="en" sz="1600"/>
              <a:t>Preorder:</a:t>
            </a:r>
            <a:r>
              <a:rPr lang="en" sz="1600"/>
              <a:t> mark the current vertex, then visit the children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-"/>
            </a:pPr>
            <a:r>
              <a:rPr b="1" lang="en" sz="1600"/>
              <a:t>Postorder: </a:t>
            </a:r>
            <a:r>
              <a:rPr lang="en" sz="1600"/>
              <a:t>visit the children, then mark the current vertex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/>
              <a:t>Fringe is a stack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/>
              <a:t>Runtime: O(V + E)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/>
              <a:t>Visualization: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here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6" name="Shape 136"/>
          <p:cNvSpPr txBox="1"/>
          <p:nvPr/>
        </p:nvSpPr>
        <p:spPr>
          <a:xfrm>
            <a:off x="5122725" y="1229875"/>
            <a:ext cx="365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RECURSIVE IMPLEMENTATION OF DFS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void dfs(Graph G, int v)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marked[v] =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for (int w : G.adj(v))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if (!marked[w])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edgeTo[w] = v;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dfs(G, w);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(BFS)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9875"/>
            <a:ext cx="4057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/>
              <a:t>Search graph equidistantly from the source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/>
              <a:t>Start at the root, search all the children, then do the same with all the other children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Proxima Nova"/>
              <a:buChar char="-"/>
            </a:pPr>
            <a:r>
              <a:rPr lang="en" sz="1600"/>
              <a:t>Fringe is a queue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/>
              <a:t>Runtime: O(V + E)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/>
              <a:t>Can be helpful in finding shortest paths on unweighted graphs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3" name="Shape 143"/>
          <p:cNvSpPr txBox="1"/>
          <p:nvPr/>
        </p:nvSpPr>
        <p:spPr>
          <a:xfrm>
            <a:off x="4624050" y="1395375"/>
            <a:ext cx="4390200" cy="3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ITERATIVE IMPLEMENTATION OF BFS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void bfs(Graph G, int 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Queue&lt;Integer&gt; fringe = new Queue&lt;&gt;();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fringe.enqueue(s);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marked[s] =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(!fringe.isEmpty())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int v = fringe.dequeue();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(int w : G.adj(v))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if (!marked[w])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fringe.enqueue(w);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marked[w] =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edgeTo[w] = v;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