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nst.eecs.berkeley.edu/~cs194-26/fa16/upload/files/proj4g/cs194-26-abt/" TargetMode="External"/><Relationship Id="rId4" Type="http://schemas.openxmlformats.org/officeDocument/2006/relationships/hyperlink" Target="https://inst.eecs.berkeley.edu/~cs194-26/fa16/upload/files/proj2/cs194-26-aar/" TargetMode="External"/><Relationship Id="rId5" Type="http://schemas.openxmlformats.org/officeDocument/2006/relationships/hyperlink" Target="https://piazza.com/class/hyq0br1u3kx7d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cazhou@berkeley.edu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61bl.org/su17/materials/lab/lab23/lab23.html#b-disjoint-se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14:</a:t>
            </a:r>
            <a:br>
              <a:rPr lang="en"/>
            </a:br>
            <a:r>
              <a:rPr lang="en"/>
              <a:t>Misc.onclusion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(17x)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CS172: Computability and Complexity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CS174: Combinatorics and Discrete Probability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CS176: Algorithms in Computational Biology</a:t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(18x)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CS184: Graphics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modeling, good for animation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and project heavy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CS189: Machine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concepts and prove/code equations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ML applications in Netflix recommendations, digit recognition, etc.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heavy and high workload</a:t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(other)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57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CS194-26: Computational Photography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Special interest course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Blending two images, automatic panorama alignment, morphing faces together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in the Fall, mostly seniors, fun!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3"/>
              </a:rPr>
              <a:t>https://inst.eecs.berkeley.edu/~cs194-26/fa16/upload/files/proj4g/cs194-26-abt/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4"/>
              </a:rPr>
              <a:t>https://inst.eecs.berkeley.edu/~cs194-26/fa16/upload/files/proj2/cs194-26-aar/</a:t>
            </a:r>
            <a:endParaRPr>
              <a:solidFill>
                <a:schemeClr val="l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the 18 art puns in the extra section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EE126: Probability and Random Processes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more about probability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EE127: Optimization Models in Engineering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Optimization and their applications in ML, statistics,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Join EECS 101 Piazza!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recommendations, student experiences, instructor input,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5"/>
              </a:rPr>
              <a:t>https://piazza.com/class/hyq0br1u3kx7dg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the paint fill function in MS Paint.</a:t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 (potential solution) 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pixels as graph, neighboring pixels have edges connecting to each other in graph representation (what would be a good graph representation?)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to find all reachable pixels of the same color.</a:t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tell my </a:t>
            </a:r>
            <a:r>
              <a:rPr lang="en"/>
              <a:t>1</a:t>
            </a:r>
            <a:r>
              <a:rPr lang="en"/>
              <a:t> year younger self after taking 61B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3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things that are interesting for </a:t>
            </a:r>
            <a:r>
              <a:rPr b="1" lang="en"/>
              <a:t>you</a:t>
            </a:r>
            <a:r>
              <a:rPr lang="en"/>
              <a:t>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projects?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Internships?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clubs and organizations?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classes?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extracurriculars?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stuffs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assist first!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way to improve understanding of the material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staff or CSM (Computer Science Mentors)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give you great experience with teaching small sections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in contact with your TA’s/those who are familiar with your teaching; they can put in a good word for you!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Summer apps have closed but fall 201</a:t>
            </a:r>
            <a:r>
              <a:rPr lang="en"/>
              <a:t>7</a:t>
            </a:r>
            <a:r>
              <a:rPr lang="en"/>
              <a:t> is still open!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email is </a:t>
            </a:r>
            <a:r>
              <a:rPr lang="en" u="sng">
                <a:solidFill>
                  <a:schemeClr val="lt2"/>
                </a:solidFill>
                <a:hlinkClick r:id="rId3"/>
              </a:rPr>
              <a:t>cazhou@berkeley.edu</a:t>
            </a:r>
            <a:endParaRPr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me anything!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Classes, internships, teaching, housing, whatever!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 wonderful semester!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Courses Overview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Optional: Interview Question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HW8 due Friday 12/1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Proj3 due Wednesday 12/6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Tentative plan for dead week: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discussion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OH as normal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will be converted to topic based review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Design!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to represent connectivity between items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item belongs to its own set, “union” the items together by connecting the sets together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Sets will have a tree like structure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Optimizations: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Union by weight: connect the root of the “lighter” set to the root of the “heavier” set (determined by number of nodes in the set)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Path compression: when you “find” a node, compress the node and the path to the node by connecting it to the root of the set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61BL Lab about Disjoint Sets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Use an array to represent your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For each key-value pair, assign each key a “hash code”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mod (%) the hash code by the length of the array (this gives you a number between 0 and array.length - 1), use this as the index!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Be careful about negative numbers when modding!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N = num elements, M = num buckets, C = some constant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If N/M &gt; C, then increase M!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434343"/>
                </a:solidFill>
              </a:rPr>
              <a:t>N/M is called the load factor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If we have multiple elements that go to same place in the array, usually we will keep track of a list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This is called external chaining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</a:rPr>
              <a:t>What is the runtime of .contains and .insert?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78900" y="778100"/>
            <a:ext cx="4161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CS61C: Machine Structures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C, assembly language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how computers work!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Caching, MapReduce, parallelism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CS70: Discrete Math/Probability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Proofs for things we’ve seen so far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Stable marriage, modular arithmetic, graph theory,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CS186: Databases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SQL and how databases keep track of all your data, Java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“Chill”, though exam was tough this time around…, some projects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 from the industry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275600" y="708950"/>
            <a:ext cx="45075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CS170: 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to analyze runtimes, write 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week, end of semester project; generally seen as “must take”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DP, LP, graphs,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CS188: Artificial Intelligence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AI alg and apply to Pacman projects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easier upper divs, though exams can be tough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CS168: Networking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the Internet and design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Seems to be offered in the Fall, Scott Shenker usually teaches and helped design Internet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workload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CS160: UI/UX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learning basics of UI design and conducting user studies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taught in Android and project heavy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CS161: Security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Practical programming course; learn how to keep your computer secure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CS162: Operating Systems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processes, threads, concurrency, file systems, distributed systems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based with the same group of 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 to understand your computer and how to code efficiently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CS164: Compilers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programming languages and how they’re compiled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if you thought the Scheme project was interesting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heavy, taking with Hilfinger is a rite of passage</a:t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</a:t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 cont.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CS169: Software Engineering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Ruby on Rails to build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you want experience to help get an internship</a:t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