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azhou@berkeley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Christine Zhou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Fibonacci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668900"/>
            <a:ext cx="8520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Remember: fib(N) = fib(N-1) + fib(N-2)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0-th fibonacci number is 0, the 1st is 1, etc.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62" y="1017802"/>
            <a:ext cx="6587674" cy="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Fibonacci (continued)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529825"/>
            <a:ext cx="85206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 many redundant calculations when done recursively…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other way can we approach this?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37" y="1017797"/>
            <a:ext cx="6865724" cy="5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Fibonacci (continued)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2253700"/>
            <a:ext cx="8520600" cy="23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how we did the problem iteratively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the arguments of fib3 sound familiar to what we did in fib2?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13" y="1017799"/>
            <a:ext cx="7560774" cy="12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Mystery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3687475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track of the variables when running through the example!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determine what it’s doing, try to figure out what each of the variables stand for!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73" y="1017798"/>
            <a:ext cx="5352251" cy="26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Mystery (continued)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3375575"/>
            <a:ext cx="85206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track of variables when running through an example?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targetIndex represent? (What does mystery do?)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13" y="1017800"/>
            <a:ext cx="6106775" cy="23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Introductions &amp; About 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Announcements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Worksheet</a:t>
            </a:r>
            <a:r>
              <a:rPr lang="en"/>
              <a:t>!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&amp; About Me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Christine, 3rd year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cazhou@berkeley.edu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Feel free to email me!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Always available to chat one-on-one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your name, year, major?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Lab1 is due tonight at 11:59PM.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HW0 is due this Friday at 11:59PM.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Office hours and discussion/lab calendars on the course website.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Discussion survey: shoutkey.com/leak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VCS (version-control system), can save your work and go back to previous versions very easily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have a central repository living somewhere stored by git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can use </a:t>
            </a:r>
            <a:r>
              <a:rPr lang="en" sz="1800">
                <a:solidFill>
                  <a:srgbClr val="9FC5E8"/>
                </a:solidFill>
              </a:rPr>
              <a:t>‘git clone’</a:t>
            </a:r>
            <a:r>
              <a:rPr lang="en" sz="1800"/>
              <a:t> to get a copy of this central repository anywhere you want (ie. on your local computer and instructional account)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you </a:t>
            </a:r>
            <a:r>
              <a:rPr lang="en" sz="1800">
                <a:solidFill>
                  <a:srgbClr val="9FC5E8"/>
                </a:solidFill>
              </a:rPr>
              <a:t>‘git add X.java’</a:t>
            </a:r>
            <a:r>
              <a:rPr lang="en" sz="1800"/>
              <a:t>, </a:t>
            </a:r>
            <a:r>
              <a:rPr lang="en" sz="1800">
                <a:solidFill>
                  <a:srgbClr val="9FC5E8"/>
                </a:solidFill>
              </a:rPr>
              <a:t>‘git commit -m “...”’</a:t>
            </a:r>
            <a:r>
              <a:rPr lang="en" sz="1800"/>
              <a:t>, and </a:t>
            </a:r>
            <a:r>
              <a:rPr lang="en" sz="1800">
                <a:solidFill>
                  <a:srgbClr val="9FC5E8"/>
                </a:solidFill>
              </a:rPr>
              <a:t>‘git push’</a:t>
            </a:r>
            <a:r>
              <a:rPr lang="en" sz="1800"/>
              <a:t>, you are sending your work to the central repository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to other copies of the repository!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Git Commands to Know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Camera analogy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add: </a:t>
            </a:r>
            <a:r>
              <a:rPr lang="en"/>
              <a:t>take a snapshot of your files</a:t>
            </a:r>
            <a:r>
              <a:rPr lang="en" sz="1800"/>
              <a:t> (this is called staging your changes)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commit: save </a:t>
            </a:r>
            <a:r>
              <a:rPr lang="en"/>
              <a:t>the snapshot that you took with a message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push: pushes </a:t>
            </a:r>
            <a:r>
              <a:rPr lang="en"/>
              <a:t>snapshots</a:t>
            </a:r>
            <a:r>
              <a:rPr lang="en" sz="1800"/>
              <a:t> from your</a:t>
            </a:r>
            <a:r>
              <a:rPr lang="en"/>
              <a:t> </a:t>
            </a:r>
            <a:r>
              <a:rPr lang="en" sz="1800"/>
              <a:t>repo to the central repo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pull: pulls </a:t>
            </a:r>
            <a:r>
              <a:rPr lang="en"/>
              <a:t>snapshots</a:t>
            </a:r>
            <a:r>
              <a:rPr lang="en" sz="1800"/>
              <a:t> from the central </a:t>
            </a:r>
            <a:r>
              <a:rPr lang="en"/>
              <a:t>repo</a:t>
            </a:r>
            <a:r>
              <a:rPr lang="en" sz="1800"/>
              <a:t> to your repo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status: shows the status of your repo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log: shows all the </a:t>
            </a:r>
            <a:r>
              <a:rPr lang="en"/>
              <a:t>snapshots/corresponding messages</a:t>
            </a:r>
            <a:r>
              <a:rPr lang="en" sz="1800"/>
              <a:t> you’ve made on your repo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tag: mark a specific </a:t>
            </a:r>
            <a:r>
              <a:rPr lang="en"/>
              <a:t>snapshot</a:t>
            </a:r>
            <a:r>
              <a:rPr lang="en" sz="1800"/>
              <a:t> with a tag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Javaian Rhapsody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2273875"/>
            <a:ext cx="85206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assignments, to different types (String, int, Singer)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 and int are provided in Java, Singer is a self-defined class! 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229875"/>
            <a:ext cx="54292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Javaian Rhapsody (continued)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2502250"/>
            <a:ext cx="8520600" cy="20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loops will continue as long as the condition is true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Condition in this case is x&gt;0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loop infinitely if the condition is always true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Maybe we forget to decrement x?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229875"/>
            <a:ext cx="36004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Javaian Rhapsody (continued)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3107950"/>
            <a:ext cx="85206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arrays in Java with the bracket notation, can access with indexing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loops: for (instantiation; condition; incrementation)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do what is within the brackets until the condition is false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System.out.print or System.out.println: how we print in Java!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" y="1229875"/>
            <a:ext cx="7870749" cy="19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