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2: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Reverse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method, which reverses an IntList non-destructively.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Non-destructively reverses an IntList L. Do not modify the original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reverseNondestructive(IntList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What does non-destructively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 we iterate through this list? Can we go backwards?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We can only go forwards, so what does that say about how we create this reversed list?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Shifting a Linked List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methods to circularly shift an IntList to the left destructively and non-destructively.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Destructively shifts the elements of the given IntList L to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the left by one position (e.g. if the original list is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(5, 4, 9, 1, 2, 3) then this method should return the list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(4, 9, 1, 2, 3, 5)). Returns the first node in the shifted list.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Don’t use ’new’; modify the original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shiftListDestructive(IntList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Shifting a Linked List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Non-destructively shifts the elements of the given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 L to the left by one position. Returns the first node in the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shifted list. Don’t modify the original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shiftListNondestructive(IntList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Think about what pointers you will need to keep track of (you’ll need more than 1!)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many base cases are there?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three-day weekend!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HW1 due Friday 9/8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Proj0 due Tuesday 9/18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started ASAP!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Labs are due at midnight on Fridays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Defining Classes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// class definition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ublic class IntList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 instance variables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tail;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// constructors, which will create IntList objects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IntList()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IntList(int value, IntList tail)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 you can create methods that use the instance variables!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insert(int val)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removeLast()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Primitives and Reference Types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types of values: primitives and reference 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 primitive types: char, boolean, int, double, float, byte, short, long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others are </a:t>
            </a:r>
            <a:r>
              <a:rPr lang="en"/>
              <a:t>r</a:t>
            </a:r>
            <a:r>
              <a:rPr lang="en"/>
              <a:t>eference types (Strings, self-defined classes like IntList)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Pass-by-value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Java creates a primitive type value, it will create a box and store that primitive value in the box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Java creates a reference type value, it will create a box and </a:t>
            </a:r>
            <a:r>
              <a:rPr b="1" lang="en"/>
              <a:t>store the pointer</a:t>
            </a:r>
            <a:r>
              <a:rPr lang="en"/>
              <a:t> to the reference type value (the value in the box will be the address of the object in memory)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75" y="2062400"/>
            <a:ext cx="3539525" cy="26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be very helpful in keeping track of everything!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example with an int and a Potato object (with an int age and a String variety)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a small example with the IntList we defined a few slides ago.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the B&amp;P for the following code: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lst1 = new IntList(1, null);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lst1 = new IntList(2, lst1);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lst2 = new IntList(3, null);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 = new IntList(4, lst2);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lst2.head = lst1.head;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lst2.tail = lst1.tail;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the value living inside the box that we’re looking for, and then do the reassignment (pass-by-</a:t>
            </a:r>
            <a:r>
              <a:rPr b="1" lang="en"/>
              <a:t>value </a:t>
            </a:r>
            <a:r>
              <a:rPr lang="en"/>
              <a:t>of the box)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Boxes and Pointers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Draw a box and pointer diagram to represent the IntLists after each statement.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L = IntList.list(1, 2, 3, 4);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M = L.tail.tail;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N = IntList.list(5, 6, 7);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N.tail.tail.tail = N;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L.tail.tail = N.tail.tail.tail.tail;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M.tail.tail = 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Remember pass-by-value!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Insertion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 to insert an element into the given position of an IntList.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Insert a new item at the given position in L and return the resulting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IntList. If the position is past the end of the list, insert a new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node at the end of the 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insert(IntList L, int item, int position)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an example list (maybe 1 3) and insert 2 in between 1 and 3 and see how the pointers change!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the edge cases!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