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greet(): doesn’t work because there is no instance to call it on. We are calling greet from a static method so there is no notion of this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chris.greet(): works because we are calling it on an instance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chris.getPopulation(): works, even though this method belongs to the class, the instance is a part of the class so it can still access 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a static method belongs to the class, so a class can call a static method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Greet: works, same as this.greet, the this is implicit!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This.greet: works, greet is an instance method from within the Human class so it must be called with an instance, the instance in this case is “this”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You.greet: works, greet is an instance method from the Human class and needs to be called on an instance (in this case “you”)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Human.greet(): doesn’t work, there is no instance to act on, Human is not an instance so you cannot call an instance method on a class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getPopulation(): works, same as this.getPopulation(), the this is implicit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this.getPopulation(): works, essentially calling getPopulation on an instance (this), can call static methods on the instance because they are part of the class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you.getPopulation(): works, calling getPopulation on an instance (you), and can call static methods on an instance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can call static methods on the class because </a:t>
            </a:r>
            <a:r>
              <a:rPr lang="en"/>
              <a:t>static </a:t>
            </a:r>
            <a:r>
              <a:rPr lang="en"/>
              <a:t>methods belong to the class, no reference to instance variables so no need to call with an instance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greet(): doesn’t work, cannot call an instance method without calling it on an instance, usually the “this” is implicit but there’s no notion of “this” in a static method (it belongs to a class so there’s no instance)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this.greet(): doesn’t work, no notion of “this” in a static method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you.greet(): works, calling an instance</a:t>
            </a:r>
            <a:r>
              <a:rPr lang="en"/>
              <a:t> m</a:t>
            </a:r>
            <a:r>
              <a:rPr lang="en"/>
              <a:t>ethod on an instance, works even though we are in a static function. As long as we have an instance to call it on, an instance method won’t cause any problems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Human.greet(): doesn’t work, calling an instance method on a class, need to have an instance to act 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getPopulation(): works, it’s a static method, no need to call it on an object so it will work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this.getPopulation(): doesn’t work, no notion of this in a static method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you.getPopulation(): works, we are calling it on an instance that is passed in, can still call static methods on instances because they are part of the class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Human.getPopulation(): works, can call a static method on a class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3:</a:t>
            </a:r>
            <a:br>
              <a:rPr lang="en"/>
            </a:br>
            <a:r>
              <a:rPr lang="en"/>
              <a:t>{O, b, j, e, c, t, s}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455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HumanRunner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Human chris = new Human(“Chris”, 5);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greet();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chris.getPopulation();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34150" y="1229875"/>
            <a:ext cx="45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 Examples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4831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HumanRunner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Human chris = new Human(“Chris”, 5);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chris.getPopulation();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OK, but bad practice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34150" y="1229875"/>
            <a:ext cx="45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(a) Determine what would be printed after executing the main method of class Avatar.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Draw something to keep track of all the objects and variables!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(b) Consider swapping Avatar and this in lines 6 and 7. Which swaps, if any would cause errors if we tried to compile and run the code?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Static means it’s for the class, non-static means it’s for the instance!</a:t>
            </a:r>
            <a:endParaRPr sz="1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Objects Refresher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873150" y="1229875"/>
            <a:ext cx="39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(c) Will adding the following method to class Avatar cause any errors during compilation or execution?</a:t>
            </a:r>
            <a:endParaRPr sz="1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String getFluid()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fluid;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Think about static vs non-static!</a:t>
            </a:r>
            <a:endParaRPr sz="1500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00"/>
            <a:ext cx="4561451" cy="27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Arrays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instantiate in many ways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values =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endParaRPr sz="1150">
              <a:solidFill>
                <a:srgbClr val="4D4D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150"/>
              <a:buFont typeface="Verdana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oneThroughFive =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[]{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sz="1150">
              <a:solidFill>
                <a:srgbClr val="4D4D4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150"/>
              <a:buFont typeface="Verdana"/>
              <a:buChar char="-"/>
            </a:pPr>
            <a:r>
              <a:rPr b="1" lang="en" sz="1150">
                <a:solidFill>
                  <a:srgbClr val="8959A8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[] oneThroughFive = {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F5871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150">
                <a:solidFill>
                  <a:srgbClr val="4D4D4C"/>
                </a:solidFill>
                <a:latin typeface="Verdana"/>
                <a:ea typeface="Verdana"/>
                <a:cs typeface="Verdana"/>
                <a:sym typeface="Verdana"/>
              </a:rPr>
              <a:t>}; </a:t>
            </a:r>
            <a:r>
              <a:rPr lang="en" sz="1150">
                <a:solidFill>
                  <a:srgbClr val="8E908C"/>
                </a:solidFill>
                <a:latin typeface="Verdana"/>
                <a:ea typeface="Verdana"/>
                <a:cs typeface="Verdana"/>
                <a:sym typeface="Verdana"/>
              </a:rPr>
              <a:t>// works but only if you declare and instantiate in same line</a:t>
            </a:r>
            <a:endParaRPr sz="1150">
              <a:solidFill>
                <a:srgbClr val="8E908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Cannot resize bigger/smaller once you create it!</a:t>
            </a:r>
            <a:endParaRPr>
              <a:solidFill>
                <a:srgbClr val="4D4D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Access elements by indexing, which start at 0</a:t>
            </a:r>
            <a:endParaRPr>
              <a:solidFill>
                <a:srgbClr val="4D4D4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400"/>
              <a:buChar char="-"/>
            </a:pPr>
            <a:r>
              <a:rPr lang="en">
                <a:solidFill>
                  <a:srgbClr val="4D4D4C"/>
                </a:solidFill>
              </a:rPr>
              <a:t>oneThroughFive[2] = 3</a:t>
            </a:r>
            <a:endParaRPr>
              <a:solidFill>
                <a:srgbClr val="4D4D4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800"/>
              <a:buChar char="-"/>
            </a:pPr>
            <a:r>
              <a:rPr lang="en">
                <a:solidFill>
                  <a:srgbClr val="4D4D4C"/>
                </a:solidFill>
              </a:rPr>
              <a:t>Constant time accesses wherever you are in the array</a:t>
            </a:r>
            <a:endParaRPr>
              <a:solidFill>
                <a:srgbClr val="4D4D4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1400"/>
              <a:buChar char="-"/>
            </a:pPr>
            <a:r>
              <a:rPr lang="en">
                <a:solidFill>
                  <a:srgbClr val="4D4D4C"/>
                </a:solidFill>
              </a:rPr>
              <a:t>This will become more important later on when we compare data structures against each other</a:t>
            </a:r>
            <a:endParaRPr>
              <a:solidFill>
                <a:srgbClr val="4D4D4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Min/Max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Given an array A, return a 2 element array B where B[0] is the minimum element of A and B[1]</a:t>
            </a:r>
            <a:endParaRPr sz="1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is the maximum element of A.</a:t>
            </a:r>
            <a:endParaRPr sz="1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static java.lang.Math.max; // max(a, b) returns max of a, b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static java.lang.Math.min; // min(a, b) returns min of a, b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int[] minMax(int[] A)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maxVal = Integer.MIN_VALUE; // smallest int in Java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minVal = Integer.MAX_VALUE; // largest int in Java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Reverse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Given an array A, reverse its elements in place (i.e. do not create any new arrays; this should be a destructive method).</a:t>
            </a:r>
            <a:endParaRPr sz="15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reverse(int[] A)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OOP and Static vs Non-Static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Review: Arrays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</a:t>
            </a:r>
            <a:r>
              <a:rPr lang="en"/>
              <a:t>3 and #4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 #1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0: 2048 is due 9/18, next Monday!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 this week will partially be about the project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HW2 is out and due 9/22, next Friday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started early!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1 Conflict Form on Piazza due 9/15, this Friday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MT1 is Wednesday, Sept 27 8-10PM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tinyurl.com/czdisc3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422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Class: define characteristics and behaviors of our object, act as a blueprint/template for our objects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Can create instances of the object by using the constructor and the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/>
              <a:t> keyword</a:t>
            </a:r>
            <a:endParaRPr sz="16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Human h = new Human(“Bob”, 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“this”</a:t>
            </a:r>
            <a:r>
              <a:rPr lang="en" sz="1200"/>
              <a:t> refers to the object that you are creating, like “self” in Python!</a:t>
            </a:r>
            <a:endParaRPr sz="1700"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34150" y="1229875"/>
            <a:ext cx="4551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422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Non-static (instance) variables and methods: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Belong to the </a:t>
            </a:r>
            <a:r>
              <a:rPr b="1" lang="en" sz="1300"/>
              <a:t>object</a:t>
            </a:r>
            <a:r>
              <a:rPr lang="en" sz="1300"/>
              <a:t> itself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Each person has their own name, age, and way to greet people</a:t>
            </a:r>
            <a:endParaRPr sz="13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Static (class) variables and methods: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What is one static method that you’ve seen already?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Belong to the </a:t>
            </a:r>
            <a:r>
              <a:rPr b="1" lang="en" sz="1300"/>
              <a:t>class</a:t>
            </a:r>
            <a:r>
              <a:rPr lang="en" sz="1300"/>
              <a:t>, no notion of “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300"/>
              <a:t>”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Preceded with “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300"/>
              <a:t>”</a:t>
            </a:r>
            <a:endParaRPr b="1"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“population” variable belongs to all Humans, not just one Human!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34150" y="1229875"/>
            <a:ext cx="449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testNonStatic(Human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/>
              <a:t>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testNonStatic(Human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testStatic(Human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 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29875"/>
            <a:ext cx="4298100" cy="33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In the Human class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void testStatic(Human you) {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you.greet();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Human.greet();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this.getPopulation(); </a:t>
            </a:r>
            <a:r>
              <a:rPr lang="en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compile-time error!</a:t>
            </a:r>
            <a:endParaRPr sz="13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Human.getPopulation();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34150" y="1229875"/>
            <a:ext cx="452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Human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String name; int age; static int population;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Human(String name, int age)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population += 1;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greet()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System.out.println(“Hi! I’m ” + this.name)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static void getPopulation()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System.out.println(population);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Object Oriented Programming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