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compilation: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look at the static type to find the method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can’t find the method, it will look in the parent, and then the parent…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Compile time error if cannot find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runtime: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use the method found during compilation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cat!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Chris: Meow!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</a:t>
            </a:r>
            <a:br>
              <a:rPr lang="en"/>
            </a:br>
            <a:r>
              <a:rPr lang="en"/>
              <a:t>Inheritance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also have abstract classes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normal class with one or more “abstract” things (method/variable)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subclass must implement the abstract things, or it will also be an abstract 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be instantiated (how can you instantiate something when the behavior is abstract?)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abstract class Fish {			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...								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abstract void bloop();			public void bloop()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 {...}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915225" y="1229875"/>
            <a:ext cx="291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it in so it compiles correctly!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5442250" cy="22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9985"/>
            <a:ext cx="5442251" cy="87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913" y="1460872"/>
            <a:ext cx="7170177" cy="28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517"/>
            <a:ext cx="9144001" cy="322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 vs. Dynamic Types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f = new Goldfish()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is the static type, this is what Java looks at during compilation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Goldfish is the dynamic type, this is what Java looks at during runtime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dynamic type can be any subclass of the static type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Fish b = new Goldfish() work?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about Goldfish c = new Fish()?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Casting changes the static type of an object </a:t>
            </a:r>
            <a:r>
              <a:rPr b="1" lang="en"/>
              <a:t>temporarily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Fish d = new Goldfish();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((Goldfish) d).bloop(); // static type of d is Goldfish for this 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d.bloop(); // static type of d is Fish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 vs. Dynamic Types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923450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 and field lookup in non-static contexts: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if the method/field exists in the static type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doesn’t exist, go to the superclass and repeat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superclass, compile time error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the method/use the field in the dynamic type (dynamic method selection), if not in the current class, go to the parent, and then the parent…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07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 nyan = new Animal(“Nyan Cat”,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a = new Cat(“Olivia Benson”, 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new Dog(“Fido”, 7);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System.out.println(a.greet());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d1 =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d2 = (Dog)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d2.playFetch();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(Dog) a.playFetch();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imposter = new Cat(“Pedro”, 12);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fakeDog = (Dog) imposter;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 failImposter = new Cat(“Jimmy”, 21);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failDog = (Dog) failImposter;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468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class Cat extends Animal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super(name, age);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this.noise = “Meow!”;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String greet()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System.out.println(“I am a cat!”);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super.greet();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994700" y="1229875"/>
            <a:ext cx="348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would the following output? </a:t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Animal a = new Cat(“Chris”, 4);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a.greet();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Wondering about an edge case involving inheritance or static/dynamic typing? Try it out on your own!</a:t>
            </a:r>
            <a:endParaRPr sz="2200"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546450" y="4637075"/>
            <a:ext cx="15093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Credit to Michael Ju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Inheritance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More Inheritance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Static/Dynamic Types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hours was crowded…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get started early and go to office hours earlier for help!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Piazza questions: give us more information!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error that is being outputted? What have you tried to fix the error?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Git-bug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Proj0 due Monday 11:59PM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late policy on the course website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HW2 due this Friday 11:59PM, go to OH early!!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Guerrilla section planned for this weekend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Saturday, 1-3PM in the labs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next week on Wednesday 9/27 8-10PM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tinyurl.com/czdisc4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Inheritance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498925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Goldfish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Goldfish(String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print(“bloop”);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Inheritance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extends </a:t>
            </a:r>
            <a:r>
              <a:rPr lang="en"/>
              <a:t>(can extend only one class)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Inherits all instance variables and methods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Constructor is not inherited, but there will be an implicit call to super( ) in the beginning of the subclass’s constructor (need to make the Fish before making the Goldfish)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1700" y="2377150"/>
            <a:ext cx="85206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this.hello = 10;					super();				SAME!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this.hello = 10;					super(10);			DIFFERENT!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Inheritance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278550" y="1229875"/>
            <a:ext cx="467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Goldfish(String name)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super(name); // need to have this!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print(“bloop”);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super.eat();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Creating Cats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Given the Animal class, fill in the definition of the Cat class so that it makes a "Meow!" noise when greet() is called. Assume this noise is all caps for kittens (less than 2 years old).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980175"/>
            <a:ext cx="3360075" cy="2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884625" y="1980175"/>
            <a:ext cx="44523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similar are Cats with Animals? How do we take advantage of the extends?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Cat extends Animal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Anything that lives in water must have these two methods: float(), swim()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have a Fish or SeaOtter class, it must have these!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guarantee this?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define an </a:t>
            </a:r>
            <a:r>
              <a:rPr b="1" lang="en"/>
              <a:t>interface</a:t>
            </a:r>
            <a:r>
              <a:rPr lang="en"/>
              <a:t>, all classes that </a:t>
            </a:r>
            <a:r>
              <a:rPr b="1" lang="en"/>
              <a:t>implement </a:t>
            </a:r>
            <a:r>
              <a:rPr lang="en"/>
              <a:t>this interface must have all the methods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implement multiple interfaces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interface WaterBeing {		public class Fish implements WaterBeing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swim();				public Fish()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float();				@Override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									public void swim()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	@Override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	public void float()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