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nonStatic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static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nonStatic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5: Inheritance and Midterm Review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Inheritance Practice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4. Midterm Review on Worksheet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2. Reduce on Worksheet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Field hiding is in scope! Same as static lookup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Sorry for the mix-up. We’ll go over this today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is tomorrow 8-10PM. Room assignments on Piazza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to right rooms!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 of luck!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HW3 is due Friday 11:59PM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started on the project!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tinyurl.com/disc5cz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Rules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non-static methods: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compilation: If static type has the method, it compiles. Otherwise check parent, parent…</a:t>
            </a:r>
            <a:r>
              <a:rPr lang="en"/>
              <a:t> Compile time error if no more parent and still haven’t found the method.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runtime: Run the method in the dynamic type. Otherwise check parent, parent...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static method: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compilation: Same as non-static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runtime: Run the method found during compilation (don’t look at the dynamic type!)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Always look at the dynamic type when running methods, unless the method is static!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fields: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same procedures as static method lookup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Look in the static type for the field and use the field that you eventually find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Hiding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have a variable of the same name in the static and dynamic type, then this is called “field hiding/shadowing”. It’s possible for the field in the static type to “hide/shadow” the field in the dynamic type.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Field hiding is not good practice!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27025" y="1229875"/>
            <a:ext cx="2736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public class Animal {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String x = “Animal”;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static void staticM() {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System.out.println(“A static”);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void nonStaticM() {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System.out.println(“A nonStatic”);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static void m1(Animal a) {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System.out.println(“A m1”);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a.nonStaticM();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812725" y="1229875"/>
            <a:ext cx="2790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ublic class Dog extends Animal  {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String x = “Dog”;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static void staticM() {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System.out.println(“D static”);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 void nonStaticM() {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System.out.println(“D nonStatic”);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5599900" y="1229875"/>
            <a:ext cx="335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class Runner {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public static void main(String[] args) {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Animal a = new Dog();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System.out.println(a.x);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a.nonStaticM();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a.staticM();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Animal.m1(a);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}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1017725"/>
            <a:ext cx="3301056" cy="333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763" y="165725"/>
            <a:ext cx="2999715" cy="20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8875" y="2250475"/>
            <a:ext cx="4159474" cy="264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Review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678" y="278650"/>
            <a:ext cx="4509549" cy="29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775" y="3472625"/>
            <a:ext cx="426323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4488" y="1022100"/>
            <a:ext cx="3913500" cy="25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Write a method reduce, which uses a BinaryFunction interface to accumulate the values of a List of integers into a single value. BinaryFunction can operate (through the apply method) on two integer arguments and return a single integer. Write two classes Adder and Multiplier that implement BinaryFunction. Then, fill in reduce and main, and define types for add and mult in the space provided.</a:t>
            </a:r>
            <a:endParaRPr sz="14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000" y="1022100"/>
            <a:ext cx="4844301" cy="375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76" y="3797750"/>
            <a:ext cx="2633837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