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9:</a:t>
            </a:r>
            <a:br>
              <a:rPr lang="en"/>
            </a:br>
            <a:r>
              <a:rPr lang="en"/>
              <a:t>Heaps of Hashing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HashMap Modification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00" y="1229875"/>
            <a:ext cx="8560799" cy="9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12" y="3039876"/>
            <a:ext cx="8352174" cy="8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Codes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What is necessary for a </a:t>
            </a:r>
            <a:r>
              <a:rPr b="1" lang="en"/>
              <a:t>valid</a:t>
            </a:r>
            <a:r>
              <a:rPr lang="en"/>
              <a:t> hash code?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If A.equals(B) is true, then A.hashCode() == B.hashCode()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The opposite is not necessarily true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What is necessary for a </a:t>
            </a:r>
            <a:r>
              <a:rPr b="1" lang="en"/>
              <a:t>good</a:t>
            </a:r>
            <a:r>
              <a:rPr lang="en"/>
              <a:t> hash code?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Spread things out nicely/evenly in our hash 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Default: use Object class’s hashCode method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Returns the address of the object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We can override this method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Hash Functions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362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Here are three potential implementations of the Integer’s hashCode() function. Categorize each as either a valid or an invalid hash function. If it is invalid, explain why. If it is valid, point out a flaw/disadvantage.</a:t>
            </a:r>
            <a:endParaRPr sz="13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Note: A “valid” hashCode() means that any two Integers that are .equals() to each other should also return the same hash code value.</a:t>
            </a:r>
            <a:endParaRPr sz="13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Another note: the Integer class extends the Number class, a direct subclass of Object. The Number class’ hashCode() method directly calls the Object class’ hashCode() method.</a:t>
            </a:r>
            <a:endParaRPr sz="13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750" y="1229875"/>
            <a:ext cx="4830326" cy="278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Hash Functions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37" y="1097850"/>
            <a:ext cx="8897524" cy="12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75" y="2879877"/>
            <a:ext cx="8833826" cy="95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Heaps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 tables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 Codes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Mid-semester survey due this Friday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Less time to work on the problems by yourself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Goes a little too slowly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really need to talk to each other to discuss the problem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go through the harder problems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coming up next week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studying early!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Advising sessions are updated weekly!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tinyurl.com/cs61b-advising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 a look at spec for extra credit opportunities!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early! We’ll have extra office hours just like we did for Proj1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Refetch from shared to get an updated col/row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 we want to prioritize elements in a certain way, always get the minimum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heap!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Complete</a:t>
            </a:r>
            <a:r>
              <a:rPr lang="en"/>
              <a:t>: </a:t>
            </a:r>
            <a:r>
              <a:rPr lang="en"/>
              <a:t>missing items only at the bottom level and pushed as far left on the bottom level as possible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(Min/Max) heap property</a:t>
            </a:r>
            <a:r>
              <a:rPr lang="en"/>
              <a:t>: </a:t>
            </a:r>
            <a:r>
              <a:rPr lang="en"/>
              <a:t>every node’s value is (less/greater) than or equal to its children’s value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275" y="3523400"/>
            <a:ext cx="5365852" cy="12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Methods of Heaps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Put new item in first free bottom leftmost position, then bubble 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removeMin/removeMax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 root item with the bottom rightmost item, then bubble down the roo</a:t>
            </a:r>
            <a:r>
              <a:rPr lang="en"/>
              <a:t>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getMin/getMax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 the value at the root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heaps?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3-20 at 9.14.27 PM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51" y="963676"/>
            <a:ext cx="7176901" cy="40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Heaps of fun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00" y="1263300"/>
            <a:ext cx="8414600" cy="2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Heaps of fun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23250" y="3985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21" y="1017800"/>
            <a:ext cx="8441779" cy="251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25" y="3775768"/>
            <a:ext cx="8441779" cy="64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Use an array to represent your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For each key-value pair, assign each key a “hash code”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mod (%) the hash code by the length of the array (this gives you a number between 0 and array.length - 1), use this as the index!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Be careful about negative numbers when modding!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N = num elements, M = num buckets, C = some constant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If N/M &gt; C, then increase M!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N/M is called the load factor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If we have multiple elements that go to same place in the array, usually we will keep track of a list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This is called external chaining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What is the runtime of .contains and .insert?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