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4660"/>
  </p:normalViewPr>
  <p:slideViewPr>
    <p:cSldViewPr snapToGrid="0">
      <p:cViewPr>
        <p:scale>
          <a:sx n="125" d="100"/>
          <a:sy n="125" d="100"/>
        </p:scale>
        <p:origin x="-12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9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106.109.100.27\projects\2014\Samsung\BTL_Promotion\8.IT_School\Presentation\IT-School_vers1-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0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8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0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2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94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4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7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9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63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05979"/>
            <a:ext cx="6553200" cy="613171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16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1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106.109.100.27\projects\2014\Samsung\BTL_Promotion\8.IT_School\Presentation\IT-School_vers1-2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8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205979"/>
            <a:ext cx="6400800" cy="6893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2550"/>
            <a:ext cx="8229600" cy="324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AA98-211F-40C2-AA9D-58BCE4328BC3}" type="datetimeFigureOut">
              <a:rPr lang="en-US" smtClean="0"/>
              <a:pPr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86E17-0AA6-41EF-B42B-ADE2BCDEB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Индивидуальный проект</a:t>
            </a:r>
            <a:br>
              <a:rPr lang="ru-RU" dirty="0" smtClean="0"/>
            </a:br>
            <a:r>
              <a:rPr lang="ru-RU" dirty="0" smtClean="0">
                <a:solidFill>
                  <a:srgbClr val="FFFF00"/>
                </a:solidFill>
              </a:rPr>
              <a:t>Детектор блюда по фотографии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5157" y="3007178"/>
            <a:ext cx="6400800" cy="1314450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ru-RU" dirty="0" smtClean="0"/>
              <a:t>Город: Москва</a:t>
            </a:r>
          </a:p>
          <a:p>
            <a:pPr algn="l"/>
            <a:r>
              <a:rPr lang="ru-RU" dirty="0" smtClean="0"/>
              <a:t>Площадка: РТУ МИРЭА</a:t>
            </a:r>
          </a:p>
          <a:p>
            <a:pPr algn="l"/>
            <a:r>
              <a:rPr lang="ru-RU" dirty="0" smtClean="0"/>
              <a:t>Учащийся: Вагизов Искандер</a:t>
            </a:r>
          </a:p>
          <a:p>
            <a:pPr algn="l"/>
            <a:r>
              <a:rPr lang="ru-RU" dirty="0"/>
              <a:t>Преподаватель: Макаревич </a:t>
            </a:r>
            <a:r>
              <a:rPr lang="ru-RU" dirty="0" smtClean="0"/>
              <a:t>Артем</a:t>
            </a:r>
          </a:p>
          <a:p>
            <a:pPr algn="l"/>
            <a:r>
              <a:rPr lang="ru-RU" dirty="0" smtClean="0"/>
              <a:t>Дата: </a:t>
            </a:r>
            <a:r>
              <a:rPr lang="en-US" dirty="0" err="1" smtClean="0"/>
              <a:t>nn</a:t>
            </a:r>
            <a:r>
              <a:rPr lang="ru-RU" dirty="0" smtClean="0"/>
              <a:t> мая 2021г.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98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992" y="3254768"/>
            <a:ext cx="1440000" cy="1440000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86" y="1586594"/>
            <a:ext cx="1440000" cy="14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90500" y="892629"/>
            <a:ext cx="345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Грустно листаешь Интернет?</a:t>
            </a:r>
          </a:p>
          <a:p>
            <a:pPr algn="ctr"/>
            <a:r>
              <a:rPr lang="ru-RU" dirty="0" smtClean="0"/>
              <a:t>Нечем заняться?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27614" y="1627160"/>
            <a:ext cx="23567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Увидел красивую фотографию блюда… Захотелось приготовить, но как…?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584371" y="1706429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У нас есть решение!</a:t>
            </a:r>
            <a:endParaRPr lang="ru-RU" sz="36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556" y="3026594"/>
            <a:ext cx="2358543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3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Дать возможность найти рецепт любого блюда по одной лишь фотографии.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Обучить </a:t>
            </a:r>
            <a:r>
              <a:rPr lang="ru-RU" dirty="0" err="1" smtClean="0"/>
              <a:t>нейросеть</a:t>
            </a:r>
            <a:r>
              <a:rPr lang="ru-RU" dirty="0" smtClean="0"/>
              <a:t>, используя новейшие информационные технологии.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Предоставить пользователю выбор блюд, которые могут </a:t>
            </a:r>
            <a:r>
              <a:rPr lang="ru-RU" dirty="0" err="1" smtClean="0"/>
              <a:t>соответвовать</a:t>
            </a:r>
            <a:r>
              <a:rPr lang="ru-RU" dirty="0" smtClean="0"/>
              <a:t> его запросу.</a:t>
            </a:r>
          </a:p>
        </p:txBody>
      </p:sp>
    </p:spTree>
    <p:extLst>
      <p:ext uri="{BB962C8B-B14F-4D97-AF65-F5344CB8AC3E}">
        <p14:creationId xmlns:p14="http://schemas.microsoft.com/office/powerpoint/2010/main" val="126463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29986" y="1473994"/>
            <a:ext cx="4038600" cy="254555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Pic2Recipe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находится в </a:t>
            </a:r>
            <a:r>
              <a:rPr lang="ru-RU" dirty="0" err="1" smtClean="0"/>
              <a:t>демо</a:t>
            </a:r>
            <a:r>
              <a:rPr lang="ru-RU" dirty="0" smtClean="0"/>
              <a:t>-разработке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73994"/>
            <a:ext cx="4038600" cy="180804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Yandex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photosearch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Однако данный сервис не предоставляет пользователю какой-либо конкретики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1929"/>
            <a:ext cx="1754848" cy="1512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97" y="2850043"/>
            <a:ext cx="1946628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6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" y="1632631"/>
            <a:ext cx="1440000" cy="1440000"/>
          </a:xfrm>
        </p:spPr>
      </p:pic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86" y="1911816"/>
            <a:ext cx="1440000" cy="1440000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28" y="1632631"/>
            <a:ext cx="1440000" cy="144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4030" y="1161049"/>
            <a:ext cx="273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Пожилое население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396344" y="1404257"/>
            <a:ext cx="2449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Домохозяйки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798128" y="1142399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37065" y="3303560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&gt;30 </a:t>
            </a:r>
            <a:r>
              <a:rPr lang="ru-RU" dirty="0" smtClean="0"/>
              <a:t>миллионов в РФ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643993" y="3410925"/>
            <a:ext cx="1953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&gt;3 </a:t>
            </a:r>
            <a:r>
              <a:rPr lang="ru-RU" dirty="0" smtClean="0"/>
              <a:t>миллионов в РФ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660878" y="3282043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&gt;4 </a:t>
            </a:r>
            <a:r>
              <a:rPr lang="ru-RU" dirty="0" smtClean="0"/>
              <a:t>миллионов в РФ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530929" y="4261757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Общее количество целевой аудитории превышает 35 миллионов человек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96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проекта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7" y="1628736"/>
            <a:ext cx="1298680" cy="288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83" y="1628736"/>
            <a:ext cx="1314680" cy="288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042" y="1628736"/>
            <a:ext cx="1290681" cy="28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943" y="1628736"/>
            <a:ext cx="1298685" cy="28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306" y="1628736"/>
            <a:ext cx="1301321" cy="288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83329" y="968829"/>
            <a:ext cx="367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Шаги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50" y="2852736"/>
            <a:ext cx="432000" cy="432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18" y="2852736"/>
            <a:ext cx="432000" cy="432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33" y="2852736"/>
            <a:ext cx="432000" cy="432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67" y="2852736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79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28988"/>
            <a:ext cx="6400800" cy="689371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5" y="2409115"/>
            <a:ext cx="1440000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5943" y="15106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Mobile App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806238" y="1865570"/>
            <a:ext cx="183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Django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11" y="3584494"/>
            <a:ext cx="1008000" cy="1008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14" y="2369442"/>
            <a:ext cx="1440000" cy="1440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6967" y="4712745"/>
            <a:ext cx="153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875905" y="1663246"/>
            <a:ext cx="1812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Okhttp3 get/post request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797347" y="3995755"/>
            <a:ext cx="216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Http/JSON response</a:t>
            </a:r>
            <a:endParaRPr lang="ru-RU" dirty="0"/>
          </a:p>
        </p:txBody>
      </p:sp>
      <p:sp>
        <p:nvSpPr>
          <p:cNvPr id="30" name="Выгнутая вверх стрелка 29"/>
          <p:cNvSpPr/>
          <p:nvPr/>
        </p:nvSpPr>
        <p:spPr>
          <a:xfrm>
            <a:off x="1800001" y="2369442"/>
            <a:ext cx="1964280" cy="687025"/>
          </a:xfrm>
          <a:prstGeom prst="curved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Выгнутая вверх стрелка 35"/>
          <p:cNvSpPr/>
          <p:nvPr/>
        </p:nvSpPr>
        <p:spPr>
          <a:xfrm rot="10800000">
            <a:off x="1731014" y="3263810"/>
            <a:ext cx="1916425" cy="524601"/>
          </a:xfrm>
          <a:prstGeom prst="curvedDown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7" name="Стрелка вправо 36"/>
          <p:cNvSpPr/>
          <p:nvPr/>
        </p:nvSpPr>
        <p:spPr>
          <a:xfrm rot="1772866">
            <a:off x="6190890" y="3624888"/>
            <a:ext cx="990599" cy="2343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 rot="1685936">
            <a:off x="6358583" y="3164838"/>
            <a:ext cx="108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SQL request</a:t>
            </a:r>
            <a:endParaRPr lang="ru-RU" sz="1600" dirty="0"/>
          </a:p>
        </p:txBody>
      </p:sp>
      <p:sp>
        <p:nvSpPr>
          <p:cNvPr id="40" name="Стрелка вправо 39"/>
          <p:cNvSpPr/>
          <p:nvPr/>
        </p:nvSpPr>
        <p:spPr>
          <a:xfrm rot="12542403">
            <a:off x="5962676" y="3995140"/>
            <a:ext cx="990599" cy="2343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 rot="1577290">
            <a:off x="5743896" y="4236515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Response</a:t>
            </a:r>
            <a:endParaRPr lang="ru-RU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411" y="1464245"/>
            <a:ext cx="1080000" cy="1080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115738" y="1027335"/>
            <a:ext cx="141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Нейросеть</a:t>
            </a:r>
            <a:endParaRPr lang="ru-RU" dirty="0"/>
          </a:p>
        </p:txBody>
      </p:sp>
      <p:sp>
        <p:nvSpPr>
          <p:cNvPr id="44" name="Стрелка вправо 43"/>
          <p:cNvSpPr/>
          <p:nvPr/>
        </p:nvSpPr>
        <p:spPr>
          <a:xfrm rot="20091222">
            <a:off x="5889078" y="2313303"/>
            <a:ext cx="990599" cy="2343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Стрелка вправо 44"/>
          <p:cNvSpPr/>
          <p:nvPr/>
        </p:nvSpPr>
        <p:spPr>
          <a:xfrm rot="9215449">
            <a:off x="5723216" y="2033975"/>
            <a:ext cx="990599" cy="234332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 rot="20105415">
            <a:off x="5724265" y="1308402"/>
            <a:ext cx="137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in tensor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 rot="19963531">
            <a:off x="5681131" y="2501939"/>
            <a:ext cx="1681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Predicted dishes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52486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развитию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Включение бизнес составляющих – реклама, подписка, доп. функции(история, увеличение банка данных).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Ведение статистики, анализ, проработка ошибок.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Модернизация моделей нейронных сетей.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26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C4634F51-F268-44E9-98A0-4176223CD1ED}" vid="{BC7C39CD-2F66-408D-971A-EC99E3FE1165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88</TotalTime>
  <Words>182</Words>
  <Application>Microsoft Office PowerPoint</Application>
  <PresentationFormat>Экран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Тема1</vt:lpstr>
      <vt:lpstr>1_Office Theme</vt:lpstr>
      <vt:lpstr>Индивидуальный проект Детектор блюда по фотографии</vt:lpstr>
      <vt:lpstr>Идея проекта</vt:lpstr>
      <vt:lpstr>Задачи проекта</vt:lpstr>
      <vt:lpstr>Аналоги</vt:lpstr>
      <vt:lpstr>Целевая аудитория</vt:lpstr>
      <vt:lpstr>Демонстрация проекта</vt:lpstr>
      <vt:lpstr>Реализация</vt:lpstr>
      <vt:lpstr>Планы по развитию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Искандер Вагизов</dc:creator>
  <cp:lastModifiedBy>Искандер Вагизов</cp:lastModifiedBy>
  <cp:revision>12</cp:revision>
  <dcterms:created xsi:type="dcterms:W3CDTF">2021-05-10T18:25:25Z</dcterms:created>
  <dcterms:modified xsi:type="dcterms:W3CDTF">2021-05-10T16:59:03Z</dcterms:modified>
</cp:coreProperties>
</file>