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116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9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70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1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2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92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46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183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87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4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AAF374-AC44-4E02-956A-3743D30780D9}" type="datetimeFigureOut">
              <a:rPr lang="es-CL" smtClean="0"/>
              <a:t>16-12-2018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F95A40-EA40-4AD9-A695-9E17EEA9E33B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462738"/>
            <a:ext cx="10058400" cy="3566160"/>
          </a:xfrm>
        </p:spPr>
        <p:txBody>
          <a:bodyPr/>
          <a:lstStyle/>
          <a:p>
            <a:pPr algn="ctr"/>
            <a:r>
              <a:rPr lang="es-CL" dirty="0" smtClean="0"/>
              <a:t>Python Científico</a:t>
            </a:r>
            <a:br>
              <a:rPr lang="es-CL" dirty="0" smtClean="0"/>
            </a:br>
            <a:r>
              <a:rPr lang="es-CL" u="sng" dirty="0" smtClean="0"/>
              <a:t>Space Invaders</a:t>
            </a:r>
            <a:endParaRPr lang="es-CL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s-CL" dirty="0" smtClean="0"/>
          </a:p>
          <a:p>
            <a:pPr algn="ctr"/>
            <a:r>
              <a:rPr lang="es-CL" dirty="0" smtClean="0"/>
              <a:t>Vanessa Arriagada / Carlos Provoste</a:t>
            </a:r>
          </a:p>
          <a:p>
            <a:pPr algn="ctr"/>
            <a:r>
              <a:rPr lang="es-CL" dirty="0" smtClean="0"/>
              <a:t>17 de Diciembre, 2018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3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128" y="2192677"/>
            <a:ext cx="10058400" cy="1450757"/>
          </a:xfrm>
        </p:spPr>
        <p:txBody>
          <a:bodyPr/>
          <a:lstStyle/>
          <a:p>
            <a:pPr algn="ctr"/>
            <a:r>
              <a:rPr lang="es-CL" dirty="0" smtClean="0"/>
              <a:t>DEMOSTRACIÓN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23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Videojuego creado por </a:t>
            </a:r>
            <a:r>
              <a:rPr lang="es-CL" dirty="0" err="1"/>
              <a:t>Toshihiro</a:t>
            </a:r>
            <a:r>
              <a:rPr lang="es-CL" dirty="0"/>
              <a:t> </a:t>
            </a:r>
            <a:r>
              <a:rPr lang="es-CL" dirty="0" err="1" smtClean="0"/>
              <a:t>Nishikado</a:t>
            </a:r>
            <a:r>
              <a:rPr lang="es-CL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Lanzado al mercado el año 1978.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 smtClean="0"/>
              <a:t>Matamarcianos</a:t>
            </a:r>
            <a:r>
              <a:rPr lang="es-CL" dirty="0" smtClean="0"/>
              <a:t> en 2D donde el jugador controla una nave que debe evitar una invasión alienígena.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26" y="3240109"/>
            <a:ext cx="3043707" cy="30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Solución Propuesta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Programación en lenguaje Python 2.7.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Pygame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Toda la lógica implementada desde 0:</a:t>
            </a:r>
          </a:p>
          <a:p>
            <a:pPr lvl="1"/>
            <a:r>
              <a:rPr lang="es-CL" dirty="0" smtClean="0"/>
              <a:t>Comportamiento Enemigos.</a:t>
            </a:r>
          </a:p>
          <a:p>
            <a:pPr lvl="1"/>
            <a:r>
              <a:rPr lang="es-CL" dirty="0" smtClean="0"/>
              <a:t>Movimientos jugador.</a:t>
            </a:r>
          </a:p>
          <a:p>
            <a:pPr lvl="1"/>
            <a:r>
              <a:rPr lang="es-CL" dirty="0" smtClean="0"/>
              <a:t>Sistema de disparos.</a:t>
            </a:r>
          </a:p>
          <a:p>
            <a:pPr lvl="1"/>
            <a:r>
              <a:rPr lang="es-CL" dirty="0" smtClean="0"/>
              <a:t>Sistema de colisiones.</a:t>
            </a:r>
          </a:p>
          <a:p>
            <a:pPr lvl="1"/>
            <a:r>
              <a:rPr lang="es-CL" dirty="0" smtClean="0"/>
              <a:t>Power Ups.</a:t>
            </a:r>
          </a:p>
          <a:p>
            <a:pPr lvl="1"/>
            <a:r>
              <a:rPr lang="es-CL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95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Implementación</a:t>
            </a:r>
            <a:endParaRPr lang="es-CL" dirty="0"/>
          </a:p>
        </p:txBody>
      </p:sp>
      <p:pic>
        <p:nvPicPr>
          <p:cNvPr id="5" name="Imagen 4" descr="C:\Users\vanes\Downloads\4-Python\Untitled-Diagram-1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15" y="2000280"/>
            <a:ext cx="5612130" cy="4224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4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Jugador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 Variables que manejan sus coordenadas (</a:t>
            </a:r>
            <a:r>
              <a:rPr lang="es-CL" dirty="0" err="1" smtClean="0"/>
              <a:t>jugadorX</a:t>
            </a:r>
            <a:r>
              <a:rPr lang="es-CL" dirty="0" smtClean="0"/>
              <a:t>, </a:t>
            </a:r>
            <a:r>
              <a:rPr lang="es-CL" dirty="0" err="1" smtClean="0"/>
              <a:t>JugadorY</a:t>
            </a:r>
            <a:r>
              <a:rPr lang="es-CL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Objetos para el dibujado de las balas (Normales y especiales).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Variables para coordenadas de las balas.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Vidas.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Power Up activado.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Métodos: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Movimiento.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err="1" smtClean="0"/>
              <a:t>BalaUpdate</a:t>
            </a:r>
            <a:r>
              <a:rPr lang="es-CL" dirty="0" smtClean="0"/>
              <a:t> (Actualiza posición de los disparos)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84" y="3071471"/>
            <a:ext cx="1571885" cy="15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Enemigos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Variables para la posición (</a:t>
            </a:r>
            <a:r>
              <a:rPr lang="es-CL" dirty="0" err="1" smtClean="0"/>
              <a:t>EnemigoX</a:t>
            </a:r>
            <a:r>
              <a:rPr lang="es-CL" dirty="0" smtClean="0"/>
              <a:t>, </a:t>
            </a:r>
            <a:r>
              <a:rPr lang="es-CL" dirty="0" err="1" smtClean="0"/>
              <a:t>EnemigoY</a:t>
            </a:r>
            <a:r>
              <a:rPr lang="es-CL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Variables para controlar la dirección del movimiento.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Variables para la velocidad del movimiento.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Métodos: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err="1" smtClean="0"/>
              <a:t>MovimientoEnemigos</a:t>
            </a:r>
            <a:endParaRPr lang="es-CL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CL" dirty="0"/>
          </a:p>
          <a:p>
            <a:pPr lvl="1">
              <a:buFont typeface="Arial" panose="020B0604020202020204" pitchFamily="34" charset="0"/>
              <a:buChar char="•"/>
            </a:pPr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24 enemigos máximo en pantalla.</a:t>
            </a:r>
          </a:p>
          <a:p>
            <a:pPr marL="201168" lvl="1" indent="0">
              <a:buNone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22" y="3257272"/>
            <a:ext cx="1448619" cy="12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Power Ups.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Bala: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Otorga doble disparo y un bono de velocidad durante 5s.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CL" dirty="0"/>
          </a:p>
          <a:p>
            <a:pPr lvl="1">
              <a:buFont typeface="Arial" panose="020B0604020202020204" pitchFamily="34" charset="0"/>
              <a:buChar char="•"/>
            </a:pPr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Corazón: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Otorga una vida extra.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CL" dirty="0"/>
          </a:p>
          <a:p>
            <a:pPr lvl="1">
              <a:buFont typeface="Arial" panose="020B0604020202020204" pitchFamily="34" charset="0"/>
              <a:buChar char="•"/>
            </a:pPr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Bomba: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 smtClean="0"/>
              <a:t>Reinicia el nivel y resta 1 vida al jugador, desaparece después de 2s.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85" y="2162062"/>
            <a:ext cx="425003" cy="5160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85" y="4901957"/>
            <a:ext cx="460536" cy="4605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84" y="3510545"/>
            <a:ext cx="559006" cy="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SpaceInvaders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Es el juego en sí, contiene a todas las clases anteriores y maneja otros eventos.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Dibuja en pantalla todo lo necesario.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Es un ciclo iterativo continuo, lo que permite mantener actualizado el juego en todo momento.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Maneja los ataques enemigos, reinicios de nivel y subidas de nivel.</a:t>
            </a:r>
            <a:endParaRPr lang="es-CL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2"/>
          <a:srcRect l="16399" t="10131" r="24922" b="11752"/>
          <a:stretch/>
        </p:blipFill>
        <p:spPr>
          <a:xfrm>
            <a:off x="4394271" y="3645283"/>
            <a:ext cx="3464417" cy="25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MenuSpaceInvaders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479" t="9565" r="25211" b="12221"/>
          <a:stretch/>
        </p:blipFill>
        <p:spPr>
          <a:xfrm>
            <a:off x="321971" y="2154827"/>
            <a:ext cx="5074276" cy="38240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6373" t="9558" r="25106" b="12470"/>
          <a:stretch/>
        </p:blipFill>
        <p:spPr>
          <a:xfrm>
            <a:off x="6820906" y="2154827"/>
            <a:ext cx="5104932" cy="38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277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Python Científico Space Invaders</vt:lpstr>
      <vt:lpstr>Introducción</vt:lpstr>
      <vt:lpstr>Solución Propuesta</vt:lpstr>
      <vt:lpstr>Implementación</vt:lpstr>
      <vt:lpstr>Jugador</vt:lpstr>
      <vt:lpstr>Enemigos</vt:lpstr>
      <vt:lpstr>Power Ups.</vt:lpstr>
      <vt:lpstr>SpaceInvaders.</vt:lpstr>
      <vt:lpstr>MenuSpaceInvaders</vt:lpstr>
      <vt:lpstr>DEMOSTRACIÓN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Científico Space Invaders</dc:title>
  <dc:creator>Carlos Ignacio Provoste Viveros</dc:creator>
  <cp:lastModifiedBy>Carlos Ignacio Provoste Viveros</cp:lastModifiedBy>
  <cp:revision>7</cp:revision>
  <dcterms:created xsi:type="dcterms:W3CDTF">2018-12-16T22:53:30Z</dcterms:created>
  <dcterms:modified xsi:type="dcterms:W3CDTF">2018-12-17T01:49:36Z</dcterms:modified>
</cp:coreProperties>
</file>