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71" r:id="rId4"/>
    <p:sldId id="272" r:id="rId5"/>
    <p:sldId id="267" r:id="rId6"/>
    <p:sldId id="265" r:id="rId7"/>
    <p:sldId id="268" r:id="rId8"/>
    <p:sldId id="269" r:id="rId9"/>
    <p:sldId id="266" r:id="rId10"/>
    <p:sldId id="270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952206" y="3461657"/>
            <a:ext cx="862148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32560" y="4502333"/>
            <a:ext cx="862148" cy="16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b.sgis.tw/phpmyadmin/sql.php?db=conStore&amp;table=7-11&amp;token=9b1fe680875f3c01dbabf67eb3081ef8&amp;pos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12676" y="2934948"/>
            <a:ext cx="5787426" cy="55879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新增</a:t>
            </a:r>
            <a:r>
              <a:rPr lang="en-US" altLang="zh-CN" dirty="0" smtClean="0">
                <a:solidFill>
                  <a:schemeClr val="tx2"/>
                </a:solidFill>
              </a:rPr>
              <a:t>Google</a:t>
            </a:r>
            <a:r>
              <a:rPr lang="zh-TW" altLang="en-US" dirty="0" smtClean="0">
                <a:solidFill>
                  <a:schemeClr val="tx2"/>
                </a:solidFill>
              </a:rPr>
              <a:t>評價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07298" y="2211879"/>
            <a:ext cx="8598183" cy="72306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超商資料撈取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49498" y="3696605"/>
            <a:ext cx="2913783" cy="248371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蔡明樺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649498" y="4005157"/>
            <a:ext cx="2913783" cy="248371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2018/10/31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5037931" y="5469723"/>
            <a:ext cx="2116138" cy="928567"/>
            <a:chOff x="1555750" y="1645813"/>
            <a:chExt cx="2116138" cy="9285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2716052" y="2054647"/>
              <a:ext cx="897259" cy="467966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2018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ECDA7F-D565-48B5-9E2F-5822C2CEA177}"/>
                </a:ext>
              </a:extLst>
            </p:cNvPr>
            <p:cNvSpPr txBox="1"/>
            <p:nvPr/>
          </p:nvSpPr>
          <p:spPr>
            <a:xfrm>
              <a:off x="1555750" y="1645813"/>
              <a:ext cx="2101850" cy="28897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alpha val="2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MARKETING</a:t>
              </a:r>
              <a:endParaRPr lang="zh-CN" altLang="en-US" b="1" dirty="0">
                <a:solidFill>
                  <a:schemeClr val="accent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CF5365-3DE9-4EFE-B1C9-FB2F963E8938}"/>
                </a:ext>
              </a:extLst>
            </p:cNvPr>
            <p:cNvSpPr txBox="1"/>
            <p:nvPr/>
          </p:nvSpPr>
          <p:spPr>
            <a:xfrm>
              <a:off x="1557676" y="2002881"/>
              <a:ext cx="1041222" cy="55884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PLAN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1014413" cy="571500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69925" y="1354875"/>
            <a:ext cx="760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1.</a:t>
            </a:r>
            <a:r>
              <a:rPr lang="zh-TW" altLang="en-US" b="1" dirty="0" smtClean="0">
                <a:latin typeface="+mj-ea"/>
                <a:ea typeface="+mj-ea"/>
              </a:rPr>
              <a:t> 找新方法完整抓取</a:t>
            </a:r>
            <a:r>
              <a:rPr lang="en-US" altLang="zh-TW" b="1" dirty="0" smtClean="0">
                <a:latin typeface="+mj-ea"/>
                <a:ea typeface="+mj-ea"/>
              </a:rPr>
              <a:t>google</a:t>
            </a:r>
            <a:r>
              <a:rPr lang="zh-TW" altLang="en-US" b="1" dirty="0" smtClean="0">
                <a:latin typeface="+mj-ea"/>
                <a:ea typeface="+mj-ea"/>
              </a:rPr>
              <a:t>評價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9924" y="1724207"/>
            <a:ext cx="760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2</a:t>
            </a:r>
            <a:r>
              <a:rPr lang="en-US" altLang="zh-TW" b="1" dirty="0" smtClean="0">
                <a:latin typeface="+mj-ea"/>
                <a:ea typeface="+mj-ea"/>
              </a:rPr>
              <a:t>.</a:t>
            </a:r>
            <a:r>
              <a:rPr lang="zh-TW" altLang="en-US" b="1" dirty="0" smtClean="0">
                <a:latin typeface="+mj-ea"/>
                <a:ea typeface="+mj-ea"/>
              </a:rPr>
              <a:t> 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9924" y="2076996"/>
            <a:ext cx="9731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3</a:t>
            </a:r>
            <a:r>
              <a:rPr lang="en-US" altLang="zh-TW" b="1" dirty="0" smtClean="0">
                <a:latin typeface="+mj-ea"/>
                <a:ea typeface="+mj-ea"/>
              </a:rPr>
              <a:t>.</a:t>
            </a:r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6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r>
              <a:rPr lang="zh-TW" altLang="en-US" b="0" dirty="0" smtClean="0">
                <a:solidFill>
                  <a:schemeClr val="tx2"/>
                </a:solidFill>
              </a:rPr>
              <a:t>方法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>
            <a:normAutofit lnSpcReduction="10000"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四大便利商店資料挖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掘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透過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google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得到資料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對資料進行分析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存進資料庫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77" y="182880"/>
            <a:ext cx="3115614" cy="3337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19" y="109728"/>
            <a:ext cx="4160729" cy="2514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15" y="2866806"/>
            <a:ext cx="4933969" cy="3598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451" y="3738944"/>
            <a:ext cx="3538568" cy="2725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2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9383" y="2670179"/>
            <a:ext cx="4535055" cy="656792"/>
          </a:xfrm>
          <a:noFill/>
        </p:spPr>
        <p:txBody>
          <a:bodyPr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資料庫展示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555" y="3787541"/>
            <a:ext cx="3712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d8VuPKqFRSm2eUob</a:t>
            </a:r>
          </a:p>
          <a:p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cStore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en-US" altLang="zh-CN" smtClean="0"/>
              <a:t>www.islide.cc 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41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213" y="27913"/>
            <a:ext cx="9698191" cy="2579936"/>
            <a:chOff x="1236000" y="2036759"/>
            <a:chExt cx="9698191" cy="2579936"/>
          </a:xfrm>
        </p:grpSpPr>
        <p:sp>
          <p:nvSpPr>
            <p:cNvPr id="7" name="íṣlíḑê"/>
            <p:cNvSpPr txBox="1"/>
            <p:nvPr/>
          </p:nvSpPr>
          <p:spPr>
            <a:xfrm>
              <a:off x="1236000" y="2036759"/>
              <a:ext cx="1702823" cy="63000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grpSp>
          <p:nvGrpSpPr>
            <p:cNvPr id="8" name="iṥľïḓe"/>
            <p:cNvGrpSpPr/>
            <p:nvPr/>
          </p:nvGrpSpPr>
          <p:grpSpPr>
            <a:xfrm>
              <a:off x="4090783" y="3380426"/>
              <a:ext cx="4009412" cy="838980"/>
              <a:chOff x="4090783" y="3589124"/>
              <a:chExt cx="4009412" cy="630282"/>
            </a:xfrm>
          </p:grpSpPr>
          <p:sp>
            <p:nvSpPr>
              <p:cNvPr id="22" name="íṥlïḋê"/>
              <p:cNvSpPr/>
              <p:nvPr/>
            </p:nvSpPr>
            <p:spPr>
              <a:xfrm flipV="1">
                <a:off x="6094790" y="3589124"/>
                <a:ext cx="2005405" cy="63028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ḷïḍé"/>
              <p:cNvSpPr/>
              <p:nvPr/>
            </p:nvSpPr>
            <p:spPr>
              <a:xfrm flipH="1" flipV="1">
                <a:off x="4090783" y="3589124"/>
                <a:ext cx="1999256" cy="63028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ṩ1îḋe"/>
              <p:cNvSpPr/>
              <p:nvPr/>
            </p:nvSpPr>
            <p:spPr>
              <a:xfrm flipV="1">
                <a:off x="6095489" y="3589124"/>
                <a:ext cx="1" cy="63028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ïşlíďè"/>
            <p:cNvSpPr/>
            <p:nvPr/>
          </p:nvSpPr>
          <p:spPr>
            <a:xfrm>
              <a:off x="3297947" y="2737036"/>
              <a:ext cx="1590476" cy="6350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anchor="ctr">
              <a:normAutofit/>
            </a:bodyPr>
            <a:lstStyle/>
            <a:p>
              <a:pPr lvl="0" algn="ctr"/>
              <a:r>
                <a:rPr lang="zh-TW" altLang="en-US" sz="1600" b="1" dirty="0" smtClean="0">
                  <a:solidFill>
                    <a:schemeClr val="bg1"/>
                  </a:solidFill>
                </a:rPr>
                <a:t>需求參數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î$ļïḑê"/>
            <p:cNvSpPr/>
            <p:nvPr/>
          </p:nvSpPr>
          <p:spPr>
            <a:xfrm>
              <a:off x="5299972" y="2737036"/>
              <a:ext cx="1590477" cy="6350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</a:rPr>
                <a:t>Google key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ślîde"/>
            <p:cNvSpPr/>
            <p:nvPr/>
          </p:nvSpPr>
          <p:spPr>
            <a:xfrm>
              <a:off x="7301996" y="2737036"/>
              <a:ext cx="1590477" cy="6350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anchor="ctr">
              <a:norm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</a:rPr>
                <a:t>店名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iŝliďé"/>
            <p:cNvSpPr/>
            <p:nvPr/>
          </p:nvSpPr>
          <p:spPr>
            <a:xfrm>
              <a:off x="3258252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iṥḻîďè"/>
            <p:cNvSpPr/>
            <p:nvPr/>
          </p:nvSpPr>
          <p:spPr>
            <a:xfrm>
              <a:off x="5260277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6" name="îšļíḋê"/>
            <p:cNvSpPr/>
            <p:nvPr/>
          </p:nvSpPr>
          <p:spPr>
            <a:xfrm>
              <a:off x="7262301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7" name="îSḻiḋê"/>
            <p:cNvSpPr/>
            <p:nvPr/>
          </p:nvSpPr>
          <p:spPr>
            <a:xfrm>
              <a:off x="9264325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grpSp>
          <p:nvGrpSpPr>
            <p:cNvPr id="18" name="iṧľïdè"/>
            <p:cNvGrpSpPr/>
            <p:nvPr/>
          </p:nvGrpSpPr>
          <p:grpSpPr>
            <a:xfrm>
              <a:off x="5711296" y="3843071"/>
              <a:ext cx="773624" cy="773624"/>
              <a:chOff x="0" y="0"/>
              <a:chExt cx="1547244" cy="1547244"/>
            </a:xfrm>
          </p:grpSpPr>
          <p:sp>
            <p:nvSpPr>
              <p:cNvPr id="19" name="ïṥlîḋê"/>
              <p:cNvSpPr/>
              <p:nvPr/>
            </p:nvSpPr>
            <p:spPr>
              <a:xfrm>
                <a:off x="0" y="0"/>
                <a:ext cx="1547244" cy="1547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ṧḻïḍe"/>
              <p:cNvSpPr/>
              <p:nvPr/>
            </p:nvSpPr>
            <p:spPr>
              <a:xfrm>
                <a:off x="367139" y="396789"/>
                <a:ext cx="791768" cy="753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87" y="8928"/>
                    </a:moveTo>
                    <a:lnTo>
                      <a:pt x="20048" y="7836"/>
                    </a:lnTo>
                    <a:cubicBezTo>
                      <a:pt x="19687" y="7476"/>
                      <a:pt x="19267" y="7297"/>
                      <a:pt x="18787" y="7297"/>
                    </a:cubicBezTo>
                    <a:cubicBezTo>
                      <a:pt x="18296" y="7297"/>
                      <a:pt x="17880" y="7476"/>
                      <a:pt x="17539" y="7836"/>
                    </a:cubicBezTo>
                    <a:lnTo>
                      <a:pt x="13462" y="12118"/>
                    </a:lnTo>
                    <a:lnTo>
                      <a:pt x="13462" y="1865"/>
                    </a:lnTo>
                    <a:cubicBezTo>
                      <a:pt x="13462" y="1359"/>
                      <a:pt x="13286" y="923"/>
                      <a:pt x="12935" y="553"/>
                    </a:cubicBezTo>
                    <a:cubicBezTo>
                      <a:pt x="12584" y="184"/>
                      <a:pt x="12168" y="0"/>
                      <a:pt x="11687" y="0"/>
                    </a:cubicBezTo>
                    <a:lnTo>
                      <a:pt x="9913" y="0"/>
                    </a:lnTo>
                    <a:cubicBezTo>
                      <a:pt x="9432" y="0"/>
                      <a:pt x="9016" y="185"/>
                      <a:pt x="8665" y="553"/>
                    </a:cubicBezTo>
                    <a:cubicBezTo>
                      <a:pt x="8314" y="923"/>
                      <a:pt x="8139" y="1359"/>
                      <a:pt x="8139" y="1865"/>
                    </a:cubicBezTo>
                    <a:lnTo>
                      <a:pt x="8139" y="12118"/>
                    </a:lnTo>
                    <a:lnTo>
                      <a:pt x="4062" y="7836"/>
                    </a:lnTo>
                    <a:cubicBezTo>
                      <a:pt x="3720" y="7476"/>
                      <a:pt x="3304" y="7297"/>
                      <a:pt x="2814" y="7297"/>
                    </a:cubicBezTo>
                    <a:cubicBezTo>
                      <a:pt x="2334" y="7297"/>
                      <a:pt x="1914" y="7476"/>
                      <a:pt x="1553" y="7836"/>
                    </a:cubicBezTo>
                    <a:lnTo>
                      <a:pt x="527" y="8928"/>
                    </a:lnTo>
                    <a:cubicBezTo>
                      <a:pt x="175" y="9297"/>
                      <a:pt x="0" y="9739"/>
                      <a:pt x="0" y="10254"/>
                    </a:cubicBezTo>
                    <a:cubicBezTo>
                      <a:pt x="0" y="10778"/>
                      <a:pt x="176" y="11215"/>
                      <a:pt x="527" y="11564"/>
                    </a:cubicBezTo>
                    <a:lnTo>
                      <a:pt x="9552" y="21061"/>
                    </a:lnTo>
                    <a:cubicBezTo>
                      <a:pt x="9894" y="21420"/>
                      <a:pt x="10311" y="21600"/>
                      <a:pt x="10800" y="21600"/>
                    </a:cubicBezTo>
                    <a:cubicBezTo>
                      <a:pt x="11281" y="21600"/>
                      <a:pt x="11702" y="21420"/>
                      <a:pt x="12061" y="21061"/>
                    </a:cubicBezTo>
                    <a:lnTo>
                      <a:pt x="21087" y="11564"/>
                    </a:lnTo>
                    <a:cubicBezTo>
                      <a:pt x="21429" y="11205"/>
                      <a:pt x="21600" y="10768"/>
                      <a:pt x="21600" y="10254"/>
                    </a:cubicBezTo>
                    <a:cubicBezTo>
                      <a:pt x="21600" y="9749"/>
                      <a:pt x="21429" y="9307"/>
                      <a:pt x="21087" y="8928"/>
                    </a:cubicBezTo>
                    <a:cubicBezTo>
                      <a:pt x="21087" y="8928"/>
                      <a:pt x="21087" y="8928"/>
                      <a:pt x="21087" y="89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1" name="群組 50"/>
          <p:cNvGrpSpPr/>
          <p:nvPr/>
        </p:nvGrpSpPr>
        <p:grpSpPr>
          <a:xfrm>
            <a:off x="4711636" y="1045020"/>
            <a:ext cx="4004050" cy="5734539"/>
            <a:chOff x="4711636" y="1045020"/>
            <a:chExt cx="4004050" cy="5734539"/>
          </a:xfrm>
        </p:grpSpPr>
        <p:sp>
          <p:nvSpPr>
            <p:cNvPr id="48" name="íṥlïḋê"/>
            <p:cNvSpPr/>
            <p:nvPr/>
          </p:nvSpPr>
          <p:spPr>
            <a:xfrm>
              <a:off x="6735173" y="2987260"/>
              <a:ext cx="515981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ṥlïḋê"/>
            <p:cNvSpPr/>
            <p:nvPr/>
          </p:nvSpPr>
          <p:spPr>
            <a:xfrm flipV="1">
              <a:off x="4711636" y="1045020"/>
              <a:ext cx="538579" cy="134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ṥlïḋê"/>
            <p:cNvSpPr/>
            <p:nvPr/>
          </p:nvSpPr>
          <p:spPr>
            <a:xfrm flipV="1">
              <a:off x="6712575" y="1054708"/>
              <a:ext cx="538579" cy="134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5149868" y="2628939"/>
              <a:ext cx="3565818" cy="4150620"/>
              <a:chOff x="5055809" y="2935216"/>
              <a:chExt cx="3565818" cy="4150620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5055809" y="2935216"/>
                <a:ext cx="3565818" cy="3409949"/>
                <a:chOff x="5082492" y="3097816"/>
                <a:chExt cx="3565818" cy="3409949"/>
              </a:xfrm>
            </p:grpSpPr>
            <p:sp>
              <p:nvSpPr>
                <p:cNvPr id="27" name="ïşlíďè"/>
                <p:cNvSpPr/>
                <p:nvPr/>
              </p:nvSpPr>
              <p:spPr>
                <a:xfrm>
                  <a:off x="5082492" y="3159641"/>
                  <a:ext cx="1590476" cy="6350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none" lIns="90000" tIns="46800" rIns="90000" bIns="46800" anchor="ctr">
                  <a:normAutofit/>
                </a:bodyPr>
                <a:lstStyle/>
                <a:p>
                  <a:pPr lvl="0" algn="ctr"/>
                  <a:r>
                    <a:rPr lang="en-US" altLang="zh-CN" sz="1600" b="1" dirty="0" smtClean="0">
                      <a:solidFill>
                        <a:schemeClr val="bg1"/>
                      </a:solidFill>
                    </a:rPr>
                    <a:t>Place ID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ïṩ1îḋe"/>
                <p:cNvSpPr/>
                <p:nvPr/>
              </p:nvSpPr>
              <p:spPr>
                <a:xfrm flipV="1">
                  <a:off x="5851262" y="3788918"/>
                  <a:ext cx="1" cy="838980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ṥlïḋê"/>
                <p:cNvSpPr/>
                <p:nvPr/>
              </p:nvSpPr>
              <p:spPr>
                <a:xfrm flipV="1">
                  <a:off x="5840933" y="3732817"/>
                  <a:ext cx="2005405" cy="838980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ṥlîḋê"/>
                <p:cNvSpPr/>
                <p:nvPr/>
              </p:nvSpPr>
              <p:spPr>
                <a:xfrm>
                  <a:off x="5490918" y="4206252"/>
                  <a:ext cx="773624" cy="7736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îṧḻïḍe"/>
                <p:cNvSpPr/>
                <p:nvPr/>
              </p:nvSpPr>
              <p:spPr>
                <a:xfrm>
                  <a:off x="5679787" y="4412729"/>
                  <a:ext cx="395885" cy="3768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087" y="8928"/>
                      </a:moveTo>
                      <a:lnTo>
                        <a:pt x="20048" y="7836"/>
                      </a:lnTo>
                      <a:cubicBezTo>
                        <a:pt x="19687" y="7476"/>
                        <a:pt x="19267" y="7297"/>
                        <a:pt x="18787" y="7297"/>
                      </a:cubicBezTo>
                      <a:cubicBezTo>
                        <a:pt x="18296" y="7297"/>
                        <a:pt x="17880" y="7476"/>
                        <a:pt x="17539" y="7836"/>
                      </a:cubicBezTo>
                      <a:lnTo>
                        <a:pt x="13462" y="12118"/>
                      </a:lnTo>
                      <a:lnTo>
                        <a:pt x="13462" y="1865"/>
                      </a:lnTo>
                      <a:cubicBezTo>
                        <a:pt x="13462" y="1359"/>
                        <a:pt x="13286" y="923"/>
                        <a:pt x="12935" y="553"/>
                      </a:cubicBezTo>
                      <a:cubicBezTo>
                        <a:pt x="12584" y="184"/>
                        <a:pt x="12168" y="0"/>
                        <a:pt x="11687" y="0"/>
                      </a:cubicBezTo>
                      <a:lnTo>
                        <a:pt x="9913" y="0"/>
                      </a:lnTo>
                      <a:cubicBezTo>
                        <a:pt x="9432" y="0"/>
                        <a:pt x="9016" y="185"/>
                        <a:pt x="8665" y="553"/>
                      </a:cubicBezTo>
                      <a:cubicBezTo>
                        <a:pt x="8314" y="923"/>
                        <a:pt x="8139" y="1359"/>
                        <a:pt x="8139" y="1865"/>
                      </a:cubicBezTo>
                      <a:lnTo>
                        <a:pt x="8139" y="12118"/>
                      </a:lnTo>
                      <a:lnTo>
                        <a:pt x="4062" y="7836"/>
                      </a:lnTo>
                      <a:cubicBezTo>
                        <a:pt x="3720" y="7476"/>
                        <a:pt x="3304" y="7297"/>
                        <a:pt x="2814" y="7297"/>
                      </a:cubicBezTo>
                      <a:cubicBezTo>
                        <a:pt x="2334" y="7297"/>
                        <a:pt x="1914" y="7476"/>
                        <a:pt x="1553" y="7836"/>
                      </a:cubicBezTo>
                      <a:lnTo>
                        <a:pt x="527" y="8928"/>
                      </a:lnTo>
                      <a:cubicBezTo>
                        <a:pt x="175" y="9297"/>
                        <a:pt x="0" y="9739"/>
                        <a:pt x="0" y="10254"/>
                      </a:cubicBezTo>
                      <a:cubicBezTo>
                        <a:pt x="0" y="10778"/>
                        <a:pt x="176" y="11215"/>
                        <a:pt x="527" y="11564"/>
                      </a:cubicBezTo>
                      <a:lnTo>
                        <a:pt x="9552" y="21061"/>
                      </a:lnTo>
                      <a:cubicBezTo>
                        <a:pt x="9894" y="21420"/>
                        <a:pt x="10311" y="21600"/>
                        <a:pt x="10800" y="21600"/>
                      </a:cubicBezTo>
                      <a:cubicBezTo>
                        <a:pt x="11281" y="21600"/>
                        <a:pt x="11702" y="21420"/>
                        <a:pt x="12061" y="21061"/>
                      </a:cubicBezTo>
                      <a:lnTo>
                        <a:pt x="21087" y="11564"/>
                      </a:lnTo>
                      <a:cubicBezTo>
                        <a:pt x="21429" y="11205"/>
                        <a:pt x="21600" y="10768"/>
                        <a:pt x="21600" y="10254"/>
                      </a:cubicBezTo>
                      <a:cubicBezTo>
                        <a:pt x="21600" y="9749"/>
                        <a:pt x="21429" y="9307"/>
                        <a:pt x="21087" y="8928"/>
                      </a:cubicBezTo>
                      <a:cubicBezTo>
                        <a:pt x="21087" y="8928"/>
                        <a:pt x="21087" y="8928"/>
                        <a:pt x="21087" y="89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şlíďè"/>
                <p:cNvSpPr/>
                <p:nvPr/>
              </p:nvSpPr>
              <p:spPr>
                <a:xfrm>
                  <a:off x="5082492" y="5039508"/>
                  <a:ext cx="1590476" cy="6350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none" lIns="90000" tIns="46800" rIns="90000" bIns="46800" anchor="ctr">
                  <a:normAutofit/>
                </a:bodyPr>
                <a:lstStyle/>
                <a:p>
                  <a:pPr lvl="0" algn="ctr"/>
                  <a:r>
                    <a:rPr lang="zh-TW" altLang="en-US" sz="1600" b="1" dirty="0" smtClean="0">
                      <a:solidFill>
                        <a:schemeClr val="bg1"/>
                      </a:solidFill>
                    </a:rPr>
                    <a:t>店家詳細資訊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î$ļïḑê"/>
                <p:cNvSpPr/>
                <p:nvPr/>
              </p:nvSpPr>
              <p:spPr>
                <a:xfrm>
                  <a:off x="7057833" y="3097816"/>
                  <a:ext cx="1590477" cy="6350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r>
                    <a:rPr lang="en-US" altLang="zh-CN" sz="1600" b="1" dirty="0" smtClean="0">
                      <a:solidFill>
                        <a:schemeClr val="bg1"/>
                      </a:solidFill>
                    </a:rPr>
                    <a:t>Google key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ïṥlîḋê"/>
                <p:cNvSpPr/>
                <p:nvPr/>
              </p:nvSpPr>
              <p:spPr>
                <a:xfrm>
                  <a:off x="5493816" y="5734141"/>
                  <a:ext cx="773624" cy="7736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ṧḻïḍe"/>
                <p:cNvSpPr/>
                <p:nvPr/>
              </p:nvSpPr>
              <p:spPr>
                <a:xfrm>
                  <a:off x="5679787" y="5947231"/>
                  <a:ext cx="395885" cy="3768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087" y="8928"/>
                      </a:moveTo>
                      <a:lnTo>
                        <a:pt x="20048" y="7836"/>
                      </a:lnTo>
                      <a:cubicBezTo>
                        <a:pt x="19687" y="7476"/>
                        <a:pt x="19267" y="7297"/>
                        <a:pt x="18787" y="7297"/>
                      </a:cubicBezTo>
                      <a:cubicBezTo>
                        <a:pt x="18296" y="7297"/>
                        <a:pt x="17880" y="7476"/>
                        <a:pt x="17539" y="7836"/>
                      </a:cubicBezTo>
                      <a:lnTo>
                        <a:pt x="13462" y="12118"/>
                      </a:lnTo>
                      <a:lnTo>
                        <a:pt x="13462" y="1865"/>
                      </a:lnTo>
                      <a:cubicBezTo>
                        <a:pt x="13462" y="1359"/>
                        <a:pt x="13286" y="923"/>
                        <a:pt x="12935" y="553"/>
                      </a:cubicBezTo>
                      <a:cubicBezTo>
                        <a:pt x="12584" y="184"/>
                        <a:pt x="12168" y="0"/>
                        <a:pt x="11687" y="0"/>
                      </a:cubicBezTo>
                      <a:lnTo>
                        <a:pt x="9913" y="0"/>
                      </a:lnTo>
                      <a:cubicBezTo>
                        <a:pt x="9432" y="0"/>
                        <a:pt x="9016" y="185"/>
                        <a:pt x="8665" y="553"/>
                      </a:cubicBezTo>
                      <a:cubicBezTo>
                        <a:pt x="8314" y="923"/>
                        <a:pt x="8139" y="1359"/>
                        <a:pt x="8139" y="1865"/>
                      </a:cubicBezTo>
                      <a:lnTo>
                        <a:pt x="8139" y="12118"/>
                      </a:lnTo>
                      <a:lnTo>
                        <a:pt x="4062" y="7836"/>
                      </a:lnTo>
                      <a:cubicBezTo>
                        <a:pt x="3720" y="7476"/>
                        <a:pt x="3304" y="7297"/>
                        <a:pt x="2814" y="7297"/>
                      </a:cubicBezTo>
                      <a:cubicBezTo>
                        <a:pt x="2334" y="7297"/>
                        <a:pt x="1914" y="7476"/>
                        <a:pt x="1553" y="7836"/>
                      </a:cubicBezTo>
                      <a:lnTo>
                        <a:pt x="527" y="8928"/>
                      </a:lnTo>
                      <a:cubicBezTo>
                        <a:pt x="175" y="9297"/>
                        <a:pt x="0" y="9739"/>
                        <a:pt x="0" y="10254"/>
                      </a:cubicBezTo>
                      <a:cubicBezTo>
                        <a:pt x="0" y="10778"/>
                        <a:pt x="176" y="11215"/>
                        <a:pt x="527" y="11564"/>
                      </a:cubicBezTo>
                      <a:lnTo>
                        <a:pt x="9552" y="21061"/>
                      </a:lnTo>
                      <a:cubicBezTo>
                        <a:pt x="9894" y="21420"/>
                        <a:pt x="10311" y="21600"/>
                        <a:pt x="10800" y="21600"/>
                      </a:cubicBezTo>
                      <a:cubicBezTo>
                        <a:pt x="11281" y="21600"/>
                        <a:pt x="11702" y="21420"/>
                        <a:pt x="12061" y="21061"/>
                      </a:cubicBezTo>
                      <a:lnTo>
                        <a:pt x="21087" y="11564"/>
                      </a:lnTo>
                      <a:cubicBezTo>
                        <a:pt x="21429" y="11205"/>
                        <a:pt x="21600" y="10768"/>
                        <a:pt x="21600" y="10254"/>
                      </a:cubicBezTo>
                      <a:cubicBezTo>
                        <a:pt x="21600" y="9749"/>
                        <a:pt x="21429" y="9307"/>
                        <a:pt x="21087" y="8928"/>
                      </a:cubicBezTo>
                      <a:cubicBezTo>
                        <a:pt x="21087" y="8928"/>
                        <a:pt x="21087" y="8928"/>
                        <a:pt x="21087" y="89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0" name="ïşlíďè"/>
              <p:cNvSpPr/>
              <p:nvPr/>
            </p:nvSpPr>
            <p:spPr>
              <a:xfrm>
                <a:off x="5068821" y="6450835"/>
                <a:ext cx="1590476" cy="63500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ctr"/>
                <a:r>
                  <a:rPr lang="zh-TW" altLang="en-US" sz="1600" b="1" dirty="0" smtClean="0">
                    <a:solidFill>
                      <a:schemeClr val="bg1"/>
                    </a:solidFill>
                  </a:rPr>
                  <a:t>資料庫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4" name="íṥlïḋê"/>
          <p:cNvSpPr/>
          <p:nvPr/>
        </p:nvSpPr>
        <p:spPr>
          <a:xfrm flipV="1">
            <a:off x="8715686" y="2978242"/>
            <a:ext cx="1495114" cy="90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5" name="íṥlïḋê"/>
          <p:cNvSpPr/>
          <p:nvPr/>
        </p:nvSpPr>
        <p:spPr>
          <a:xfrm flipV="1">
            <a:off x="8715686" y="1045690"/>
            <a:ext cx="1495114" cy="90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矩形 45"/>
          <p:cNvSpPr/>
          <p:nvPr/>
        </p:nvSpPr>
        <p:spPr>
          <a:xfrm>
            <a:off x="10129116" y="2793576"/>
            <a:ext cx="154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en-US" altLang="zh-TW" dirty="0" err="1" smtClean="0">
                <a:latin typeface="+mj-ea"/>
                <a:ea typeface="+mj-ea"/>
              </a:rPr>
              <a:t>api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129116" y="844034"/>
            <a:ext cx="154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en-US" altLang="zh-TW" dirty="0" err="1" smtClean="0">
                <a:latin typeface="+mj-ea"/>
                <a:ea typeface="+mj-ea"/>
              </a:rPr>
              <a:t>api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8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07507c23-69de-473e-96dc-f8e2226ced28" descr="gBsAAB+LCAAAAAAABADlV9tymzAQ/Re1fSMZbrZj3khSt542jSf2pO108oBBttWC8ICcyWX875EIF8mALdKmicnwYouzqz27y1npHrwnt0sILDAOnIicImceOcGQwAAoYOgBC698XwHHCHsIzz9F4WoZA+vXfW7Gv/mOyOIk9MPo0vFXkDnAiCDHf/xrlYwE7ChCNILbZK0OS2ElX+ezGXLhZAEDmGEmCBMbe+OF41GEeqhSAhGaLwiGcZwunE9/Q5dwZlafoVbxgvp8Nxh0PnZObJ05S7ZR12sFjKEbYu/pQV5AF2KSgS7mU2Bppt7rqUeasPdpnz353hrbuy6HWfrOEEbBKkhhCcUz54Zb0tTHReR5PuRhQ0xgdJ1XSWNrye8xiegGgzAKHEI3vFfXHwpuJsWxuIbYgzfUKgsWCEVNg2T9VNk27EXeNUkPFUYjh3YipLFVsC7bFWgF2HjuU7DeS/hlBcwd075Ywm8UzUJKqbIlDVyJLLKAqG9atzK/tVIb2ATekGZUmAVPoir7WzkwBzyFNAQh+J1xj8KYoBA3Cz014qO/hBFBruPbPprjgAbArEJCQqYrn8MI3YWYiK8pYUjcBX3/BcJl2s9jdEc3nDl+DBWuVIw5Mwmj6WPpNPZBQd8h6LoOcaDV5k/0I9oUCS1y0yynWVxPyu2GMZ9jKioxJD9GMGKycnwr8AfWgZ7o3AaoyGEmhAngZ52XSgzv5EDjthHx6b8tZdtdNYmaiSXjClZO/H4UjmZN/z+VMxpWjhOaXZWTESu+cP+wbtmEbTpIyjWy3WJi8wkqHSeySb27WTdmTOV4eZXktk/QY8f9I0vuqoJefoCUPDu+2Lmnd6gWxx4959v0xPOcg7aYpNWT9iuckSZjtljQaz57YU2v/fQ3YIrg+e8H7QsdunS5Q9fWrs8+F5kb07PegjrCTYTeTrq2Ld6CSq2/oUhyh/3Xp2B5Uw7pLa/Uk3sm1nqjrm2rWHd0XqyNNybWhoxYG3JibQhibeyvWBttEuuuINZa96hvq5VibbRSrA1erI02i7UsuX0W667Ji7X5xsTalBFrU06sTUGszf0Va7NNYt0TxNoY2N2+XinWZivF2uTF2myzWMuSu6LPA+cz0ECAGwAA">
            <a:extLst>
              <a:ext uri="{FF2B5EF4-FFF2-40B4-BE49-F238E27FC236}">
                <a16:creationId xmlns:a16="http://schemas.microsoft.com/office/drawing/2014/main" id="{E3F1BBCE-CBB6-4F42-93DF-D864A1339B32}"/>
              </a:ext>
            </a:extLst>
          </p:cNvPr>
          <p:cNvGrpSpPr>
            <a:grpSpLocks noChangeAspect="1"/>
          </p:cNvGrpSpPr>
          <p:nvPr/>
        </p:nvGrpSpPr>
        <p:grpSpPr>
          <a:xfrm>
            <a:off x="2146144" y="2136775"/>
            <a:ext cx="7442512" cy="3708400"/>
            <a:chOff x="2374744" y="1653032"/>
            <a:chExt cx="7442512" cy="3708400"/>
          </a:xfrm>
        </p:grpSpPr>
        <p:sp>
          <p:nvSpPr>
            <p:cNvPr id="29" name="AreaShape">
              <a:extLst>
                <a:ext uri="{FF2B5EF4-FFF2-40B4-BE49-F238E27FC236}">
                  <a16:creationId xmlns:a16="http://schemas.microsoft.com/office/drawing/2014/main" id="{C093090D-C406-4649-91BF-82F11FE44AF6}"/>
                </a:ext>
              </a:extLst>
            </p:cNvPr>
            <p:cNvSpPr/>
            <p:nvPr/>
          </p:nvSpPr>
          <p:spPr>
            <a:xfrm>
              <a:off x="2374744" y="1653032"/>
              <a:ext cx="7442512" cy="370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ValueText1">
              <a:extLst>
                <a:ext uri="{FF2B5EF4-FFF2-40B4-BE49-F238E27FC236}">
                  <a16:creationId xmlns:a16="http://schemas.microsoft.com/office/drawing/2014/main" id="{500674CA-CA99-4BDC-8BAF-F924A9E59960}"/>
                </a:ext>
              </a:extLst>
            </p:cNvPr>
            <p:cNvSpPr txBox="1"/>
            <p:nvPr/>
          </p:nvSpPr>
          <p:spPr>
            <a:xfrm>
              <a:off x="3011230" y="3240936"/>
              <a:ext cx="738875" cy="52721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55000" lnSpcReduction="20000"/>
            </a:bodyPr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37" name="SorbShape11-1">
              <a:extLst>
                <a:ext uri="{FF2B5EF4-FFF2-40B4-BE49-F238E27FC236}">
                  <a16:creationId xmlns:a16="http://schemas.microsoft.com/office/drawing/2014/main" id="{B5071593-1D74-421F-B24C-4C1A439DB419}"/>
                </a:ext>
              </a:extLst>
            </p:cNvPr>
            <p:cNvSpPr/>
            <p:nvPr/>
          </p:nvSpPr>
          <p:spPr>
            <a:xfrm>
              <a:off x="4197920" y="3126138"/>
              <a:ext cx="574676" cy="13562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SorbShape11">
              <a:extLst>
                <a:ext uri="{FF2B5EF4-FFF2-40B4-BE49-F238E27FC236}">
                  <a16:creationId xmlns:a16="http://schemas.microsoft.com/office/drawing/2014/main" id="{5E1E4800-3810-4466-92EB-B346C947A14B}"/>
                </a:ext>
              </a:extLst>
            </p:cNvPr>
            <p:cNvSpPr/>
            <p:nvPr/>
          </p:nvSpPr>
          <p:spPr>
            <a:xfrm>
              <a:off x="4197920" y="3926318"/>
              <a:ext cx="574676" cy="55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RelativeShape2">
              <a:extLst>
                <a:ext uri="{FF2B5EF4-FFF2-40B4-BE49-F238E27FC236}">
                  <a16:creationId xmlns:a16="http://schemas.microsoft.com/office/drawing/2014/main" id="{E90FBE06-DE51-4ECB-8EE1-B0DA4DC264A4}"/>
                </a:ext>
              </a:extLst>
            </p:cNvPr>
            <p:cNvSpPr/>
            <p:nvPr/>
          </p:nvSpPr>
          <p:spPr>
            <a:xfrm>
              <a:off x="4197920" y="2640930"/>
              <a:ext cx="3850821" cy="657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ValueShape2">
              <a:extLst>
                <a:ext uri="{FF2B5EF4-FFF2-40B4-BE49-F238E27FC236}">
                  <a16:creationId xmlns:a16="http://schemas.microsoft.com/office/drawing/2014/main" id="{0A7053D8-36D4-452B-8642-F236A2ECE4ED}"/>
                </a:ext>
              </a:extLst>
            </p:cNvPr>
            <p:cNvSpPr/>
            <p:nvPr/>
          </p:nvSpPr>
          <p:spPr>
            <a:xfrm>
              <a:off x="4197920" y="2641398"/>
              <a:ext cx="3716646" cy="45719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ValueText2">
              <a:extLst>
                <a:ext uri="{FF2B5EF4-FFF2-40B4-BE49-F238E27FC236}">
                  <a16:creationId xmlns:a16="http://schemas.microsoft.com/office/drawing/2014/main" id="{A6566C33-4062-4A28-8F55-51C6CD4816A6}"/>
                </a:ext>
              </a:extLst>
            </p:cNvPr>
            <p:cNvSpPr txBox="1"/>
            <p:nvPr/>
          </p:nvSpPr>
          <p:spPr>
            <a:xfrm>
              <a:off x="4197920" y="2815468"/>
              <a:ext cx="494464" cy="24416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6000" dirty="0" smtClean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9</a:t>
              </a:r>
              <a:r>
                <a:rPr lang="en-US" altLang="zh-TW" sz="6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</a:t>
              </a:r>
              <a:r>
                <a:rPr kumimoji="0" lang="en-US" sz="6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10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%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45" name="RelativeShape3">
              <a:extLst>
                <a:ext uri="{FF2B5EF4-FFF2-40B4-BE49-F238E27FC236}">
                  <a16:creationId xmlns:a16="http://schemas.microsoft.com/office/drawing/2014/main" id="{5DA05DDC-8FAD-4AC8-9177-407E80696D90}"/>
                </a:ext>
              </a:extLst>
            </p:cNvPr>
            <p:cNvSpPr/>
            <p:nvPr/>
          </p:nvSpPr>
          <p:spPr>
            <a:xfrm>
              <a:off x="4197920" y="3299712"/>
              <a:ext cx="3850821" cy="657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ValueShape3">
              <a:extLst>
                <a:ext uri="{FF2B5EF4-FFF2-40B4-BE49-F238E27FC236}">
                  <a16:creationId xmlns:a16="http://schemas.microsoft.com/office/drawing/2014/main" id="{3B31E232-E61B-4022-8681-FCB97EC59CBC}"/>
                </a:ext>
              </a:extLst>
            </p:cNvPr>
            <p:cNvSpPr/>
            <p:nvPr/>
          </p:nvSpPr>
          <p:spPr>
            <a:xfrm>
              <a:off x="4197920" y="3294348"/>
              <a:ext cx="116905" cy="7110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ValueText3">
              <a:extLst>
                <a:ext uri="{FF2B5EF4-FFF2-40B4-BE49-F238E27FC236}">
                  <a16:creationId xmlns:a16="http://schemas.microsoft.com/office/drawing/2014/main" id="{C9D26F96-56B6-47F8-B867-078E021AF195}"/>
                </a:ext>
              </a:extLst>
            </p:cNvPr>
            <p:cNvSpPr txBox="1"/>
            <p:nvPr/>
          </p:nvSpPr>
          <p:spPr>
            <a:xfrm>
              <a:off x="4197920" y="3540753"/>
              <a:ext cx="494464" cy="24416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6000" dirty="0" smtClean="0">
                  <a:solidFill>
                    <a:srgbClr val="FF0000"/>
                  </a:solidFill>
                  <a:latin typeface="Impact" panose="020B0806030902050204" pitchFamily="34" charset="0"/>
                </a:rPr>
                <a:t>04</a:t>
              </a:r>
              <a:r>
                <a:rPr kumimoji="0" lang="en-US" sz="6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%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52" name="CustomText1">
              <a:extLst>
                <a:ext uri="{FF2B5EF4-FFF2-40B4-BE49-F238E27FC236}">
                  <a16:creationId xmlns:a16="http://schemas.microsoft.com/office/drawing/2014/main" id="{87AAC915-6754-4E25-8F35-A7BF5FAA5632}"/>
                </a:ext>
              </a:extLst>
            </p:cNvPr>
            <p:cNvSpPr/>
            <p:nvPr/>
          </p:nvSpPr>
          <p:spPr>
            <a:xfrm>
              <a:off x="4197920" y="2248040"/>
              <a:ext cx="1854526" cy="28436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53" name="CustomText2">
              <a:extLst>
                <a:ext uri="{FF2B5EF4-FFF2-40B4-BE49-F238E27FC236}">
                  <a16:creationId xmlns:a16="http://schemas.microsoft.com/office/drawing/2014/main" id="{E2E2B40F-F997-46AB-8E69-3427EB8AC151}"/>
                </a:ext>
              </a:extLst>
            </p:cNvPr>
            <p:cNvSpPr/>
            <p:nvPr/>
          </p:nvSpPr>
          <p:spPr>
            <a:xfrm>
              <a:off x="4197920" y="1995382"/>
              <a:ext cx="2370479" cy="394100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7-11 google</a:t>
              </a:r>
              <a:r>
                <a:rPr kumimoji="0" lang="zh-TW" altLang="en-US" sz="28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評論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08" name="ValueText4">
            <a:extLst>
              <a:ext uri="{FF2B5EF4-FFF2-40B4-BE49-F238E27FC236}">
                <a16:creationId xmlns:a16="http://schemas.microsoft.com/office/drawing/2014/main" id="{7D715A92-332F-487A-AFD9-F4CFB31AD479}"/>
              </a:ext>
            </a:extLst>
          </p:cNvPr>
          <p:cNvSpPr txBox="1"/>
          <p:nvPr/>
        </p:nvSpPr>
        <p:spPr>
          <a:xfrm>
            <a:off x="7962702" y="3035459"/>
            <a:ext cx="494464" cy="244167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3FA692">
                    <a:lumMod val="100000"/>
                  </a:srgbClr>
                </a:solidFill>
                <a:latin typeface="Impact" panose="020B0806030902050204" pitchFamily="34" charset="0"/>
              </a:rPr>
              <a:t>(5382)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3FA692">
                  <a:lumMod val="100000"/>
                </a:srgbClr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10" name="ValueText4">
            <a:extLst>
              <a:ext uri="{FF2B5EF4-FFF2-40B4-BE49-F238E27FC236}">
                <a16:creationId xmlns:a16="http://schemas.microsoft.com/office/drawing/2014/main" id="{7D715A92-332F-487A-AFD9-F4CFB31AD479}"/>
              </a:ext>
            </a:extLst>
          </p:cNvPr>
          <p:cNvSpPr txBox="1"/>
          <p:nvPr/>
        </p:nvSpPr>
        <p:spPr>
          <a:xfrm>
            <a:off x="7971193" y="3733743"/>
            <a:ext cx="494464" cy="244167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3FA692">
                    <a:lumMod val="100000"/>
                  </a:srgbClr>
                </a:solidFill>
                <a:latin typeface="Impact" panose="020B0806030902050204" pitchFamily="34" charset="0"/>
              </a:rPr>
              <a:t>(249)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3FA692">
                  <a:lumMod val="100000"/>
                </a:srgbClr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r>
              <a:rPr lang="zh-TW" altLang="en-US" b="0" dirty="0" smtClean="0">
                <a:solidFill>
                  <a:schemeClr val="tx2"/>
                </a:solidFill>
              </a:rPr>
              <a:t>問</a:t>
            </a:r>
            <a:r>
              <a:rPr lang="zh-TW" altLang="en-US" b="0" dirty="0">
                <a:solidFill>
                  <a:schemeClr val="tx2"/>
                </a:solidFill>
              </a:rPr>
              <a:t>題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Place id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重複問題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map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無資料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沒有評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論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ïṥlîḋê"/>
          <p:cNvSpPr/>
          <p:nvPr/>
        </p:nvSpPr>
        <p:spPr>
          <a:xfrm>
            <a:off x="2330042" y="2864650"/>
            <a:ext cx="598976" cy="62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en-US" altLang="zh-CN" smtClean="0"/>
              <a:t>www.islide.cc 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41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213" y="27913"/>
            <a:ext cx="9698191" cy="2579936"/>
            <a:chOff x="1236000" y="2036759"/>
            <a:chExt cx="9698191" cy="2579936"/>
          </a:xfrm>
        </p:grpSpPr>
        <p:sp>
          <p:nvSpPr>
            <p:cNvPr id="7" name="íṣlíḑê"/>
            <p:cNvSpPr txBox="1"/>
            <p:nvPr/>
          </p:nvSpPr>
          <p:spPr>
            <a:xfrm>
              <a:off x="1236000" y="2036759"/>
              <a:ext cx="1702823" cy="63000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grpSp>
          <p:nvGrpSpPr>
            <p:cNvPr id="8" name="iṥľïḓe"/>
            <p:cNvGrpSpPr/>
            <p:nvPr/>
          </p:nvGrpSpPr>
          <p:grpSpPr>
            <a:xfrm>
              <a:off x="4090783" y="3380426"/>
              <a:ext cx="4009412" cy="838980"/>
              <a:chOff x="4090783" y="3589124"/>
              <a:chExt cx="4009412" cy="630282"/>
            </a:xfrm>
          </p:grpSpPr>
          <p:sp>
            <p:nvSpPr>
              <p:cNvPr id="22" name="íṥlïḋê"/>
              <p:cNvSpPr/>
              <p:nvPr/>
            </p:nvSpPr>
            <p:spPr>
              <a:xfrm flipV="1">
                <a:off x="6094790" y="3589124"/>
                <a:ext cx="2005405" cy="63028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ḷïḍé"/>
              <p:cNvSpPr/>
              <p:nvPr/>
            </p:nvSpPr>
            <p:spPr>
              <a:xfrm flipH="1" flipV="1">
                <a:off x="4090783" y="3589124"/>
                <a:ext cx="1999256" cy="63028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ṩ1îḋe"/>
              <p:cNvSpPr/>
              <p:nvPr/>
            </p:nvSpPr>
            <p:spPr>
              <a:xfrm flipV="1">
                <a:off x="6095489" y="3589124"/>
                <a:ext cx="1" cy="63028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ïşlíďè"/>
            <p:cNvSpPr/>
            <p:nvPr/>
          </p:nvSpPr>
          <p:spPr>
            <a:xfrm>
              <a:off x="3297947" y="2737036"/>
              <a:ext cx="1590476" cy="6350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anchor="ctr">
              <a:normAutofit/>
            </a:bodyPr>
            <a:lstStyle/>
            <a:p>
              <a:pPr lvl="0" algn="ctr"/>
              <a:r>
                <a:rPr lang="zh-TW" altLang="en-US" sz="1600" b="1" dirty="0" smtClean="0">
                  <a:solidFill>
                    <a:schemeClr val="bg1"/>
                  </a:solidFill>
                </a:rPr>
                <a:t>需求參數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î$ļïḑê"/>
            <p:cNvSpPr/>
            <p:nvPr/>
          </p:nvSpPr>
          <p:spPr>
            <a:xfrm>
              <a:off x="5299972" y="2737036"/>
              <a:ext cx="1590477" cy="6350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</a:rPr>
                <a:t>Google key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ślîde"/>
            <p:cNvSpPr/>
            <p:nvPr/>
          </p:nvSpPr>
          <p:spPr>
            <a:xfrm>
              <a:off x="7301996" y="2737036"/>
              <a:ext cx="1590477" cy="6350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anchor="ctr">
              <a:norm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</a:rPr>
                <a:t>店名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iŝliďé"/>
            <p:cNvSpPr/>
            <p:nvPr/>
          </p:nvSpPr>
          <p:spPr>
            <a:xfrm>
              <a:off x="3258252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iṥḻîďè"/>
            <p:cNvSpPr/>
            <p:nvPr/>
          </p:nvSpPr>
          <p:spPr>
            <a:xfrm>
              <a:off x="5260277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6" name="îšļíḋê"/>
            <p:cNvSpPr/>
            <p:nvPr/>
          </p:nvSpPr>
          <p:spPr>
            <a:xfrm>
              <a:off x="7262301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7" name="îSḻiḋê"/>
            <p:cNvSpPr/>
            <p:nvPr/>
          </p:nvSpPr>
          <p:spPr>
            <a:xfrm>
              <a:off x="9264325" y="2036759"/>
              <a:ext cx="1669866" cy="6302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grpSp>
          <p:nvGrpSpPr>
            <p:cNvPr id="18" name="iṧľïdè"/>
            <p:cNvGrpSpPr/>
            <p:nvPr/>
          </p:nvGrpSpPr>
          <p:grpSpPr>
            <a:xfrm>
              <a:off x="5711296" y="3843071"/>
              <a:ext cx="773624" cy="773624"/>
              <a:chOff x="0" y="0"/>
              <a:chExt cx="1547244" cy="1547244"/>
            </a:xfrm>
          </p:grpSpPr>
          <p:sp>
            <p:nvSpPr>
              <p:cNvPr id="19" name="ïṥlîḋê"/>
              <p:cNvSpPr/>
              <p:nvPr/>
            </p:nvSpPr>
            <p:spPr>
              <a:xfrm>
                <a:off x="0" y="0"/>
                <a:ext cx="1547244" cy="1547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ṧḻïḍe"/>
              <p:cNvSpPr/>
              <p:nvPr/>
            </p:nvSpPr>
            <p:spPr>
              <a:xfrm>
                <a:off x="367139" y="396789"/>
                <a:ext cx="791768" cy="753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87" y="8928"/>
                    </a:moveTo>
                    <a:lnTo>
                      <a:pt x="20048" y="7836"/>
                    </a:lnTo>
                    <a:cubicBezTo>
                      <a:pt x="19687" y="7476"/>
                      <a:pt x="19267" y="7297"/>
                      <a:pt x="18787" y="7297"/>
                    </a:cubicBezTo>
                    <a:cubicBezTo>
                      <a:pt x="18296" y="7297"/>
                      <a:pt x="17880" y="7476"/>
                      <a:pt x="17539" y="7836"/>
                    </a:cubicBezTo>
                    <a:lnTo>
                      <a:pt x="13462" y="12118"/>
                    </a:lnTo>
                    <a:lnTo>
                      <a:pt x="13462" y="1865"/>
                    </a:lnTo>
                    <a:cubicBezTo>
                      <a:pt x="13462" y="1359"/>
                      <a:pt x="13286" y="923"/>
                      <a:pt x="12935" y="553"/>
                    </a:cubicBezTo>
                    <a:cubicBezTo>
                      <a:pt x="12584" y="184"/>
                      <a:pt x="12168" y="0"/>
                      <a:pt x="11687" y="0"/>
                    </a:cubicBezTo>
                    <a:lnTo>
                      <a:pt x="9913" y="0"/>
                    </a:lnTo>
                    <a:cubicBezTo>
                      <a:pt x="9432" y="0"/>
                      <a:pt x="9016" y="185"/>
                      <a:pt x="8665" y="553"/>
                    </a:cubicBezTo>
                    <a:cubicBezTo>
                      <a:pt x="8314" y="923"/>
                      <a:pt x="8139" y="1359"/>
                      <a:pt x="8139" y="1865"/>
                    </a:cubicBezTo>
                    <a:lnTo>
                      <a:pt x="8139" y="12118"/>
                    </a:lnTo>
                    <a:lnTo>
                      <a:pt x="4062" y="7836"/>
                    </a:lnTo>
                    <a:cubicBezTo>
                      <a:pt x="3720" y="7476"/>
                      <a:pt x="3304" y="7297"/>
                      <a:pt x="2814" y="7297"/>
                    </a:cubicBezTo>
                    <a:cubicBezTo>
                      <a:pt x="2334" y="7297"/>
                      <a:pt x="1914" y="7476"/>
                      <a:pt x="1553" y="7836"/>
                    </a:cubicBezTo>
                    <a:lnTo>
                      <a:pt x="527" y="8928"/>
                    </a:lnTo>
                    <a:cubicBezTo>
                      <a:pt x="175" y="9297"/>
                      <a:pt x="0" y="9739"/>
                      <a:pt x="0" y="10254"/>
                    </a:cubicBezTo>
                    <a:cubicBezTo>
                      <a:pt x="0" y="10778"/>
                      <a:pt x="176" y="11215"/>
                      <a:pt x="527" y="11564"/>
                    </a:cubicBezTo>
                    <a:lnTo>
                      <a:pt x="9552" y="21061"/>
                    </a:lnTo>
                    <a:cubicBezTo>
                      <a:pt x="9894" y="21420"/>
                      <a:pt x="10311" y="21600"/>
                      <a:pt x="10800" y="21600"/>
                    </a:cubicBezTo>
                    <a:cubicBezTo>
                      <a:pt x="11281" y="21600"/>
                      <a:pt x="11702" y="21420"/>
                      <a:pt x="12061" y="21061"/>
                    </a:cubicBezTo>
                    <a:lnTo>
                      <a:pt x="21087" y="11564"/>
                    </a:lnTo>
                    <a:cubicBezTo>
                      <a:pt x="21429" y="11205"/>
                      <a:pt x="21600" y="10768"/>
                      <a:pt x="21600" y="10254"/>
                    </a:cubicBezTo>
                    <a:cubicBezTo>
                      <a:pt x="21600" y="9749"/>
                      <a:pt x="21429" y="9307"/>
                      <a:pt x="21087" y="8928"/>
                    </a:cubicBezTo>
                    <a:cubicBezTo>
                      <a:pt x="21087" y="8928"/>
                      <a:pt x="21087" y="8928"/>
                      <a:pt x="21087" y="89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5" name="íṥlïḋê"/>
          <p:cNvSpPr/>
          <p:nvPr/>
        </p:nvSpPr>
        <p:spPr>
          <a:xfrm flipV="1">
            <a:off x="8715686" y="1045690"/>
            <a:ext cx="1495114" cy="90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7" name="矩形 46"/>
          <p:cNvSpPr/>
          <p:nvPr/>
        </p:nvSpPr>
        <p:spPr>
          <a:xfrm>
            <a:off x="10210800" y="835017"/>
            <a:ext cx="154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en-US" altLang="zh-TW" dirty="0" err="1" smtClean="0">
                <a:latin typeface="+mj-ea"/>
                <a:ea typeface="+mj-ea"/>
              </a:rPr>
              <a:t>api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2" name="î$ļïḑê"/>
          <p:cNvSpPr/>
          <p:nvPr/>
        </p:nvSpPr>
        <p:spPr>
          <a:xfrm>
            <a:off x="2966397" y="2823353"/>
            <a:ext cx="1590477" cy="6350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Place ID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î$ļïḑê"/>
          <p:cNvSpPr/>
          <p:nvPr/>
        </p:nvSpPr>
        <p:spPr>
          <a:xfrm>
            <a:off x="5238385" y="2800066"/>
            <a:ext cx="1590477" cy="6350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Place ID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î$ļïḑê"/>
          <p:cNvSpPr/>
          <p:nvPr/>
        </p:nvSpPr>
        <p:spPr>
          <a:xfrm>
            <a:off x="7526454" y="2796899"/>
            <a:ext cx="1590477" cy="6350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Place ID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îṧḻïḍe"/>
          <p:cNvSpPr/>
          <p:nvPr/>
        </p:nvSpPr>
        <p:spPr>
          <a:xfrm rot="16200000">
            <a:off x="3942256" y="3891687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$ļïḑê"/>
          <p:cNvSpPr/>
          <p:nvPr/>
        </p:nvSpPr>
        <p:spPr>
          <a:xfrm>
            <a:off x="711200" y="2827831"/>
            <a:ext cx="1590477" cy="6350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精確度</a:t>
            </a:r>
            <a:r>
              <a:rPr lang="zh-TW" altLang="en-US" sz="1600" b="1" dirty="0">
                <a:solidFill>
                  <a:schemeClr val="bg1"/>
                </a:solidFill>
              </a:rPr>
              <a:t>高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îṧḻïḍe"/>
          <p:cNvSpPr/>
          <p:nvPr/>
        </p:nvSpPr>
        <p:spPr>
          <a:xfrm rot="16038064">
            <a:off x="2436095" y="2986575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î$ļïḑê"/>
          <p:cNvSpPr/>
          <p:nvPr/>
        </p:nvSpPr>
        <p:spPr>
          <a:xfrm>
            <a:off x="9814523" y="2774413"/>
            <a:ext cx="1590477" cy="6350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精確度低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ïṥlîḋê"/>
          <p:cNvSpPr/>
          <p:nvPr/>
        </p:nvSpPr>
        <p:spPr>
          <a:xfrm>
            <a:off x="4604683" y="2822020"/>
            <a:ext cx="598976" cy="62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ïṥlîḋê"/>
          <p:cNvSpPr/>
          <p:nvPr/>
        </p:nvSpPr>
        <p:spPr>
          <a:xfrm>
            <a:off x="6881046" y="2811216"/>
            <a:ext cx="598976" cy="62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ïṥlîḋê"/>
          <p:cNvSpPr/>
          <p:nvPr/>
        </p:nvSpPr>
        <p:spPr>
          <a:xfrm>
            <a:off x="9141762" y="2811216"/>
            <a:ext cx="598976" cy="62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îṧḻïḍe"/>
          <p:cNvSpPr/>
          <p:nvPr/>
        </p:nvSpPr>
        <p:spPr>
          <a:xfrm rot="16038064">
            <a:off x="4695019" y="2952436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îṧḻïḍe"/>
          <p:cNvSpPr/>
          <p:nvPr/>
        </p:nvSpPr>
        <p:spPr>
          <a:xfrm rot="16038064">
            <a:off x="6974769" y="2952437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îṧḻïḍe"/>
          <p:cNvSpPr/>
          <p:nvPr/>
        </p:nvSpPr>
        <p:spPr>
          <a:xfrm rot="16038064">
            <a:off x="9243307" y="2943945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ṥlîḋê"/>
          <p:cNvSpPr/>
          <p:nvPr/>
        </p:nvSpPr>
        <p:spPr>
          <a:xfrm>
            <a:off x="3366574" y="3554097"/>
            <a:ext cx="773624" cy="773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îṧḻïḍe"/>
          <p:cNvSpPr/>
          <p:nvPr/>
        </p:nvSpPr>
        <p:spPr>
          <a:xfrm>
            <a:off x="3563692" y="3752492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ślîde"/>
          <p:cNvSpPr/>
          <p:nvPr/>
        </p:nvSpPr>
        <p:spPr>
          <a:xfrm>
            <a:off x="3014206" y="4434027"/>
            <a:ext cx="1590477" cy="6350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none" lIns="90000" tIns="46800" rIns="90000" bIns="46800" anchor="ctr">
            <a:normAutofit/>
          </a:bodyPr>
          <a:lstStyle/>
          <a:p>
            <a:pPr lvl="0" algn="ctr"/>
            <a:r>
              <a:rPr lang="zh-TW" altLang="en-US" sz="1600" b="1" dirty="0" smtClean="0">
                <a:solidFill>
                  <a:schemeClr val="bg1"/>
                </a:solidFill>
              </a:rPr>
              <a:t>無星級資料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ïṥlîḋê"/>
          <p:cNvSpPr/>
          <p:nvPr/>
        </p:nvSpPr>
        <p:spPr>
          <a:xfrm>
            <a:off x="4644663" y="4434027"/>
            <a:ext cx="598976" cy="62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ṧḻïḍe"/>
          <p:cNvSpPr/>
          <p:nvPr/>
        </p:nvSpPr>
        <p:spPr>
          <a:xfrm rot="16038064">
            <a:off x="4755214" y="4555951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íślîde"/>
          <p:cNvSpPr/>
          <p:nvPr/>
        </p:nvSpPr>
        <p:spPr>
          <a:xfrm>
            <a:off x="5318725" y="4434027"/>
            <a:ext cx="1590477" cy="6350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none" lIns="90000" tIns="46800" rIns="90000" bIns="46800" anchor="ctr">
            <a:normAutofit/>
          </a:bodyPr>
          <a:lstStyle/>
          <a:p>
            <a:pPr lvl="0" algn="ctr"/>
            <a:r>
              <a:rPr lang="zh-TW" altLang="en-US" sz="1600" b="1" dirty="0">
                <a:solidFill>
                  <a:schemeClr val="bg1"/>
                </a:solidFill>
              </a:rPr>
              <a:t>有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星級資料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ïṥlîḋê"/>
          <p:cNvSpPr/>
          <p:nvPr/>
        </p:nvSpPr>
        <p:spPr>
          <a:xfrm>
            <a:off x="5646811" y="3554097"/>
            <a:ext cx="773624" cy="773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îṧḻïḍe"/>
          <p:cNvSpPr/>
          <p:nvPr/>
        </p:nvSpPr>
        <p:spPr>
          <a:xfrm rot="10800000">
            <a:off x="5835680" y="3744547"/>
            <a:ext cx="395885" cy="37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7" y="8928"/>
                </a:moveTo>
                <a:lnTo>
                  <a:pt x="20048" y="7836"/>
                </a:lnTo>
                <a:cubicBezTo>
                  <a:pt x="19687" y="7476"/>
                  <a:pt x="19267" y="7297"/>
                  <a:pt x="18787" y="7297"/>
                </a:cubicBezTo>
                <a:cubicBezTo>
                  <a:pt x="18296" y="7297"/>
                  <a:pt x="17880" y="7476"/>
                  <a:pt x="17539" y="7836"/>
                </a:cubicBezTo>
                <a:lnTo>
                  <a:pt x="13462" y="12118"/>
                </a:lnTo>
                <a:lnTo>
                  <a:pt x="13462" y="1865"/>
                </a:lnTo>
                <a:cubicBezTo>
                  <a:pt x="13462" y="1359"/>
                  <a:pt x="13286" y="923"/>
                  <a:pt x="12935" y="553"/>
                </a:cubicBezTo>
                <a:cubicBezTo>
                  <a:pt x="12584" y="184"/>
                  <a:pt x="12168" y="0"/>
                  <a:pt x="11687" y="0"/>
                </a:cubicBezTo>
                <a:lnTo>
                  <a:pt x="9913" y="0"/>
                </a:lnTo>
                <a:cubicBezTo>
                  <a:pt x="9432" y="0"/>
                  <a:pt x="9016" y="185"/>
                  <a:pt x="8665" y="553"/>
                </a:cubicBezTo>
                <a:cubicBezTo>
                  <a:pt x="8314" y="923"/>
                  <a:pt x="8139" y="1359"/>
                  <a:pt x="8139" y="1865"/>
                </a:cubicBezTo>
                <a:lnTo>
                  <a:pt x="8139" y="12118"/>
                </a:lnTo>
                <a:lnTo>
                  <a:pt x="4062" y="7836"/>
                </a:lnTo>
                <a:cubicBezTo>
                  <a:pt x="3720" y="7476"/>
                  <a:pt x="3304" y="7297"/>
                  <a:pt x="2814" y="7297"/>
                </a:cubicBezTo>
                <a:cubicBezTo>
                  <a:pt x="2334" y="7297"/>
                  <a:pt x="1914" y="7476"/>
                  <a:pt x="1553" y="7836"/>
                </a:cubicBezTo>
                <a:lnTo>
                  <a:pt x="527" y="8928"/>
                </a:lnTo>
                <a:cubicBezTo>
                  <a:pt x="175" y="9297"/>
                  <a:pt x="0" y="9739"/>
                  <a:pt x="0" y="10254"/>
                </a:cubicBezTo>
                <a:cubicBezTo>
                  <a:pt x="0" y="10778"/>
                  <a:pt x="176" y="11215"/>
                  <a:pt x="527" y="11564"/>
                </a:cubicBezTo>
                <a:lnTo>
                  <a:pt x="9552" y="21061"/>
                </a:lnTo>
                <a:cubicBezTo>
                  <a:pt x="9894" y="21420"/>
                  <a:pt x="10311" y="21600"/>
                  <a:pt x="10800" y="21600"/>
                </a:cubicBezTo>
                <a:cubicBezTo>
                  <a:pt x="11281" y="21600"/>
                  <a:pt x="11702" y="21420"/>
                  <a:pt x="12061" y="21061"/>
                </a:cubicBezTo>
                <a:lnTo>
                  <a:pt x="21087" y="11564"/>
                </a:lnTo>
                <a:cubicBezTo>
                  <a:pt x="21429" y="11205"/>
                  <a:pt x="21600" y="10768"/>
                  <a:pt x="21600" y="10254"/>
                </a:cubicBezTo>
                <a:cubicBezTo>
                  <a:pt x="21600" y="9749"/>
                  <a:pt x="21429" y="9307"/>
                  <a:pt x="21087" y="8928"/>
                </a:cubicBezTo>
                <a:cubicBezTo>
                  <a:pt x="21087" y="8928"/>
                  <a:pt x="21087" y="8928"/>
                  <a:pt x="21087" y="89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矩形 76"/>
          <p:cNvSpPr/>
          <p:nvPr/>
        </p:nvSpPr>
        <p:spPr>
          <a:xfrm>
            <a:off x="6965522" y="4032556"/>
            <a:ext cx="154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第二層判斷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306415" y="2297850"/>
            <a:ext cx="154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第一層判斷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5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69925" y="1354875"/>
            <a:ext cx="760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1.</a:t>
            </a:r>
            <a:r>
              <a:rPr lang="zh-TW" altLang="en-US" b="1" dirty="0" smtClean="0">
                <a:latin typeface="+mj-ea"/>
                <a:ea typeface="+mj-ea"/>
              </a:rPr>
              <a:t> </a:t>
            </a:r>
            <a:r>
              <a:rPr lang="en-US" altLang="zh-TW" b="1" dirty="0" smtClean="0">
                <a:latin typeface="+mj-ea"/>
                <a:ea typeface="+mj-ea"/>
              </a:rPr>
              <a:t>Google map</a:t>
            </a:r>
            <a:r>
              <a:rPr lang="zh-TW" altLang="en-US" b="1" dirty="0" smtClean="0">
                <a:latin typeface="+mj-ea"/>
                <a:ea typeface="+mj-ea"/>
              </a:rPr>
              <a:t>本身無評論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9924" y="1724207"/>
            <a:ext cx="760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2</a:t>
            </a:r>
            <a:r>
              <a:rPr lang="en-US" altLang="zh-TW" b="1" dirty="0" smtClean="0">
                <a:latin typeface="+mj-ea"/>
                <a:ea typeface="+mj-ea"/>
              </a:rPr>
              <a:t>.</a:t>
            </a:r>
            <a:r>
              <a:rPr lang="zh-TW" altLang="en-US" b="1" dirty="0" smtClean="0">
                <a:latin typeface="+mj-ea"/>
                <a:ea typeface="+mj-ea"/>
              </a:rPr>
              <a:t> </a:t>
            </a:r>
            <a:r>
              <a:rPr lang="en-US" altLang="zh-TW" b="1" dirty="0" smtClean="0">
                <a:latin typeface="+mj-ea"/>
                <a:ea typeface="+mj-ea"/>
              </a:rPr>
              <a:t>Google map</a:t>
            </a:r>
            <a:r>
              <a:rPr lang="zh-TW" altLang="en-US" b="1" dirty="0" smtClean="0">
                <a:latin typeface="+mj-ea"/>
                <a:ea typeface="+mj-ea"/>
              </a:rPr>
              <a:t>本身無資料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9924" y="2076996"/>
            <a:ext cx="9731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3</a:t>
            </a:r>
            <a:r>
              <a:rPr lang="en-US" altLang="zh-TW" b="1" dirty="0" smtClean="0">
                <a:latin typeface="+mj-ea"/>
                <a:ea typeface="+mj-ea"/>
              </a:rPr>
              <a:t>.</a:t>
            </a:r>
            <a:r>
              <a:rPr lang="zh-TW" altLang="en-US" b="1" dirty="0" smtClean="0">
                <a:latin typeface="+mj-ea"/>
                <a:ea typeface="+mj-ea"/>
              </a:rPr>
              <a:t> 目前總星星數是正確的，但評論最多只拿到五筆</a:t>
            </a:r>
            <a:r>
              <a:rPr lang="en-US" altLang="zh-TW" b="1" dirty="0" smtClean="0">
                <a:latin typeface="+mj-ea"/>
                <a:ea typeface="+mj-ea"/>
              </a:rPr>
              <a:t>, </a:t>
            </a:r>
            <a:r>
              <a:rPr lang="zh-TW" altLang="en-US" b="1" dirty="0" smtClean="0">
                <a:latin typeface="+mj-ea"/>
                <a:ea typeface="+mj-ea"/>
              </a:rPr>
              <a:t>不知道是否需要透過新方法重抓</a:t>
            </a:r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97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06"/>
</p:tagLst>
</file>

<file path=ppt/theme/theme1.xml><?xml version="1.0" encoding="utf-8"?>
<a:theme xmlns:a="http://schemas.openxmlformats.org/drawingml/2006/main" name="主题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194</TotalTime>
  <Words>172</Words>
  <Application>Microsoft Office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微软雅黑</vt:lpstr>
      <vt:lpstr>宋体</vt:lpstr>
      <vt:lpstr>Arial</vt:lpstr>
      <vt:lpstr>Calibri</vt:lpstr>
      <vt:lpstr>Impact</vt:lpstr>
      <vt:lpstr>主题5</vt:lpstr>
      <vt:lpstr>超商資料撈取</vt:lpstr>
      <vt:lpstr>方法</vt:lpstr>
      <vt:lpstr>PowerPoint 簡報</vt:lpstr>
      <vt:lpstr>資料庫展示</vt:lpstr>
      <vt:lpstr>PowerPoint 簡報</vt:lpstr>
      <vt:lpstr>PowerPoint 簡報</vt:lpstr>
      <vt:lpstr>問題</vt:lpstr>
      <vt:lpstr>PowerPoint 簡報</vt:lpstr>
      <vt:lpstr>Question</vt:lpstr>
      <vt:lpstr>進度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Lawliet</cp:lastModifiedBy>
  <cp:revision>17</cp:revision>
  <cp:lastPrinted>2018-01-28T16:00:00Z</cp:lastPrinted>
  <dcterms:created xsi:type="dcterms:W3CDTF">2018-01-28T16:00:00Z</dcterms:created>
  <dcterms:modified xsi:type="dcterms:W3CDTF">2018-10-31T04:11:52Z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