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47F51C-10F0-454A-9845-545E9FBE32B7}">
          <p14:sldIdLst>
            <p14:sldId id="268"/>
            <p14:sldId id="269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</p14:sldIdLst>
        </p14:section>
        <p14:section name="未命名的章節" id="{4C7F97FF-FB8D-492D-8E0B-CB3AAE65F24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1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04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7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1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5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3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45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2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EC3-82FC-481F-8CE3-50AA29F206FE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6FD9-1143-4A19-8A12-371F5555B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2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119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分群作法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53979"/>
            <a:ext cx="11140440" cy="5383159"/>
          </a:xfrm>
        </p:spPr>
        <p:txBody>
          <a:bodyPr>
            <a:normAutofit/>
          </a:bodyPr>
          <a:lstStyle/>
          <a:p>
            <a:r>
              <a:rPr lang="zh-TW" altLang="en-US" dirty="0"/>
              <a:t>原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同時對資料列的</a:t>
            </a:r>
            <a:r>
              <a:rPr lang="en-US" altLang="zh-TW" dirty="0" smtClean="0"/>
              <a:t>mac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dep(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</a:t>
            </a:r>
            <a:r>
              <a:rPr lang="en-US" altLang="zh-TW" dirty="0" err="1" smtClean="0"/>
              <a:t>groupby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5" y="1315593"/>
            <a:ext cx="6144769" cy="23719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2" y="4315471"/>
            <a:ext cx="2671533" cy="22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768" y="-1652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			</a:t>
            </a:r>
            <a:r>
              <a:rPr lang="zh-TW" altLang="en-US" dirty="0" smtClean="0"/>
              <a:t> 人言大樓分</a:t>
            </a:r>
            <a:r>
              <a:rPr lang="zh-TW" altLang="en-US" dirty="0"/>
              <a:t>群圖比較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4" y="1160336"/>
            <a:ext cx="4078166" cy="2583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0" y="1034643"/>
            <a:ext cx="4475066" cy="28343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4" y="3950209"/>
            <a:ext cx="4114525" cy="26060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0" y="3922776"/>
            <a:ext cx="4504324" cy="2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zh-TW" altLang="en-US" dirty="0"/>
              <a:t> </a:t>
            </a:r>
            <a:r>
              <a:rPr lang="zh-TW" altLang="en-US" dirty="0" smtClean="0"/>
              <a:t>單天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全校</a:t>
            </a:r>
            <a:r>
              <a:rPr lang="en-US" altLang="zh-TW" dirty="0" smtClean="0"/>
              <a:t>VS</a:t>
            </a:r>
            <a:r>
              <a:rPr lang="zh-TW" altLang="en-US" dirty="0" smtClean="0"/>
              <a:t>人言大樓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87" y="1924167"/>
            <a:ext cx="5890269" cy="37307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167"/>
            <a:ext cx="5895815" cy="37342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559" y="0"/>
            <a:ext cx="2075241" cy="20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96" y="306388"/>
            <a:ext cx="3409950" cy="3295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3" y="411480"/>
            <a:ext cx="3385279" cy="41706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94" y="334963"/>
            <a:ext cx="3409950" cy="3267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771" y="3655569"/>
            <a:ext cx="3429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4720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分群作法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44488"/>
            <a:ext cx="11140440" cy="5383159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成果如同下表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在資電學院有最多紀錄，故判別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為資電學院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30240"/>
              </p:ext>
            </p:extLst>
          </p:nvPr>
        </p:nvGraphicFramePr>
        <p:xfrm>
          <a:off x="943864" y="1885718"/>
          <a:ext cx="4249928" cy="305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964">
                  <a:extLst>
                    <a:ext uri="{9D8B030D-6E8A-4147-A177-3AD203B41FA5}">
                      <a16:colId xmlns:a16="http://schemas.microsoft.com/office/drawing/2014/main" val="2829248617"/>
                    </a:ext>
                  </a:extLst>
                </a:gridCol>
                <a:gridCol w="2124964">
                  <a:extLst>
                    <a:ext uri="{9D8B030D-6E8A-4147-A177-3AD203B41FA5}">
                      <a16:colId xmlns:a16="http://schemas.microsoft.com/office/drawing/2014/main" val="2543734625"/>
                    </a:ext>
                  </a:extLst>
                </a:gridCol>
              </a:tblGrid>
              <a:tr h="6113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資電學院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25787"/>
                  </a:ext>
                </a:extLst>
              </a:tr>
              <a:tr h="6113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商學院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32565"/>
                  </a:ext>
                </a:extLst>
              </a:tr>
              <a:tr h="6113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資電學院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157566"/>
                  </a:ext>
                </a:extLst>
              </a:tr>
              <a:tr h="6113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理工學院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27413"/>
                  </a:ext>
                </a:extLst>
              </a:tr>
              <a:tr h="6113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商學院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9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6" y="0"/>
            <a:ext cx="10742834" cy="6804248"/>
          </a:xfrm>
        </p:spPr>
      </p:pic>
    </p:spTree>
    <p:extLst>
      <p:ext uri="{BB962C8B-B14F-4D97-AF65-F5344CB8AC3E}">
        <p14:creationId xmlns:p14="http://schemas.microsoft.com/office/powerpoint/2010/main" val="16436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0"/>
            <a:ext cx="10697386" cy="6775462"/>
          </a:xfrm>
        </p:spPr>
      </p:pic>
    </p:spTree>
    <p:extLst>
      <p:ext uri="{BB962C8B-B14F-4D97-AF65-F5344CB8AC3E}">
        <p14:creationId xmlns:p14="http://schemas.microsoft.com/office/powerpoint/2010/main" val="6711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136" y="61837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全校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人</a:t>
            </a:r>
            <a:r>
              <a:rPr lang="zh-TW" altLang="en-US" dirty="0"/>
              <a:t>言</a:t>
            </a:r>
            <a:r>
              <a:rPr lang="zh-TW" altLang="en-US" dirty="0" smtClean="0"/>
              <a:t>大樓</a:t>
            </a:r>
            <a:r>
              <a:rPr lang="en-US" altLang="zh-TW" dirty="0" smtClean="0"/>
              <a:t>(</a:t>
            </a:r>
            <a:r>
              <a:rPr lang="zh-TW" altLang="en-US" dirty="0" smtClean="0"/>
              <a:t>期中考周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" y="1956815"/>
            <a:ext cx="5897789" cy="3735515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84" y="1956815"/>
            <a:ext cx="5918122" cy="3748394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544" y="18288"/>
            <a:ext cx="2085627" cy="256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66" y="-15586"/>
            <a:ext cx="2107036" cy="2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"/>
            <a:ext cx="10478644" cy="6636916"/>
          </a:xfrm>
        </p:spPr>
      </p:pic>
    </p:spTree>
    <p:extLst>
      <p:ext uri="{BB962C8B-B14F-4D97-AF65-F5344CB8AC3E}">
        <p14:creationId xmlns:p14="http://schemas.microsoft.com/office/powerpoint/2010/main" val="1886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64008"/>
            <a:ext cx="10515600" cy="6660324"/>
          </a:xfrm>
        </p:spPr>
      </p:pic>
    </p:spTree>
    <p:extLst>
      <p:ext uri="{BB962C8B-B14F-4D97-AF65-F5344CB8AC3E}">
        <p14:creationId xmlns:p14="http://schemas.microsoft.com/office/powerpoint/2010/main" val="10618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6496" y="401701"/>
            <a:ext cx="10515600" cy="1325563"/>
          </a:xfrm>
        </p:spPr>
        <p:txBody>
          <a:bodyPr/>
          <a:lstStyle/>
          <a:p>
            <a:r>
              <a:rPr lang="zh-TW" altLang="en-US" dirty="0"/>
              <a:t>全校 </a:t>
            </a:r>
            <a:r>
              <a:rPr lang="en-US" altLang="zh-TW" dirty="0"/>
              <a:t>VS</a:t>
            </a:r>
            <a:r>
              <a:rPr lang="zh-TW" altLang="en-US" dirty="0"/>
              <a:t> 人言大樓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正常周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74" y="1874520"/>
            <a:ext cx="5861394" cy="371246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4" y="1874520"/>
            <a:ext cx="5861395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760" y="-22009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			</a:t>
            </a:r>
            <a:r>
              <a:rPr lang="zh-TW" altLang="en-US" dirty="0" smtClean="0"/>
              <a:t>   全校分群圖比較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4" y="838073"/>
            <a:ext cx="4599374" cy="2913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10" y="838073"/>
            <a:ext cx="4575650" cy="28981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0" y="3911039"/>
            <a:ext cx="4502498" cy="28517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10" y="3818374"/>
            <a:ext cx="4648802" cy="29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80</Words>
  <Application>Microsoft Office PowerPoint</Application>
  <PresentationFormat>寬螢幕</PresentationFormat>
  <Paragraphs>40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分群作法 </vt:lpstr>
      <vt:lpstr>分群作法</vt:lpstr>
      <vt:lpstr>PowerPoint 簡報</vt:lpstr>
      <vt:lpstr>PowerPoint 簡報</vt:lpstr>
      <vt:lpstr>全校 VS 人言大樓(期中考周)</vt:lpstr>
      <vt:lpstr>PowerPoint 簡報</vt:lpstr>
      <vt:lpstr>PowerPoint 簡報</vt:lpstr>
      <vt:lpstr>全校 VS 人言大樓(正常周)</vt:lpstr>
      <vt:lpstr>      全校分群圖比較</vt:lpstr>
      <vt:lpstr>    人言大樓分群圖比較</vt:lpstr>
      <vt:lpstr>    單天(全校VS人言大樓)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Lawliet</dc:creator>
  <cp:lastModifiedBy>Lawliet</cp:lastModifiedBy>
  <cp:revision>10</cp:revision>
  <dcterms:created xsi:type="dcterms:W3CDTF">2018-08-06T13:34:39Z</dcterms:created>
  <dcterms:modified xsi:type="dcterms:W3CDTF">2018-08-09T14:33:32Z</dcterms:modified>
</cp:coreProperties>
</file>