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936825" y="1742550"/>
            <a:ext cx="48999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COMPILE: Interpréteur JS</a:t>
            </a:r>
            <a:endParaRPr sz="48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676775" y="4122975"/>
            <a:ext cx="1510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1155CC"/>
                </a:solidFill>
              </a:rPr>
              <a:t>Jonathan Soleillet</a:t>
            </a:r>
            <a:endParaRPr b="1" sz="1200">
              <a:solidFill>
                <a:srgbClr val="1155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1155CC"/>
                </a:solidFill>
              </a:rPr>
              <a:t>Selim Lakhdar</a:t>
            </a:r>
            <a:endParaRPr b="1" sz="1200">
              <a:solidFill>
                <a:srgbClr val="1155CC"/>
              </a:solidFill>
            </a:endParaRPr>
          </a:p>
        </p:txBody>
      </p:sp>
      <p:pic>
        <p:nvPicPr>
          <p:cNvPr descr="logoUniv.pn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750" y="4056300"/>
            <a:ext cx="1616300" cy="8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548650" y="1984900"/>
            <a:ext cx="69240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Merci pour votre attention</a:t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Plan</a:t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98075" y="1674325"/>
            <a:ext cx="7505700" cy="20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fr" sz="1800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fr" sz="1800">
                <a:latin typeface="Cambria"/>
                <a:ea typeface="Cambria"/>
                <a:cs typeface="Cambria"/>
                <a:sym typeface="Cambria"/>
              </a:rPr>
              <a:t>Workflow de l’interprétation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fr" sz="1800">
                <a:latin typeface="Cambria"/>
                <a:ea typeface="Cambria"/>
                <a:cs typeface="Cambria"/>
                <a:sym typeface="Cambria"/>
              </a:rPr>
              <a:t>Interpréteur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fr" sz="1800">
                <a:latin typeface="Cambria"/>
                <a:ea typeface="Cambria"/>
                <a:cs typeface="Cambria"/>
                <a:sym typeface="Cambria"/>
              </a:rPr>
              <a:t>Benchmark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fr" sz="1800"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21175" y="1800200"/>
            <a:ext cx="75057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Interpréteur JavaScript codé en C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motivations 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erformance du langage C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 &amp; Benchmark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845600"/>
            <a:ext cx="750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Workflow de l’interprétation</a:t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21175" y="1800200"/>
            <a:ext cx="7505700" cy="16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539013"/>
            <a:ext cx="71532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9150" y="845600"/>
            <a:ext cx="750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Interpréteur (</a:t>
            </a: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1/2</a:t>
            </a: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9150" y="1792050"/>
            <a:ext cx="75057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étapes 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Unserializer l’AST (Abstract Syntax Tree)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de l’AST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(tos, bos)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Fonctionnement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Environnement d’interprétation 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d’un 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environnement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(hashmap,  bos_local)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Environnement global &amp; local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9150" y="845600"/>
            <a:ext cx="750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Interpréteur (2/2)</a:t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19150" y="1792050"/>
            <a:ext cx="75057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des statements (sans valeur de retour)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var, return, ifThenElse, while, branch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des expressions 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(avec valeur de retour)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fonctions, call, binaryOp, literal, postfix, prefix, ternary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des fonctions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Passage de 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paramètres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Récursion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9150" y="510775"/>
            <a:ext cx="750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 (gprof)</a:t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50" y="1141075"/>
            <a:ext cx="5162550" cy="10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625" y="2322425"/>
            <a:ext cx="4681650" cy="10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2350" y="3453899"/>
            <a:ext cx="4933950" cy="13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6625275" y="1574400"/>
            <a:ext cx="16995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try1: with mlog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6625275" y="2816775"/>
            <a:ext cx="16995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try2: without mlog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575425" y="4059150"/>
            <a:ext cx="24363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try3: without malloc &amp; free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9150" y="845600"/>
            <a:ext cx="750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</a:t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00" y="1407450"/>
            <a:ext cx="7971726" cy="33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9150" y="845600"/>
            <a:ext cx="750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>
              <a:solidFill>
                <a:srgbClr val="4A86E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19150" y="1475900"/>
            <a:ext cx="75057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Difficultés: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et gestion des environnements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des appels de fonction (passage de 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paramètres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valeur de retour)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de fuite mémoire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Bilan personnel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Approfondir notre compréhension sur la 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chaîne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compilation/interprétation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Approfondir nos 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connaissances sur l’optimisation</a:t>
            </a:r>
            <a:r>
              <a:rPr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 code C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