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6" r:id="rId6"/>
    <p:sldId id="267" r:id="rId7"/>
    <p:sldId id="261" r:id="rId8"/>
    <p:sldId id="260" r:id="rId9"/>
    <p:sldId id="264" r:id="rId10"/>
    <p:sldId id="265" r:id="rId11"/>
    <p:sldId id="270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5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-8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3C93-8CDC-454D-A790-63A3E7E87290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FD0BC-341E-4884-8712-9D9DE84D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search/?query=author%3A%22Aleksey%20Gurtovoy%22&amp;sort=relevance&amp;highlight=tr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faribooksonline.com/search/?query=author%3A%22David%20Abrahams%22&amp;sort=relevance&amp;highlight=tru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base&lt;derived&gt;::bar() being called, it gets compiled, but the compiler still chooses not to compile base&lt;derived&gt;::foo(), since it is not called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base&lt;derived&gt;::bar() being called, it gets compiled, but the compiler still chooses not to compile base&lt;derived&gt;::foo(), since it is not called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0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pulled from “C++ Template Metaprogramming: Concepts, Tools, and Techniques from Boost and Beyond” chapter 9, section 8</a:t>
            </a:r>
            <a:endParaRPr lang="en-US" dirty="0">
              <a:effectLst/>
            </a:endParaRPr>
          </a:p>
          <a:p>
            <a:pPr rtl="0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Aleksey </a:t>
            </a:r>
            <a:r>
              <a:rPr lang="en-US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Gurtovoy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David Abrahams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https://www.safaribooksonline.com/library/view/c-template-metaprogramming/0321227255/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not_called</a:t>
            </a:r>
            <a:r>
              <a:rPr lang="en-US" dirty="0"/>
              <a:t> shows up in a </a:t>
            </a:r>
            <a:r>
              <a:rPr lang="en-US" dirty="0" err="1"/>
              <a:t>fieldlist</a:t>
            </a:r>
            <a:r>
              <a:rPr lang="en-US" dirty="0"/>
              <a:t> in the .</a:t>
            </a:r>
            <a:r>
              <a:rPr lang="en-US" dirty="0" err="1"/>
              <a:t>pdb</a:t>
            </a:r>
            <a:r>
              <a:rPr lang="en-US" dirty="0"/>
              <a:t> file in Windows in debug mode, but that’s it; whereas called shows up there, but also in the symbol list, the </a:t>
            </a:r>
            <a:r>
              <a:rPr lang="en-US" dirty="0" err="1"/>
              <a:t>globals</a:t>
            </a:r>
            <a:r>
              <a:rPr lang="en-US" dirty="0"/>
              <a:t> list, the IDs list, the publics list… essentially, </a:t>
            </a:r>
            <a:r>
              <a:rPr lang="en-US" dirty="0" err="1"/>
              <a:t>not_called</a:t>
            </a:r>
            <a:r>
              <a:rPr lang="en-US" dirty="0"/>
              <a:t> was not compiled in any way, because it was not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base::foo() and base:: bar() have still not been compiled yet, since methods of template classes are only compiled if they are called. this is what allows </a:t>
            </a:r>
            <a:r>
              <a:rPr lang="en-US" dirty="0" err="1"/>
              <a:t>some_derived</a:t>
            </a:r>
            <a:r>
              <a:rPr lang="en-US" dirty="0"/>
              <a:t> to inherit from base&lt;</a:t>
            </a:r>
            <a:r>
              <a:rPr lang="en-US" dirty="0" err="1"/>
              <a:t>some_dervied</a:t>
            </a:r>
            <a:r>
              <a:rPr lang="en-US" dirty="0"/>
              <a:t>&gt;. base&lt;</a:t>
            </a:r>
            <a:r>
              <a:rPr lang="en-US" dirty="0" err="1"/>
              <a:t>some_derived</a:t>
            </a:r>
            <a:r>
              <a:rPr lang="en-US" dirty="0"/>
              <a:t>&gt; doesn't need to know the definition of </a:t>
            </a:r>
            <a:r>
              <a:rPr lang="en-US" dirty="0" err="1"/>
              <a:t>some_derived</a:t>
            </a:r>
            <a:r>
              <a:rPr lang="en-US" dirty="0"/>
              <a:t> until one of its methods is called, and that code is not compiled until after however, as a method of a concrete type, </a:t>
            </a:r>
            <a:r>
              <a:rPr lang="en-US" dirty="0" err="1"/>
              <a:t>baz</a:t>
            </a:r>
            <a:r>
              <a:rPr lang="en-US" dirty="0"/>
              <a:t>() has been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base&lt;derived&gt;::bar() being called, it gets compiled, but the compiler still chooses not to compile base&lt;derived&gt;::foo(), since it is not called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0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8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7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0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372F-663F-43BE-881D-CD6008547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AFC83-1EC3-4F57-AA0D-1E3EC06FE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noFill/>
                </a:ln>
                <a:effectLst/>
              </a:rPr>
              <a:t>(the Curiously Recurring Template pattern)</a:t>
            </a:r>
          </a:p>
        </p:txBody>
      </p:sp>
    </p:spTree>
    <p:extLst>
      <p:ext uri="{BB962C8B-B14F-4D97-AF65-F5344CB8AC3E}">
        <p14:creationId xmlns:p14="http://schemas.microsoft.com/office/powerpoint/2010/main" val="19461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main.cpp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some_derived.h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main(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argc</a:t>
            </a:r>
            <a:r>
              <a:rPr lang="en-US" dirty="0"/>
              <a:t>*/,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const</a:t>
            </a:r>
            <a:r>
              <a:rPr lang="en-US" dirty="0"/>
              <a:t> []/*</a:t>
            </a:r>
            <a:r>
              <a:rPr lang="en-US" dirty="0" err="1"/>
              <a:t>argv</a:t>
            </a:r>
            <a:r>
              <a:rPr lang="en-US" dirty="0"/>
              <a:t>*/)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d{ </a:t>
            </a:r>
            <a:r>
              <a:rPr lang="en-US" dirty="0" err="1"/>
              <a:t>some_derived</a:t>
            </a:r>
            <a:r>
              <a:rPr lang="en-US" dirty="0"/>
              <a:t>{}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d.baz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d.bar</a:t>
            </a:r>
            <a:r>
              <a:rPr lang="en-US" b="1" dirty="0"/>
              <a:t>()</a:t>
            </a:r>
            <a:r>
              <a:rPr lang="en-US" dirty="0"/>
              <a:t>;  //compiler now instantiates base&lt;</a:t>
            </a:r>
            <a:r>
              <a:rPr lang="en-US" dirty="0" err="1"/>
              <a:t>some_derived</a:t>
            </a:r>
            <a:r>
              <a:rPr lang="en-US" dirty="0"/>
              <a:t>&gt;::bar()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("Hello, CRTP!\n");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2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enforce concepts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extension or code re-use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Performance improvement over virtual methods</a:t>
            </a:r>
          </a:p>
        </p:txBody>
      </p:sp>
    </p:spTree>
    <p:extLst>
      <p:ext uri="{BB962C8B-B14F-4D97-AF65-F5344CB8AC3E}">
        <p14:creationId xmlns:p14="http://schemas.microsoft.com/office/powerpoint/2010/main" val="9841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Why use it?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To enforce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//vehicle-</a:t>
            </a:r>
            <a:r>
              <a:rPr lang="en-US" dirty="0" err="1"/>
              <a:t>utilities.h</a:t>
            </a: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 </a:t>
            </a:r>
            <a:r>
              <a:rPr lang="en-US" dirty="0" err="1"/>
              <a:t>our_stuff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 &lt;class Vehicle&gt;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void drive(Vehicle </a:t>
            </a:r>
            <a:r>
              <a:rPr lang="en-US" dirty="0" err="1"/>
              <a:t>const</a:t>
            </a:r>
            <a:r>
              <a:rPr lang="en-US" dirty="0"/>
              <a:t>&amp; 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...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}/*end namespace </a:t>
            </a:r>
            <a:r>
              <a:rPr lang="en-US" dirty="0" err="1"/>
              <a:t>our_stuff</a:t>
            </a: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525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Why use it?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To enforce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//vehicle-</a:t>
            </a:r>
            <a:r>
              <a:rPr lang="en-US" dirty="0" err="1"/>
              <a:t>utilities.h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namespace </a:t>
            </a:r>
            <a:r>
              <a:rPr lang="en-US" dirty="0" err="1"/>
              <a:t>our_stuff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 &lt;class Vehicle&gt;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void drive(Vehicle </a:t>
            </a:r>
            <a:r>
              <a:rPr lang="en-US" dirty="0" err="1"/>
              <a:t>const</a:t>
            </a:r>
            <a:r>
              <a:rPr lang="en-US" dirty="0"/>
              <a:t>&amp; 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...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}/*end namespace </a:t>
            </a:r>
            <a:r>
              <a:rPr lang="en-US" dirty="0" err="1"/>
              <a:t>our_stuff</a:t>
            </a:r>
            <a:r>
              <a:rPr lang="en-US" dirty="0"/>
              <a:t>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//screw-</a:t>
            </a:r>
            <a:r>
              <a:rPr lang="en-US" dirty="0" err="1"/>
              <a:t>utilities.h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namespace </a:t>
            </a:r>
            <a:r>
              <a:rPr lang="en-US" dirty="0" err="1"/>
              <a:t>our_stuff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 &lt;class Screw&gt;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void drive(Screw </a:t>
            </a:r>
            <a:r>
              <a:rPr lang="en-US" dirty="0" err="1"/>
              <a:t>const</a:t>
            </a:r>
            <a:r>
              <a:rPr lang="en-US" dirty="0"/>
              <a:t>&amp; 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...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}/*end namespace </a:t>
            </a:r>
            <a:r>
              <a:rPr lang="en-US" dirty="0" err="1"/>
              <a:t>our_stuff</a:t>
            </a: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99573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To enforce concepts?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Value semantics + slicing or reference semantics; pick one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Class extension or code re-use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Scaffolding for </a:t>
            </a:r>
            <a:r>
              <a:rPr lang="en-US" dirty="0" err="1">
                <a:effectLst/>
              </a:rPr>
              <a:t>honerous</a:t>
            </a:r>
            <a:r>
              <a:rPr lang="en-US" dirty="0">
                <a:effectLst/>
              </a:rPr>
              <a:t> boilerplate (see boost::</a:t>
            </a:r>
            <a:r>
              <a:rPr lang="en-US" dirty="0" err="1">
                <a:effectLst/>
              </a:rPr>
              <a:t>iterator_facade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Performance improvement over virtual methods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Maybe… profile it</a:t>
            </a:r>
          </a:p>
        </p:txBody>
      </p:sp>
    </p:spTree>
    <p:extLst>
      <p:ext uri="{BB962C8B-B14F-4D97-AF65-F5344CB8AC3E}">
        <p14:creationId xmlns:p14="http://schemas.microsoft.com/office/powerpoint/2010/main" val="27503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The Curiously Recurring Template Pattern (CRTP)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it?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does it work?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use it?</a:t>
            </a:r>
          </a:p>
        </p:txBody>
      </p:sp>
    </p:spTree>
    <p:extLst>
      <p:ext uri="{BB962C8B-B14F-4D97-AF65-F5344CB8AC3E}">
        <p14:creationId xmlns:p14="http://schemas.microsoft.com/office/powerpoint/2010/main" val="568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class X has, as a base class, a template specialization taking X itself as an argument: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b="1" dirty="0" err="1"/>
              <a:t>typename</a:t>
            </a:r>
            <a:r>
              <a:rPr lang="en-US" b="1" dirty="0"/>
              <a:t> derived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b="1" dirty="0"/>
              <a:t>base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b="1" dirty="0"/>
              <a:t>X</a:t>
            </a:r>
            <a:r>
              <a:rPr lang="en-US" dirty="0"/>
              <a:t> : public </a:t>
            </a:r>
            <a:r>
              <a:rPr lang="en-US" b="1" dirty="0"/>
              <a:t>base&lt;X&gt;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08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Review template instantiation in C++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Discuss CRTP and template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2882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Template Instantiation: </a:t>
            </a:r>
            <a:r>
              <a:rPr lang="en-US" dirty="0" err="1">
                <a:effectLst/>
              </a:rPr>
              <a:t>template.h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template_arg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template_class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auto called() -&gt; void</a:t>
            </a:r>
            <a:r>
              <a:rPr lang="en-US" dirty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template_class</a:t>
            </a:r>
            <a:r>
              <a:rPr lang="en-US" dirty="0"/>
              <a:t>&lt;&gt;::called()\n");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auto </a:t>
            </a:r>
            <a:r>
              <a:rPr lang="en-US" b="1" dirty="0" err="1"/>
              <a:t>not_called</a:t>
            </a:r>
            <a:r>
              <a:rPr lang="en-US" b="1" dirty="0"/>
              <a:t>() -&gt; void</a:t>
            </a:r>
            <a:r>
              <a:rPr lang="en-US" dirty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template_class</a:t>
            </a:r>
            <a:r>
              <a:rPr lang="en-US" dirty="0"/>
              <a:t>&lt;&gt;::</a:t>
            </a:r>
            <a:r>
              <a:rPr lang="en-US" dirty="0" err="1"/>
              <a:t>not_called</a:t>
            </a:r>
            <a:r>
              <a:rPr lang="en-US" dirty="0"/>
              <a:t>()\n");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24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Template Instantiation: main.cpp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template.h</a:t>
            </a:r>
            <a:r>
              <a:rPr lang="en-US" dirty="0"/>
              <a:t>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main(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argc</a:t>
            </a:r>
            <a:r>
              <a:rPr lang="en-US" dirty="0"/>
              <a:t>*/,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const</a:t>
            </a:r>
            <a:r>
              <a:rPr lang="en-US" dirty="0"/>
              <a:t> []/*</a:t>
            </a:r>
            <a:r>
              <a:rPr lang="en-US" dirty="0" err="1"/>
              <a:t>argv</a:t>
            </a:r>
            <a:r>
              <a:rPr lang="en-US" dirty="0"/>
              <a:t>*/)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</a:t>
            </a:r>
            <a:r>
              <a:rPr lang="en-US" dirty="0" err="1"/>
              <a:t>tc</a:t>
            </a:r>
            <a:r>
              <a:rPr lang="en-US" dirty="0"/>
              <a:t>{ </a:t>
            </a:r>
            <a:r>
              <a:rPr lang="en-US" dirty="0" err="1"/>
              <a:t>template_class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&gt;{} 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tc.called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</a:t>
            </a:r>
            <a:r>
              <a:rPr lang="en-US" dirty="0" err="1"/>
              <a:t>tc.not_called</a:t>
            </a:r>
            <a:r>
              <a:rPr lang="en-US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("Hello, templates!\n");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return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6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</a:t>
            </a:r>
            <a:r>
              <a:rPr lang="en-US" dirty="0" err="1">
                <a:effectLst/>
              </a:rPr>
              <a:t>base.h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derived&gt;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auto foo() -&gt; void { </a:t>
            </a:r>
            <a:r>
              <a:rPr lang="en-US" b="1" dirty="0" err="1"/>
              <a:t>printf</a:t>
            </a:r>
            <a:r>
              <a:rPr lang="en-US" b="1" dirty="0"/>
              <a:t>("foo()\n");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auto bar() -&gt; void { </a:t>
            </a:r>
            <a:r>
              <a:rPr lang="en-US" b="1" dirty="0" err="1"/>
              <a:t>printf</a:t>
            </a:r>
            <a:r>
              <a:rPr lang="en-US" b="1" dirty="0"/>
              <a:t>("bar()\n");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96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</a:t>
            </a:r>
            <a:r>
              <a:rPr lang="en-US" dirty="0" err="1">
                <a:effectLst/>
              </a:rPr>
              <a:t>some_derived.h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#include "</a:t>
            </a:r>
            <a:r>
              <a:rPr lang="en-US" dirty="0" err="1"/>
              <a:t>base.h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class </a:t>
            </a:r>
            <a:r>
              <a:rPr lang="en-US" b="1" dirty="0" err="1"/>
              <a:t>some_derived</a:t>
            </a:r>
            <a:r>
              <a:rPr lang="en-US" dirty="0"/>
              <a:t> : public </a:t>
            </a:r>
            <a:r>
              <a:rPr lang="en-US" b="1" dirty="0"/>
              <a:t>base&lt;</a:t>
            </a:r>
            <a:r>
              <a:rPr lang="en-US" b="1" dirty="0" err="1"/>
              <a:t>some_derived</a:t>
            </a:r>
            <a:r>
              <a:rPr lang="en-US" b="1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</a:t>
            </a:r>
            <a:r>
              <a:rPr lang="en-US" dirty="0" err="1"/>
              <a:t>baz</a:t>
            </a:r>
            <a:r>
              <a:rPr lang="en-US" dirty="0"/>
              <a:t>() -&gt; void;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73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some_derived.cpp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some_derived.h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 </a:t>
            </a:r>
            <a:r>
              <a:rPr lang="en-US" b="1" dirty="0" err="1"/>
              <a:t>some_derived</a:t>
            </a:r>
            <a:r>
              <a:rPr lang="en-US" b="1" dirty="0"/>
              <a:t>::</a:t>
            </a:r>
            <a:r>
              <a:rPr lang="en-US" b="1" dirty="0" err="1"/>
              <a:t>baz</a:t>
            </a:r>
            <a:r>
              <a:rPr lang="en-US" b="1" dirty="0"/>
              <a:t>() -&gt; void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baz</a:t>
            </a:r>
            <a:r>
              <a:rPr lang="en-US" dirty="0"/>
              <a:t>()\n");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17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Hack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11457</TotalTime>
  <Words>863</Words>
  <Application>Microsoft Office PowerPoint</Application>
  <PresentationFormat>Widescreen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Hack</vt:lpstr>
      <vt:lpstr>Trebuchet MS</vt:lpstr>
      <vt:lpstr>Wingdings 2</vt:lpstr>
      <vt:lpstr>Slate</vt:lpstr>
      <vt:lpstr>CRTP</vt:lpstr>
      <vt:lpstr>The Curiously Recurring Template Pattern (CRTP)</vt:lpstr>
      <vt:lpstr>CRTP – What is it?</vt:lpstr>
      <vt:lpstr>CRTP – How does it work?</vt:lpstr>
      <vt:lpstr>CRTP – How does it work? Template Instantiation: template.h</vt:lpstr>
      <vt:lpstr>CRTP – How does it work? Template Instantiation: main.cpp</vt:lpstr>
      <vt:lpstr>CRTP – How does it work? CRTP Instantiation: base.h</vt:lpstr>
      <vt:lpstr>CRTP – How does it work? CRTP Instantiation: some_derived.h</vt:lpstr>
      <vt:lpstr>CRTP – How does it work? CRTP Instantiation: some_derived.cpp</vt:lpstr>
      <vt:lpstr>CRTP – How does it work? CRTP Instantiation: main.cpp</vt:lpstr>
      <vt:lpstr>CRTP – Why use it?</vt:lpstr>
      <vt:lpstr>CRTP – Why use it? To enforce concepts</vt:lpstr>
      <vt:lpstr>CRTP – Why use it? To enforce concepts</vt:lpstr>
      <vt:lpstr>CRTP – Why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CRTP</dc:title>
  <dc:creator>Michael Chadwick</dc:creator>
  <cp:lastModifiedBy>Michael Chadwick</cp:lastModifiedBy>
  <cp:revision>97</cp:revision>
  <dcterms:created xsi:type="dcterms:W3CDTF">2017-12-25T21:06:12Z</dcterms:created>
  <dcterms:modified xsi:type="dcterms:W3CDTF">2018-01-02T20:03:55Z</dcterms:modified>
</cp:coreProperties>
</file>