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D7C9-F4E1-4A8E-962E-1F6ECF0D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Capstone Project Development </a:t>
            </a:r>
            <a:br>
              <a:rPr lang="en-US" sz="5400" dirty="0"/>
            </a:br>
            <a:r>
              <a:rPr lang="en-US" sz="5400" dirty="0"/>
              <a:t>Gantt Chart</a:t>
            </a:r>
            <a:endParaRPr lang="en-PH" sz="54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C14B14A-7BE7-45E3-B531-7F13508A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4397896" cy="222875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By: Eunice B. Custodio, PhD., DIT</a:t>
            </a:r>
            <a:endParaRPr lang="en-PH" sz="2200" dirty="0"/>
          </a:p>
        </p:txBody>
      </p: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26EC2138-A63D-4C85-B4D0-FEEBB776C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51" r="-2" b="1836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83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8A3-4A3C-4FC5-AC81-305F4891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0" y="0"/>
            <a:ext cx="10515600" cy="598496"/>
          </a:xfrm>
        </p:spPr>
        <p:txBody>
          <a:bodyPr>
            <a:noAutofit/>
          </a:bodyPr>
          <a:lstStyle/>
          <a:p>
            <a:r>
              <a:rPr lang="en-PH" sz="2400" b="1" i="0" u="none" strike="noStrike" dirty="0">
                <a:solidFill>
                  <a:srgbClr val="2783FE"/>
                </a:solidFill>
                <a:effectLst/>
                <a:latin typeface="Graphik 700"/>
              </a:rPr>
              <a:t>Capstone </a:t>
            </a:r>
            <a:r>
              <a:rPr lang="en-PH" sz="2400" b="1" dirty="0">
                <a:solidFill>
                  <a:srgbClr val="2783FE"/>
                </a:solidFill>
                <a:latin typeface="Graphik 700"/>
              </a:rPr>
              <a:t>Project development </a:t>
            </a:r>
            <a:r>
              <a:rPr lang="en-PH" sz="2400" b="1" i="0" u="none" strike="noStrike" dirty="0">
                <a:solidFill>
                  <a:srgbClr val="2783FE"/>
                </a:solidFill>
                <a:effectLst/>
                <a:latin typeface="Graphik 700"/>
              </a:rPr>
              <a:t>Roadmap/Timeline/Milestone Gantt Chart (CP1)</a:t>
            </a:r>
            <a:endParaRPr lang="en-PH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EE61B-6937-4889-9C66-16A1C6FE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5042" y="-2254960"/>
            <a:ext cx="6121916" cy="118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EF9-E85A-41A3-A65C-43BB97EF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Activities/Deliverables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6C26-6002-41B9-966C-1D98137B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of </a:t>
            </a:r>
            <a:r>
              <a:rPr lang="en-US" dirty="0">
                <a:solidFill>
                  <a:srgbClr val="FF0000"/>
                </a:solidFill>
              </a:rPr>
              <a:t>Chapters 1-3</a:t>
            </a:r>
          </a:p>
          <a:p>
            <a:r>
              <a:rPr lang="en-US" dirty="0"/>
              <a:t>Pre-oral defense/</a:t>
            </a:r>
            <a:r>
              <a:rPr lang="en-US" dirty="0">
                <a:solidFill>
                  <a:srgbClr val="FF0000"/>
                </a:solidFill>
              </a:rPr>
              <a:t>Final Defense</a:t>
            </a:r>
          </a:p>
          <a:p>
            <a:r>
              <a:rPr lang="en-US" dirty="0"/>
              <a:t>Revision of the documents/manuscripts </a:t>
            </a:r>
            <a:r>
              <a:rPr lang="en-US" dirty="0">
                <a:solidFill>
                  <a:srgbClr val="FF0000"/>
                </a:solidFill>
              </a:rPr>
              <a:t>&amp; Software</a:t>
            </a:r>
          </a:p>
          <a:p>
            <a:r>
              <a:rPr lang="en-US" dirty="0"/>
              <a:t>Revision of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en-US" dirty="0"/>
              <a:t> and architectural design/diagrams</a:t>
            </a:r>
          </a:p>
          <a:p>
            <a:r>
              <a:rPr lang="en-US" dirty="0"/>
              <a:t>Submission of the Revised Manuscripts</a:t>
            </a:r>
          </a:p>
          <a:p>
            <a:r>
              <a:rPr lang="en-US" dirty="0"/>
              <a:t>Submission of the Final Hardbound/CD (</a:t>
            </a:r>
            <a:r>
              <a:rPr lang="en-US" dirty="0" err="1"/>
              <a:t>IMRaD</a:t>
            </a:r>
            <a:r>
              <a:rPr lang="en-US" dirty="0"/>
              <a:t>-conference paper)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34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8A3-4A3C-4FC5-AC81-305F4891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1" y="0"/>
            <a:ext cx="10515600" cy="903296"/>
          </a:xfrm>
        </p:spPr>
        <p:txBody>
          <a:bodyPr>
            <a:normAutofit/>
          </a:bodyPr>
          <a:lstStyle/>
          <a:p>
            <a:r>
              <a:rPr lang="en-PH" b="1" i="0" u="none" strike="noStrike" dirty="0">
                <a:solidFill>
                  <a:srgbClr val="2783FE"/>
                </a:solidFill>
                <a:effectLst/>
                <a:latin typeface="Graphik 700"/>
              </a:rPr>
              <a:t>Product Roadmap Gantt Chart</a:t>
            </a:r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3C06AE-C610-4739-A30F-1D1F3938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296"/>
            <a:ext cx="12192000" cy="52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ntt chart example">
            <a:extLst>
              <a:ext uri="{FF2B5EF4-FFF2-40B4-BE49-F238E27FC236}">
                <a16:creationId xmlns:a16="http://schemas.microsoft.com/office/drawing/2014/main" id="{5007C2CD-11C4-4F33-986A-E5A31158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19" y="0"/>
            <a:ext cx="8887481" cy="68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655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Graphik 700</vt:lpstr>
      <vt:lpstr>Posterama</vt:lpstr>
      <vt:lpstr>ExploreVTI</vt:lpstr>
      <vt:lpstr>Capstone Project Development  Gantt Chart</vt:lpstr>
      <vt:lpstr>Capstone Project development Roadmap/Timeline/Milestone Gantt Chart (CP1)</vt:lpstr>
      <vt:lpstr>Other Activities/Deliverables</vt:lpstr>
      <vt:lpstr>Product Roadmap Gantt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Development  Gantt Chart</dc:title>
  <dc:creator>Graduate School</dc:creator>
  <cp:lastModifiedBy>Graduate School</cp:lastModifiedBy>
  <cp:revision>3</cp:revision>
  <dcterms:created xsi:type="dcterms:W3CDTF">2021-10-13T10:03:14Z</dcterms:created>
  <dcterms:modified xsi:type="dcterms:W3CDTF">2021-10-22T09:34:06Z</dcterms:modified>
</cp:coreProperties>
</file>