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4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28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4" r:id="rId6"/>
    <p:sldLayoutId id="2147483715" r:id="rId7"/>
    <p:sldLayoutId id="2147483716" r:id="rId8"/>
    <p:sldLayoutId id="2147483724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CF648-5CB3-49E4-BE34-8A059890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E559C-09DA-4586-86C9-F3C05D9A0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A7637-1125-4E6E-B0FC-95829C7A6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4116035" cy="2387600"/>
          </a:xfrm>
        </p:spPr>
        <p:txBody>
          <a:bodyPr>
            <a:normAutofit/>
          </a:bodyPr>
          <a:lstStyle/>
          <a:p>
            <a:pPr algn="l"/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3AF8A-DDCB-4DD0-9AD4-02CAFC2B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4116035" cy="1655762"/>
          </a:xfrm>
        </p:spPr>
        <p:txBody>
          <a:bodyPr>
            <a:normAutofit/>
          </a:bodyPr>
          <a:lstStyle/>
          <a:p>
            <a:pPr algn="l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AA7ECE-DB5E-48B2-9EF4-7EEAF123B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445" y="0"/>
            <a:ext cx="3435555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CB4E80-C571-41A6-BC8A-968D8C75F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0"/>
            <a:ext cx="3429000" cy="3429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anging light bulbs with only one light bulb turned on">
            <a:extLst>
              <a:ext uri="{FF2B5EF4-FFF2-40B4-BE49-F238E27FC236}">
                <a16:creationId xmlns:a16="http://schemas.microsoft.com/office/drawing/2014/main" id="{201AE83A-637C-4F18-A744-4FD6E7321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2" r="43842"/>
          <a:stretch/>
        </p:blipFill>
        <p:spPr>
          <a:xfrm>
            <a:off x="5327445" y="10"/>
            <a:ext cx="3429000" cy="342719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C072E0C-5768-4B45-A438-DFFA8AF4C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9722" y="-3600"/>
            <a:ext cx="3429000" cy="3429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54F422E-435A-4694-BE6E-B4968E79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3427200"/>
            <a:ext cx="3430800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E9F60-E2BA-44E6-8C5B-A51B1929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2430862-1B4A-470B-8AD3-780215B67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168F1C9-4999-4AA2-A916-26FD96868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48260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D276-7622-4B30-B9D4-364D2EDC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II – Review of Related Literature and Studies</a:t>
            </a:r>
            <a:endParaRPr lang="en-P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482EE9-2090-426B-B802-45C2815F8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872340"/>
              </p:ext>
            </p:extLst>
          </p:nvPr>
        </p:nvGraphicFramePr>
        <p:xfrm>
          <a:off x="1361916" y="1874520"/>
          <a:ext cx="946816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245">
                  <a:extLst>
                    <a:ext uri="{9D8B030D-6E8A-4147-A177-3AD203B41FA5}">
                      <a16:colId xmlns:a16="http://schemas.microsoft.com/office/drawing/2014/main" val="281006743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791285868"/>
                    </a:ext>
                  </a:extLst>
                </a:gridCol>
                <a:gridCol w="5856923">
                  <a:extLst>
                    <a:ext uri="{9D8B030D-6E8A-4147-A177-3AD203B41FA5}">
                      <a16:colId xmlns:a16="http://schemas.microsoft.com/office/drawing/2014/main" val="4026810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Year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Topic/Title</a:t>
                      </a:r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5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0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83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5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0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092225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Nova</vt:lpstr>
      <vt:lpstr>CelebrationVTI</vt:lpstr>
      <vt:lpstr>PowerPoint Presentation</vt:lpstr>
      <vt:lpstr>Chapter II – Review of Related Literature and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Eunice Custodio</dc:creator>
  <cp:lastModifiedBy>Eunice Custodio</cp:lastModifiedBy>
  <cp:revision>1</cp:revision>
  <dcterms:created xsi:type="dcterms:W3CDTF">2022-02-02T06:59:59Z</dcterms:created>
  <dcterms:modified xsi:type="dcterms:W3CDTF">2022-02-02T10:21:27Z</dcterms:modified>
</cp:coreProperties>
</file>