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3"/>
  </p:notesMasterIdLst>
  <p:sldIdLst>
    <p:sldId id="2221" r:id="rId2"/>
    <p:sldId id="2297" r:id="rId3"/>
    <p:sldId id="2315" r:id="rId4"/>
    <p:sldId id="2366" r:id="rId5"/>
    <p:sldId id="2367" r:id="rId6"/>
    <p:sldId id="2368" r:id="rId7"/>
    <p:sldId id="2369" r:id="rId8"/>
    <p:sldId id="2323" r:id="rId9"/>
    <p:sldId id="2303" r:id="rId10"/>
    <p:sldId id="2316" r:id="rId11"/>
    <p:sldId id="2317" r:id="rId12"/>
    <p:sldId id="2318" r:id="rId13"/>
    <p:sldId id="2319" r:id="rId14"/>
    <p:sldId id="2321" r:id="rId15"/>
    <p:sldId id="2320" r:id="rId16"/>
    <p:sldId id="2322" r:id="rId17"/>
    <p:sldId id="2370" r:id="rId18"/>
    <p:sldId id="2326" r:id="rId19"/>
    <p:sldId id="2324" r:id="rId20"/>
    <p:sldId id="2325" r:id="rId21"/>
    <p:sldId id="2327" r:id="rId22"/>
    <p:sldId id="2328" r:id="rId23"/>
    <p:sldId id="2371" r:id="rId24"/>
    <p:sldId id="2329" r:id="rId25"/>
    <p:sldId id="2330" r:id="rId26"/>
    <p:sldId id="2331" r:id="rId27"/>
    <p:sldId id="2349" r:id="rId28"/>
    <p:sldId id="2350" r:id="rId29"/>
    <p:sldId id="2352" r:id="rId30"/>
    <p:sldId id="2351" r:id="rId31"/>
    <p:sldId id="2333" r:id="rId32"/>
    <p:sldId id="2340" r:id="rId33"/>
    <p:sldId id="2334" r:id="rId34"/>
    <p:sldId id="2335" r:id="rId35"/>
    <p:sldId id="2336" r:id="rId36"/>
    <p:sldId id="2338" r:id="rId37"/>
    <p:sldId id="2341" r:id="rId38"/>
    <p:sldId id="2347" r:id="rId39"/>
    <p:sldId id="2339" r:id="rId40"/>
    <p:sldId id="2346" r:id="rId41"/>
    <p:sldId id="2342" r:id="rId42"/>
    <p:sldId id="2343" r:id="rId43"/>
    <p:sldId id="2344" r:id="rId44"/>
    <p:sldId id="2360" r:id="rId45"/>
    <p:sldId id="2354" r:id="rId46"/>
    <p:sldId id="2355" r:id="rId47"/>
    <p:sldId id="2356" r:id="rId48"/>
    <p:sldId id="2357" r:id="rId49"/>
    <p:sldId id="2358" r:id="rId50"/>
    <p:sldId id="2359" r:id="rId51"/>
    <p:sldId id="2372" r:id="rId52"/>
    <p:sldId id="2361" r:id="rId53"/>
    <p:sldId id="2362" r:id="rId54"/>
    <p:sldId id="2363" r:id="rId55"/>
    <p:sldId id="2364" r:id="rId56"/>
    <p:sldId id="2365" r:id="rId57"/>
    <p:sldId id="2373" r:id="rId58"/>
    <p:sldId id="2374" r:id="rId59"/>
    <p:sldId id="2375" r:id="rId60"/>
    <p:sldId id="2376" r:id="rId61"/>
    <p:sldId id="2377" r:id="rId62"/>
    <p:sldId id="2378" r:id="rId63"/>
    <p:sldId id="2385" r:id="rId64"/>
    <p:sldId id="2380" r:id="rId65"/>
    <p:sldId id="2381" r:id="rId66"/>
    <p:sldId id="2379" r:id="rId67"/>
    <p:sldId id="2382" r:id="rId68"/>
    <p:sldId id="2383" r:id="rId69"/>
    <p:sldId id="2386" r:id="rId70"/>
    <p:sldId id="2384" r:id="rId71"/>
    <p:sldId id="2461" r:id="rId72"/>
    <p:sldId id="2463" r:id="rId73"/>
    <p:sldId id="2464" r:id="rId74"/>
    <p:sldId id="2465" r:id="rId75"/>
    <p:sldId id="2462" r:id="rId76"/>
    <p:sldId id="2466" r:id="rId77"/>
    <p:sldId id="2387" r:id="rId78"/>
    <p:sldId id="2407" r:id="rId79"/>
    <p:sldId id="2409" r:id="rId80"/>
    <p:sldId id="2410" r:id="rId81"/>
    <p:sldId id="2411" r:id="rId82"/>
    <p:sldId id="2412" r:id="rId83"/>
    <p:sldId id="2413" r:id="rId84"/>
    <p:sldId id="2414" r:id="rId85"/>
    <p:sldId id="2415" r:id="rId86"/>
    <p:sldId id="2416" r:id="rId87"/>
    <p:sldId id="2417" r:id="rId88"/>
    <p:sldId id="2418" r:id="rId89"/>
    <p:sldId id="2419" r:id="rId90"/>
    <p:sldId id="2420" r:id="rId91"/>
    <p:sldId id="2421" r:id="rId92"/>
    <p:sldId id="2422" r:id="rId93"/>
    <p:sldId id="2423" r:id="rId94"/>
    <p:sldId id="2424" r:id="rId95"/>
    <p:sldId id="2425" r:id="rId96"/>
    <p:sldId id="2426" r:id="rId97"/>
    <p:sldId id="2427" r:id="rId98"/>
    <p:sldId id="2432" r:id="rId99"/>
    <p:sldId id="2429" r:id="rId100"/>
    <p:sldId id="2430" r:id="rId101"/>
    <p:sldId id="2431" r:id="rId102"/>
    <p:sldId id="2428" r:id="rId103"/>
    <p:sldId id="2439" r:id="rId104"/>
    <p:sldId id="2433" r:id="rId105"/>
    <p:sldId id="2438" r:id="rId106"/>
    <p:sldId id="2408" r:id="rId107"/>
    <p:sldId id="2434" r:id="rId108"/>
    <p:sldId id="2440" r:id="rId109"/>
    <p:sldId id="2435" r:id="rId110"/>
    <p:sldId id="2436" r:id="rId111"/>
    <p:sldId id="2441" r:id="rId112"/>
    <p:sldId id="2442" r:id="rId113"/>
    <p:sldId id="2444" r:id="rId114"/>
    <p:sldId id="2446" r:id="rId115"/>
    <p:sldId id="2445" r:id="rId116"/>
    <p:sldId id="2449" r:id="rId117"/>
    <p:sldId id="2448" r:id="rId118"/>
    <p:sldId id="2450" r:id="rId119"/>
    <p:sldId id="2451" r:id="rId120"/>
    <p:sldId id="2452" r:id="rId121"/>
    <p:sldId id="2454" r:id="rId122"/>
    <p:sldId id="2457" r:id="rId123"/>
    <p:sldId id="2455" r:id="rId124"/>
    <p:sldId id="2456" r:id="rId125"/>
    <p:sldId id="2458" r:id="rId126"/>
    <p:sldId id="2459" r:id="rId127"/>
    <p:sldId id="2460" r:id="rId128"/>
    <p:sldId id="2353" r:id="rId129"/>
    <p:sldId id="2469" r:id="rId130"/>
    <p:sldId id="2467" r:id="rId131"/>
    <p:sldId id="2468" r:id="rId132"/>
    <p:sldId id="2470" r:id="rId133"/>
    <p:sldId id="2472" r:id="rId134"/>
    <p:sldId id="2473" r:id="rId135"/>
    <p:sldId id="2474" r:id="rId136"/>
    <p:sldId id="2475" r:id="rId137"/>
    <p:sldId id="2476" r:id="rId138"/>
    <p:sldId id="2477" r:id="rId139"/>
    <p:sldId id="2478" r:id="rId140"/>
    <p:sldId id="2479" r:id="rId141"/>
    <p:sldId id="2480" r:id="rId142"/>
    <p:sldId id="2481" r:id="rId143"/>
    <p:sldId id="2482" r:id="rId144"/>
    <p:sldId id="2483" r:id="rId145"/>
    <p:sldId id="2484" r:id="rId146"/>
    <p:sldId id="2485" r:id="rId147"/>
    <p:sldId id="2486" r:id="rId148"/>
    <p:sldId id="2487" r:id="rId149"/>
    <p:sldId id="2488" r:id="rId150"/>
    <p:sldId id="2490" r:id="rId151"/>
    <p:sldId id="2489" r:id="rId152"/>
    <p:sldId id="2491" r:id="rId153"/>
    <p:sldId id="2492" r:id="rId154"/>
    <p:sldId id="2493" r:id="rId155"/>
    <p:sldId id="2494" r:id="rId156"/>
    <p:sldId id="2495" r:id="rId157"/>
    <p:sldId id="2496" r:id="rId158"/>
    <p:sldId id="2497" r:id="rId159"/>
    <p:sldId id="2500" r:id="rId160"/>
    <p:sldId id="2499" r:id="rId161"/>
    <p:sldId id="2471" r:id="rId162"/>
    <p:sldId id="2501" r:id="rId163"/>
    <p:sldId id="2502" r:id="rId164"/>
    <p:sldId id="2504" r:id="rId165"/>
    <p:sldId id="2503" r:id="rId166"/>
    <p:sldId id="2506" r:id="rId167"/>
    <p:sldId id="2507" r:id="rId168"/>
    <p:sldId id="2510" r:id="rId169"/>
    <p:sldId id="2509" r:id="rId170"/>
    <p:sldId id="2511" r:id="rId171"/>
    <p:sldId id="2512" r:id="rId172"/>
    <p:sldId id="2515" r:id="rId173"/>
    <p:sldId id="2513" r:id="rId174"/>
    <p:sldId id="2516" r:id="rId175"/>
    <p:sldId id="2517" r:id="rId176"/>
    <p:sldId id="2518" r:id="rId177"/>
    <p:sldId id="2519" r:id="rId178"/>
    <p:sldId id="2071" r:id="rId179"/>
    <p:sldId id="2072" r:id="rId180"/>
    <p:sldId id="2073" r:id="rId181"/>
    <p:sldId id="2074" r:id="rId18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39">
          <p15:clr>
            <a:srgbClr val="A4A3A4"/>
          </p15:clr>
        </p15:guide>
        <p15:guide id="2" pos="153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PC" initials="M" lastIdx="1" clrIdx="0">
    <p:extLst>
      <p:ext uri="{19B8F6BF-5375-455C-9EA6-DF929625EA0E}">
        <p15:presenceInfo xmlns:p15="http://schemas.microsoft.com/office/powerpoint/2012/main" userId="My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28CCD"/>
    <a:srgbClr val="2750F0"/>
    <a:srgbClr val="FF4218"/>
    <a:srgbClr val="4B5050"/>
    <a:srgbClr val="041B31"/>
    <a:srgbClr val="19D3F0"/>
    <a:srgbClr val="FF9B00"/>
    <a:srgbClr val="19B49B"/>
    <a:srgbClr val="00AAF0"/>
    <a:srgbClr val="F55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7" autoAdjust="0"/>
    <p:restoredTop sz="91139" autoAdjust="0"/>
  </p:normalViewPr>
  <p:slideViewPr>
    <p:cSldViewPr snapToGrid="0" snapToObjects="1">
      <p:cViewPr varScale="1">
        <p:scale>
          <a:sx n="34" d="100"/>
          <a:sy n="34" d="100"/>
        </p:scale>
        <p:origin x="876" y="30"/>
      </p:cViewPr>
      <p:guideLst>
        <p:guide orient="horz" pos="8639"/>
        <p:guide pos="153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commentAuthors" Target="commentAuthor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12T18:04:23.449" idx="1">
    <p:pos x="10" y="10"/>
    <p:text>hỏi ý kiến thầy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36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86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10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98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23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Làm</a:t>
            </a:r>
            <a:r>
              <a:rPr lang="en-US" baseline="0" dirty="0" smtClean="0"/>
              <a:t> sao biết người đang gọi mình là ai</a:t>
            </a:r>
          </a:p>
          <a:p>
            <a:r>
              <a:rPr lang="en-US" baseline="0" dirty="0" smtClean="0"/>
              <a:t>Làm sao chào hỏi người đó như thế nào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77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Làm</a:t>
            </a:r>
            <a:r>
              <a:rPr lang="en-US" baseline="0" dirty="0" smtClean="0"/>
              <a:t> sao biết người đang gọi mình là ai</a:t>
            </a:r>
          </a:p>
          <a:p>
            <a:r>
              <a:rPr lang="en-US" baseline="0" dirty="0" smtClean="0"/>
              <a:t>Làm sao chào hỏi người đó như thế nào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6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#nham thuat toan.</a:t>
            </a:r>
            <a:r>
              <a:rPr lang="en-US" baseline="0" smtClean="0"/>
              <a:t> </a:t>
            </a:r>
            <a:r>
              <a:rPr lang="en-US" smtClean="0"/>
              <a:t>can coi lai</a:t>
            </a:r>
            <a:r>
              <a:rPr lang="en-US" baseline="0" smtClean="0"/>
              <a:t>.</a:t>
            </a:r>
            <a:br>
              <a:rPr lang="en-US" baseline="0" smtClean="0"/>
            </a:br>
            <a:r>
              <a:rPr lang="en-US" baseline="0" smtClean="0"/>
              <a:t>xem them concept của google: https://developers.google.com/vision/face-detection-concepts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69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Làm</a:t>
            </a:r>
            <a:r>
              <a:rPr lang="en-US" baseline="0" dirty="0" smtClean="0"/>
              <a:t> sao biết người đang gọi mình là ai</a:t>
            </a:r>
          </a:p>
          <a:p>
            <a:r>
              <a:rPr lang="en-US" baseline="0" dirty="0" smtClean="0"/>
              <a:t>Làm sao chào hỏi người đó như thế nào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16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Làm</a:t>
            </a:r>
            <a:r>
              <a:rPr lang="en-US" baseline="0" dirty="0" smtClean="0"/>
              <a:t> sao biết người đang gọi mình là ai</a:t>
            </a:r>
          </a:p>
          <a:p>
            <a:r>
              <a:rPr lang="en-US" baseline="0" dirty="0" smtClean="0"/>
              <a:t>Làm sao chào hỏi người đó như thế nào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8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cuộc sống hiện đại =&gt; có nhiều thiết bị hiện đại =&gt; smart phone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45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Quay</a:t>
            </a:r>
            <a:r>
              <a:rPr lang="en-US" baseline="0" dirty="0" smtClean="0"/>
              <a:t> trở lại với vấn đề nêu trên =&gt; giờ đã có thể nhận diện được đó là ai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40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Quay</a:t>
            </a:r>
            <a:r>
              <a:rPr lang="en-US" baseline="0" dirty="0" smtClean="0"/>
              <a:t> trở lại với vấn đề nêu trên =&gt; giờ đã có thể nhận diện được đó là ai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12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Quay</a:t>
            </a:r>
            <a:r>
              <a:rPr lang="en-US" baseline="0" dirty="0" smtClean="0"/>
              <a:t> trở lại với vấn đề nêu trên =&gt; giờ đã có thể nhận diện được đó là ai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95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Quay</a:t>
            </a:r>
            <a:r>
              <a:rPr lang="en-US" baseline="0" dirty="0" smtClean="0"/>
              <a:t> trở lại với vấn đề nêu trên =&gt; giờ đã có thể nhận diện được đó là ai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0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#need</a:t>
            </a:r>
            <a:r>
              <a:rPr lang="en-US" baseline="0" smtClean="0"/>
              <a:t> to talk about process of detect face???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53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493775A-DDCE-2444-8B4E-81FD545454F9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52093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18A620B-0334-4C4C-8A49-95C9F17A648B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7059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hỗ trợ nhiều tính năng....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2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Đối với</a:t>
            </a:r>
            <a:r>
              <a:rPr lang="en-US" baseline="0" smtClean="0"/>
              <a:t> người mù thì không đơn giản như thế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9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Khó</a:t>
            </a:r>
            <a:r>
              <a:rPr lang="en-US" baseline="0" smtClean="0"/>
              <a:t> tương tác vs công nghệ, vd như điện thoại smartphone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0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Laptop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64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Ngoài</a:t>
            </a:r>
            <a:r>
              <a:rPr lang="en-US" baseline="0" smtClean="0"/>
              <a:t> những cái kể trên thì còn </a:t>
            </a:r>
            <a:r>
              <a:rPr lang="en-US" smtClean="0"/>
              <a:t>Khó</a:t>
            </a:r>
            <a:r>
              <a:rPr lang="en-US" baseline="0" smtClean="0"/>
              <a:t> khăn trong giao tiếp hàng ngày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6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37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Liệt kê</a:t>
            </a:r>
            <a:r>
              <a:rPr lang="en-US" baseline="0" dirty="0" smtClean="0"/>
              <a:t> những ứng dụng đã có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9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24377650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3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9226624" y="4388209"/>
            <a:ext cx="5899801" cy="343598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16176302" y="4388209"/>
            <a:ext cx="5899801" cy="343598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2276947" y="4388209"/>
            <a:ext cx="5899801" cy="343598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15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24423368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6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784663" y="4008753"/>
            <a:ext cx="7573145" cy="652631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1818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3029685" y="547086"/>
            <a:ext cx="923589" cy="7352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23029685" y="1282387"/>
            <a:ext cx="923589" cy="914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 userDrawn="1"/>
        </p:nvSpPr>
        <p:spPr>
          <a:xfrm>
            <a:off x="23029685" y="1197887"/>
            <a:ext cx="923589" cy="914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/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smtClean="0">
                <a:solidFill>
                  <a:schemeClr val="tx2"/>
                </a:solidFill>
                <a:latin typeface="Lato Regular"/>
                <a:cs typeface="Lato Regular"/>
              </a:rPr>
              <a:t>Simple Inc </a:t>
            </a:r>
            <a:r>
              <a:rPr lang="id-ID" sz="2400" b="0" smtClean="0">
                <a:solidFill>
                  <a:schemeClr val="tx2"/>
                </a:solidFill>
                <a:latin typeface="Lato Light"/>
                <a:cs typeface="Lato Light"/>
              </a:rPr>
              <a:t>Company</a:t>
            </a:r>
            <a:endParaRPr lang="id-ID" sz="2400" b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3113130" y="615531"/>
            <a:ext cx="738273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smtClean="0">
                <a:solidFill>
                  <a:schemeClr val="bg1"/>
                </a:solidFill>
                <a:latin typeface="Lato Light"/>
                <a:cs typeface="Lato Light"/>
              </a:rPr>
              <a:pPr algn="ctr"/>
              <a:t>‹#›</a:t>
            </a:fld>
            <a:endParaRPr lang="id-ID" sz="2400">
              <a:solidFill>
                <a:schemeClr val="bg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936" r:id="rId2"/>
    <p:sldLayoutId id="2147483921" r:id="rId3"/>
    <p:sldLayoutId id="2147483946" r:id="rId4"/>
    <p:sldLayoutId id="2147483964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Regular"/>
          <a:ea typeface="+mn-ea"/>
          <a:cs typeface="Lato Regular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jpeg"/><Relationship Id="rId4" Type="http://schemas.openxmlformats.org/officeDocument/2006/relationships/image" Target="../media/image2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jpeg"/><Relationship Id="rId4" Type="http://schemas.openxmlformats.org/officeDocument/2006/relationships/image" Target="../media/image2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jpeg"/><Relationship Id="rId4" Type="http://schemas.openxmlformats.org/officeDocument/2006/relationships/image" Target="../media/image2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jpeg"/><Relationship Id="rId4" Type="http://schemas.openxmlformats.org/officeDocument/2006/relationships/image" Target="../media/image2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jpe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21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21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jpeg"/><Relationship Id="rId4" Type="http://schemas.openxmlformats.org/officeDocument/2006/relationships/image" Target="../media/image21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21.png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21.png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21.png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21.png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21.png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jpeg"/><Relationship Id="rId4" Type="http://schemas.openxmlformats.org/officeDocument/2006/relationships/image" Target="../media/image21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jpeg"/><Relationship Id="rId4" Type="http://schemas.openxmlformats.org/officeDocument/2006/relationships/image" Target="../media/image21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jpe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jpeg"/><Relationship Id="rId4" Type="http://schemas.openxmlformats.org/officeDocument/2006/relationships/image" Target="../media/image21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jpeg"/><Relationship Id="rId4" Type="http://schemas.openxmlformats.org/officeDocument/2006/relationships/image" Target="../media/image21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jpeg"/><Relationship Id="rId4" Type="http://schemas.openxmlformats.org/officeDocument/2006/relationships/image" Target="../media/image21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jpeg"/><Relationship Id="rId4" Type="http://schemas.openxmlformats.org/officeDocument/2006/relationships/image" Target="../media/image21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jpeg"/><Relationship Id="rId4" Type="http://schemas.openxmlformats.org/officeDocument/2006/relationships/image" Target="../media/image21.png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jpe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jpe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42.jpeg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jpeg"/><Relationship Id="rId4" Type="http://schemas.openxmlformats.org/officeDocument/2006/relationships/image" Target="../media/image22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jpeg"/><Relationship Id="rId4" Type="http://schemas.openxmlformats.org/officeDocument/2006/relationships/image" Target="../media/image22.png"/></Relationships>
</file>

<file path=ppt/slides/_rels/slide1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44.jpeg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0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0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1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jpe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jpe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20692" y="0"/>
            <a:ext cx="24377650" cy="13716000"/>
          </a:xfrm>
          <a:prstGeom prst="rect">
            <a:avLst/>
          </a:prstGeom>
          <a:solidFill>
            <a:schemeClr val="accent1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>
              <a:latin typeface="Lato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85361" y="7278320"/>
            <a:ext cx="14765544" cy="304697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  <a:latin typeface="Lato Regular"/>
                <a:cs typeface="Lato Regular"/>
              </a:rPr>
              <a:t>Automatic Alternative </a:t>
            </a:r>
            <a:r>
              <a:rPr lang="en-US" sz="9600" b="1" smtClean="0">
                <a:solidFill>
                  <a:schemeClr val="bg1"/>
                </a:solidFill>
                <a:latin typeface="Lato Regular"/>
                <a:cs typeface="Lato Regular"/>
              </a:rPr>
              <a:t/>
            </a:r>
            <a:br>
              <a:rPr lang="en-US" sz="9600" b="1" smtClean="0">
                <a:solidFill>
                  <a:schemeClr val="bg1"/>
                </a:solidFill>
                <a:latin typeface="Lato Regular"/>
                <a:cs typeface="Lato Regular"/>
              </a:rPr>
            </a:br>
            <a:r>
              <a:rPr lang="en-US" sz="9600" b="1" smtClean="0">
                <a:solidFill>
                  <a:schemeClr val="bg1"/>
                </a:solidFill>
                <a:latin typeface="Lato Regular"/>
                <a:cs typeface="Lato Regular"/>
              </a:rPr>
              <a:t>Image </a:t>
            </a:r>
            <a:r>
              <a:rPr lang="en-US" sz="9600" b="1">
                <a:solidFill>
                  <a:schemeClr val="bg1"/>
                </a:solidFill>
                <a:latin typeface="Lato Regular"/>
                <a:cs typeface="Lato Regular"/>
              </a:rPr>
              <a:t>Recognition to Voice</a:t>
            </a:r>
            <a:endParaRPr lang="id-ID" sz="9600" b="1" smtClean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21" y="2906815"/>
            <a:ext cx="12787301" cy="27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/>
        </p:nvSpPr>
        <p:spPr bwMode="auto">
          <a:xfrm>
            <a:off x="1705754" y="1108042"/>
            <a:ext cx="405078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Introduction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2" name="Picture 4" descr="http://creativestrategies.com/wp-content/uploads/2016/06/Fotolia_95509194_Subscription_Monthly_M-1200x4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9" r="13619"/>
          <a:stretch/>
        </p:blipFill>
        <p:spPr bwMode="auto">
          <a:xfrm>
            <a:off x="12860595" y="4277031"/>
            <a:ext cx="10340237" cy="471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.tgdd.vn/Files/2015/03/27/626062/xperiaz1tgddd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265" y="3908322"/>
            <a:ext cx="10415206" cy="545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97506" y="10028903"/>
            <a:ext cx="86947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mtClean="0">
                <a:latin typeface="+mj-lt"/>
              </a:rPr>
              <a:t>Capture Pictures</a:t>
            </a:r>
            <a:endParaRPr lang="vi-VN" sz="660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25716" y="10028903"/>
            <a:ext cx="74099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mtClean="0">
                <a:latin typeface="+mj-lt"/>
              </a:rPr>
              <a:t>Voice Control</a:t>
            </a:r>
            <a:endParaRPr lang="vi-VN" sz="6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230478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2145" y="2261905"/>
            <a:ext cx="8539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Understand Terms</a:t>
            </a:r>
            <a:endParaRPr lang="vi-VN" sz="8000" dirty="0"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809904" y="6602546"/>
            <a:ext cx="11931232" cy="502357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Oval 10"/>
          <p:cNvSpPr/>
          <p:nvPr/>
        </p:nvSpPr>
        <p:spPr>
          <a:xfrm>
            <a:off x="1288748" y="4518212"/>
            <a:ext cx="14334565" cy="7611035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4341231" y="5379986"/>
            <a:ext cx="462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Person Group</a:t>
            </a:r>
            <a:endParaRPr lang="vi-VN" sz="5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63960" y="7382356"/>
            <a:ext cx="462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Person</a:t>
            </a:r>
            <a:endParaRPr lang="vi-VN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25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2145" y="2261905"/>
            <a:ext cx="8539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Understand Terms</a:t>
            </a:r>
            <a:endParaRPr lang="vi-VN" sz="8000" dirty="0"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809904" y="6602546"/>
            <a:ext cx="11931232" cy="502357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Oval 10"/>
          <p:cNvSpPr/>
          <p:nvPr/>
        </p:nvSpPr>
        <p:spPr>
          <a:xfrm>
            <a:off x="1288748" y="4518212"/>
            <a:ext cx="14334565" cy="7611035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4341231" y="5379986"/>
            <a:ext cx="462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Person Group</a:t>
            </a:r>
            <a:endParaRPr lang="vi-VN" sz="54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3960" y="7382356"/>
            <a:ext cx="462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Person</a:t>
            </a:r>
            <a:endParaRPr lang="vi-VN" sz="5400" dirty="0"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69912" y="8511183"/>
            <a:ext cx="7050253" cy="251178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TextBox 14"/>
          <p:cNvSpPr txBox="1"/>
          <p:nvPr/>
        </p:nvSpPr>
        <p:spPr>
          <a:xfrm>
            <a:off x="7716115" y="9249424"/>
            <a:ext cx="462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Faces</a:t>
            </a:r>
            <a:endParaRPr lang="vi-VN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377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2145" y="2261905"/>
            <a:ext cx="8539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Understand Terms</a:t>
            </a:r>
            <a:endParaRPr lang="vi-VN" sz="8000" dirty="0">
              <a:latin typeface="+mj-lt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15678681" y="4173099"/>
            <a:ext cx="1210235" cy="7956147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/>
          <p:cNvSpPr txBox="1"/>
          <p:nvPr/>
        </p:nvSpPr>
        <p:spPr>
          <a:xfrm>
            <a:off x="17144469" y="7489452"/>
            <a:ext cx="67409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Identify Faster</a:t>
            </a:r>
            <a:endParaRPr lang="vi-VN" sz="8000" dirty="0"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809904" y="6602546"/>
            <a:ext cx="11931232" cy="502357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Oval 11"/>
          <p:cNvSpPr/>
          <p:nvPr/>
        </p:nvSpPr>
        <p:spPr>
          <a:xfrm>
            <a:off x="1288748" y="4518212"/>
            <a:ext cx="14334565" cy="7611035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/>
          <p:cNvSpPr txBox="1"/>
          <p:nvPr/>
        </p:nvSpPr>
        <p:spPr>
          <a:xfrm>
            <a:off x="4341231" y="5379986"/>
            <a:ext cx="462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Person Group</a:t>
            </a:r>
            <a:endParaRPr lang="vi-VN" sz="5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3960" y="7382356"/>
            <a:ext cx="462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Person</a:t>
            </a:r>
            <a:endParaRPr lang="vi-VN" sz="5400" dirty="0">
              <a:latin typeface="+mj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369912" y="8511183"/>
            <a:ext cx="7050253" cy="251178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15"/>
          <p:cNvSpPr txBox="1"/>
          <p:nvPr/>
        </p:nvSpPr>
        <p:spPr>
          <a:xfrm>
            <a:off x="7716115" y="9249424"/>
            <a:ext cx="462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Faces</a:t>
            </a:r>
            <a:endParaRPr lang="vi-VN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470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1830" y="2261905"/>
            <a:ext cx="7600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Training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5564" y="4257698"/>
            <a:ext cx="6947736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Create New Person</a:t>
            </a:r>
          </a:p>
          <a:p>
            <a:pPr marL="742950" indent="-74295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Add Person Face</a:t>
            </a:r>
          </a:p>
          <a:p>
            <a:pPr marL="742950" indent="-74295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Training</a:t>
            </a:r>
            <a:endParaRPr lang="vi-VN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395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1830" y="2261905"/>
            <a:ext cx="7600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Training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5564" y="4257698"/>
            <a:ext cx="6947736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Create New Person</a:t>
            </a:r>
          </a:p>
          <a:p>
            <a:pPr marL="742950" indent="-74295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Add Person Face</a:t>
            </a:r>
          </a:p>
          <a:p>
            <a:pPr marL="742950" indent="-74295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Training</a:t>
            </a:r>
            <a:endParaRPr lang="vi-VN" sz="5400" b="1" dirty="0">
              <a:latin typeface="+mj-lt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933101" y="5405718"/>
            <a:ext cx="233978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478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38476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Create New Person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29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98007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7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38476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Create New Person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29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98007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803372" y="7671267"/>
            <a:ext cx="21353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428451" y="6991161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Input</a:t>
            </a:r>
            <a:endParaRPr lang="vi-VN" dirty="0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867654" y="7960657"/>
            <a:ext cx="185212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Name</a:t>
            </a:r>
            <a:endParaRPr lang="vi-VN" dirty="0">
              <a:latin typeface="+mj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401948" y="8799218"/>
            <a:ext cx="2682207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Description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38476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Create New Person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29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98007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803372" y="7671267"/>
            <a:ext cx="21353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428451" y="6991161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Input</a:t>
            </a:r>
            <a:endParaRPr lang="vi-VN" dirty="0">
              <a:latin typeface="+mj-lt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5" name="Straight Connector 94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116757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8116757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831896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335220" y="6756705"/>
            <a:ext cx="36295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7654" y="7960657"/>
            <a:ext cx="185212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Name</a:t>
            </a:r>
            <a:endParaRPr lang="vi-VN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01948" y="8799218"/>
            <a:ext cx="2682207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Description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578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38476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Create New Person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29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98007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4565936" y="7650816"/>
            <a:ext cx="21353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4337423" y="6389361"/>
            <a:ext cx="262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. Create Person</a:t>
            </a:r>
            <a:endParaRPr lang="vi-VN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Straight Connector 38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116757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1" name="Straight Connector 40"/>
          <p:cNvCxnSpPr/>
          <p:nvPr/>
        </p:nvCxnSpPr>
        <p:spPr>
          <a:xfrm>
            <a:off x="8116757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31896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35220" y="6756705"/>
            <a:ext cx="36295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803372" y="7671267"/>
            <a:ext cx="21353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28451" y="6991161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Input</a:t>
            </a:r>
            <a:endParaRPr lang="vi-VN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67654" y="7960657"/>
            <a:ext cx="185212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Name</a:t>
            </a:r>
            <a:endParaRPr lang="vi-VN" dirty="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01948" y="8799218"/>
            <a:ext cx="2682207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Description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446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38476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Create New Person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29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98007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7681665" y="3967317"/>
            <a:ext cx="6051176" cy="8633012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8" name="Straight Connector 97"/>
          <p:cNvCxnSpPr/>
          <p:nvPr/>
        </p:nvCxnSpPr>
        <p:spPr>
          <a:xfrm>
            <a:off x="17681665" y="5197546"/>
            <a:ext cx="6051176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8904435" y="4197711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4565936" y="7650816"/>
            <a:ext cx="21353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4337423" y="6389361"/>
            <a:ext cx="262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. Create Person</a:t>
            </a:r>
            <a:endParaRPr lang="vi-VN" dirty="0">
              <a:latin typeface="+mj-lt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8046105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1" name="TextBox 110"/>
          <p:cNvSpPr txBox="1"/>
          <p:nvPr/>
        </p:nvSpPr>
        <p:spPr>
          <a:xfrm>
            <a:off x="19761244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8264568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1" name="Straight Connector 40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116757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3" name="Straight Connector 42"/>
          <p:cNvCxnSpPr/>
          <p:nvPr/>
        </p:nvCxnSpPr>
        <p:spPr>
          <a:xfrm>
            <a:off x="8116757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831896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35220" y="6756705"/>
            <a:ext cx="36295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18046105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803372" y="7671267"/>
            <a:ext cx="21353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28451" y="6991161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Input</a:t>
            </a:r>
            <a:endParaRPr lang="vi-VN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67654" y="7960657"/>
            <a:ext cx="185212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Name</a:t>
            </a:r>
            <a:endParaRPr lang="vi-VN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01948" y="8799218"/>
            <a:ext cx="2682207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Description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70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/>
          </p:cNvSpPr>
          <p:nvPr/>
        </p:nvSpPr>
        <p:spPr bwMode="auto">
          <a:xfrm>
            <a:off x="1705754" y="1108042"/>
            <a:ext cx="405078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Introduction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74" name="Picture 2" descr="https://image.freepik.com/free-icon/blind-symbol-of-an-opened-eye-with-a-slash_318-531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218" y="3720280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1914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38476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Create New Person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29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98007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5" name="Straight Connector 94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4565936" y="7650816"/>
            <a:ext cx="21353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8116757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8116757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831896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335220" y="6756705"/>
            <a:ext cx="36295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14464962" y="10437771"/>
            <a:ext cx="23028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4337423" y="6389361"/>
            <a:ext cx="262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. Create Person</a:t>
            </a:r>
            <a:endParaRPr lang="vi-VN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4144341" y="9705280"/>
            <a:ext cx="289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3.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Person ID</a:t>
            </a:r>
            <a:endParaRPr lang="vi-VN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681665" y="3967317"/>
            <a:ext cx="6051176" cy="8633012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7681665" y="5197546"/>
            <a:ext cx="6051176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904435" y="4197711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046105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TextBox 43"/>
          <p:cNvSpPr txBox="1"/>
          <p:nvPr/>
        </p:nvSpPr>
        <p:spPr>
          <a:xfrm>
            <a:off x="19761244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264568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18046105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803372" y="7671267"/>
            <a:ext cx="21353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28451" y="6991161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Input</a:t>
            </a:r>
            <a:endParaRPr lang="vi-VN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67654" y="7960657"/>
            <a:ext cx="185212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Name</a:t>
            </a:r>
            <a:endParaRPr lang="vi-VN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01948" y="8799218"/>
            <a:ext cx="2682207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Description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31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38476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Create New Person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29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98007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5" name="Straight Connector 94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4565936" y="7650816"/>
            <a:ext cx="21353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8116757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8116757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831896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335220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14464962" y="10437771"/>
            <a:ext cx="23028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4337423" y="6389361"/>
            <a:ext cx="262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. Create Person</a:t>
            </a:r>
            <a:endParaRPr lang="vi-VN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4144341" y="9705280"/>
            <a:ext cx="289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3.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Person ID</a:t>
            </a:r>
            <a:endParaRPr lang="vi-VN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681665" y="3967317"/>
            <a:ext cx="6051176" cy="8633012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7681665" y="5197546"/>
            <a:ext cx="6051176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904435" y="4197711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046105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TextBox 43"/>
          <p:cNvSpPr txBox="1"/>
          <p:nvPr/>
        </p:nvSpPr>
        <p:spPr>
          <a:xfrm>
            <a:off x="19761244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264568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18046105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803372" y="7671267"/>
            <a:ext cx="21353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28451" y="6991161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Input</a:t>
            </a:r>
            <a:endParaRPr lang="vi-VN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67654" y="7960657"/>
            <a:ext cx="185212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Name</a:t>
            </a:r>
            <a:endParaRPr lang="vi-VN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01948" y="8799218"/>
            <a:ext cx="2682207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Description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126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1830" y="2261905"/>
            <a:ext cx="7600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Training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5564" y="4257698"/>
            <a:ext cx="6947736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Create New Person</a:t>
            </a:r>
          </a:p>
          <a:p>
            <a:pPr>
              <a:lnSpc>
                <a:spcPct val="250000"/>
              </a:lnSpc>
            </a:pPr>
            <a:r>
              <a:rPr lang="en-US" sz="5400" b="1" dirty="0" smtClean="0">
                <a:latin typeface="+mj-lt"/>
              </a:rPr>
              <a:t>2. Add Person Face</a:t>
            </a:r>
          </a:p>
          <a:p>
            <a:pPr>
              <a:lnSpc>
                <a:spcPct val="250000"/>
              </a:lnSpc>
            </a:pPr>
            <a:r>
              <a:rPr lang="en-US" sz="5400" b="1" dirty="0" smtClean="0">
                <a:latin typeface="+mj-lt"/>
              </a:rPr>
              <a:t>3. Training</a:t>
            </a:r>
            <a:endParaRPr lang="vi-VN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212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1830" y="2261905"/>
            <a:ext cx="7600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Training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5564" y="4257698"/>
            <a:ext cx="6947736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Create New Person</a:t>
            </a:r>
          </a:p>
          <a:p>
            <a:pPr>
              <a:lnSpc>
                <a:spcPct val="250000"/>
              </a:lnSpc>
            </a:pPr>
            <a:r>
              <a:rPr lang="en-US" sz="5400" b="1" dirty="0" smtClean="0">
                <a:latin typeface="+mj-lt"/>
              </a:rPr>
              <a:t>2. Add Person Face</a:t>
            </a:r>
          </a:p>
          <a:p>
            <a:pPr>
              <a:lnSpc>
                <a:spcPct val="250000"/>
              </a:lnSpc>
            </a:pPr>
            <a:r>
              <a:rPr lang="en-US" sz="5400" b="1" dirty="0" smtClean="0">
                <a:latin typeface="+mj-lt"/>
              </a:rPr>
              <a:t>3. Training</a:t>
            </a:r>
            <a:endParaRPr lang="vi-VN" sz="5400" b="1" dirty="0">
              <a:latin typeface="+mj-l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933101" y="7383374"/>
            <a:ext cx="233978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137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552715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Add Person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04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7728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9" name="Straight Connector 28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6757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2" name="Straight Connector 31"/>
          <p:cNvCxnSpPr/>
          <p:nvPr/>
        </p:nvCxnSpPr>
        <p:spPr>
          <a:xfrm>
            <a:off x="8116757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831896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35220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7681665" y="3967317"/>
            <a:ext cx="6051176" cy="8633012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6" name="Straight Connector 35"/>
          <p:cNvCxnSpPr/>
          <p:nvPr/>
        </p:nvCxnSpPr>
        <p:spPr>
          <a:xfrm>
            <a:off x="17681665" y="5197546"/>
            <a:ext cx="6051176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904435" y="4197711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046105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TextBox 38"/>
          <p:cNvSpPr txBox="1"/>
          <p:nvPr/>
        </p:nvSpPr>
        <p:spPr>
          <a:xfrm>
            <a:off x="19761244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264568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8046105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1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552715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Add Person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04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7728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45521" y="5502864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Input</a:t>
            </a:r>
            <a:endParaRPr lang="vi-VN" dirty="0">
              <a:latin typeface="+mj-lt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4043657" y="6473526"/>
            <a:ext cx="1538348" cy="173268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2" name="Straight Connector 31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116757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5" name="Straight Connector 34"/>
          <p:cNvCxnSpPr/>
          <p:nvPr/>
        </p:nvCxnSpPr>
        <p:spPr>
          <a:xfrm>
            <a:off x="8116757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831896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35220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681665" y="3967317"/>
            <a:ext cx="6051176" cy="8633012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Straight Connector 38"/>
          <p:cNvCxnSpPr/>
          <p:nvPr/>
        </p:nvCxnSpPr>
        <p:spPr>
          <a:xfrm>
            <a:off x="17681665" y="5197546"/>
            <a:ext cx="6051176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904435" y="4197711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046105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TextBox 41"/>
          <p:cNvSpPr txBox="1"/>
          <p:nvPr/>
        </p:nvSpPr>
        <p:spPr>
          <a:xfrm>
            <a:off x="19761244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264568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18046105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01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552715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Add Person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04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7728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45521" y="5502864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Input</a:t>
            </a:r>
            <a:endParaRPr lang="vi-VN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2" name="Straight Connector 31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116757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5" name="Straight Connector 34"/>
          <p:cNvCxnSpPr/>
          <p:nvPr/>
        </p:nvCxnSpPr>
        <p:spPr>
          <a:xfrm>
            <a:off x="8116757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831896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35220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4366231" y="6449899"/>
            <a:ext cx="2497006" cy="236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208247" y="5741636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2. Send</a:t>
            </a:r>
            <a:endParaRPr lang="vi-VN" dirty="0">
              <a:latin typeface="+mj-lt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4043657" y="6473526"/>
            <a:ext cx="1538348" cy="173268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4926313" y="6551143"/>
            <a:ext cx="1538348" cy="173268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4625891" y="8483808"/>
            <a:ext cx="2061126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Person ID</a:t>
            </a:r>
            <a:endParaRPr lang="vi-VN" sz="32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625891" y="9350853"/>
            <a:ext cx="2061126" cy="1077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Person Group ID</a:t>
            </a:r>
            <a:endParaRPr lang="vi-VN" sz="3200" dirty="0"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681665" y="3967317"/>
            <a:ext cx="6051176" cy="8633012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5" name="Straight Connector 44"/>
          <p:cNvCxnSpPr/>
          <p:nvPr/>
        </p:nvCxnSpPr>
        <p:spPr>
          <a:xfrm>
            <a:off x="17681665" y="5197546"/>
            <a:ext cx="6051176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904435" y="4197711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046105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TextBox 47"/>
          <p:cNvSpPr txBox="1"/>
          <p:nvPr/>
        </p:nvSpPr>
        <p:spPr>
          <a:xfrm>
            <a:off x="19761244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264568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8046105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7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552715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Add Person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04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7728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45521" y="5502864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Input</a:t>
            </a:r>
            <a:endParaRPr lang="vi-VN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2" name="Straight Connector 31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116757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5" name="Straight Connector 34"/>
          <p:cNvCxnSpPr/>
          <p:nvPr/>
        </p:nvCxnSpPr>
        <p:spPr>
          <a:xfrm>
            <a:off x="8116757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831896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35220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4366231" y="6449899"/>
            <a:ext cx="2497006" cy="236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208247" y="5741636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2. Send</a:t>
            </a:r>
            <a:endParaRPr lang="vi-VN" dirty="0">
              <a:latin typeface="+mj-lt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4043657" y="6473526"/>
            <a:ext cx="1538348" cy="173268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4926313" y="6551143"/>
            <a:ext cx="1538348" cy="173268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4625891" y="8483808"/>
            <a:ext cx="2061126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Person ID</a:t>
            </a:r>
            <a:endParaRPr lang="vi-VN" sz="32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625891" y="9350853"/>
            <a:ext cx="2061126" cy="1077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Person Group ID</a:t>
            </a:r>
            <a:endParaRPr lang="vi-VN" sz="3200" dirty="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681665" y="3967317"/>
            <a:ext cx="6051176" cy="8633012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6" name="Straight Connector 45"/>
          <p:cNvCxnSpPr/>
          <p:nvPr/>
        </p:nvCxnSpPr>
        <p:spPr>
          <a:xfrm>
            <a:off x="17681665" y="5197546"/>
            <a:ext cx="6051176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904435" y="4197711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046105" y="5530627"/>
            <a:ext cx="5343123" cy="6803140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TextBox 48"/>
          <p:cNvSpPr txBox="1"/>
          <p:nvPr/>
        </p:nvSpPr>
        <p:spPr>
          <a:xfrm>
            <a:off x="19761244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64568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18046105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8379831" y="9088377"/>
            <a:ext cx="4686223" cy="3037376"/>
          </a:xfrm>
          <a:prstGeom prst="rect">
            <a:avLst/>
          </a:prstGeom>
          <a:noFill/>
          <a:ln w="57150">
            <a:solidFill>
              <a:srgbClr val="328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3" name="Straight Connector 52"/>
          <p:cNvCxnSpPr/>
          <p:nvPr/>
        </p:nvCxnSpPr>
        <p:spPr>
          <a:xfrm>
            <a:off x="18379831" y="9905288"/>
            <a:ext cx="4686223" cy="1"/>
          </a:xfrm>
          <a:prstGeom prst="line">
            <a:avLst/>
          </a:prstGeom>
          <a:ln w="57150">
            <a:solidFill>
              <a:srgbClr val="328C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167557" y="9101410"/>
            <a:ext cx="1351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</a:t>
            </a:r>
            <a:endParaRPr lang="vi-VN" sz="4400" dirty="0">
              <a:latin typeface="+mj-lt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9894369" y="10167849"/>
            <a:ext cx="1538348" cy="17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6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552715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Add Person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04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7728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45521" y="5502864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Input</a:t>
            </a:r>
            <a:endParaRPr lang="vi-VN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2" name="Straight Connector 31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116757" y="5530627"/>
            <a:ext cx="5343123" cy="584890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5" name="Straight Connector 34"/>
          <p:cNvCxnSpPr/>
          <p:nvPr/>
        </p:nvCxnSpPr>
        <p:spPr>
          <a:xfrm>
            <a:off x="8116757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831896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35220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4366231" y="6449899"/>
            <a:ext cx="2497006" cy="236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208247" y="5741636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2. Send</a:t>
            </a:r>
            <a:endParaRPr lang="vi-VN" dirty="0">
              <a:latin typeface="+mj-lt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4043657" y="6473526"/>
            <a:ext cx="1538348" cy="173268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4926313" y="6551143"/>
            <a:ext cx="1538348" cy="173268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4625891" y="8483808"/>
            <a:ext cx="2061126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Person ID</a:t>
            </a:r>
            <a:endParaRPr lang="vi-VN" sz="32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625891" y="9350853"/>
            <a:ext cx="2061126" cy="1077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Person Group ID</a:t>
            </a:r>
            <a:endParaRPr lang="vi-VN" sz="3200" dirty="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681665" y="3967317"/>
            <a:ext cx="6051176" cy="8633012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6" name="Straight Connector 45"/>
          <p:cNvCxnSpPr/>
          <p:nvPr/>
        </p:nvCxnSpPr>
        <p:spPr>
          <a:xfrm>
            <a:off x="17681665" y="5197546"/>
            <a:ext cx="6051176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904435" y="4197711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046105" y="5530627"/>
            <a:ext cx="5343123" cy="6803140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TextBox 48"/>
          <p:cNvSpPr txBox="1"/>
          <p:nvPr/>
        </p:nvSpPr>
        <p:spPr>
          <a:xfrm>
            <a:off x="19761244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64568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18046105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8379831" y="9088377"/>
            <a:ext cx="4686223" cy="3037376"/>
          </a:xfrm>
          <a:prstGeom prst="rect">
            <a:avLst/>
          </a:prstGeom>
          <a:noFill/>
          <a:ln w="57150">
            <a:solidFill>
              <a:srgbClr val="328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3" name="Straight Connector 52"/>
          <p:cNvCxnSpPr/>
          <p:nvPr/>
        </p:nvCxnSpPr>
        <p:spPr>
          <a:xfrm>
            <a:off x="18379831" y="9905288"/>
            <a:ext cx="4686223" cy="1"/>
          </a:xfrm>
          <a:prstGeom prst="line">
            <a:avLst/>
          </a:prstGeom>
          <a:ln w="57150">
            <a:solidFill>
              <a:srgbClr val="328C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167557" y="9101410"/>
            <a:ext cx="1351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</a:t>
            </a:r>
            <a:endParaRPr lang="vi-VN" sz="4400" dirty="0">
              <a:latin typeface="+mj-lt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9894369" y="10167849"/>
            <a:ext cx="1538348" cy="1732680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H="1">
            <a:off x="14366231" y="11410183"/>
            <a:ext cx="2579103" cy="16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4721712" y="11587144"/>
            <a:ext cx="2061126" cy="1077218"/>
          </a:xfrm>
          <a:prstGeom prst="rect">
            <a:avLst/>
          </a:prstGeom>
          <a:noFill/>
          <a:ln w="57150">
            <a:solidFill>
              <a:srgbClr val="328CC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Persisted Face ID</a:t>
            </a:r>
            <a:endParaRPr lang="vi-VN" sz="3200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269164" y="10763852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3</a:t>
            </a:r>
            <a:r>
              <a:rPr lang="en-US" dirty="0" smtClean="0">
                <a:latin typeface="+mj-lt"/>
              </a:rPr>
              <a:t>. Return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266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552715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Add Person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04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7728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45521" y="5502864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Input</a:t>
            </a:r>
            <a:endParaRPr lang="vi-VN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2" name="Straight Connector 31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116757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831896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35220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4366231" y="6449899"/>
            <a:ext cx="2497006" cy="236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208247" y="5741636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2. Send</a:t>
            </a:r>
            <a:endParaRPr lang="vi-VN" dirty="0">
              <a:latin typeface="+mj-lt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4043657" y="6473526"/>
            <a:ext cx="1538348" cy="173268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4926313" y="6551143"/>
            <a:ext cx="1538348" cy="173268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4625891" y="8483808"/>
            <a:ext cx="2061126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Person ID</a:t>
            </a:r>
            <a:endParaRPr lang="vi-VN" sz="32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625891" y="9350853"/>
            <a:ext cx="2061126" cy="1077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Person Group ID</a:t>
            </a:r>
            <a:endParaRPr lang="vi-VN" sz="3200" dirty="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681665" y="3967317"/>
            <a:ext cx="6051176" cy="8633012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6" name="Straight Connector 45"/>
          <p:cNvCxnSpPr/>
          <p:nvPr/>
        </p:nvCxnSpPr>
        <p:spPr>
          <a:xfrm>
            <a:off x="17681665" y="5197546"/>
            <a:ext cx="6051176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904435" y="4197711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046105" y="5530627"/>
            <a:ext cx="5343123" cy="6803140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TextBox 48"/>
          <p:cNvSpPr txBox="1"/>
          <p:nvPr/>
        </p:nvSpPr>
        <p:spPr>
          <a:xfrm>
            <a:off x="19761244" y="5554892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64568" y="6756705"/>
            <a:ext cx="36295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Name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+mj-lt"/>
              </a:rPr>
              <a:t>Description</a:t>
            </a:r>
          </a:p>
          <a:p>
            <a:pPr marL="571500" indent="-276225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  <a:latin typeface="+mj-lt"/>
              </a:rPr>
              <a:t>Person ID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18046105" y="6473526"/>
            <a:ext cx="534312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8379831" y="9088377"/>
            <a:ext cx="4686223" cy="3037376"/>
          </a:xfrm>
          <a:prstGeom prst="rect">
            <a:avLst/>
          </a:prstGeom>
          <a:noFill/>
          <a:ln w="57150">
            <a:solidFill>
              <a:srgbClr val="328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3" name="Straight Connector 52"/>
          <p:cNvCxnSpPr/>
          <p:nvPr/>
        </p:nvCxnSpPr>
        <p:spPr>
          <a:xfrm>
            <a:off x="18379831" y="9905288"/>
            <a:ext cx="4686223" cy="1"/>
          </a:xfrm>
          <a:prstGeom prst="line">
            <a:avLst/>
          </a:prstGeom>
          <a:ln w="57150">
            <a:solidFill>
              <a:srgbClr val="328C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167557" y="9101410"/>
            <a:ext cx="1351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</a:t>
            </a:r>
            <a:endParaRPr lang="vi-VN" sz="4400" dirty="0">
              <a:latin typeface="+mj-lt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9894369" y="10167849"/>
            <a:ext cx="1538348" cy="1732680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H="1">
            <a:off x="14366231" y="11410183"/>
            <a:ext cx="2579103" cy="16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4721712" y="11587144"/>
            <a:ext cx="2061126" cy="1077218"/>
          </a:xfrm>
          <a:prstGeom prst="rect">
            <a:avLst/>
          </a:prstGeom>
          <a:noFill/>
          <a:ln w="57150">
            <a:solidFill>
              <a:srgbClr val="328CC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Persisted Face ID</a:t>
            </a:r>
            <a:endParaRPr lang="vi-VN" sz="3200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269164" y="10763852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3</a:t>
            </a:r>
            <a:r>
              <a:rPr lang="en-US" dirty="0" smtClean="0">
                <a:latin typeface="+mj-lt"/>
              </a:rPr>
              <a:t>. Return</a:t>
            </a:r>
            <a:endParaRPr lang="vi-VN" dirty="0"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070897" y="5530627"/>
            <a:ext cx="5343123" cy="6803140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5" name="Rectangle 64"/>
          <p:cNvSpPr/>
          <p:nvPr/>
        </p:nvSpPr>
        <p:spPr>
          <a:xfrm>
            <a:off x="8406101" y="9018460"/>
            <a:ext cx="4686223" cy="3037376"/>
          </a:xfrm>
          <a:prstGeom prst="rect">
            <a:avLst/>
          </a:prstGeom>
          <a:noFill/>
          <a:ln w="57150">
            <a:solidFill>
              <a:srgbClr val="328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67" name="Straight Connector 66"/>
          <p:cNvCxnSpPr/>
          <p:nvPr/>
        </p:nvCxnSpPr>
        <p:spPr>
          <a:xfrm>
            <a:off x="8406101" y="9835371"/>
            <a:ext cx="4686223" cy="1"/>
          </a:xfrm>
          <a:prstGeom prst="line">
            <a:avLst/>
          </a:prstGeom>
          <a:ln w="57150">
            <a:solidFill>
              <a:srgbClr val="328C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193827" y="9031493"/>
            <a:ext cx="1351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</a:t>
            </a:r>
            <a:endParaRPr lang="vi-VN" sz="4400" dirty="0"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517695" y="10222329"/>
            <a:ext cx="41406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algn="ctr"/>
            <a:r>
              <a:rPr lang="en-US" sz="4400" dirty="0" smtClean="0">
                <a:latin typeface="+mj-lt"/>
              </a:rPr>
              <a:t>Persisted Face ID</a:t>
            </a:r>
            <a:endParaRPr lang="en-US" sz="4400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988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/>
          </p:cNvSpPr>
          <p:nvPr/>
        </p:nvSpPr>
        <p:spPr bwMode="auto">
          <a:xfrm>
            <a:off x="1705754" y="1108042"/>
            <a:ext cx="405078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Introduction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2" descr="https://image.freepik.com/free-icon/blind-symbol-of-an-opened-eye-with-a-slash_318-531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218" y="3720280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Kết quả hình ảnh cho no smartph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453" y="1108042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60095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1830" y="2261905"/>
            <a:ext cx="7600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Training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5564" y="4257698"/>
            <a:ext cx="6947736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Create New Person</a:t>
            </a:r>
          </a:p>
          <a:p>
            <a:pPr marL="685800" indent="-6858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Add Person Face</a:t>
            </a:r>
          </a:p>
          <a:p>
            <a:pPr>
              <a:lnSpc>
                <a:spcPct val="250000"/>
              </a:lnSpc>
            </a:pPr>
            <a:r>
              <a:rPr lang="en-US" sz="5400" b="1" dirty="0" smtClean="0">
                <a:latin typeface="+mj-lt"/>
              </a:rPr>
              <a:t>3. Training</a:t>
            </a:r>
            <a:endParaRPr lang="vi-VN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434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1830" y="2261905"/>
            <a:ext cx="7600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Training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5564" y="4257698"/>
            <a:ext cx="6947736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Create New Person</a:t>
            </a:r>
          </a:p>
          <a:p>
            <a:pPr marL="685800" indent="-6858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Add Person Face</a:t>
            </a:r>
          </a:p>
          <a:p>
            <a:pPr>
              <a:lnSpc>
                <a:spcPct val="250000"/>
              </a:lnSpc>
            </a:pPr>
            <a:r>
              <a:rPr lang="en-US" sz="5400" b="1" dirty="0" smtClean="0">
                <a:latin typeface="+mj-lt"/>
              </a:rPr>
              <a:t>3. Training</a:t>
            </a:r>
            <a:endParaRPr lang="vi-VN" sz="5400" b="1" dirty="0">
              <a:latin typeface="+mj-l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933101" y="9424825"/>
            <a:ext cx="233978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29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265297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Training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7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83405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7" name="Straight Connector 26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49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265297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Training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7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83405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45521" y="5502864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Train</a:t>
            </a:r>
            <a:endParaRPr lang="vi-VN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7" name="Straight Connector 26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59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265297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Training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7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83405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45521" y="5502864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Train</a:t>
            </a:r>
            <a:endParaRPr lang="vi-VN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7" name="Straight Connector 26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366231" y="5888574"/>
            <a:ext cx="25182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208247" y="5093050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2. Send</a:t>
            </a:r>
            <a:endParaRPr lang="vi-VN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541132" y="6053235"/>
            <a:ext cx="2061126" cy="1077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Person Group ID</a:t>
            </a:r>
            <a:endParaRPr lang="vi-V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31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265297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Training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7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83405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45521" y="5502864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Train</a:t>
            </a:r>
            <a:endParaRPr lang="vi-VN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7" name="Straight Connector 26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366231" y="5888574"/>
            <a:ext cx="25182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208247" y="5093050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2. Send</a:t>
            </a:r>
            <a:endParaRPr lang="vi-VN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541132" y="6053235"/>
            <a:ext cx="2061126" cy="1077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Person Group ID</a:t>
            </a:r>
            <a:endParaRPr lang="vi-VN" sz="3200" dirty="0"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52488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52488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775258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732" t="14185" r="23410" b="1276"/>
          <a:stretch/>
        </p:blipFill>
        <p:spPr>
          <a:xfrm>
            <a:off x="17722550" y="6460732"/>
            <a:ext cx="5727495" cy="39127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8064394" y="10840589"/>
            <a:ext cx="5079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Train Person Group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166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265297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Training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7" y="5502864"/>
            <a:ext cx="2780959" cy="278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83405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0" name="Straight Connector 59"/>
          <p:cNvCxnSpPr>
            <a:stCxn id="56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45521" y="5502864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Train</a:t>
            </a:r>
            <a:endParaRPr lang="vi-VN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09242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7" name="Straight Connector 26"/>
          <p:cNvCxnSpPr/>
          <p:nvPr/>
        </p:nvCxnSpPr>
        <p:spPr>
          <a:xfrm>
            <a:off x="7709242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932012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366231" y="5888574"/>
            <a:ext cx="25182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208247" y="5093050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2. Send</a:t>
            </a:r>
            <a:endParaRPr lang="vi-VN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541132" y="6053235"/>
            <a:ext cx="2061126" cy="1077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Person Group ID</a:t>
            </a:r>
            <a:endParaRPr lang="vi-VN" sz="3200" dirty="0"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52488" y="3967316"/>
            <a:ext cx="6051176" cy="86330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52488" y="519754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775258" y="419771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732" t="14185" r="23410" b="1276"/>
          <a:stretch/>
        </p:blipFill>
        <p:spPr>
          <a:xfrm>
            <a:off x="17722550" y="6460732"/>
            <a:ext cx="5727495" cy="39127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8064394" y="10840589"/>
            <a:ext cx="5079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Train 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4374421" y="10194357"/>
            <a:ext cx="24303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289197" y="8962332"/>
            <a:ext cx="262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3</a:t>
            </a:r>
            <a:r>
              <a:rPr lang="en-US" dirty="0" smtClean="0">
                <a:latin typeface="+mj-lt"/>
              </a:rPr>
              <a:t>. Return Status</a:t>
            </a:r>
            <a:endParaRPr lang="vi-VN" dirty="0">
              <a:latin typeface="+mj-lt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898006" y="8642670"/>
            <a:ext cx="1" cy="15439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76741" y="10162661"/>
            <a:ext cx="536340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54475" y="949982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4. Notify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09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1830" y="2261905"/>
            <a:ext cx="7600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Training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5564" y="4257698"/>
            <a:ext cx="6947736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Create New Person</a:t>
            </a:r>
          </a:p>
          <a:p>
            <a:pPr marL="685800" indent="-6858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Add Person Face</a:t>
            </a:r>
          </a:p>
          <a:p>
            <a:pPr marL="685800" indent="-6858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Training</a:t>
            </a:r>
            <a:endParaRPr lang="vi-VN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099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63203" y="4724400"/>
            <a:ext cx="1309845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u="sng" dirty="0" smtClean="0">
                <a:latin typeface="+mj-lt"/>
              </a:rPr>
              <a:t>Demo</a:t>
            </a:r>
            <a:endParaRPr lang="en-US" sz="8000" b="1" u="sng" dirty="0" smtClean="0">
              <a:latin typeface="+mj-lt"/>
            </a:endParaRPr>
          </a:p>
          <a:p>
            <a:pPr algn="ctr"/>
            <a:endParaRPr lang="en-US" sz="6000" b="1" u="sng" dirty="0" smtClean="0">
              <a:latin typeface="+mj-lt"/>
            </a:endParaRPr>
          </a:p>
          <a:p>
            <a:pPr algn="ctr"/>
            <a:r>
              <a:rPr lang="en-US" sz="8000" dirty="0" smtClean="0">
                <a:latin typeface="+mj-lt"/>
              </a:rPr>
              <a:t>Training Unidentified Person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56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1542569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Summary – Demo Training Unidentified Person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6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/>
          </p:cNvSpPr>
          <p:nvPr/>
        </p:nvSpPr>
        <p:spPr bwMode="auto">
          <a:xfrm>
            <a:off x="1705754" y="1108042"/>
            <a:ext cx="405078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Introduction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2" descr="https://image.freepik.com/free-icon/blind-symbol-of-an-opened-eye-with-a-slash_318-531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218" y="3720280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s://img.clipartfest.com/5532e018e7c5ec6c758fd44401253cbe_no-laptop-sign-gallery-no-laptop-clipart_600-609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613" y="1036605"/>
            <a:ext cx="4762500" cy="483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Kết quả hình ảnh cho no smartpho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453" y="1108042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9779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1542569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Summary – Demo Training Unidentified Person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9904" y="3909352"/>
            <a:ext cx="19000038" cy="1641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New Person is successfully added into system.</a:t>
            </a:r>
          </a:p>
        </p:txBody>
      </p:sp>
    </p:spTree>
    <p:extLst>
      <p:ext uri="{BB962C8B-B14F-4D97-AF65-F5344CB8AC3E}">
        <p14:creationId xmlns:p14="http://schemas.microsoft.com/office/powerpoint/2010/main" val="187677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7" name="Rectangle 1"/>
          <p:cNvSpPr>
            <a:spLocks/>
          </p:cNvSpPr>
          <p:nvPr/>
        </p:nvSpPr>
        <p:spPr bwMode="auto">
          <a:xfrm>
            <a:off x="1675274" y="1108042"/>
            <a:ext cx="1542569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Summary – Demo Training Unidentified Person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9904" y="3909352"/>
            <a:ext cx="190000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New Person is successfully added into system.</a:t>
            </a:r>
          </a:p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System can now Identify trained Person.</a:t>
            </a:r>
          </a:p>
        </p:txBody>
      </p:sp>
    </p:spTree>
    <p:extLst>
      <p:ext uri="{BB962C8B-B14F-4D97-AF65-F5344CB8AC3E}">
        <p14:creationId xmlns:p14="http://schemas.microsoft.com/office/powerpoint/2010/main" val="61193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ết quả hình ảnh cho blin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227" y="5983402"/>
            <a:ext cx="44196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14816454" y="353961"/>
            <a:ext cx="7719082" cy="5629441"/>
          </a:xfrm>
          <a:prstGeom prst="cloudCallout">
            <a:avLst>
              <a:gd name="adj1" fmla="val -34804"/>
              <a:gd name="adj2" fmla="val 5025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/>
          <p:cNvSpPr txBox="1"/>
          <p:nvPr/>
        </p:nvSpPr>
        <p:spPr>
          <a:xfrm>
            <a:off x="15964370" y="1466641"/>
            <a:ext cx="56860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+mj-lt"/>
              </a:rPr>
              <a:t>Okay cool, but what if I want to know his / her name ?</a:t>
            </a:r>
            <a:endParaRPr lang="vi-VN" sz="5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560" y="4289365"/>
            <a:ext cx="105646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+mj-lt"/>
              </a:rPr>
              <a:t>How can Mr. Son knows exactly who is calling him ?</a:t>
            </a:r>
          </a:p>
        </p:txBody>
      </p:sp>
      <p:sp>
        <p:nvSpPr>
          <p:cNvPr id="9" name="Rectangle 1"/>
          <p:cNvSpPr>
            <a:spLocks/>
          </p:cNvSpPr>
          <p:nvPr/>
        </p:nvSpPr>
        <p:spPr bwMode="auto">
          <a:xfrm>
            <a:off x="1675274" y="1108042"/>
            <a:ext cx="273792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618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57538" y="2261905"/>
            <a:ext cx="87687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Identifying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7538" y="4356351"/>
            <a:ext cx="7257115" cy="1797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Detect Human Face</a:t>
            </a:r>
          </a:p>
        </p:txBody>
      </p:sp>
    </p:spTree>
    <p:extLst>
      <p:ext uri="{BB962C8B-B14F-4D97-AF65-F5344CB8AC3E}">
        <p14:creationId xmlns:p14="http://schemas.microsoft.com/office/powerpoint/2010/main" val="156853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57538" y="2261905"/>
            <a:ext cx="87687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Identifying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7538" y="4356351"/>
            <a:ext cx="112117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Detect Human Face</a:t>
            </a:r>
          </a:p>
          <a:p>
            <a:pPr marL="914400" indent="-91440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Identify Face and get Candidates</a:t>
            </a:r>
          </a:p>
        </p:txBody>
      </p:sp>
    </p:spTree>
    <p:extLst>
      <p:ext uri="{BB962C8B-B14F-4D97-AF65-F5344CB8AC3E}">
        <p14:creationId xmlns:p14="http://schemas.microsoft.com/office/powerpoint/2010/main" val="108248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57538" y="2261905"/>
            <a:ext cx="87687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Identifying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7538" y="4356351"/>
            <a:ext cx="11211724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Detect Human Face</a:t>
            </a:r>
          </a:p>
          <a:p>
            <a:pPr marL="914400" indent="-91440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Identify Face and get Candidates</a:t>
            </a:r>
          </a:p>
          <a:p>
            <a:pPr marL="914400" indent="-91440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>
                <a:latin typeface="+mj-lt"/>
              </a:rPr>
              <a:t>Get Person </a:t>
            </a:r>
            <a:r>
              <a:rPr lang="en-US" sz="5400" b="1" dirty="0" smtClean="0">
                <a:latin typeface="+mj-lt"/>
              </a:rPr>
              <a:t>Information</a:t>
            </a:r>
            <a:endParaRPr lang="vi-VN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71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57538" y="2261905"/>
            <a:ext cx="87687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Identifying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7538" y="4356351"/>
            <a:ext cx="11211724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Detect Human Face</a:t>
            </a:r>
          </a:p>
          <a:p>
            <a:pPr marL="914400" indent="-91440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Identify Face and get Candidates</a:t>
            </a:r>
          </a:p>
          <a:p>
            <a:pPr marL="914400" indent="-91440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>
                <a:latin typeface="+mj-lt"/>
              </a:rPr>
              <a:t>Get Person </a:t>
            </a:r>
            <a:r>
              <a:rPr lang="en-US" sz="5400" b="1" dirty="0" smtClean="0">
                <a:latin typeface="+mj-lt"/>
              </a:rPr>
              <a:t>Information</a:t>
            </a:r>
            <a:endParaRPr lang="vi-VN" sz="5400" b="1" dirty="0">
              <a:latin typeface="+mj-lt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220929" y="5338916"/>
            <a:ext cx="2330245" cy="766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383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54025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Detect Human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65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54025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Detect Human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71827" y="647736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Capture</a:t>
            </a:r>
            <a:endParaRPr lang="vi-VN" dirty="0"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4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54025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Detect Human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1827" y="647736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Capture</a:t>
            </a:r>
            <a:endParaRPr lang="vi-VN" dirty="0"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4420972" y="6250081"/>
            <a:ext cx="24970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288792" y="6570177"/>
            <a:ext cx="262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2. Detect API</a:t>
            </a:r>
            <a:endParaRPr lang="vi-VN" dirty="0"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4706312" y="3773137"/>
            <a:ext cx="1997343" cy="22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0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/>
        </p:nvSpPr>
        <p:spPr bwMode="auto">
          <a:xfrm>
            <a:off x="1705754" y="1108042"/>
            <a:ext cx="405078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Introduction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2" descr="https://image.freepik.com/free-icon/blind-symbol-of-an-opened-eye-with-a-slash_318-531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218" y="3720280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img.clipartfest.com/5532e018e7c5ec6c758fd44401253cbe_no-laptop-sign-gallery-no-laptop-clipart_600-609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613" y="1036605"/>
            <a:ext cx="4762500" cy="483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Kết quả hình ảnh cho no smartpho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453" y="1108042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ình ảnh có liên quan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533" y="7007992"/>
            <a:ext cx="9510889" cy="53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08059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54025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Detect Human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1827" y="647736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Capture</a:t>
            </a:r>
            <a:endParaRPr lang="vi-VN" dirty="0"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4420972" y="6250081"/>
            <a:ext cx="24970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288792" y="6570177"/>
            <a:ext cx="262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2. Detect API</a:t>
            </a:r>
            <a:endParaRPr lang="vi-VN" dirty="0"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4706312" y="3773137"/>
            <a:ext cx="1997343" cy="22496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143" y="398356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6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54025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Detect Human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1827" y="647736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Capture</a:t>
            </a:r>
            <a:endParaRPr lang="vi-VN" dirty="0"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4420972" y="6250081"/>
            <a:ext cx="24970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288792" y="6570177"/>
            <a:ext cx="262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2. Detect API</a:t>
            </a:r>
            <a:endParaRPr lang="vi-VN" dirty="0"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4706312" y="3773137"/>
            <a:ext cx="1997343" cy="2249658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20669494" y="5833691"/>
            <a:ext cx="0" cy="9100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143" y="3983566"/>
            <a:ext cx="1828800" cy="1828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8"/>
          <a:srcRect l="23179" t="27718" r="27259" b="26416"/>
          <a:stretch/>
        </p:blipFill>
        <p:spPr>
          <a:xfrm>
            <a:off x="19212773" y="6989864"/>
            <a:ext cx="2913930" cy="356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3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54025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Detect Human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1827" y="647736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Capture</a:t>
            </a:r>
            <a:endParaRPr lang="vi-VN" dirty="0"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4420972" y="6250081"/>
            <a:ext cx="24970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288792" y="6570177"/>
            <a:ext cx="262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2. Detect API</a:t>
            </a:r>
            <a:endParaRPr lang="vi-VN" dirty="0"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4706312" y="3773137"/>
            <a:ext cx="1997343" cy="224965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/>
          <a:srcRect l="23179" t="27718" r="27259" b="26416"/>
          <a:stretch/>
        </p:blipFill>
        <p:spPr>
          <a:xfrm>
            <a:off x="19212773" y="6989864"/>
            <a:ext cx="2913930" cy="356712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20669494" y="5833691"/>
            <a:ext cx="0" cy="9100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143" y="3983566"/>
            <a:ext cx="1828800" cy="1828800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20727376" y="10826986"/>
            <a:ext cx="0" cy="9100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173876" y="11986528"/>
            <a:ext cx="2991235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Face ID</a:t>
            </a:r>
            <a:endParaRPr lang="vi-V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748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54025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Detect Human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1827" y="647736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Capture</a:t>
            </a:r>
            <a:endParaRPr lang="vi-VN" dirty="0"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4420972" y="6250081"/>
            <a:ext cx="24970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288792" y="6570177"/>
            <a:ext cx="262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2. Detect API</a:t>
            </a:r>
            <a:endParaRPr lang="vi-VN" dirty="0"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4706312" y="3773137"/>
            <a:ext cx="1997343" cy="224965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/>
          <a:srcRect l="23179" t="27718" r="27259" b="26416"/>
          <a:stretch/>
        </p:blipFill>
        <p:spPr>
          <a:xfrm>
            <a:off x="19212773" y="6989864"/>
            <a:ext cx="2913930" cy="356712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20669494" y="5833691"/>
            <a:ext cx="0" cy="9100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143" y="3983566"/>
            <a:ext cx="1828800" cy="1828800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20727376" y="10826986"/>
            <a:ext cx="0" cy="9100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173876" y="11986528"/>
            <a:ext cx="2991235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Face ID</a:t>
            </a:r>
            <a:endParaRPr lang="vi-VN" sz="3200" dirty="0">
              <a:latin typeface="+mj-lt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4420972" y="10269631"/>
            <a:ext cx="23715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354881" y="1051537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3. Return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801394" y="11242651"/>
            <a:ext cx="1736175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Face ID</a:t>
            </a:r>
            <a:endParaRPr lang="vi-V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4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654025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Detect Human Face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67" y="1995226"/>
            <a:ext cx="3334552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104660" y="3116094"/>
            <a:ext cx="1919469" cy="5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104659" y="3116094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2358681" y="3121325"/>
            <a:ext cx="16928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104659" y="12970542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1827" y="647736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1. Capture</a:t>
            </a:r>
            <a:endParaRPr lang="vi-VN" dirty="0"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4420972" y="6250081"/>
            <a:ext cx="24970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288792" y="6570177"/>
            <a:ext cx="262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2. Detect API</a:t>
            </a:r>
            <a:endParaRPr lang="vi-VN" dirty="0"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4706312" y="3773137"/>
            <a:ext cx="1997343" cy="224965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/>
          <a:srcRect l="23179" t="27718" r="27259" b="26416"/>
          <a:stretch/>
        </p:blipFill>
        <p:spPr>
          <a:xfrm>
            <a:off x="19212773" y="6989864"/>
            <a:ext cx="2913930" cy="356712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20669494" y="5833691"/>
            <a:ext cx="0" cy="9100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143" y="3983566"/>
            <a:ext cx="1828800" cy="1828800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20727376" y="10826986"/>
            <a:ext cx="0" cy="9100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173876" y="11986528"/>
            <a:ext cx="2991235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Face ID</a:t>
            </a:r>
            <a:endParaRPr lang="vi-VN" sz="3200" dirty="0">
              <a:latin typeface="+mj-lt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4420972" y="10269631"/>
            <a:ext cx="23715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354881" y="1051537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3. Return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801394" y="11242651"/>
            <a:ext cx="1736175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Face ID</a:t>
            </a:r>
            <a:endParaRPr lang="vi-VN" sz="32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49653" y="3991210"/>
            <a:ext cx="2770354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 ID</a:t>
            </a:r>
            <a:endParaRPr lang="vi-V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786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57538" y="2261905"/>
            <a:ext cx="87687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Identifying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7538" y="4356351"/>
            <a:ext cx="11192488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Detect Human Face</a:t>
            </a:r>
          </a:p>
          <a:p>
            <a:pPr>
              <a:lnSpc>
                <a:spcPct val="250000"/>
              </a:lnSpc>
            </a:pPr>
            <a:r>
              <a:rPr lang="en-US" sz="5400" b="1" dirty="0" smtClean="0">
                <a:latin typeface="+mj-lt"/>
              </a:rPr>
              <a:t>2.  Identify Face and get Candidates</a:t>
            </a:r>
          </a:p>
          <a:p>
            <a:pPr>
              <a:lnSpc>
                <a:spcPct val="250000"/>
              </a:lnSpc>
            </a:pPr>
            <a:r>
              <a:rPr lang="en-US" sz="5400" b="1" dirty="0" smtClean="0">
                <a:latin typeface="+mj-lt"/>
              </a:rPr>
              <a:t>3.  </a:t>
            </a:r>
            <a:r>
              <a:rPr lang="en-US" sz="5400" b="1" dirty="0">
                <a:latin typeface="+mj-lt"/>
              </a:rPr>
              <a:t>Get Person </a:t>
            </a:r>
            <a:r>
              <a:rPr lang="en-US" sz="5400" b="1" dirty="0" smtClean="0">
                <a:latin typeface="+mj-lt"/>
              </a:rPr>
              <a:t>Information</a:t>
            </a:r>
            <a:endParaRPr lang="vi-VN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020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57538" y="2261905"/>
            <a:ext cx="87687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Identifying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7538" y="4356351"/>
            <a:ext cx="11192488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Detect Human Face</a:t>
            </a:r>
          </a:p>
          <a:p>
            <a:pPr>
              <a:lnSpc>
                <a:spcPct val="250000"/>
              </a:lnSpc>
            </a:pPr>
            <a:r>
              <a:rPr lang="en-US" sz="5400" b="1" dirty="0" smtClean="0">
                <a:latin typeface="+mj-lt"/>
              </a:rPr>
              <a:t>2.  Identify Face and get Candidates</a:t>
            </a:r>
          </a:p>
          <a:p>
            <a:pPr>
              <a:lnSpc>
                <a:spcPct val="250000"/>
              </a:lnSpc>
            </a:pPr>
            <a:r>
              <a:rPr lang="en-US" sz="5400" b="1" dirty="0" smtClean="0">
                <a:latin typeface="+mj-lt"/>
              </a:rPr>
              <a:t>3.  </a:t>
            </a:r>
            <a:r>
              <a:rPr lang="en-US" sz="5400" b="1" dirty="0">
                <a:latin typeface="+mj-lt"/>
              </a:rPr>
              <a:t>Get Person </a:t>
            </a:r>
            <a:r>
              <a:rPr lang="en-US" sz="5400" b="1" dirty="0" smtClean="0">
                <a:latin typeface="+mj-lt"/>
              </a:rPr>
              <a:t>Information</a:t>
            </a:r>
            <a:endParaRPr lang="vi-VN" sz="5400" b="1" dirty="0">
              <a:latin typeface="+mj-l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220929" y="7350596"/>
            <a:ext cx="2330245" cy="766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961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1106392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Identify Face and Get Candidates 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129" y="2033647"/>
            <a:ext cx="3928763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925529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925529" y="312132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925529" y="12975774"/>
            <a:ext cx="6125966" cy="104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349653" y="3991210"/>
            <a:ext cx="2770354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 ID</a:t>
            </a:r>
            <a:endParaRPr lang="vi-VN" sz="4400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42120" y="5076586"/>
            <a:ext cx="6051176" cy="74855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2" name="Straight Connector 41"/>
          <p:cNvCxnSpPr/>
          <p:nvPr/>
        </p:nvCxnSpPr>
        <p:spPr>
          <a:xfrm>
            <a:off x="7742120" y="630681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64890" y="530698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22952894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24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1106392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Identify Face and Get Candidates 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129" y="2033647"/>
            <a:ext cx="3928763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925529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925529" y="312132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925529" y="12975774"/>
            <a:ext cx="6125966" cy="104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349653" y="3991210"/>
            <a:ext cx="2770354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 ID</a:t>
            </a:r>
            <a:endParaRPr lang="vi-VN" sz="4400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42120" y="5076586"/>
            <a:ext cx="6051176" cy="74855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2" name="Straight Connector 41"/>
          <p:cNvCxnSpPr/>
          <p:nvPr/>
        </p:nvCxnSpPr>
        <p:spPr>
          <a:xfrm>
            <a:off x="7742120" y="630681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64890" y="530698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4899128" y="6178956"/>
            <a:ext cx="2552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574791" y="5401117"/>
            <a:ext cx="2986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latin typeface="+mj-lt"/>
              </a:rPr>
              <a:t>2. Detect API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22952894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982767" y="6414591"/>
            <a:ext cx="2145218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Face ID</a:t>
            </a:r>
            <a:endParaRPr lang="vi-VN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005792" y="7402217"/>
            <a:ext cx="2145218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Group ID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564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1106392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Identify Face and Get Candidates 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129" y="2033647"/>
            <a:ext cx="3928763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925529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925529" y="312132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925529" y="12975774"/>
            <a:ext cx="6125966" cy="104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349653" y="3991210"/>
            <a:ext cx="2770354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 ID</a:t>
            </a:r>
            <a:endParaRPr lang="vi-VN" sz="4400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42120" y="5076586"/>
            <a:ext cx="6051176" cy="74855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2" name="Straight Connector 41"/>
          <p:cNvCxnSpPr/>
          <p:nvPr/>
        </p:nvCxnSpPr>
        <p:spPr>
          <a:xfrm>
            <a:off x="7742120" y="630681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64890" y="530698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4899128" y="6178956"/>
            <a:ext cx="2552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574791" y="5401117"/>
            <a:ext cx="2986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latin typeface="+mj-lt"/>
              </a:rPr>
              <a:t>2. Detect API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22952894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982767" y="6414591"/>
            <a:ext cx="2145218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Face ID</a:t>
            </a:r>
            <a:endParaRPr lang="vi-VN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005792" y="7402217"/>
            <a:ext cx="2145218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Group ID</a:t>
            </a:r>
            <a:endParaRPr lang="vi-VN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310319" y="5076586"/>
            <a:ext cx="5381892" cy="74855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2" name="Straight Connector 31"/>
          <p:cNvCxnSpPr/>
          <p:nvPr/>
        </p:nvCxnSpPr>
        <p:spPr>
          <a:xfrm>
            <a:off x="18310319" y="6277686"/>
            <a:ext cx="529421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608247" y="5280959"/>
            <a:ext cx="4432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38" name="Freeform 111"/>
          <p:cNvSpPr>
            <a:spLocks noChangeArrowheads="1"/>
          </p:cNvSpPr>
          <p:nvPr/>
        </p:nvSpPr>
        <p:spPr bwMode="auto">
          <a:xfrm>
            <a:off x="20049559" y="6607745"/>
            <a:ext cx="2211049" cy="2211613"/>
          </a:xfrm>
          <a:custGeom>
            <a:avLst/>
            <a:gdLst>
              <a:gd name="T0" fmla="*/ 76484966 w 602"/>
              <a:gd name="T1" fmla="*/ 65520668 h 602"/>
              <a:gd name="T2" fmla="*/ 76484966 w 602"/>
              <a:gd name="T3" fmla="*/ 65520668 h 602"/>
              <a:gd name="T4" fmla="*/ 78442719 w 602"/>
              <a:gd name="T5" fmla="*/ 71002280 h 602"/>
              <a:gd name="T6" fmla="*/ 71002968 w 602"/>
              <a:gd name="T7" fmla="*/ 78441997 h 602"/>
              <a:gd name="T8" fmla="*/ 66434636 w 602"/>
              <a:gd name="T9" fmla="*/ 76614673 h 602"/>
              <a:gd name="T10" fmla="*/ 66434636 w 602"/>
              <a:gd name="T11" fmla="*/ 76614673 h 602"/>
              <a:gd name="T12" fmla="*/ 44246163 w 602"/>
              <a:gd name="T13" fmla="*/ 54426302 h 602"/>
              <a:gd name="T14" fmla="*/ 29497442 w 602"/>
              <a:gd name="T15" fmla="*/ 59125033 h 602"/>
              <a:gd name="T16" fmla="*/ 0 w 602"/>
              <a:gd name="T17" fmla="*/ 29497307 h 602"/>
              <a:gd name="T18" fmla="*/ 29497442 w 602"/>
              <a:gd name="T19" fmla="*/ 0 h 602"/>
              <a:gd name="T20" fmla="*/ 58995246 w 602"/>
              <a:gd name="T21" fmla="*/ 29497307 h 602"/>
              <a:gd name="T22" fmla="*/ 55340580 w 602"/>
              <a:gd name="T23" fmla="*/ 44376380 h 602"/>
              <a:gd name="T24" fmla="*/ 76484966 w 602"/>
              <a:gd name="T25" fmla="*/ 65520668 h 602"/>
              <a:gd name="T26" fmla="*/ 29497442 w 602"/>
              <a:gd name="T27" fmla="*/ 7439717 h 602"/>
              <a:gd name="T28" fmla="*/ 29497442 w 602"/>
              <a:gd name="T29" fmla="*/ 7439717 h 602"/>
              <a:gd name="T30" fmla="*/ 7308970 w 602"/>
              <a:gd name="T31" fmla="*/ 29497307 h 602"/>
              <a:gd name="T32" fmla="*/ 29497442 w 602"/>
              <a:gd name="T33" fmla="*/ 51685677 h 602"/>
              <a:gd name="T34" fmla="*/ 51685915 w 602"/>
              <a:gd name="T35" fmla="*/ 29497307 h 602"/>
              <a:gd name="T36" fmla="*/ 29497442 w 602"/>
              <a:gd name="T37" fmla="*/ 7439717 h 6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02" h="602">
                <a:moveTo>
                  <a:pt x="586" y="502"/>
                </a:moveTo>
                <a:lnTo>
                  <a:pt x="586" y="502"/>
                </a:lnTo>
                <a:cubicBezTo>
                  <a:pt x="594" y="516"/>
                  <a:pt x="601" y="530"/>
                  <a:pt x="601" y="544"/>
                </a:cubicBezTo>
                <a:cubicBezTo>
                  <a:pt x="601" y="573"/>
                  <a:pt x="579" y="601"/>
                  <a:pt x="544" y="601"/>
                </a:cubicBezTo>
                <a:cubicBezTo>
                  <a:pt x="530" y="601"/>
                  <a:pt x="516" y="594"/>
                  <a:pt x="509" y="587"/>
                </a:cubicBezTo>
                <a:cubicBezTo>
                  <a:pt x="339" y="417"/>
                  <a:pt x="339" y="417"/>
                  <a:pt x="339" y="417"/>
                </a:cubicBezTo>
                <a:cubicBezTo>
                  <a:pt x="304" y="438"/>
                  <a:pt x="269" y="453"/>
                  <a:pt x="226" y="453"/>
                </a:cubicBezTo>
                <a:cubicBezTo>
                  <a:pt x="99" y="453"/>
                  <a:pt x="0" y="347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53" y="0"/>
                  <a:pt x="452" y="99"/>
                  <a:pt x="452" y="226"/>
                </a:cubicBezTo>
                <a:cubicBezTo>
                  <a:pt x="452" y="269"/>
                  <a:pt x="438" y="304"/>
                  <a:pt x="424" y="340"/>
                </a:cubicBezTo>
                <a:cubicBezTo>
                  <a:pt x="586" y="502"/>
                  <a:pt x="586" y="502"/>
                  <a:pt x="586" y="502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34" y="57"/>
                  <a:pt x="56" y="127"/>
                  <a:pt x="56" y="226"/>
                </a:cubicBezTo>
                <a:cubicBezTo>
                  <a:pt x="56" y="318"/>
                  <a:pt x="134" y="396"/>
                  <a:pt x="226" y="396"/>
                </a:cubicBezTo>
                <a:cubicBezTo>
                  <a:pt x="318" y="396"/>
                  <a:pt x="396" y="318"/>
                  <a:pt x="396" y="226"/>
                </a:cubicBezTo>
                <a:cubicBezTo>
                  <a:pt x="396" y="127"/>
                  <a:pt x="318" y="57"/>
                  <a:pt x="226" y="5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4400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74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/>
        </p:nvSpPr>
        <p:spPr bwMode="auto">
          <a:xfrm>
            <a:off x="1705754" y="1108042"/>
            <a:ext cx="405078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Introduction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86188" y="5644897"/>
            <a:ext cx="162869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smtClean="0">
                <a:latin typeface="+mj-lt"/>
              </a:rPr>
              <a:t>How can we use Technologies to </a:t>
            </a:r>
            <a:r>
              <a:rPr lang="en-US" sz="8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improve</a:t>
            </a:r>
            <a:r>
              <a:rPr lang="en-US" sz="8000" smtClean="0">
                <a:latin typeface="+mj-lt"/>
              </a:rPr>
              <a:t> their Life ?</a:t>
            </a:r>
            <a:endParaRPr lang="vi-VN" sz="8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614367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1106392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Identify Face and Get Candidates 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129" y="2033647"/>
            <a:ext cx="3928763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925529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925529" y="312132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925529" y="12975774"/>
            <a:ext cx="6125966" cy="104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349653" y="3991210"/>
            <a:ext cx="2770354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 ID</a:t>
            </a:r>
            <a:endParaRPr lang="vi-VN" sz="4400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42120" y="5076586"/>
            <a:ext cx="6051176" cy="74855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2" name="Straight Connector 41"/>
          <p:cNvCxnSpPr/>
          <p:nvPr/>
        </p:nvCxnSpPr>
        <p:spPr>
          <a:xfrm>
            <a:off x="7742120" y="630681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64890" y="530698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4899128" y="6178956"/>
            <a:ext cx="2552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574791" y="5401117"/>
            <a:ext cx="2986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latin typeface="+mj-lt"/>
              </a:rPr>
              <a:t>2. Detect API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22952894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982767" y="6414591"/>
            <a:ext cx="2145218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Face ID</a:t>
            </a:r>
            <a:endParaRPr lang="vi-VN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005792" y="7402217"/>
            <a:ext cx="2145218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Group ID</a:t>
            </a:r>
            <a:endParaRPr lang="vi-VN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310319" y="5076586"/>
            <a:ext cx="5381892" cy="74855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2" name="Straight Connector 31"/>
          <p:cNvCxnSpPr/>
          <p:nvPr/>
        </p:nvCxnSpPr>
        <p:spPr>
          <a:xfrm>
            <a:off x="18310319" y="6277686"/>
            <a:ext cx="529421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608247" y="5280959"/>
            <a:ext cx="4432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38" name="Freeform 111"/>
          <p:cNvSpPr>
            <a:spLocks noChangeArrowheads="1"/>
          </p:cNvSpPr>
          <p:nvPr/>
        </p:nvSpPr>
        <p:spPr bwMode="auto">
          <a:xfrm>
            <a:off x="20049559" y="6607745"/>
            <a:ext cx="2211049" cy="2211613"/>
          </a:xfrm>
          <a:custGeom>
            <a:avLst/>
            <a:gdLst>
              <a:gd name="T0" fmla="*/ 76484966 w 602"/>
              <a:gd name="T1" fmla="*/ 65520668 h 602"/>
              <a:gd name="T2" fmla="*/ 76484966 w 602"/>
              <a:gd name="T3" fmla="*/ 65520668 h 602"/>
              <a:gd name="T4" fmla="*/ 78442719 w 602"/>
              <a:gd name="T5" fmla="*/ 71002280 h 602"/>
              <a:gd name="T6" fmla="*/ 71002968 w 602"/>
              <a:gd name="T7" fmla="*/ 78441997 h 602"/>
              <a:gd name="T8" fmla="*/ 66434636 w 602"/>
              <a:gd name="T9" fmla="*/ 76614673 h 602"/>
              <a:gd name="T10" fmla="*/ 66434636 w 602"/>
              <a:gd name="T11" fmla="*/ 76614673 h 602"/>
              <a:gd name="T12" fmla="*/ 44246163 w 602"/>
              <a:gd name="T13" fmla="*/ 54426302 h 602"/>
              <a:gd name="T14" fmla="*/ 29497442 w 602"/>
              <a:gd name="T15" fmla="*/ 59125033 h 602"/>
              <a:gd name="T16" fmla="*/ 0 w 602"/>
              <a:gd name="T17" fmla="*/ 29497307 h 602"/>
              <a:gd name="T18" fmla="*/ 29497442 w 602"/>
              <a:gd name="T19" fmla="*/ 0 h 602"/>
              <a:gd name="T20" fmla="*/ 58995246 w 602"/>
              <a:gd name="T21" fmla="*/ 29497307 h 602"/>
              <a:gd name="T22" fmla="*/ 55340580 w 602"/>
              <a:gd name="T23" fmla="*/ 44376380 h 602"/>
              <a:gd name="T24" fmla="*/ 76484966 w 602"/>
              <a:gd name="T25" fmla="*/ 65520668 h 602"/>
              <a:gd name="T26" fmla="*/ 29497442 w 602"/>
              <a:gd name="T27" fmla="*/ 7439717 h 602"/>
              <a:gd name="T28" fmla="*/ 29497442 w 602"/>
              <a:gd name="T29" fmla="*/ 7439717 h 602"/>
              <a:gd name="T30" fmla="*/ 7308970 w 602"/>
              <a:gd name="T31" fmla="*/ 29497307 h 602"/>
              <a:gd name="T32" fmla="*/ 29497442 w 602"/>
              <a:gd name="T33" fmla="*/ 51685677 h 602"/>
              <a:gd name="T34" fmla="*/ 51685915 w 602"/>
              <a:gd name="T35" fmla="*/ 29497307 h 602"/>
              <a:gd name="T36" fmla="*/ 29497442 w 602"/>
              <a:gd name="T37" fmla="*/ 7439717 h 6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02" h="602">
                <a:moveTo>
                  <a:pt x="586" y="502"/>
                </a:moveTo>
                <a:lnTo>
                  <a:pt x="586" y="502"/>
                </a:lnTo>
                <a:cubicBezTo>
                  <a:pt x="594" y="516"/>
                  <a:pt x="601" y="530"/>
                  <a:pt x="601" y="544"/>
                </a:cubicBezTo>
                <a:cubicBezTo>
                  <a:pt x="601" y="573"/>
                  <a:pt x="579" y="601"/>
                  <a:pt x="544" y="601"/>
                </a:cubicBezTo>
                <a:cubicBezTo>
                  <a:pt x="530" y="601"/>
                  <a:pt x="516" y="594"/>
                  <a:pt x="509" y="587"/>
                </a:cubicBezTo>
                <a:cubicBezTo>
                  <a:pt x="339" y="417"/>
                  <a:pt x="339" y="417"/>
                  <a:pt x="339" y="417"/>
                </a:cubicBezTo>
                <a:cubicBezTo>
                  <a:pt x="304" y="438"/>
                  <a:pt x="269" y="453"/>
                  <a:pt x="226" y="453"/>
                </a:cubicBezTo>
                <a:cubicBezTo>
                  <a:pt x="99" y="453"/>
                  <a:pt x="0" y="347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53" y="0"/>
                  <a:pt x="452" y="99"/>
                  <a:pt x="452" y="226"/>
                </a:cubicBezTo>
                <a:cubicBezTo>
                  <a:pt x="452" y="269"/>
                  <a:pt x="438" y="304"/>
                  <a:pt x="424" y="340"/>
                </a:cubicBezTo>
                <a:cubicBezTo>
                  <a:pt x="586" y="502"/>
                  <a:pt x="586" y="502"/>
                  <a:pt x="586" y="502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34" y="57"/>
                  <a:pt x="56" y="127"/>
                  <a:pt x="56" y="226"/>
                </a:cubicBezTo>
                <a:cubicBezTo>
                  <a:pt x="56" y="318"/>
                  <a:pt x="134" y="396"/>
                  <a:pt x="226" y="396"/>
                </a:cubicBezTo>
                <a:cubicBezTo>
                  <a:pt x="318" y="396"/>
                  <a:pt x="396" y="318"/>
                  <a:pt x="396" y="226"/>
                </a:cubicBezTo>
                <a:cubicBezTo>
                  <a:pt x="396" y="127"/>
                  <a:pt x="318" y="57"/>
                  <a:pt x="226" y="5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4400">
              <a:latin typeface="Lato Light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087842" y="8602546"/>
            <a:ext cx="0" cy="13877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333189" y="10389897"/>
            <a:ext cx="3336152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Candidates</a:t>
            </a:r>
            <a:endParaRPr lang="vi-VN" sz="4400" dirty="0">
              <a:latin typeface="+mj-lt"/>
            </a:endParaRPr>
          </a:p>
        </p:txBody>
      </p:sp>
      <p:sp>
        <p:nvSpPr>
          <p:cNvPr id="48" name="Freeform 118"/>
          <p:cNvSpPr>
            <a:spLocks noChangeArrowheads="1"/>
          </p:cNvSpPr>
          <p:nvPr/>
        </p:nvSpPr>
        <p:spPr bwMode="auto">
          <a:xfrm>
            <a:off x="20259897" y="6814658"/>
            <a:ext cx="1245459" cy="1245783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182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1106392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Identify Face and Get Candidates 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129" y="2033647"/>
            <a:ext cx="3928763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925529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925529" y="312132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925529" y="12975774"/>
            <a:ext cx="6125966" cy="104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349653" y="3991210"/>
            <a:ext cx="2770354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 ID</a:t>
            </a:r>
            <a:endParaRPr lang="vi-VN" sz="4400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42120" y="5076586"/>
            <a:ext cx="6051176" cy="74855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2" name="Straight Connector 41"/>
          <p:cNvCxnSpPr/>
          <p:nvPr/>
        </p:nvCxnSpPr>
        <p:spPr>
          <a:xfrm>
            <a:off x="7742120" y="630681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64890" y="530698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4899128" y="6178956"/>
            <a:ext cx="2552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574791" y="5401117"/>
            <a:ext cx="2986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latin typeface="+mj-lt"/>
              </a:rPr>
              <a:t>2. Detect API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22952894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982767" y="6414591"/>
            <a:ext cx="2145218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Face ID</a:t>
            </a:r>
            <a:endParaRPr lang="vi-VN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005792" y="7402217"/>
            <a:ext cx="2145218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Group ID</a:t>
            </a:r>
            <a:endParaRPr lang="vi-VN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310319" y="5076586"/>
            <a:ext cx="5381892" cy="74855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2" name="Straight Connector 31"/>
          <p:cNvCxnSpPr/>
          <p:nvPr/>
        </p:nvCxnSpPr>
        <p:spPr>
          <a:xfrm>
            <a:off x="18310319" y="6277686"/>
            <a:ext cx="529421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608247" y="5280959"/>
            <a:ext cx="4432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38" name="Freeform 111"/>
          <p:cNvSpPr>
            <a:spLocks noChangeArrowheads="1"/>
          </p:cNvSpPr>
          <p:nvPr/>
        </p:nvSpPr>
        <p:spPr bwMode="auto">
          <a:xfrm>
            <a:off x="20049559" y="6607745"/>
            <a:ext cx="2211049" cy="2211613"/>
          </a:xfrm>
          <a:custGeom>
            <a:avLst/>
            <a:gdLst>
              <a:gd name="T0" fmla="*/ 76484966 w 602"/>
              <a:gd name="T1" fmla="*/ 65520668 h 602"/>
              <a:gd name="T2" fmla="*/ 76484966 w 602"/>
              <a:gd name="T3" fmla="*/ 65520668 h 602"/>
              <a:gd name="T4" fmla="*/ 78442719 w 602"/>
              <a:gd name="T5" fmla="*/ 71002280 h 602"/>
              <a:gd name="T6" fmla="*/ 71002968 w 602"/>
              <a:gd name="T7" fmla="*/ 78441997 h 602"/>
              <a:gd name="T8" fmla="*/ 66434636 w 602"/>
              <a:gd name="T9" fmla="*/ 76614673 h 602"/>
              <a:gd name="T10" fmla="*/ 66434636 w 602"/>
              <a:gd name="T11" fmla="*/ 76614673 h 602"/>
              <a:gd name="T12" fmla="*/ 44246163 w 602"/>
              <a:gd name="T13" fmla="*/ 54426302 h 602"/>
              <a:gd name="T14" fmla="*/ 29497442 w 602"/>
              <a:gd name="T15" fmla="*/ 59125033 h 602"/>
              <a:gd name="T16" fmla="*/ 0 w 602"/>
              <a:gd name="T17" fmla="*/ 29497307 h 602"/>
              <a:gd name="T18" fmla="*/ 29497442 w 602"/>
              <a:gd name="T19" fmla="*/ 0 h 602"/>
              <a:gd name="T20" fmla="*/ 58995246 w 602"/>
              <a:gd name="T21" fmla="*/ 29497307 h 602"/>
              <a:gd name="T22" fmla="*/ 55340580 w 602"/>
              <a:gd name="T23" fmla="*/ 44376380 h 602"/>
              <a:gd name="T24" fmla="*/ 76484966 w 602"/>
              <a:gd name="T25" fmla="*/ 65520668 h 602"/>
              <a:gd name="T26" fmla="*/ 29497442 w 602"/>
              <a:gd name="T27" fmla="*/ 7439717 h 602"/>
              <a:gd name="T28" fmla="*/ 29497442 w 602"/>
              <a:gd name="T29" fmla="*/ 7439717 h 602"/>
              <a:gd name="T30" fmla="*/ 7308970 w 602"/>
              <a:gd name="T31" fmla="*/ 29497307 h 602"/>
              <a:gd name="T32" fmla="*/ 29497442 w 602"/>
              <a:gd name="T33" fmla="*/ 51685677 h 602"/>
              <a:gd name="T34" fmla="*/ 51685915 w 602"/>
              <a:gd name="T35" fmla="*/ 29497307 h 602"/>
              <a:gd name="T36" fmla="*/ 29497442 w 602"/>
              <a:gd name="T37" fmla="*/ 7439717 h 6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02" h="602">
                <a:moveTo>
                  <a:pt x="586" y="502"/>
                </a:moveTo>
                <a:lnTo>
                  <a:pt x="586" y="502"/>
                </a:lnTo>
                <a:cubicBezTo>
                  <a:pt x="594" y="516"/>
                  <a:pt x="601" y="530"/>
                  <a:pt x="601" y="544"/>
                </a:cubicBezTo>
                <a:cubicBezTo>
                  <a:pt x="601" y="573"/>
                  <a:pt x="579" y="601"/>
                  <a:pt x="544" y="601"/>
                </a:cubicBezTo>
                <a:cubicBezTo>
                  <a:pt x="530" y="601"/>
                  <a:pt x="516" y="594"/>
                  <a:pt x="509" y="587"/>
                </a:cubicBezTo>
                <a:cubicBezTo>
                  <a:pt x="339" y="417"/>
                  <a:pt x="339" y="417"/>
                  <a:pt x="339" y="417"/>
                </a:cubicBezTo>
                <a:cubicBezTo>
                  <a:pt x="304" y="438"/>
                  <a:pt x="269" y="453"/>
                  <a:pt x="226" y="453"/>
                </a:cubicBezTo>
                <a:cubicBezTo>
                  <a:pt x="99" y="453"/>
                  <a:pt x="0" y="347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53" y="0"/>
                  <a:pt x="452" y="99"/>
                  <a:pt x="452" y="226"/>
                </a:cubicBezTo>
                <a:cubicBezTo>
                  <a:pt x="452" y="269"/>
                  <a:pt x="438" y="304"/>
                  <a:pt x="424" y="340"/>
                </a:cubicBezTo>
                <a:cubicBezTo>
                  <a:pt x="586" y="502"/>
                  <a:pt x="586" y="502"/>
                  <a:pt x="586" y="502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34" y="57"/>
                  <a:pt x="56" y="127"/>
                  <a:pt x="56" y="226"/>
                </a:cubicBezTo>
                <a:cubicBezTo>
                  <a:pt x="56" y="318"/>
                  <a:pt x="134" y="396"/>
                  <a:pt x="226" y="396"/>
                </a:cubicBezTo>
                <a:cubicBezTo>
                  <a:pt x="318" y="396"/>
                  <a:pt x="396" y="318"/>
                  <a:pt x="396" y="226"/>
                </a:cubicBezTo>
                <a:cubicBezTo>
                  <a:pt x="396" y="127"/>
                  <a:pt x="318" y="57"/>
                  <a:pt x="226" y="5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4400">
              <a:latin typeface="Lato Light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087842" y="8602546"/>
            <a:ext cx="0" cy="13877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333189" y="10389897"/>
            <a:ext cx="3336152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Candidates</a:t>
            </a:r>
            <a:endParaRPr lang="vi-VN" sz="4400" dirty="0">
              <a:latin typeface="+mj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4574791" y="10492794"/>
            <a:ext cx="28772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4958296" y="9743566"/>
            <a:ext cx="2986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3. Return</a:t>
            </a:r>
            <a:endParaRPr lang="vi-VN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793528" y="11673234"/>
            <a:ext cx="2582699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Confidence</a:t>
            </a:r>
            <a:endParaRPr lang="vi-VN" dirty="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832504" y="10738630"/>
            <a:ext cx="2619562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</a:t>
            </a:r>
            <a:endParaRPr lang="vi-VN" dirty="0">
              <a:latin typeface="+mj-lt"/>
            </a:endParaRPr>
          </a:p>
        </p:txBody>
      </p:sp>
      <p:sp>
        <p:nvSpPr>
          <p:cNvPr id="51" name="Freeform 118"/>
          <p:cNvSpPr>
            <a:spLocks noChangeArrowheads="1"/>
          </p:cNvSpPr>
          <p:nvPr/>
        </p:nvSpPr>
        <p:spPr bwMode="auto">
          <a:xfrm>
            <a:off x="20259897" y="6814658"/>
            <a:ext cx="1245459" cy="1245783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70072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1106392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Identify Face and Get Candidates 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129" y="2033647"/>
            <a:ext cx="3928763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925529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925529" y="312132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925529" y="12975774"/>
            <a:ext cx="6125966" cy="104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349653" y="3991210"/>
            <a:ext cx="2770354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 ID</a:t>
            </a:r>
            <a:endParaRPr lang="vi-VN" sz="4400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42120" y="5076586"/>
            <a:ext cx="6051176" cy="74855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2" name="Straight Connector 41"/>
          <p:cNvCxnSpPr/>
          <p:nvPr/>
        </p:nvCxnSpPr>
        <p:spPr>
          <a:xfrm>
            <a:off x="7742120" y="630681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64890" y="530698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4899128" y="6178956"/>
            <a:ext cx="2552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574791" y="5401117"/>
            <a:ext cx="2986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latin typeface="+mj-lt"/>
              </a:rPr>
              <a:t>2. Detect API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22952894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982767" y="6414591"/>
            <a:ext cx="2145218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Face ID</a:t>
            </a:r>
            <a:endParaRPr lang="vi-VN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005792" y="7402217"/>
            <a:ext cx="2145218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Group ID</a:t>
            </a:r>
            <a:endParaRPr lang="vi-VN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310319" y="5076586"/>
            <a:ext cx="5381892" cy="74855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2" name="Straight Connector 31"/>
          <p:cNvCxnSpPr/>
          <p:nvPr/>
        </p:nvCxnSpPr>
        <p:spPr>
          <a:xfrm>
            <a:off x="18310319" y="6277686"/>
            <a:ext cx="529421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608247" y="5280959"/>
            <a:ext cx="4432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38" name="Freeform 111"/>
          <p:cNvSpPr>
            <a:spLocks noChangeArrowheads="1"/>
          </p:cNvSpPr>
          <p:nvPr/>
        </p:nvSpPr>
        <p:spPr bwMode="auto">
          <a:xfrm>
            <a:off x="20049559" y="6607745"/>
            <a:ext cx="2211049" cy="2211613"/>
          </a:xfrm>
          <a:custGeom>
            <a:avLst/>
            <a:gdLst>
              <a:gd name="T0" fmla="*/ 76484966 w 602"/>
              <a:gd name="T1" fmla="*/ 65520668 h 602"/>
              <a:gd name="T2" fmla="*/ 76484966 w 602"/>
              <a:gd name="T3" fmla="*/ 65520668 h 602"/>
              <a:gd name="T4" fmla="*/ 78442719 w 602"/>
              <a:gd name="T5" fmla="*/ 71002280 h 602"/>
              <a:gd name="T6" fmla="*/ 71002968 w 602"/>
              <a:gd name="T7" fmla="*/ 78441997 h 602"/>
              <a:gd name="T8" fmla="*/ 66434636 w 602"/>
              <a:gd name="T9" fmla="*/ 76614673 h 602"/>
              <a:gd name="T10" fmla="*/ 66434636 w 602"/>
              <a:gd name="T11" fmla="*/ 76614673 h 602"/>
              <a:gd name="T12" fmla="*/ 44246163 w 602"/>
              <a:gd name="T13" fmla="*/ 54426302 h 602"/>
              <a:gd name="T14" fmla="*/ 29497442 w 602"/>
              <a:gd name="T15" fmla="*/ 59125033 h 602"/>
              <a:gd name="T16" fmla="*/ 0 w 602"/>
              <a:gd name="T17" fmla="*/ 29497307 h 602"/>
              <a:gd name="T18" fmla="*/ 29497442 w 602"/>
              <a:gd name="T19" fmla="*/ 0 h 602"/>
              <a:gd name="T20" fmla="*/ 58995246 w 602"/>
              <a:gd name="T21" fmla="*/ 29497307 h 602"/>
              <a:gd name="T22" fmla="*/ 55340580 w 602"/>
              <a:gd name="T23" fmla="*/ 44376380 h 602"/>
              <a:gd name="T24" fmla="*/ 76484966 w 602"/>
              <a:gd name="T25" fmla="*/ 65520668 h 602"/>
              <a:gd name="T26" fmla="*/ 29497442 w 602"/>
              <a:gd name="T27" fmla="*/ 7439717 h 602"/>
              <a:gd name="T28" fmla="*/ 29497442 w 602"/>
              <a:gd name="T29" fmla="*/ 7439717 h 602"/>
              <a:gd name="T30" fmla="*/ 7308970 w 602"/>
              <a:gd name="T31" fmla="*/ 29497307 h 602"/>
              <a:gd name="T32" fmla="*/ 29497442 w 602"/>
              <a:gd name="T33" fmla="*/ 51685677 h 602"/>
              <a:gd name="T34" fmla="*/ 51685915 w 602"/>
              <a:gd name="T35" fmla="*/ 29497307 h 602"/>
              <a:gd name="T36" fmla="*/ 29497442 w 602"/>
              <a:gd name="T37" fmla="*/ 7439717 h 6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02" h="602">
                <a:moveTo>
                  <a:pt x="586" y="502"/>
                </a:moveTo>
                <a:lnTo>
                  <a:pt x="586" y="502"/>
                </a:lnTo>
                <a:cubicBezTo>
                  <a:pt x="594" y="516"/>
                  <a:pt x="601" y="530"/>
                  <a:pt x="601" y="544"/>
                </a:cubicBezTo>
                <a:cubicBezTo>
                  <a:pt x="601" y="573"/>
                  <a:pt x="579" y="601"/>
                  <a:pt x="544" y="601"/>
                </a:cubicBezTo>
                <a:cubicBezTo>
                  <a:pt x="530" y="601"/>
                  <a:pt x="516" y="594"/>
                  <a:pt x="509" y="587"/>
                </a:cubicBezTo>
                <a:cubicBezTo>
                  <a:pt x="339" y="417"/>
                  <a:pt x="339" y="417"/>
                  <a:pt x="339" y="417"/>
                </a:cubicBezTo>
                <a:cubicBezTo>
                  <a:pt x="304" y="438"/>
                  <a:pt x="269" y="453"/>
                  <a:pt x="226" y="453"/>
                </a:cubicBezTo>
                <a:cubicBezTo>
                  <a:pt x="99" y="453"/>
                  <a:pt x="0" y="347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53" y="0"/>
                  <a:pt x="452" y="99"/>
                  <a:pt x="452" y="226"/>
                </a:cubicBezTo>
                <a:cubicBezTo>
                  <a:pt x="452" y="269"/>
                  <a:pt x="438" y="304"/>
                  <a:pt x="424" y="340"/>
                </a:cubicBezTo>
                <a:cubicBezTo>
                  <a:pt x="586" y="502"/>
                  <a:pt x="586" y="502"/>
                  <a:pt x="586" y="502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34" y="57"/>
                  <a:pt x="56" y="127"/>
                  <a:pt x="56" y="226"/>
                </a:cubicBezTo>
                <a:cubicBezTo>
                  <a:pt x="56" y="318"/>
                  <a:pt x="134" y="396"/>
                  <a:pt x="226" y="396"/>
                </a:cubicBezTo>
                <a:cubicBezTo>
                  <a:pt x="318" y="396"/>
                  <a:pt x="396" y="318"/>
                  <a:pt x="396" y="226"/>
                </a:cubicBezTo>
                <a:cubicBezTo>
                  <a:pt x="396" y="127"/>
                  <a:pt x="318" y="57"/>
                  <a:pt x="226" y="5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4400">
              <a:latin typeface="Lato Light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087842" y="8602546"/>
            <a:ext cx="0" cy="13877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333189" y="10389897"/>
            <a:ext cx="3336152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Candidates</a:t>
            </a:r>
            <a:endParaRPr lang="vi-VN" sz="4400" dirty="0">
              <a:latin typeface="+mj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4574791" y="10492794"/>
            <a:ext cx="28772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4958296" y="9743566"/>
            <a:ext cx="2986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3. Return</a:t>
            </a:r>
            <a:endParaRPr lang="vi-VN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793528" y="11673234"/>
            <a:ext cx="2582699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Confidence</a:t>
            </a:r>
            <a:endParaRPr lang="vi-VN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1764" y="4787145"/>
            <a:ext cx="14524872" cy="37856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0" b="1" u="sng" dirty="0" smtClean="0">
                <a:latin typeface="+mj-lt"/>
              </a:rPr>
              <a:t>Confidence</a:t>
            </a:r>
            <a:r>
              <a:rPr lang="en-US" sz="8000" dirty="0" smtClean="0">
                <a:latin typeface="+mj-lt"/>
              </a:rPr>
              <a:t> Rate: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chemeClr val="bg1"/>
                </a:solidFill>
                <a:latin typeface="+mj-lt"/>
              </a:rPr>
              <a:t>Similarity between two Faces.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chemeClr val="bg1"/>
                </a:solidFill>
                <a:latin typeface="+mj-lt"/>
              </a:rPr>
              <a:t>Range [0, 1]</a:t>
            </a:r>
            <a:endParaRPr lang="vi-VN" sz="8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832504" y="10738630"/>
            <a:ext cx="2619562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</a:t>
            </a:r>
            <a:endParaRPr lang="vi-VN" dirty="0">
              <a:latin typeface="+mj-lt"/>
            </a:endParaRPr>
          </a:p>
        </p:txBody>
      </p:sp>
      <p:sp>
        <p:nvSpPr>
          <p:cNvPr id="51" name="Freeform 118"/>
          <p:cNvSpPr>
            <a:spLocks noChangeArrowheads="1"/>
          </p:cNvSpPr>
          <p:nvPr/>
        </p:nvSpPr>
        <p:spPr bwMode="auto">
          <a:xfrm>
            <a:off x="20259897" y="6814658"/>
            <a:ext cx="1245459" cy="1245783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934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1106392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Identify Face and Get Candidates 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129" y="2033647"/>
            <a:ext cx="3928763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925529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925529" y="312132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925529" y="12975774"/>
            <a:ext cx="6125966" cy="104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349653" y="3991210"/>
            <a:ext cx="2770354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 ID</a:t>
            </a:r>
            <a:endParaRPr lang="vi-VN" sz="4400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42120" y="5076586"/>
            <a:ext cx="6051176" cy="74855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2" name="Straight Connector 41"/>
          <p:cNvCxnSpPr/>
          <p:nvPr/>
        </p:nvCxnSpPr>
        <p:spPr>
          <a:xfrm>
            <a:off x="7742120" y="6306815"/>
            <a:ext cx="60511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64890" y="5306980"/>
            <a:ext cx="3616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4899128" y="6178956"/>
            <a:ext cx="2552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574791" y="5401117"/>
            <a:ext cx="2986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latin typeface="+mj-lt"/>
              </a:rPr>
              <a:t>2. Detect API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22952894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982767" y="6414591"/>
            <a:ext cx="2145218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Face ID</a:t>
            </a:r>
            <a:endParaRPr lang="vi-VN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005792" y="7402217"/>
            <a:ext cx="2145218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Group ID</a:t>
            </a:r>
            <a:endParaRPr lang="vi-VN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310319" y="5076586"/>
            <a:ext cx="5381892" cy="74855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2" name="Straight Connector 31"/>
          <p:cNvCxnSpPr/>
          <p:nvPr/>
        </p:nvCxnSpPr>
        <p:spPr>
          <a:xfrm>
            <a:off x="18310319" y="6277686"/>
            <a:ext cx="529421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608247" y="5280959"/>
            <a:ext cx="4432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38" name="Freeform 111"/>
          <p:cNvSpPr>
            <a:spLocks noChangeArrowheads="1"/>
          </p:cNvSpPr>
          <p:nvPr/>
        </p:nvSpPr>
        <p:spPr bwMode="auto">
          <a:xfrm>
            <a:off x="20049559" y="6607745"/>
            <a:ext cx="2211049" cy="2211613"/>
          </a:xfrm>
          <a:custGeom>
            <a:avLst/>
            <a:gdLst>
              <a:gd name="T0" fmla="*/ 76484966 w 602"/>
              <a:gd name="T1" fmla="*/ 65520668 h 602"/>
              <a:gd name="T2" fmla="*/ 76484966 w 602"/>
              <a:gd name="T3" fmla="*/ 65520668 h 602"/>
              <a:gd name="T4" fmla="*/ 78442719 w 602"/>
              <a:gd name="T5" fmla="*/ 71002280 h 602"/>
              <a:gd name="T6" fmla="*/ 71002968 w 602"/>
              <a:gd name="T7" fmla="*/ 78441997 h 602"/>
              <a:gd name="T8" fmla="*/ 66434636 w 602"/>
              <a:gd name="T9" fmla="*/ 76614673 h 602"/>
              <a:gd name="T10" fmla="*/ 66434636 w 602"/>
              <a:gd name="T11" fmla="*/ 76614673 h 602"/>
              <a:gd name="T12" fmla="*/ 44246163 w 602"/>
              <a:gd name="T13" fmla="*/ 54426302 h 602"/>
              <a:gd name="T14" fmla="*/ 29497442 w 602"/>
              <a:gd name="T15" fmla="*/ 59125033 h 602"/>
              <a:gd name="T16" fmla="*/ 0 w 602"/>
              <a:gd name="T17" fmla="*/ 29497307 h 602"/>
              <a:gd name="T18" fmla="*/ 29497442 w 602"/>
              <a:gd name="T19" fmla="*/ 0 h 602"/>
              <a:gd name="T20" fmla="*/ 58995246 w 602"/>
              <a:gd name="T21" fmla="*/ 29497307 h 602"/>
              <a:gd name="T22" fmla="*/ 55340580 w 602"/>
              <a:gd name="T23" fmla="*/ 44376380 h 602"/>
              <a:gd name="T24" fmla="*/ 76484966 w 602"/>
              <a:gd name="T25" fmla="*/ 65520668 h 602"/>
              <a:gd name="T26" fmla="*/ 29497442 w 602"/>
              <a:gd name="T27" fmla="*/ 7439717 h 602"/>
              <a:gd name="T28" fmla="*/ 29497442 w 602"/>
              <a:gd name="T29" fmla="*/ 7439717 h 602"/>
              <a:gd name="T30" fmla="*/ 7308970 w 602"/>
              <a:gd name="T31" fmla="*/ 29497307 h 602"/>
              <a:gd name="T32" fmla="*/ 29497442 w 602"/>
              <a:gd name="T33" fmla="*/ 51685677 h 602"/>
              <a:gd name="T34" fmla="*/ 51685915 w 602"/>
              <a:gd name="T35" fmla="*/ 29497307 h 602"/>
              <a:gd name="T36" fmla="*/ 29497442 w 602"/>
              <a:gd name="T37" fmla="*/ 7439717 h 6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02" h="602">
                <a:moveTo>
                  <a:pt x="586" y="502"/>
                </a:moveTo>
                <a:lnTo>
                  <a:pt x="586" y="502"/>
                </a:lnTo>
                <a:cubicBezTo>
                  <a:pt x="594" y="516"/>
                  <a:pt x="601" y="530"/>
                  <a:pt x="601" y="544"/>
                </a:cubicBezTo>
                <a:cubicBezTo>
                  <a:pt x="601" y="573"/>
                  <a:pt x="579" y="601"/>
                  <a:pt x="544" y="601"/>
                </a:cubicBezTo>
                <a:cubicBezTo>
                  <a:pt x="530" y="601"/>
                  <a:pt x="516" y="594"/>
                  <a:pt x="509" y="587"/>
                </a:cubicBezTo>
                <a:cubicBezTo>
                  <a:pt x="339" y="417"/>
                  <a:pt x="339" y="417"/>
                  <a:pt x="339" y="417"/>
                </a:cubicBezTo>
                <a:cubicBezTo>
                  <a:pt x="304" y="438"/>
                  <a:pt x="269" y="453"/>
                  <a:pt x="226" y="453"/>
                </a:cubicBezTo>
                <a:cubicBezTo>
                  <a:pt x="99" y="453"/>
                  <a:pt x="0" y="347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53" y="0"/>
                  <a:pt x="452" y="99"/>
                  <a:pt x="452" y="226"/>
                </a:cubicBezTo>
                <a:cubicBezTo>
                  <a:pt x="452" y="269"/>
                  <a:pt x="438" y="304"/>
                  <a:pt x="424" y="340"/>
                </a:cubicBezTo>
                <a:cubicBezTo>
                  <a:pt x="586" y="502"/>
                  <a:pt x="586" y="502"/>
                  <a:pt x="586" y="502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34" y="57"/>
                  <a:pt x="56" y="127"/>
                  <a:pt x="56" y="226"/>
                </a:cubicBezTo>
                <a:cubicBezTo>
                  <a:pt x="56" y="318"/>
                  <a:pt x="134" y="396"/>
                  <a:pt x="226" y="396"/>
                </a:cubicBezTo>
                <a:cubicBezTo>
                  <a:pt x="318" y="396"/>
                  <a:pt x="396" y="318"/>
                  <a:pt x="396" y="226"/>
                </a:cubicBezTo>
                <a:cubicBezTo>
                  <a:pt x="396" y="127"/>
                  <a:pt x="318" y="57"/>
                  <a:pt x="226" y="5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4400">
              <a:latin typeface="Lato Light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087842" y="8602546"/>
            <a:ext cx="0" cy="13877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333189" y="10389897"/>
            <a:ext cx="3336152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Candidates</a:t>
            </a:r>
            <a:endParaRPr lang="vi-VN" sz="4400" dirty="0">
              <a:latin typeface="+mj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4574791" y="10492794"/>
            <a:ext cx="28772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4958296" y="9743566"/>
            <a:ext cx="2986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3. Return</a:t>
            </a:r>
            <a:endParaRPr lang="vi-VN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793528" y="11673234"/>
            <a:ext cx="2582699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Confidence</a:t>
            </a:r>
            <a:endParaRPr lang="vi-VN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1764" y="4787144"/>
            <a:ext cx="14447795" cy="374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  <a:latin typeface="+mj-lt"/>
              </a:rPr>
              <a:t>Confidence Rate &gt;= 0.65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832504" y="10738630"/>
            <a:ext cx="2619562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</a:t>
            </a:r>
            <a:endParaRPr lang="vi-VN" dirty="0">
              <a:latin typeface="+mj-lt"/>
            </a:endParaRPr>
          </a:p>
        </p:txBody>
      </p:sp>
      <p:sp>
        <p:nvSpPr>
          <p:cNvPr id="51" name="Freeform 118"/>
          <p:cNvSpPr>
            <a:spLocks noChangeArrowheads="1"/>
          </p:cNvSpPr>
          <p:nvPr/>
        </p:nvSpPr>
        <p:spPr bwMode="auto">
          <a:xfrm>
            <a:off x="20259897" y="6814658"/>
            <a:ext cx="1245459" cy="1245783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97145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1106392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Identify Face and Get Candidates 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129" y="2033647"/>
            <a:ext cx="3928763" cy="1855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22550" y="1344905"/>
            <a:ext cx="58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" y="5502864"/>
            <a:ext cx="2780959" cy="2780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672" y="796065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0229" y="19660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7" y="2612418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>
            <a:stCxn id="13" idx="1"/>
          </p:cNvCxnSpPr>
          <p:nvPr/>
        </p:nvCxnSpPr>
        <p:spPr>
          <a:xfrm flipH="1">
            <a:off x="7261412" y="3044266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1412" y="304426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11513" y="304949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08248" y="3044265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1412" y="12898714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7925529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925529" y="312132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51495" y="3116093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925529" y="12975774"/>
            <a:ext cx="6125966" cy="104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63388" y="6250081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3669335" y="3121325"/>
            <a:ext cx="2576050" cy="290147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349653" y="3991210"/>
            <a:ext cx="2770354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 ID</a:t>
            </a:r>
            <a:endParaRPr lang="vi-VN" sz="4400" dirty="0">
              <a:latin typeface="+mj-lt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4899128" y="6178956"/>
            <a:ext cx="2552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574791" y="5401117"/>
            <a:ext cx="2986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latin typeface="+mj-lt"/>
              </a:rPr>
              <a:t>2. Detect API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22952894" y="3121325"/>
            <a:ext cx="109860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982767" y="6414591"/>
            <a:ext cx="2145218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Face ID</a:t>
            </a:r>
            <a:endParaRPr lang="vi-VN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005792" y="7402217"/>
            <a:ext cx="2145218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Group ID</a:t>
            </a:r>
            <a:endParaRPr lang="vi-VN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310319" y="5076586"/>
            <a:ext cx="5381892" cy="748554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2" name="Straight Connector 31"/>
          <p:cNvCxnSpPr/>
          <p:nvPr/>
        </p:nvCxnSpPr>
        <p:spPr>
          <a:xfrm>
            <a:off x="18310319" y="6277686"/>
            <a:ext cx="529421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608247" y="5280959"/>
            <a:ext cx="4432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 Group</a:t>
            </a:r>
            <a:endParaRPr lang="vi-VN" sz="4400" dirty="0">
              <a:latin typeface="+mj-lt"/>
            </a:endParaRPr>
          </a:p>
        </p:txBody>
      </p:sp>
      <p:sp>
        <p:nvSpPr>
          <p:cNvPr id="38" name="Freeform 111"/>
          <p:cNvSpPr>
            <a:spLocks noChangeArrowheads="1"/>
          </p:cNvSpPr>
          <p:nvPr/>
        </p:nvSpPr>
        <p:spPr bwMode="auto">
          <a:xfrm>
            <a:off x="20049559" y="6607745"/>
            <a:ext cx="2211049" cy="2211613"/>
          </a:xfrm>
          <a:custGeom>
            <a:avLst/>
            <a:gdLst>
              <a:gd name="T0" fmla="*/ 76484966 w 602"/>
              <a:gd name="T1" fmla="*/ 65520668 h 602"/>
              <a:gd name="T2" fmla="*/ 76484966 w 602"/>
              <a:gd name="T3" fmla="*/ 65520668 h 602"/>
              <a:gd name="T4" fmla="*/ 78442719 w 602"/>
              <a:gd name="T5" fmla="*/ 71002280 h 602"/>
              <a:gd name="T6" fmla="*/ 71002968 w 602"/>
              <a:gd name="T7" fmla="*/ 78441997 h 602"/>
              <a:gd name="T8" fmla="*/ 66434636 w 602"/>
              <a:gd name="T9" fmla="*/ 76614673 h 602"/>
              <a:gd name="T10" fmla="*/ 66434636 w 602"/>
              <a:gd name="T11" fmla="*/ 76614673 h 602"/>
              <a:gd name="T12" fmla="*/ 44246163 w 602"/>
              <a:gd name="T13" fmla="*/ 54426302 h 602"/>
              <a:gd name="T14" fmla="*/ 29497442 w 602"/>
              <a:gd name="T15" fmla="*/ 59125033 h 602"/>
              <a:gd name="T16" fmla="*/ 0 w 602"/>
              <a:gd name="T17" fmla="*/ 29497307 h 602"/>
              <a:gd name="T18" fmla="*/ 29497442 w 602"/>
              <a:gd name="T19" fmla="*/ 0 h 602"/>
              <a:gd name="T20" fmla="*/ 58995246 w 602"/>
              <a:gd name="T21" fmla="*/ 29497307 h 602"/>
              <a:gd name="T22" fmla="*/ 55340580 w 602"/>
              <a:gd name="T23" fmla="*/ 44376380 h 602"/>
              <a:gd name="T24" fmla="*/ 76484966 w 602"/>
              <a:gd name="T25" fmla="*/ 65520668 h 602"/>
              <a:gd name="T26" fmla="*/ 29497442 w 602"/>
              <a:gd name="T27" fmla="*/ 7439717 h 602"/>
              <a:gd name="T28" fmla="*/ 29497442 w 602"/>
              <a:gd name="T29" fmla="*/ 7439717 h 602"/>
              <a:gd name="T30" fmla="*/ 7308970 w 602"/>
              <a:gd name="T31" fmla="*/ 29497307 h 602"/>
              <a:gd name="T32" fmla="*/ 29497442 w 602"/>
              <a:gd name="T33" fmla="*/ 51685677 h 602"/>
              <a:gd name="T34" fmla="*/ 51685915 w 602"/>
              <a:gd name="T35" fmla="*/ 29497307 h 602"/>
              <a:gd name="T36" fmla="*/ 29497442 w 602"/>
              <a:gd name="T37" fmla="*/ 7439717 h 6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02" h="602">
                <a:moveTo>
                  <a:pt x="586" y="502"/>
                </a:moveTo>
                <a:lnTo>
                  <a:pt x="586" y="502"/>
                </a:lnTo>
                <a:cubicBezTo>
                  <a:pt x="594" y="516"/>
                  <a:pt x="601" y="530"/>
                  <a:pt x="601" y="544"/>
                </a:cubicBezTo>
                <a:cubicBezTo>
                  <a:pt x="601" y="573"/>
                  <a:pt x="579" y="601"/>
                  <a:pt x="544" y="601"/>
                </a:cubicBezTo>
                <a:cubicBezTo>
                  <a:pt x="530" y="601"/>
                  <a:pt x="516" y="594"/>
                  <a:pt x="509" y="587"/>
                </a:cubicBezTo>
                <a:cubicBezTo>
                  <a:pt x="339" y="417"/>
                  <a:pt x="339" y="417"/>
                  <a:pt x="339" y="417"/>
                </a:cubicBezTo>
                <a:cubicBezTo>
                  <a:pt x="304" y="438"/>
                  <a:pt x="269" y="453"/>
                  <a:pt x="226" y="453"/>
                </a:cubicBezTo>
                <a:cubicBezTo>
                  <a:pt x="99" y="453"/>
                  <a:pt x="0" y="347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53" y="0"/>
                  <a:pt x="452" y="99"/>
                  <a:pt x="452" y="226"/>
                </a:cubicBezTo>
                <a:cubicBezTo>
                  <a:pt x="452" y="269"/>
                  <a:pt x="438" y="304"/>
                  <a:pt x="424" y="340"/>
                </a:cubicBezTo>
                <a:cubicBezTo>
                  <a:pt x="586" y="502"/>
                  <a:pt x="586" y="502"/>
                  <a:pt x="586" y="502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34" y="57"/>
                  <a:pt x="56" y="127"/>
                  <a:pt x="56" y="226"/>
                </a:cubicBezTo>
                <a:cubicBezTo>
                  <a:pt x="56" y="318"/>
                  <a:pt x="134" y="396"/>
                  <a:pt x="226" y="396"/>
                </a:cubicBezTo>
                <a:cubicBezTo>
                  <a:pt x="318" y="396"/>
                  <a:pt x="396" y="318"/>
                  <a:pt x="396" y="226"/>
                </a:cubicBezTo>
                <a:cubicBezTo>
                  <a:pt x="396" y="127"/>
                  <a:pt x="318" y="57"/>
                  <a:pt x="226" y="5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4400">
              <a:latin typeface="Lato Light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087842" y="8602546"/>
            <a:ext cx="0" cy="13877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333189" y="10389897"/>
            <a:ext cx="3336152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Candidates</a:t>
            </a:r>
            <a:endParaRPr lang="vi-VN" sz="4400" dirty="0">
              <a:latin typeface="+mj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4574791" y="10492794"/>
            <a:ext cx="28772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4958296" y="9743566"/>
            <a:ext cx="2986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3. Return</a:t>
            </a:r>
            <a:endParaRPr lang="vi-VN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832504" y="10738630"/>
            <a:ext cx="2619562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</a:t>
            </a:r>
            <a:endParaRPr lang="vi-VN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793528" y="11673234"/>
            <a:ext cx="2582699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Confidence</a:t>
            </a:r>
            <a:endParaRPr lang="vi-VN" dirty="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516187" y="5600391"/>
            <a:ext cx="4437285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</a:t>
            </a:r>
          </a:p>
          <a:p>
            <a:pPr algn="ctr"/>
            <a:r>
              <a:rPr lang="en-US" dirty="0" smtClean="0">
                <a:latin typeface="+mj-lt"/>
              </a:rPr>
              <a:t>Confidence &gt;= 0.65</a:t>
            </a:r>
            <a:endParaRPr lang="vi-VN" dirty="0">
              <a:latin typeface="+mj-lt"/>
            </a:endParaRPr>
          </a:p>
        </p:txBody>
      </p:sp>
      <p:sp>
        <p:nvSpPr>
          <p:cNvPr id="51" name="Freeform 118"/>
          <p:cNvSpPr>
            <a:spLocks noChangeArrowheads="1"/>
          </p:cNvSpPr>
          <p:nvPr/>
        </p:nvSpPr>
        <p:spPr bwMode="auto">
          <a:xfrm>
            <a:off x="20259897" y="6814658"/>
            <a:ext cx="1245459" cy="1245783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3834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57538" y="2261905"/>
            <a:ext cx="87687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Identifying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7538" y="4356351"/>
            <a:ext cx="10980891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Detect Human Face</a:t>
            </a:r>
          </a:p>
          <a:p>
            <a:pPr marL="685800" indent="-6858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Identify Face and get Candidates</a:t>
            </a:r>
          </a:p>
          <a:p>
            <a:pPr>
              <a:lnSpc>
                <a:spcPct val="250000"/>
              </a:lnSpc>
            </a:pPr>
            <a:r>
              <a:rPr lang="en-US" sz="5400" b="1" dirty="0" smtClean="0">
                <a:latin typeface="+mj-lt"/>
              </a:rPr>
              <a:t>3.  </a:t>
            </a:r>
            <a:r>
              <a:rPr lang="en-US" sz="5400" b="1" dirty="0">
                <a:latin typeface="+mj-lt"/>
              </a:rPr>
              <a:t>Get Person </a:t>
            </a:r>
            <a:r>
              <a:rPr lang="en-US" sz="5400" b="1" dirty="0" smtClean="0">
                <a:latin typeface="+mj-lt"/>
              </a:rPr>
              <a:t>Information</a:t>
            </a:r>
            <a:endParaRPr lang="vi-VN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098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57538" y="2261905"/>
            <a:ext cx="87687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Identifying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7538" y="4356351"/>
            <a:ext cx="10980891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Detect Human Face</a:t>
            </a:r>
          </a:p>
          <a:p>
            <a:pPr marL="685800" indent="-6858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5400" b="1" dirty="0" smtClean="0">
                <a:latin typeface="+mj-lt"/>
              </a:rPr>
              <a:t>Identify Face and get Candidates</a:t>
            </a:r>
          </a:p>
          <a:p>
            <a:pPr>
              <a:lnSpc>
                <a:spcPct val="250000"/>
              </a:lnSpc>
            </a:pPr>
            <a:r>
              <a:rPr lang="en-US" sz="5400" b="1" dirty="0" smtClean="0">
                <a:latin typeface="+mj-lt"/>
              </a:rPr>
              <a:t>3.  Get Person Information</a:t>
            </a:r>
            <a:endParaRPr lang="vi-VN" sz="5400" b="1" dirty="0">
              <a:latin typeface="+mj-l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482406" y="9453716"/>
            <a:ext cx="2330245" cy="766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431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769441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Get Person Information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229569" y="5274611"/>
            <a:ext cx="4437285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</a:t>
            </a:r>
          </a:p>
          <a:p>
            <a:pPr algn="ctr"/>
            <a:r>
              <a:rPr lang="en-US" dirty="0" smtClean="0">
                <a:latin typeface="+mj-lt"/>
              </a:rPr>
              <a:t>Confidence &gt;= 0.65</a:t>
            </a:r>
            <a:endParaRPr lang="vi-VN" dirty="0">
              <a:latin typeface="+mj-lt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75" y="5296355"/>
            <a:ext cx="2780959" cy="278095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074053" y="775414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133610" y="175957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528" y="2405909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8" name="Straight Connector 47"/>
          <p:cNvCxnSpPr/>
          <p:nvPr/>
        </p:nvCxnSpPr>
        <p:spPr>
          <a:xfrm flipH="1">
            <a:off x="10951933" y="283775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974793" y="2837757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6447754" y="2842988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7921629" y="283775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974793" y="12692205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976769" y="6043572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7382716" y="2914816"/>
            <a:ext cx="2576050" cy="29014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3063034" y="3784701"/>
            <a:ext cx="2770354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 ID</a:t>
            </a:r>
            <a:endParaRPr lang="vi-V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781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769441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Get Person Information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217222" y="8132335"/>
            <a:ext cx="277480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</a:t>
            </a:r>
          </a:p>
        </p:txBody>
      </p:sp>
      <p:sp>
        <p:nvSpPr>
          <p:cNvPr id="25" name="Freeform 111"/>
          <p:cNvSpPr>
            <a:spLocks noChangeArrowheads="1"/>
          </p:cNvSpPr>
          <p:nvPr/>
        </p:nvSpPr>
        <p:spPr bwMode="auto">
          <a:xfrm>
            <a:off x="13499100" y="5865701"/>
            <a:ext cx="2211049" cy="2211613"/>
          </a:xfrm>
          <a:custGeom>
            <a:avLst/>
            <a:gdLst>
              <a:gd name="T0" fmla="*/ 76484966 w 602"/>
              <a:gd name="T1" fmla="*/ 65520668 h 602"/>
              <a:gd name="T2" fmla="*/ 76484966 w 602"/>
              <a:gd name="T3" fmla="*/ 65520668 h 602"/>
              <a:gd name="T4" fmla="*/ 78442719 w 602"/>
              <a:gd name="T5" fmla="*/ 71002280 h 602"/>
              <a:gd name="T6" fmla="*/ 71002968 w 602"/>
              <a:gd name="T7" fmla="*/ 78441997 h 602"/>
              <a:gd name="T8" fmla="*/ 66434636 w 602"/>
              <a:gd name="T9" fmla="*/ 76614673 h 602"/>
              <a:gd name="T10" fmla="*/ 66434636 w 602"/>
              <a:gd name="T11" fmla="*/ 76614673 h 602"/>
              <a:gd name="T12" fmla="*/ 44246163 w 602"/>
              <a:gd name="T13" fmla="*/ 54426302 h 602"/>
              <a:gd name="T14" fmla="*/ 29497442 w 602"/>
              <a:gd name="T15" fmla="*/ 59125033 h 602"/>
              <a:gd name="T16" fmla="*/ 0 w 602"/>
              <a:gd name="T17" fmla="*/ 29497307 h 602"/>
              <a:gd name="T18" fmla="*/ 29497442 w 602"/>
              <a:gd name="T19" fmla="*/ 0 h 602"/>
              <a:gd name="T20" fmla="*/ 58995246 w 602"/>
              <a:gd name="T21" fmla="*/ 29497307 h 602"/>
              <a:gd name="T22" fmla="*/ 55340580 w 602"/>
              <a:gd name="T23" fmla="*/ 44376380 h 602"/>
              <a:gd name="T24" fmla="*/ 76484966 w 602"/>
              <a:gd name="T25" fmla="*/ 65520668 h 602"/>
              <a:gd name="T26" fmla="*/ 29497442 w 602"/>
              <a:gd name="T27" fmla="*/ 7439717 h 602"/>
              <a:gd name="T28" fmla="*/ 29497442 w 602"/>
              <a:gd name="T29" fmla="*/ 7439717 h 602"/>
              <a:gd name="T30" fmla="*/ 7308970 w 602"/>
              <a:gd name="T31" fmla="*/ 29497307 h 602"/>
              <a:gd name="T32" fmla="*/ 29497442 w 602"/>
              <a:gd name="T33" fmla="*/ 51685677 h 602"/>
              <a:gd name="T34" fmla="*/ 51685915 w 602"/>
              <a:gd name="T35" fmla="*/ 29497307 h 602"/>
              <a:gd name="T36" fmla="*/ 29497442 w 602"/>
              <a:gd name="T37" fmla="*/ 7439717 h 6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02" h="602">
                <a:moveTo>
                  <a:pt x="586" y="502"/>
                </a:moveTo>
                <a:lnTo>
                  <a:pt x="586" y="502"/>
                </a:lnTo>
                <a:cubicBezTo>
                  <a:pt x="594" y="516"/>
                  <a:pt x="601" y="530"/>
                  <a:pt x="601" y="544"/>
                </a:cubicBezTo>
                <a:cubicBezTo>
                  <a:pt x="601" y="573"/>
                  <a:pt x="579" y="601"/>
                  <a:pt x="544" y="601"/>
                </a:cubicBezTo>
                <a:cubicBezTo>
                  <a:pt x="530" y="601"/>
                  <a:pt x="516" y="594"/>
                  <a:pt x="509" y="587"/>
                </a:cubicBezTo>
                <a:cubicBezTo>
                  <a:pt x="339" y="417"/>
                  <a:pt x="339" y="417"/>
                  <a:pt x="339" y="417"/>
                </a:cubicBezTo>
                <a:cubicBezTo>
                  <a:pt x="304" y="438"/>
                  <a:pt x="269" y="453"/>
                  <a:pt x="226" y="453"/>
                </a:cubicBezTo>
                <a:cubicBezTo>
                  <a:pt x="99" y="453"/>
                  <a:pt x="0" y="347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53" y="0"/>
                  <a:pt x="452" y="99"/>
                  <a:pt x="452" y="226"/>
                </a:cubicBezTo>
                <a:cubicBezTo>
                  <a:pt x="452" y="269"/>
                  <a:pt x="438" y="304"/>
                  <a:pt x="424" y="340"/>
                </a:cubicBezTo>
                <a:cubicBezTo>
                  <a:pt x="586" y="502"/>
                  <a:pt x="586" y="502"/>
                  <a:pt x="586" y="502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34" y="57"/>
                  <a:pt x="56" y="127"/>
                  <a:pt x="56" y="226"/>
                </a:cubicBezTo>
                <a:cubicBezTo>
                  <a:pt x="56" y="318"/>
                  <a:pt x="134" y="396"/>
                  <a:pt x="226" y="396"/>
                </a:cubicBezTo>
                <a:cubicBezTo>
                  <a:pt x="318" y="396"/>
                  <a:pt x="396" y="318"/>
                  <a:pt x="396" y="226"/>
                </a:cubicBezTo>
                <a:cubicBezTo>
                  <a:pt x="396" y="127"/>
                  <a:pt x="318" y="57"/>
                  <a:pt x="226" y="5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4400">
              <a:latin typeface="Lato Light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75" y="5296355"/>
            <a:ext cx="2780959" cy="278095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074053" y="775414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133610" y="175957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528" y="2405909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2" name="Straight Connector 31"/>
          <p:cNvCxnSpPr/>
          <p:nvPr/>
        </p:nvCxnSpPr>
        <p:spPr>
          <a:xfrm flipH="1">
            <a:off x="10951933" y="283775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974793" y="2837757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6447754" y="2842988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921629" y="283775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974793" y="12692205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976769" y="6043572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7382716" y="2914816"/>
            <a:ext cx="2576050" cy="290147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3063034" y="3784701"/>
            <a:ext cx="2770354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 ID</a:t>
            </a:r>
            <a:endParaRPr lang="vi-V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450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769441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Get Person Information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75" y="5296355"/>
            <a:ext cx="2780959" cy="27809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74053" y="775414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33610" y="175957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528" y="2405909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Straight Connector 11"/>
          <p:cNvCxnSpPr/>
          <p:nvPr/>
        </p:nvCxnSpPr>
        <p:spPr>
          <a:xfrm flipH="1">
            <a:off x="10951933" y="283775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974793" y="2837757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447754" y="2842988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921629" y="283775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974793" y="12692205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76769" y="6043572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7382716" y="2914816"/>
            <a:ext cx="2576050" cy="290147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063034" y="3784701"/>
            <a:ext cx="2770354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 ID</a:t>
            </a:r>
            <a:endParaRPr lang="vi-VN" sz="4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442324" y="5616374"/>
            <a:ext cx="4463277" cy="375686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0" name="Straight Connector 19"/>
          <p:cNvCxnSpPr/>
          <p:nvPr/>
        </p:nvCxnSpPr>
        <p:spPr>
          <a:xfrm>
            <a:off x="12419465" y="6480328"/>
            <a:ext cx="448613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70744" y="5645393"/>
            <a:ext cx="2383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917581" y="7031701"/>
            <a:ext cx="277480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</a:t>
            </a:r>
          </a:p>
        </p:txBody>
      </p:sp>
      <p:sp>
        <p:nvSpPr>
          <p:cNvPr id="27" name="Freeform 118"/>
          <p:cNvSpPr>
            <a:spLocks noChangeArrowheads="1"/>
          </p:cNvSpPr>
          <p:nvPr/>
        </p:nvSpPr>
        <p:spPr bwMode="auto">
          <a:xfrm>
            <a:off x="15936584" y="7035033"/>
            <a:ext cx="653631" cy="653801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24506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/>
          </p:cNvSpPr>
          <p:nvPr/>
        </p:nvSpPr>
        <p:spPr bwMode="auto">
          <a:xfrm>
            <a:off x="1705754" y="1108042"/>
            <a:ext cx="405078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Introduction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170" name="Picture 2" descr="Kết quả hình ảnh cho ide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9" r="21057" b="32289"/>
          <a:stretch/>
        </p:blipFill>
        <p:spPr bwMode="auto">
          <a:xfrm>
            <a:off x="18288000" y="1108042"/>
            <a:ext cx="3421626" cy="403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84007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769441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Get Person Information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75" y="5296355"/>
            <a:ext cx="2780959" cy="27809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74053" y="775414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User</a:t>
            </a:r>
            <a:endParaRPr lang="vi-VN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33610" y="1759578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528" y="2405909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Straight Connector 11"/>
          <p:cNvCxnSpPr/>
          <p:nvPr/>
        </p:nvCxnSpPr>
        <p:spPr>
          <a:xfrm flipH="1">
            <a:off x="10951933" y="2837757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974793" y="2837757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447754" y="2842988"/>
            <a:ext cx="14967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921629" y="2837756"/>
            <a:ext cx="0" cy="986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974793" y="12692205"/>
            <a:ext cx="6946836" cy="5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76769" y="6043572"/>
            <a:ext cx="335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7382716" y="2914816"/>
            <a:ext cx="2576050" cy="290147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063034" y="3784701"/>
            <a:ext cx="2770354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Face ID</a:t>
            </a:r>
            <a:endParaRPr lang="vi-VN" sz="4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442324" y="5616374"/>
            <a:ext cx="4463277" cy="375686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0" name="Straight Connector 19"/>
          <p:cNvCxnSpPr/>
          <p:nvPr/>
        </p:nvCxnSpPr>
        <p:spPr>
          <a:xfrm>
            <a:off x="12419465" y="6480328"/>
            <a:ext cx="448613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70744" y="5645393"/>
            <a:ext cx="2383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Person</a:t>
            </a:r>
            <a:endParaRPr lang="vi-VN" sz="44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917581" y="7031701"/>
            <a:ext cx="277480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</a:t>
            </a:r>
          </a:p>
        </p:txBody>
      </p:sp>
      <p:sp>
        <p:nvSpPr>
          <p:cNvPr id="27" name="Freeform 118"/>
          <p:cNvSpPr>
            <a:spLocks noChangeArrowheads="1"/>
          </p:cNvSpPr>
          <p:nvPr/>
        </p:nvSpPr>
        <p:spPr bwMode="auto">
          <a:xfrm>
            <a:off x="15936584" y="7035033"/>
            <a:ext cx="653631" cy="653801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6976769" y="7678032"/>
            <a:ext cx="3308663" cy="108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742796" y="7754147"/>
            <a:ext cx="2986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Describe</a:t>
            </a:r>
            <a:endParaRPr lang="vi-VN" dirty="0"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565" y="6609423"/>
            <a:ext cx="1144725" cy="114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4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9344" y="4724400"/>
            <a:ext cx="7826181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u="sng" dirty="0" smtClean="0">
                <a:latin typeface="+mj-lt"/>
              </a:rPr>
              <a:t>Demo</a:t>
            </a:r>
            <a:endParaRPr lang="en-US" sz="8000" b="1" u="sng" dirty="0" smtClean="0">
              <a:latin typeface="+mj-lt"/>
            </a:endParaRPr>
          </a:p>
          <a:p>
            <a:pPr algn="ctr"/>
            <a:endParaRPr lang="en-US" sz="6000" b="1" u="sng" dirty="0" smtClean="0">
              <a:latin typeface="+mj-lt"/>
            </a:endParaRPr>
          </a:p>
          <a:p>
            <a:pPr algn="ctr"/>
            <a:r>
              <a:rPr lang="en-US" sz="8000" dirty="0" smtClean="0">
                <a:latin typeface="+mj-lt"/>
              </a:rPr>
              <a:t>Identify a Person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562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blin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7" y="5852159"/>
            <a:ext cx="44196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1" r="20170" b="4935"/>
          <a:stretch/>
        </p:blipFill>
        <p:spPr>
          <a:xfrm>
            <a:off x="12527280" y="5483543"/>
            <a:ext cx="3962400" cy="6464617"/>
          </a:xfrm>
          <a:prstGeom prst="rect">
            <a:avLst/>
          </a:prstGeom>
        </p:spPr>
      </p:pic>
      <p:sp>
        <p:nvSpPr>
          <p:cNvPr id="12" name="Oval Callout 11"/>
          <p:cNvSpPr/>
          <p:nvPr/>
        </p:nvSpPr>
        <p:spPr>
          <a:xfrm>
            <a:off x="15118080" y="3075306"/>
            <a:ext cx="4754880" cy="2408237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/>
          <p:cNvSpPr txBox="1"/>
          <p:nvPr/>
        </p:nvSpPr>
        <p:spPr>
          <a:xfrm>
            <a:off x="15986760" y="3648780"/>
            <a:ext cx="301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+mj-lt"/>
              </a:rPr>
              <a:t>Hello !</a:t>
            </a:r>
            <a:endParaRPr lang="vi-VN" sz="72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90064" y="12344400"/>
            <a:ext cx="3566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+mj-lt"/>
              </a:rPr>
              <a:t>Mr. Son</a:t>
            </a:r>
            <a:endParaRPr lang="vi-VN" sz="60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91264" y="12344399"/>
            <a:ext cx="4962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+mj-lt"/>
              </a:rPr>
              <a:t>Mr. Thanh</a:t>
            </a:r>
            <a:endParaRPr lang="vi-VN" sz="6000" dirty="0">
              <a:latin typeface="+mj-lt"/>
            </a:endParaRPr>
          </a:p>
        </p:txBody>
      </p:sp>
      <p:sp>
        <p:nvSpPr>
          <p:cNvPr id="16" name="Rectangle 1"/>
          <p:cNvSpPr>
            <a:spLocks/>
          </p:cNvSpPr>
          <p:nvPr/>
        </p:nvSpPr>
        <p:spPr bwMode="auto">
          <a:xfrm>
            <a:off x="1675274" y="1108042"/>
            <a:ext cx="203902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Result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3941658" y="2841749"/>
            <a:ext cx="5665788" cy="2875349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289867" y="3094782"/>
            <a:ext cx="3454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+mj-lt"/>
              </a:rPr>
              <a:t>Hello Thanh !</a:t>
            </a:r>
            <a:endParaRPr lang="vi-VN" sz="7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523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ết quả hình ảnh cho blin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76" y="7096082"/>
            <a:ext cx="44196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13203" y="1466641"/>
            <a:ext cx="7719082" cy="5629441"/>
          </a:xfrm>
          <a:prstGeom prst="cloudCallout">
            <a:avLst>
              <a:gd name="adj1" fmla="val -34804"/>
              <a:gd name="adj2" fmla="val 5025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/>
          <p:cNvSpPr txBox="1"/>
          <p:nvPr/>
        </p:nvSpPr>
        <p:spPr>
          <a:xfrm>
            <a:off x="5561119" y="2579321"/>
            <a:ext cx="56860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+mj-lt"/>
              </a:rPr>
              <a:t>This is great, but do I have to give the command every time ?</a:t>
            </a:r>
            <a:endParaRPr lang="vi-VN" sz="5400" dirty="0">
              <a:latin typeface="+mj-lt"/>
            </a:endParaRPr>
          </a:p>
        </p:txBody>
      </p:sp>
      <p:sp>
        <p:nvSpPr>
          <p:cNvPr id="9" name="Rectangle 1"/>
          <p:cNvSpPr>
            <a:spLocks/>
          </p:cNvSpPr>
          <p:nvPr/>
        </p:nvSpPr>
        <p:spPr bwMode="auto">
          <a:xfrm>
            <a:off x="1675274" y="1108042"/>
            <a:ext cx="273792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609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ết quả hình ảnh cho blin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76" y="7096082"/>
            <a:ext cx="44196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13203" y="1466641"/>
            <a:ext cx="7719082" cy="5629441"/>
          </a:xfrm>
          <a:prstGeom prst="cloudCallout">
            <a:avLst>
              <a:gd name="adj1" fmla="val -34804"/>
              <a:gd name="adj2" fmla="val 5025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/>
          <p:cNvSpPr txBox="1"/>
          <p:nvPr/>
        </p:nvSpPr>
        <p:spPr>
          <a:xfrm>
            <a:off x="5561119" y="2579321"/>
            <a:ext cx="56860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+mj-lt"/>
              </a:rPr>
              <a:t>This is great, but do I have to give the command every time ?</a:t>
            </a:r>
            <a:endParaRPr lang="vi-VN" sz="5400" dirty="0">
              <a:latin typeface="+mj-lt"/>
            </a:endParaRPr>
          </a:p>
        </p:txBody>
      </p:sp>
      <p:sp>
        <p:nvSpPr>
          <p:cNvPr id="9" name="Rectangle 1"/>
          <p:cNvSpPr>
            <a:spLocks/>
          </p:cNvSpPr>
          <p:nvPr/>
        </p:nvSpPr>
        <p:spPr bwMode="auto">
          <a:xfrm>
            <a:off x="1675274" y="1108042"/>
            <a:ext cx="273792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80201" y="2579321"/>
            <a:ext cx="100488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Giving command every time Mr. Son meets somebody </a:t>
            </a:r>
            <a:r>
              <a:rPr lang="en-US" sz="6000" dirty="0">
                <a:latin typeface="+mj-lt"/>
              </a:rPr>
              <a:t>is pretty </a:t>
            </a:r>
            <a:r>
              <a:rPr lang="en-US" sz="6000" dirty="0" smtClean="0">
                <a:latin typeface="+mj-lt"/>
              </a:rPr>
              <a:t>inconvenient.</a:t>
            </a:r>
          </a:p>
          <a:p>
            <a:endParaRPr lang="en-US" sz="6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88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ết quả hình ảnh cho blin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76" y="7096082"/>
            <a:ext cx="44196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13203" y="1466641"/>
            <a:ext cx="7719082" cy="5629441"/>
          </a:xfrm>
          <a:prstGeom prst="cloudCallout">
            <a:avLst>
              <a:gd name="adj1" fmla="val -34804"/>
              <a:gd name="adj2" fmla="val 5025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/>
          <p:cNvSpPr txBox="1"/>
          <p:nvPr/>
        </p:nvSpPr>
        <p:spPr>
          <a:xfrm>
            <a:off x="5561119" y="2579321"/>
            <a:ext cx="56860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+mj-lt"/>
              </a:rPr>
              <a:t>This is great, but do I have to give the command every time ?</a:t>
            </a:r>
            <a:endParaRPr lang="vi-VN" sz="5400" dirty="0">
              <a:latin typeface="+mj-lt"/>
            </a:endParaRPr>
          </a:p>
        </p:txBody>
      </p:sp>
      <p:sp>
        <p:nvSpPr>
          <p:cNvPr id="9" name="Rectangle 1"/>
          <p:cNvSpPr>
            <a:spLocks/>
          </p:cNvSpPr>
          <p:nvPr/>
        </p:nvSpPr>
        <p:spPr bwMode="auto">
          <a:xfrm>
            <a:off x="1675274" y="1108042"/>
            <a:ext cx="273792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80201" y="2579321"/>
            <a:ext cx="10048846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Giving command every time Mr. Son meets somebody </a:t>
            </a:r>
            <a:r>
              <a:rPr lang="en-US" sz="6000" dirty="0">
                <a:latin typeface="+mj-lt"/>
              </a:rPr>
              <a:t>is pretty </a:t>
            </a:r>
            <a:r>
              <a:rPr lang="en-US" sz="6000" dirty="0" smtClean="0">
                <a:latin typeface="+mj-lt"/>
              </a:rPr>
              <a:t>inconvenient.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6000" dirty="0" smtClean="0">
              <a:latin typeface="+mj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Is there a way that can help Mr. Son Identify person more comfortably ? Or “Hand-free” ?</a:t>
            </a:r>
          </a:p>
        </p:txBody>
      </p:sp>
    </p:spTree>
    <p:extLst>
      <p:ext uri="{BB962C8B-B14F-4D97-AF65-F5344CB8AC3E}">
        <p14:creationId xmlns:p14="http://schemas.microsoft.com/office/powerpoint/2010/main" val="122210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431849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Proposal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43920" y="5805205"/>
            <a:ext cx="144818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Real-time Identification Process</a:t>
            </a:r>
            <a:endParaRPr lang="vi-VN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36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431849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Proposal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33" y="3732307"/>
            <a:ext cx="5277531" cy="1152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040396" y="4915773"/>
            <a:ext cx="262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System</a:t>
            </a:r>
            <a:endParaRPr lang="vi-VN" sz="5400" dirty="0"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469920" y="4308800"/>
            <a:ext cx="14453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07920" y="2385494"/>
            <a:ext cx="7127144" cy="378565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Detect </a:t>
            </a:r>
            <a:r>
              <a:rPr lang="en-US" sz="6000" smtClean="0">
                <a:latin typeface="+mj-lt"/>
              </a:rPr>
              <a:t>Person </a:t>
            </a:r>
            <a:r>
              <a:rPr lang="en-US" sz="6000" smtClean="0">
                <a:latin typeface="+mj-lt"/>
              </a:rPr>
              <a:t>Face </a:t>
            </a:r>
            <a:r>
              <a:rPr lang="en-US" sz="6000" b="1" dirty="0" smtClean="0">
                <a:solidFill>
                  <a:srgbClr val="FF0000"/>
                </a:solidFill>
                <a:latin typeface="+mj-lt"/>
              </a:rPr>
              <a:t>Continuously</a:t>
            </a:r>
            <a:r>
              <a:rPr lang="en-US" sz="6000" b="1" smtClean="0">
                <a:solidFill>
                  <a:srgbClr val="FF0000"/>
                </a:solidFill>
                <a:latin typeface="+mj-lt"/>
              </a:rPr>
              <a:t/>
            </a:r>
            <a:br>
              <a:rPr lang="en-US" sz="6000" b="1" smtClean="0">
                <a:solidFill>
                  <a:srgbClr val="FF0000"/>
                </a:solidFill>
                <a:latin typeface="+mj-lt"/>
              </a:rPr>
            </a:br>
            <a:r>
              <a:rPr lang="en-US" sz="600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sz="6000" b="1" smtClean="0">
                <a:solidFill>
                  <a:srgbClr val="FF0000"/>
                </a:solidFill>
                <a:latin typeface="+mj-lt"/>
              </a:rPr>
              <a:t> </a:t>
            </a:r>
          </a:p>
          <a:p>
            <a:pPr algn="ctr"/>
            <a:r>
              <a:rPr lang="en-US" sz="6000" b="1" smtClean="0">
                <a:solidFill>
                  <a:srgbClr val="FF0000"/>
                </a:solidFill>
                <a:latin typeface="+mj-lt"/>
              </a:rPr>
              <a:t>Automatically</a:t>
            </a:r>
            <a:endParaRPr lang="vi-VN" sz="60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490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431849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Proposal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33" y="3732307"/>
            <a:ext cx="5277531" cy="1152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040396" y="4915773"/>
            <a:ext cx="262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System</a:t>
            </a:r>
            <a:endParaRPr lang="vi-VN" sz="5400" dirty="0"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69920" y="4308800"/>
            <a:ext cx="14453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635064" y="4308800"/>
            <a:ext cx="17121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861282" y="2847159"/>
            <a:ext cx="5056340" cy="286232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Describe the Person back to the blind</a:t>
            </a:r>
            <a:endParaRPr lang="vi-VN" sz="60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07920" y="2385494"/>
            <a:ext cx="7127144" cy="378565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Detect </a:t>
            </a:r>
            <a:r>
              <a:rPr lang="en-US" sz="6000" smtClean="0">
                <a:latin typeface="+mj-lt"/>
              </a:rPr>
              <a:t>Person </a:t>
            </a:r>
            <a:r>
              <a:rPr lang="en-US" sz="6000" smtClean="0">
                <a:latin typeface="+mj-lt"/>
              </a:rPr>
              <a:t>Face </a:t>
            </a:r>
            <a:r>
              <a:rPr lang="en-US" sz="6000" b="1" dirty="0" smtClean="0">
                <a:solidFill>
                  <a:srgbClr val="FF0000"/>
                </a:solidFill>
                <a:latin typeface="+mj-lt"/>
              </a:rPr>
              <a:t>Continuously</a:t>
            </a:r>
            <a:r>
              <a:rPr lang="en-US" sz="6000" b="1" smtClean="0">
                <a:solidFill>
                  <a:srgbClr val="FF0000"/>
                </a:solidFill>
                <a:latin typeface="+mj-lt"/>
              </a:rPr>
              <a:t/>
            </a:r>
            <a:br>
              <a:rPr lang="en-US" sz="6000" b="1" smtClean="0">
                <a:solidFill>
                  <a:srgbClr val="FF0000"/>
                </a:solidFill>
                <a:latin typeface="+mj-lt"/>
              </a:rPr>
            </a:br>
            <a:r>
              <a:rPr lang="en-US" sz="600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sz="6000" b="1" smtClean="0">
                <a:solidFill>
                  <a:srgbClr val="FF0000"/>
                </a:solidFill>
                <a:latin typeface="+mj-lt"/>
              </a:rPr>
              <a:t> </a:t>
            </a:r>
          </a:p>
          <a:p>
            <a:pPr algn="ctr"/>
            <a:r>
              <a:rPr lang="en-US" sz="6000" b="1" smtClean="0">
                <a:solidFill>
                  <a:srgbClr val="FF0000"/>
                </a:solidFill>
                <a:latin typeface="+mj-lt"/>
              </a:rPr>
              <a:t>Automatically</a:t>
            </a:r>
            <a:endParaRPr lang="vi-VN" sz="60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245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431849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Proposal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33" y="3732307"/>
            <a:ext cx="5277531" cy="1152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040396" y="4915773"/>
            <a:ext cx="262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System</a:t>
            </a:r>
            <a:endParaRPr lang="vi-VN" sz="5400" dirty="0"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69920" y="4308800"/>
            <a:ext cx="14453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635064" y="4308800"/>
            <a:ext cx="17121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861282" y="2847159"/>
            <a:ext cx="5056340" cy="286232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Describe the Person back to the blind</a:t>
            </a:r>
            <a:endParaRPr lang="vi-VN" sz="6000" dirty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443815" y="6109748"/>
            <a:ext cx="0" cy="20700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347214" y="8580027"/>
            <a:ext cx="6193202" cy="378565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Blind user does not have to give command every time</a:t>
            </a:r>
            <a:endParaRPr lang="vi-VN" sz="60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07920" y="2385494"/>
            <a:ext cx="7127144" cy="378565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Detect </a:t>
            </a:r>
            <a:r>
              <a:rPr lang="en-US" sz="6000" smtClean="0">
                <a:latin typeface="+mj-lt"/>
              </a:rPr>
              <a:t>Person </a:t>
            </a:r>
            <a:r>
              <a:rPr lang="en-US" sz="6000" smtClean="0">
                <a:latin typeface="+mj-lt"/>
              </a:rPr>
              <a:t>Face </a:t>
            </a:r>
            <a:r>
              <a:rPr lang="en-US" sz="6000" b="1" dirty="0" smtClean="0">
                <a:solidFill>
                  <a:srgbClr val="FF0000"/>
                </a:solidFill>
                <a:latin typeface="+mj-lt"/>
              </a:rPr>
              <a:t>Continuously</a:t>
            </a:r>
            <a:r>
              <a:rPr lang="en-US" sz="6000" b="1" smtClean="0">
                <a:solidFill>
                  <a:srgbClr val="FF0000"/>
                </a:solidFill>
                <a:latin typeface="+mj-lt"/>
              </a:rPr>
              <a:t/>
            </a:r>
            <a:br>
              <a:rPr lang="en-US" sz="6000" b="1" smtClean="0">
                <a:solidFill>
                  <a:srgbClr val="FF0000"/>
                </a:solidFill>
                <a:latin typeface="+mj-lt"/>
              </a:rPr>
            </a:br>
            <a:r>
              <a:rPr lang="en-US" sz="600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sz="6000" b="1" smtClean="0">
                <a:solidFill>
                  <a:srgbClr val="FF0000"/>
                </a:solidFill>
                <a:latin typeface="+mj-lt"/>
              </a:rPr>
              <a:t> </a:t>
            </a:r>
          </a:p>
          <a:p>
            <a:pPr algn="ctr"/>
            <a:r>
              <a:rPr lang="en-US" sz="6000" b="1" smtClean="0">
                <a:solidFill>
                  <a:srgbClr val="FF0000"/>
                </a:solidFill>
                <a:latin typeface="+mj-lt"/>
              </a:rPr>
              <a:t>Automatically</a:t>
            </a:r>
            <a:endParaRPr lang="vi-VN" sz="60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183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/>
          </p:cNvSpPr>
          <p:nvPr/>
        </p:nvSpPr>
        <p:spPr bwMode="auto">
          <a:xfrm>
            <a:off x="1705754" y="1108042"/>
            <a:ext cx="405078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Introduction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170" name="Picture 2" descr="Kết quả hình ảnh cho ide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9" r="21057" b="32289"/>
          <a:stretch/>
        </p:blipFill>
        <p:spPr bwMode="auto">
          <a:xfrm>
            <a:off x="18288000" y="1108042"/>
            <a:ext cx="3421626" cy="403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78077" y="4732458"/>
            <a:ext cx="157444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600" smtClean="0">
                <a:latin typeface="+mj-lt"/>
              </a:rPr>
              <a:t>Help blind Person interact and communicate with others easily.</a:t>
            </a:r>
          </a:p>
          <a:p>
            <a:endParaRPr lang="en-US" sz="66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446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431849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Proposal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33" y="3732307"/>
            <a:ext cx="5277531" cy="1152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040396" y="4915773"/>
            <a:ext cx="262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System</a:t>
            </a:r>
            <a:endParaRPr lang="vi-VN" sz="5400" dirty="0"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69920" y="4308800"/>
            <a:ext cx="14453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07920" y="2385494"/>
            <a:ext cx="7127144" cy="378565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Detect </a:t>
            </a:r>
            <a:r>
              <a:rPr lang="en-US" sz="6000" smtClean="0">
                <a:latin typeface="+mj-lt"/>
              </a:rPr>
              <a:t>Person </a:t>
            </a:r>
            <a:r>
              <a:rPr lang="en-US" sz="6000" smtClean="0">
                <a:latin typeface="+mj-lt"/>
              </a:rPr>
              <a:t>Face </a:t>
            </a:r>
            <a:r>
              <a:rPr lang="en-US" sz="6000" b="1" dirty="0" smtClean="0">
                <a:solidFill>
                  <a:srgbClr val="FF0000"/>
                </a:solidFill>
                <a:latin typeface="+mj-lt"/>
              </a:rPr>
              <a:t>Continuously</a:t>
            </a:r>
            <a:r>
              <a:rPr lang="en-US" sz="6000" b="1" smtClean="0">
                <a:solidFill>
                  <a:srgbClr val="FF0000"/>
                </a:solidFill>
                <a:latin typeface="+mj-lt"/>
              </a:rPr>
              <a:t/>
            </a:r>
            <a:br>
              <a:rPr lang="en-US" sz="6000" b="1" smtClean="0">
                <a:solidFill>
                  <a:srgbClr val="FF0000"/>
                </a:solidFill>
                <a:latin typeface="+mj-lt"/>
              </a:rPr>
            </a:br>
            <a:r>
              <a:rPr lang="en-US" sz="600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sz="6000" b="1" smtClean="0">
                <a:solidFill>
                  <a:srgbClr val="FF0000"/>
                </a:solidFill>
                <a:latin typeface="+mj-lt"/>
              </a:rPr>
              <a:t> </a:t>
            </a:r>
          </a:p>
          <a:p>
            <a:pPr algn="ctr"/>
            <a:r>
              <a:rPr lang="en-US" sz="6000" b="1" smtClean="0">
                <a:solidFill>
                  <a:srgbClr val="FF0000"/>
                </a:solidFill>
                <a:latin typeface="+mj-lt"/>
              </a:rPr>
              <a:t>Automatically</a:t>
            </a:r>
            <a:endParaRPr lang="vi-VN" sz="60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635064" y="4308800"/>
            <a:ext cx="17121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861282" y="2847159"/>
            <a:ext cx="5056340" cy="286232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Describe the Person back to the blind</a:t>
            </a:r>
            <a:endParaRPr lang="vi-VN" sz="6000" dirty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443815" y="6109748"/>
            <a:ext cx="0" cy="20700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347214" y="8580027"/>
            <a:ext cx="6193202" cy="378565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Blind user does not have to give command every time</a:t>
            </a:r>
            <a:endParaRPr lang="vi-VN" sz="6000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4188724" y="10538873"/>
            <a:ext cx="27316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82717" y="9503357"/>
            <a:ext cx="6879193" cy="193899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Hand-free, more convenient </a:t>
            </a:r>
            <a:endParaRPr lang="vi-VN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854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509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74" y="2987040"/>
            <a:ext cx="1828800" cy="1828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96321" y="460221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Camera</a:t>
            </a:r>
            <a:endParaRPr lang="vi-VN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825524" y="3851600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00834" y="2620235"/>
            <a:ext cx="29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Continuously Streaming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174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74" y="2987040"/>
            <a:ext cx="1828800" cy="1828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96321" y="460221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Camera</a:t>
            </a:r>
            <a:endParaRPr lang="vi-VN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825524" y="3851600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00834" y="2620235"/>
            <a:ext cx="29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Continuously Streaming</a:t>
            </a:r>
            <a:endParaRPr lang="vi-VN" dirty="0">
              <a:latin typeface="+mj-lt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70" y="3388716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9" name="Straight Connector 38"/>
          <p:cNvCxnSpPr>
            <a:stCxn id="34" idx="3"/>
          </p:cNvCxnSpPr>
          <p:nvPr/>
        </p:nvCxnSpPr>
        <p:spPr>
          <a:xfrm>
            <a:off x="12169136" y="3820564"/>
            <a:ext cx="10610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458575" y="2606900"/>
            <a:ext cx="175545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3214030" y="2591660"/>
            <a:ext cx="0" cy="12003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1458575" y="2606900"/>
            <a:ext cx="0" cy="7818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214030" y="2510415"/>
            <a:ext cx="29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Detect Human Face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833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74" y="2987040"/>
            <a:ext cx="1828800" cy="1828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96321" y="460221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Camera</a:t>
            </a:r>
            <a:endParaRPr lang="vi-VN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825524" y="3851600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00834" y="2620235"/>
            <a:ext cx="29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Continuously Streaming</a:t>
            </a:r>
            <a:endParaRPr lang="vi-VN" dirty="0">
              <a:latin typeface="+mj-lt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70" y="3388716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9" name="Straight Connector 38"/>
          <p:cNvCxnSpPr>
            <a:stCxn id="34" idx="3"/>
          </p:cNvCxnSpPr>
          <p:nvPr/>
        </p:nvCxnSpPr>
        <p:spPr>
          <a:xfrm>
            <a:off x="12169136" y="3820564"/>
            <a:ext cx="10610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458575" y="2606900"/>
            <a:ext cx="175545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3214030" y="2591660"/>
            <a:ext cx="0" cy="12003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1458575" y="2606900"/>
            <a:ext cx="0" cy="7818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214030" y="2510415"/>
            <a:ext cx="29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Detect Human Face</a:t>
            </a:r>
            <a:endParaRPr lang="vi-VN" dirty="0">
              <a:latin typeface="+mj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0233408" y="4252411"/>
            <a:ext cx="0" cy="12003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233408" y="5452740"/>
            <a:ext cx="64078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771136" y="4768269"/>
            <a:ext cx="37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Capture Picture</a:t>
            </a:r>
            <a:endParaRPr lang="vi-VN" dirty="0"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2526" y="3986291"/>
            <a:ext cx="4667568" cy="259743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6790029" y="6025723"/>
            <a:ext cx="5252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latin typeface="+mj-lt"/>
              </a:rPr>
              <a:t>Microsoft Cognitive Service</a:t>
            </a:r>
            <a:endParaRPr lang="vi-VN" sz="28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14584" r="16696" b="14644"/>
          <a:stretch/>
        </p:blipFill>
        <p:spPr>
          <a:xfrm>
            <a:off x="12762850" y="5614917"/>
            <a:ext cx="1597344" cy="21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74" y="2987040"/>
            <a:ext cx="1828800" cy="1828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96321" y="460221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Camera</a:t>
            </a:r>
            <a:endParaRPr lang="vi-VN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825524" y="3851600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00834" y="2620235"/>
            <a:ext cx="29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Continuously Streaming</a:t>
            </a:r>
            <a:endParaRPr lang="vi-VN" dirty="0">
              <a:latin typeface="+mj-lt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70" y="3388716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9" name="Straight Connector 38"/>
          <p:cNvCxnSpPr>
            <a:stCxn id="34" idx="3"/>
          </p:cNvCxnSpPr>
          <p:nvPr/>
        </p:nvCxnSpPr>
        <p:spPr>
          <a:xfrm>
            <a:off x="12169136" y="3820564"/>
            <a:ext cx="10610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458575" y="2606900"/>
            <a:ext cx="175545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3214030" y="2591660"/>
            <a:ext cx="0" cy="12003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1458575" y="2606900"/>
            <a:ext cx="0" cy="7818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214030" y="2510415"/>
            <a:ext cx="29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Detect Human Face</a:t>
            </a:r>
            <a:endParaRPr lang="vi-VN" dirty="0">
              <a:latin typeface="+mj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0233408" y="4252411"/>
            <a:ext cx="0" cy="12003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233408" y="5452740"/>
            <a:ext cx="64078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771136" y="4768269"/>
            <a:ext cx="37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Capture Picture</a:t>
            </a:r>
            <a:endParaRPr lang="vi-VN" dirty="0"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2526" y="3986291"/>
            <a:ext cx="4667568" cy="259743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6790029" y="6025723"/>
            <a:ext cx="5252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latin typeface="+mj-lt"/>
              </a:rPr>
              <a:t>Microsoft Cognitive Service</a:t>
            </a:r>
            <a:endParaRPr lang="vi-VN" sz="2800" b="1" dirty="0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9320258" y="6548944"/>
            <a:ext cx="0" cy="24236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29775" y="8979125"/>
            <a:ext cx="96904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658350" y="4248942"/>
            <a:ext cx="0" cy="47267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954966" y="9149199"/>
            <a:ext cx="37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Response Result </a:t>
            </a:r>
            <a:endParaRPr lang="vi-VN" dirty="0">
              <a:latin typeface="+mj-lt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14584" r="16696" b="14644"/>
          <a:stretch/>
        </p:blipFill>
        <p:spPr>
          <a:xfrm>
            <a:off x="12762850" y="5614917"/>
            <a:ext cx="1597344" cy="21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7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74" y="2987040"/>
            <a:ext cx="1828800" cy="1828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96321" y="460221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Camera</a:t>
            </a:r>
            <a:endParaRPr lang="vi-VN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825524" y="3851600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00834" y="2620235"/>
            <a:ext cx="29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Continuously Streaming</a:t>
            </a:r>
            <a:endParaRPr lang="vi-VN" dirty="0">
              <a:latin typeface="+mj-lt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70" y="3388716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9" name="Straight Connector 38"/>
          <p:cNvCxnSpPr>
            <a:stCxn id="34" idx="3"/>
          </p:cNvCxnSpPr>
          <p:nvPr/>
        </p:nvCxnSpPr>
        <p:spPr>
          <a:xfrm>
            <a:off x="12169136" y="3820564"/>
            <a:ext cx="10610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458575" y="2606900"/>
            <a:ext cx="175545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3214030" y="2591660"/>
            <a:ext cx="0" cy="12003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1458575" y="2606900"/>
            <a:ext cx="0" cy="7818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214030" y="2510415"/>
            <a:ext cx="29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Detect Human Face</a:t>
            </a:r>
            <a:endParaRPr lang="vi-VN" dirty="0">
              <a:latin typeface="+mj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0233408" y="4252411"/>
            <a:ext cx="0" cy="12003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233408" y="5452740"/>
            <a:ext cx="64078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771136" y="4768269"/>
            <a:ext cx="37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Capture Picture</a:t>
            </a:r>
            <a:endParaRPr lang="vi-VN" dirty="0">
              <a:latin typeface="+mj-l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14584" r="16696" b="14644"/>
          <a:stretch/>
        </p:blipFill>
        <p:spPr>
          <a:xfrm>
            <a:off x="12762850" y="5614917"/>
            <a:ext cx="1597344" cy="21654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2526" y="3986291"/>
            <a:ext cx="4667568" cy="259743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6790029" y="6025723"/>
            <a:ext cx="5252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latin typeface="+mj-lt"/>
              </a:rPr>
              <a:t>Microsoft Cognitive Service</a:t>
            </a:r>
            <a:endParaRPr lang="vi-VN" sz="2800" b="1" dirty="0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9320258" y="6548944"/>
            <a:ext cx="0" cy="24236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29775" y="8979125"/>
            <a:ext cx="96904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658350" y="4248942"/>
            <a:ext cx="0" cy="47267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954966" y="9149199"/>
            <a:ext cx="37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Response Result </a:t>
            </a:r>
            <a:endParaRPr lang="vi-VN" dirty="0"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74" y="8826033"/>
            <a:ext cx="2780959" cy="278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83652" y="11283826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Blind user</a:t>
            </a:r>
            <a:endParaRPr lang="vi-VN" dirty="0">
              <a:latin typeface="+mj-lt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592252" y="4252411"/>
            <a:ext cx="0" cy="55431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52" y="9795530"/>
            <a:ext cx="1828800" cy="1828800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 flipH="1">
            <a:off x="3749646" y="10728923"/>
            <a:ext cx="3569365" cy="50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13" y="9543205"/>
            <a:ext cx="1144725" cy="114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2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38175" y="4724400"/>
            <a:ext cx="13348527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u="sng" dirty="0" smtClean="0">
                <a:latin typeface="+mj-lt"/>
              </a:rPr>
              <a:t>Demo</a:t>
            </a:r>
            <a:endParaRPr lang="en-US" sz="8000" b="1" u="sng" dirty="0" smtClean="0">
              <a:latin typeface="+mj-lt"/>
            </a:endParaRPr>
          </a:p>
          <a:p>
            <a:pPr algn="ctr"/>
            <a:endParaRPr lang="en-US" sz="6000" b="1" u="sng" dirty="0" smtClean="0">
              <a:latin typeface="+mj-lt"/>
            </a:endParaRPr>
          </a:p>
          <a:p>
            <a:pPr algn="ctr"/>
            <a:r>
              <a:rPr lang="en-US" sz="8000" dirty="0" smtClean="0">
                <a:latin typeface="+mj-lt"/>
              </a:rPr>
              <a:t>Real-time Identifying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07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1"/>
          <p:cNvSpPr>
            <a:spLocks noChangeArrowheads="1"/>
          </p:cNvSpPr>
          <p:nvPr/>
        </p:nvSpPr>
        <p:spPr bwMode="auto">
          <a:xfrm>
            <a:off x="20256812" y="7486166"/>
            <a:ext cx="596746" cy="186267"/>
          </a:xfrm>
          <a:custGeom>
            <a:avLst/>
            <a:gdLst>
              <a:gd name="T0" fmla="*/ 79390273 w 623"/>
              <a:gd name="T1" fmla="*/ 5558896 h 192"/>
              <a:gd name="T2" fmla="*/ 79390273 w 623"/>
              <a:gd name="T3" fmla="*/ 5558896 h 192"/>
              <a:gd name="T4" fmla="*/ 70224771 w 623"/>
              <a:gd name="T5" fmla="*/ 11117428 h 192"/>
              <a:gd name="T6" fmla="*/ 51119497 w 623"/>
              <a:gd name="T7" fmla="*/ 0 h 192"/>
              <a:gd name="T8" fmla="*/ 40146764 w 623"/>
              <a:gd name="T9" fmla="*/ 6485136 h 192"/>
              <a:gd name="T10" fmla="*/ 29174391 w 623"/>
              <a:gd name="T11" fmla="*/ 0 h 192"/>
              <a:gd name="T12" fmla="*/ 10069117 w 623"/>
              <a:gd name="T13" fmla="*/ 11117428 h 192"/>
              <a:gd name="T14" fmla="*/ 1807231 w 623"/>
              <a:gd name="T15" fmla="*/ 5558896 h 192"/>
              <a:gd name="T16" fmla="*/ 21816121 w 623"/>
              <a:gd name="T17" fmla="*/ 25279152 h 192"/>
              <a:gd name="T18" fmla="*/ 40146764 w 623"/>
              <a:gd name="T19" fmla="*/ 15882144 h 192"/>
              <a:gd name="T20" fmla="*/ 59252038 w 623"/>
              <a:gd name="T21" fmla="*/ 25279152 h 192"/>
              <a:gd name="T22" fmla="*/ 79390273 w 623"/>
              <a:gd name="T23" fmla="*/ 5558896 h 1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23" h="192">
                <a:moveTo>
                  <a:pt x="615" y="42"/>
                </a:moveTo>
                <a:lnTo>
                  <a:pt x="615" y="42"/>
                </a:lnTo>
                <a:cubicBezTo>
                  <a:pt x="601" y="42"/>
                  <a:pt x="587" y="84"/>
                  <a:pt x="544" y="84"/>
                </a:cubicBezTo>
                <a:cubicBezTo>
                  <a:pt x="495" y="84"/>
                  <a:pt x="473" y="0"/>
                  <a:pt x="396" y="0"/>
                </a:cubicBezTo>
                <a:cubicBezTo>
                  <a:pt x="339" y="0"/>
                  <a:pt x="318" y="49"/>
                  <a:pt x="311" y="49"/>
                </a:cubicBezTo>
                <a:cubicBezTo>
                  <a:pt x="311" y="49"/>
                  <a:pt x="290" y="0"/>
                  <a:pt x="226" y="0"/>
                </a:cubicBezTo>
                <a:cubicBezTo>
                  <a:pt x="148" y="0"/>
                  <a:pt x="127" y="84"/>
                  <a:pt x="78" y="84"/>
                </a:cubicBezTo>
                <a:cubicBezTo>
                  <a:pt x="42" y="84"/>
                  <a:pt x="21" y="42"/>
                  <a:pt x="14" y="42"/>
                </a:cubicBezTo>
                <a:cubicBezTo>
                  <a:pt x="0" y="49"/>
                  <a:pt x="35" y="191"/>
                  <a:pt x="169" y="191"/>
                </a:cubicBezTo>
                <a:cubicBezTo>
                  <a:pt x="254" y="191"/>
                  <a:pt x="304" y="120"/>
                  <a:pt x="311" y="120"/>
                </a:cubicBezTo>
                <a:cubicBezTo>
                  <a:pt x="318" y="120"/>
                  <a:pt x="375" y="191"/>
                  <a:pt x="459" y="191"/>
                </a:cubicBezTo>
                <a:cubicBezTo>
                  <a:pt x="594" y="191"/>
                  <a:pt x="622" y="49"/>
                  <a:pt x="615" y="4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387" name="Freeform 2"/>
          <p:cNvSpPr>
            <a:spLocks noChangeArrowheads="1"/>
          </p:cNvSpPr>
          <p:nvPr/>
        </p:nvSpPr>
        <p:spPr bwMode="auto">
          <a:xfrm>
            <a:off x="19249542" y="7405734"/>
            <a:ext cx="584048" cy="347133"/>
          </a:xfrm>
          <a:custGeom>
            <a:avLst/>
            <a:gdLst>
              <a:gd name="T0" fmla="*/ 74925449 w 609"/>
              <a:gd name="T1" fmla="*/ 26655946 h 361"/>
              <a:gd name="T2" fmla="*/ 74925449 w 609"/>
              <a:gd name="T3" fmla="*/ 26655946 h 361"/>
              <a:gd name="T4" fmla="*/ 25622062 w 609"/>
              <a:gd name="T5" fmla="*/ 26655946 h 361"/>
              <a:gd name="T6" fmla="*/ 25622062 w 609"/>
              <a:gd name="T7" fmla="*/ 26655946 h 361"/>
              <a:gd name="T8" fmla="*/ 21869369 w 609"/>
              <a:gd name="T9" fmla="*/ 22885198 h 361"/>
              <a:gd name="T10" fmla="*/ 25622062 w 609"/>
              <a:gd name="T11" fmla="*/ 19244264 h 361"/>
              <a:gd name="T12" fmla="*/ 25622062 w 609"/>
              <a:gd name="T13" fmla="*/ 19244264 h 361"/>
              <a:gd name="T14" fmla="*/ 74925449 w 609"/>
              <a:gd name="T15" fmla="*/ 19244264 h 361"/>
              <a:gd name="T16" fmla="*/ 78678142 w 609"/>
              <a:gd name="T17" fmla="*/ 22885198 h 361"/>
              <a:gd name="T18" fmla="*/ 74925449 w 609"/>
              <a:gd name="T19" fmla="*/ 26655946 h 361"/>
              <a:gd name="T20" fmla="*/ 74925449 w 609"/>
              <a:gd name="T21" fmla="*/ 7281506 h 361"/>
              <a:gd name="T22" fmla="*/ 74925449 w 609"/>
              <a:gd name="T23" fmla="*/ 7281506 h 361"/>
              <a:gd name="T24" fmla="*/ 25622062 w 609"/>
              <a:gd name="T25" fmla="*/ 7281506 h 361"/>
              <a:gd name="T26" fmla="*/ 25622062 w 609"/>
              <a:gd name="T27" fmla="*/ 7281506 h 361"/>
              <a:gd name="T28" fmla="*/ 21869369 w 609"/>
              <a:gd name="T29" fmla="*/ 3640933 h 361"/>
              <a:gd name="T30" fmla="*/ 25622062 w 609"/>
              <a:gd name="T31" fmla="*/ 0 h 361"/>
              <a:gd name="T32" fmla="*/ 25622062 w 609"/>
              <a:gd name="T33" fmla="*/ 0 h 361"/>
              <a:gd name="T34" fmla="*/ 74925449 w 609"/>
              <a:gd name="T35" fmla="*/ 0 h 361"/>
              <a:gd name="T36" fmla="*/ 78678142 w 609"/>
              <a:gd name="T37" fmla="*/ 3640933 h 361"/>
              <a:gd name="T38" fmla="*/ 74925449 w 609"/>
              <a:gd name="T39" fmla="*/ 7281506 h 361"/>
              <a:gd name="T40" fmla="*/ 10999436 w 609"/>
              <a:gd name="T41" fmla="*/ 46810353 h 361"/>
              <a:gd name="T42" fmla="*/ 10999436 w 609"/>
              <a:gd name="T43" fmla="*/ 46810353 h 361"/>
              <a:gd name="T44" fmla="*/ 10999436 w 609"/>
              <a:gd name="T45" fmla="*/ 46810353 h 361"/>
              <a:gd name="T46" fmla="*/ 3623191 w 609"/>
              <a:gd name="T47" fmla="*/ 46810353 h 361"/>
              <a:gd name="T48" fmla="*/ 0 w 609"/>
              <a:gd name="T49" fmla="*/ 43169780 h 361"/>
              <a:gd name="T50" fmla="*/ 3623191 w 609"/>
              <a:gd name="T51" fmla="*/ 39528847 h 361"/>
              <a:gd name="T52" fmla="*/ 10999436 w 609"/>
              <a:gd name="T53" fmla="*/ 39528847 h 361"/>
              <a:gd name="T54" fmla="*/ 10999436 w 609"/>
              <a:gd name="T55" fmla="*/ 39528847 h 361"/>
              <a:gd name="T56" fmla="*/ 14622627 w 609"/>
              <a:gd name="T57" fmla="*/ 43169780 h 361"/>
              <a:gd name="T58" fmla="*/ 10999436 w 609"/>
              <a:gd name="T59" fmla="*/ 46810353 h 361"/>
              <a:gd name="T60" fmla="*/ 10999436 w 609"/>
              <a:gd name="T61" fmla="*/ 26655946 h 361"/>
              <a:gd name="T62" fmla="*/ 10999436 w 609"/>
              <a:gd name="T63" fmla="*/ 26655946 h 361"/>
              <a:gd name="T64" fmla="*/ 10999436 w 609"/>
              <a:gd name="T65" fmla="*/ 26655946 h 361"/>
              <a:gd name="T66" fmla="*/ 3623191 w 609"/>
              <a:gd name="T67" fmla="*/ 26655946 h 361"/>
              <a:gd name="T68" fmla="*/ 0 w 609"/>
              <a:gd name="T69" fmla="*/ 22885198 h 361"/>
              <a:gd name="T70" fmla="*/ 3623191 w 609"/>
              <a:gd name="T71" fmla="*/ 19244264 h 361"/>
              <a:gd name="T72" fmla="*/ 10999436 w 609"/>
              <a:gd name="T73" fmla="*/ 19244264 h 361"/>
              <a:gd name="T74" fmla="*/ 10999436 w 609"/>
              <a:gd name="T75" fmla="*/ 19244264 h 361"/>
              <a:gd name="T76" fmla="*/ 14622627 w 609"/>
              <a:gd name="T77" fmla="*/ 22885198 h 361"/>
              <a:gd name="T78" fmla="*/ 10999436 w 609"/>
              <a:gd name="T79" fmla="*/ 26655946 h 361"/>
              <a:gd name="T80" fmla="*/ 10999436 w 609"/>
              <a:gd name="T81" fmla="*/ 7281506 h 361"/>
              <a:gd name="T82" fmla="*/ 10999436 w 609"/>
              <a:gd name="T83" fmla="*/ 7281506 h 361"/>
              <a:gd name="T84" fmla="*/ 10999436 w 609"/>
              <a:gd name="T85" fmla="*/ 7281506 h 361"/>
              <a:gd name="T86" fmla="*/ 3623191 w 609"/>
              <a:gd name="T87" fmla="*/ 7281506 h 361"/>
              <a:gd name="T88" fmla="*/ 0 w 609"/>
              <a:gd name="T89" fmla="*/ 3640933 h 361"/>
              <a:gd name="T90" fmla="*/ 3623191 w 609"/>
              <a:gd name="T91" fmla="*/ 0 h 361"/>
              <a:gd name="T92" fmla="*/ 10999436 w 609"/>
              <a:gd name="T93" fmla="*/ 0 h 361"/>
              <a:gd name="T94" fmla="*/ 10999436 w 609"/>
              <a:gd name="T95" fmla="*/ 0 h 361"/>
              <a:gd name="T96" fmla="*/ 14622627 w 609"/>
              <a:gd name="T97" fmla="*/ 3640933 h 361"/>
              <a:gd name="T98" fmla="*/ 10999436 w 609"/>
              <a:gd name="T99" fmla="*/ 7281506 h 361"/>
              <a:gd name="T100" fmla="*/ 25622062 w 609"/>
              <a:gd name="T101" fmla="*/ 46810353 h 361"/>
              <a:gd name="T102" fmla="*/ 25622062 w 609"/>
              <a:gd name="T103" fmla="*/ 46810353 h 361"/>
              <a:gd name="T104" fmla="*/ 21869369 w 609"/>
              <a:gd name="T105" fmla="*/ 43169780 h 361"/>
              <a:gd name="T106" fmla="*/ 25622062 w 609"/>
              <a:gd name="T107" fmla="*/ 39528847 h 361"/>
              <a:gd name="T108" fmla="*/ 25622062 w 609"/>
              <a:gd name="T109" fmla="*/ 39528847 h 361"/>
              <a:gd name="T110" fmla="*/ 74925449 w 609"/>
              <a:gd name="T111" fmla="*/ 39528847 h 361"/>
              <a:gd name="T112" fmla="*/ 78678142 w 609"/>
              <a:gd name="T113" fmla="*/ 43169780 h 361"/>
              <a:gd name="T114" fmla="*/ 74925449 w 609"/>
              <a:gd name="T115" fmla="*/ 46810353 h 361"/>
              <a:gd name="T116" fmla="*/ 25622062 w 609"/>
              <a:gd name="T117" fmla="*/ 46810353 h 36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609" h="361">
                <a:moveTo>
                  <a:pt x="579" y="205"/>
                </a:moveTo>
                <a:lnTo>
                  <a:pt x="579" y="205"/>
                </a:lnTo>
                <a:cubicBezTo>
                  <a:pt x="198" y="205"/>
                  <a:pt x="198" y="205"/>
                  <a:pt x="198" y="205"/>
                </a:cubicBezTo>
                <a:cubicBezTo>
                  <a:pt x="184" y="205"/>
                  <a:pt x="169" y="198"/>
                  <a:pt x="169" y="176"/>
                </a:cubicBezTo>
                <a:cubicBezTo>
                  <a:pt x="169" y="162"/>
                  <a:pt x="184" y="148"/>
                  <a:pt x="198" y="148"/>
                </a:cubicBezTo>
                <a:cubicBezTo>
                  <a:pt x="579" y="148"/>
                  <a:pt x="579" y="148"/>
                  <a:pt x="579" y="148"/>
                </a:cubicBezTo>
                <a:cubicBezTo>
                  <a:pt x="594" y="148"/>
                  <a:pt x="608" y="162"/>
                  <a:pt x="608" y="176"/>
                </a:cubicBezTo>
                <a:cubicBezTo>
                  <a:pt x="608" y="198"/>
                  <a:pt x="594" y="205"/>
                  <a:pt x="579" y="205"/>
                </a:cubicBezTo>
                <a:close/>
                <a:moveTo>
                  <a:pt x="579" y="56"/>
                </a:moveTo>
                <a:lnTo>
                  <a:pt x="579" y="56"/>
                </a:lnTo>
                <a:cubicBezTo>
                  <a:pt x="198" y="56"/>
                  <a:pt x="198" y="56"/>
                  <a:pt x="198" y="56"/>
                </a:cubicBezTo>
                <a:cubicBezTo>
                  <a:pt x="184" y="56"/>
                  <a:pt x="169" y="42"/>
                  <a:pt x="169" y="28"/>
                </a:cubicBezTo>
                <a:cubicBezTo>
                  <a:pt x="169" y="14"/>
                  <a:pt x="184" y="0"/>
                  <a:pt x="198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94" y="0"/>
                  <a:pt x="608" y="14"/>
                  <a:pt x="608" y="28"/>
                </a:cubicBezTo>
                <a:cubicBezTo>
                  <a:pt x="608" y="42"/>
                  <a:pt x="594" y="56"/>
                  <a:pt x="579" y="56"/>
                </a:cubicBezTo>
                <a:close/>
                <a:moveTo>
                  <a:pt x="85" y="360"/>
                </a:moveTo>
                <a:lnTo>
                  <a:pt x="85" y="360"/>
                </a:lnTo>
                <a:cubicBezTo>
                  <a:pt x="28" y="360"/>
                  <a:pt x="28" y="360"/>
                  <a:pt x="28" y="360"/>
                </a:cubicBezTo>
                <a:cubicBezTo>
                  <a:pt x="14" y="360"/>
                  <a:pt x="0" y="346"/>
                  <a:pt x="0" y="332"/>
                </a:cubicBezTo>
                <a:cubicBezTo>
                  <a:pt x="0" y="311"/>
                  <a:pt x="14" y="304"/>
                  <a:pt x="28" y="304"/>
                </a:cubicBezTo>
                <a:cubicBezTo>
                  <a:pt x="85" y="304"/>
                  <a:pt x="85" y="304"/>
                  <a:pt x="85" y="304"/>
                </a:cubicBezTo>
                <a:cubicBezTo>
                  <a:pt x="106" y="304"/>
                  <a:pt x="113" y="311"/>
                  <a:pt x="113" y="332"/>
                </a:cubicBezTo>
                <a:cubicBezTo>
                  <a:pt x="113" y="346"/>
                  <a:pt x="106" y="360"/>
                  <a:pt x="85" y="360"/>
                </a:cubicBezTo>
                <a:close/>
                <a:moveTo>
                  <a:pt x="85" y="205"/>
                </a:moveTo>
                <a:lnTo>
                  <a:pt x="85" y="205"/>
                </a:lnTo>
                <a:cubicBezTo>
                  <a:pt x="28" y="205"/>
                  <a:pt x="28" y="205"/>
                  <a:pt x="28" y="205"/>
                </a:cubicBezTo>
                <a:cubicBezTo>
                  <a:pt x="14" y="205"/>
                  <a:pt x="0" y="198"/>
                  <a:pt x="0" y="176"/>
                </a:cubicBezTo>
                <a:cubicBezTo>
                  <a:pt x="0" y="162"/>
                  <a:pt x="14" y="148"/>
                  <a:pt x="28" y="148"/>
                </a:cubicBezTo>
                <a:cubicBezTo>
                  <a:pt x="85" y="148"/>
                  <a:pt x="85" y="148"/>
                  <a:pt x="85" y="148"/>
                </a:cubicBezTo>
                <a:cubicBezTo>
                  <a:pt x="106" y="148"/>
                  <a:pt x="113" y="162"/>
                  <a:pt x="113" y="176"/>
                </a:cubicBezTo>
                <a:cubicBezTo>
                  <a:pt x="113" y="198"/>
                  <a:pt x="106" y="205"/>
                  <a:pt x="85" y="205"/>
                </a:cubicBezTo>
                <a:close/>
                <a:moveTo>
                  <a:pt x="85" y="56"/>
                </a:moveTo>
                <a:lnTo>
                  <a:pt x="85" y="56"/>
                </a:lnTo>
                <a:cubicBezTo>
                  <a:pt x="28" y="56"/>
                  <a:pt x="28" y="56"/>
                  <a:pt x="28" y="56"/>
                </a:cubicBezTo>
                <a:cubicBezTo>
                  <a:pt x="14" y="56"/>
                  <a:pt x="0" y="42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106" y="0"/>
                  <a:pt x="113" y="14"/>
                  <a:pt x="113" y="28"/>
                </a:cubicBezTo>
                <a:cubicBezTo>
                  <a:pt x="113" y="42"/>
                  <a:pt x="106" y="56"/>
                  <a:pt x="85" y="56"/>
                </a:cubicBezTo>
                <a:close/>
                <a:moveTo>
                  <a:pt x="198" y="360"/>
                </a:moveTo>
                <a:lnTo>
                  <a:pt x="198" y="360"/>
                </a:lnTo>
                <a:cubicBezTo>
                  <a:pt x="184" y="360"/>
                  <a:pt x="169" y="346"/>
                  <a:pt x="169" y="332"/>
                </a:cubicBezTo>
                <a:cubicBezTo>
                  <a:pt x="169" y="311"/>
                  <a:pt x="184" y="304"/>
                  <a:pt x="198" y="304"/>
                </a:cubicBezTo>
                <a:cubicBezTo>
                  <a:pt x="579" y="304"/>
                  <a:pt x="579" y="304"/>
                  <a:pt x="579" y="304"/>
                </a:cubicBezTo>
                <a:cubicBezTo>
                  <a:pt x="594" y="304"/>
                  <a:pt x="608" y="311"/>
                  <a:pt x="608" y="332"/>
                </a:cubicBezTo>
                <a:cubicBezTo>
                  <a:pt x="608" y="346"/>
                  <a:pt x="594" y="360"/>
                  <a:pt x="579" y="360"/>
                </a:cubicBezTo>
                <a:cubicBezTo>
                  <a:pt x="198" y="360"/>
                  <a:pt x="198" y="360"/>
                  <a:pt x="198" y="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388" name="Freeform 3"/>
          <p:cNvSpPr>
            <a:spLocks noChangeArrowheads="1"/>
          </p:cNvSpPr>
          <p:nvPr/>
        </p:nvSpPr>
        <p:spPr bwMode="auto">
          <a:xfrm>
            <a:off x="19397950" y="9454998"/>
            <a:ext cx="579817" cy="347133"/>
          </a:xfrm>
          <a:custGeom>
            <a:avLst/>
            <a:gdLst>
              <a:gd name="T0" fmla="*/ 74657633 w 602"/>
              <a:gd name="T1" fmla="*/ 26655946 h 361"/>
              <a:gd name="T2" fmla="*/ 74657633 w 602"/>
              <a:gd name="T3" fmla="*/ 26655946 h 361"/>
              <a:gd name="T4" fmla="*/ 3654665 w 602"/>
              <a:gd name="T5" fmla="*/ 26655946 h 361"/>
              <a:gd name="T6" fmla="*/ 0 w 602"/>
              <a:gd name="T7" fmla="*/ 22885198 h 361"/>
              <a:gd name="T8" fmla="*/ 3654665 w 602"/>
              <a:gd name="T9" fmla="*/ 19244264 h 361"/>
              <a:gd name="T10" fmla="*/ 74657633 w 602"/>
              <a:gd name="T11" fmla="*/ 19244264 h 361"/>
              <a:gd name="T12" fmla="*/ 78442719 w 602"/>
              <a:gd name="T13" fmla="*/ 22885198 h 361"/>
              <a:gd name="T14" fmla="*/ 74657633 w 602"/>
              <a:gd name="T15" fmla="*/ 26655946 h 361"/>
              <a:gd name="T16" fmla="*/ 74657633 w 602"/>
              <a:gd name="T17" fmla="*/ 7281506 h 361"/>
              <a:gd name="T18" fmla="*/ 74657633 w 602"/>
              <a:gd name="T19" fmla="*/ 7281506 h 361"/>
              <a:gd name="T20" fmla="*/ 3654665 w 602"/>
              <a:gd name="T21" fmla="*/ 7281506 h 361"/>
              <a:gd name="T22" fmla="*/ 0 w 602"/>
              <a:gd name="T23" fmla="*/ 3640933 h 361"/>
              <a:gd name="T24" fmla="*/ 3654665 w 602"/>
              <a:gd name="T25" fmla="*/ 0 h 361"/>
              <a:gd name="T26" fmla="*/ 74657633 w 602"/>
              <a:gd name="T27" fmla="*/ 0 h 361"/>
              <a:gd name="T28" fmla="*/ 78442719 w 602"/>
              <a:gd name="T29" fmla="*/ 3640933 h 361"/>
              <a:gd name="T30" fmla="*/ 74657633 w 602"/>
              <a:gd name="T31" fmla="*/ 7281506 h 361"/>
              <a:gd name="T32" fmla="*/ 3654665 w 602"/>
              <a:gd name="T33" fmla="*/ 39528847 h 361"/>
              <a:gd name="T34" fmla="*/ 3654665 w 602"/>
              <a:gd name="T35" fmla="*/ 39528847 h 361"/>
              <a:gd name="T36" fmla="*/ 74657633 w 602"/>
              <a:gd name="T37" fmla="*/ 39528847 h 361"/>
              <a:gd name="T38" fmla="*/ 78442719 w 602"/>
              <a:gd name="T39" fmla="*/ 43169780 h 361"/>
              <a:gd name="T40" fmla="*/ 74657633 w 602"/>
              <a:gd name="T41" fmla="*/ 46810353 h 361"/>
              <a:gd name="T42" fmla="*/ 3654665 w 602"/>
              <a:gd name="T43" fmla="*/ 46810353 h 361"/>
              <a:gd name="T44" fmla="*/ 0 w 602"/>
              <a:gd name="T45" fmla="*/ 43169780 h 361"/>
              <a:gd name="T46" fmla="*/ 3654665 w 602"/>
              <a:gd name="T47" fmla="*/ 39528847 h 36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602" h="361">
                <a:moveTo>
                  <a:pt x="572" y="205"/>
                </a:moveTo>
                <a:lnTo>
                  <a:pt x="572" y="205"/>
                </a:lnTo>
                <a:cubicBezTo>
                  <a:pt x="28" y="205"/>
                  <a:pt x="28" y="205"/>
                  <a:pt x="28" y="205"/>
                </a:cubicBezTo>
                <a:cubicBezTo>
                  <a:pt x="14" y="205"/>
                  <a:pt x="0" y="198"/>
                  <a:pt x="0" y="176"/>
                </a:cubicBezTo>
                <a:cubicBezTo>
                  <a:pt x="0" y="162"/>
                  <a:pt x="14" y="148"/>
                  <a:pt x="28" y="148"/>
                </a:cubicBezTo>
                <a:cubicBezTo>
                  <a:pt x="572" y="148"/>
                  <a:pt x="572" y="148"/>
                  <a:pt x="572" y="148"/>
                </a:cubicBezTo>
                <a:cubicBezTo>
                  <a:pt x="594" y="148"/>
                  <a:pt x="601" y="162"/>
                  <a:pt x="601" y="176"/>
                </a:cubicBezTo>
                <a:cubicBezTo>
                  <a:pt x="601" y="198"/>
                  <a:pt x="594" y="205"/>
                  <a:pt x="572" y="205"/>
                </a:cubicBezTo>
                <a:close/>
                <a:moveTo>
                  <a:pt x="572" y="56"/>
                </a:moveTo>
                <a:lnTo>
                  <a:pt x="572" y="56"/>
                </a:lnTo>
                <a:cubicBezTo>
                  <a:pt x="28" y="56"/>
                  <a:pt x="28" y="56"/>
                  <a:pt x="28" y="56"/>
                </a:cubicBezTo>
                <a:cubicBezTo>
                  <a:pt x="14" y="56"/>
                  <a:pt x="0" y="42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94" y="0"/>
                  <a:pt x="601" y="14"/>
                  <a:pt x="601" y="28"/>
                </a:cubicBezTo>
                <a:cubicBezTo>
                  <a:pt x="601" y="42"/>
                  <a:pt x="594" y="56"/>
                  <a:pt x="572" y="56"/>
                </a:cubicBezTo>
                <a:close/>
                <a:moveTo>
                  <a:pt x="28" y="304"/>
                </a:moveTo>
                <a:lnTo>
                  <a:pt x="28" y="304"/>
                </a:lnTo>
                <a:cubicBezTo>
                  <a:pt x="572" y="304"/>
                  <a:pt x="572" y="304"/>
                  <a:pt x="572" y="304"/>
                </a:cubicBezTo>
                <a:cubicBezTo>
                  <a:pt x="594" y="304"/>
                  <a:pt x="601" y="311"/>
                  <a:pt x="601" y="332"/>
                </a:cubicBezTo>
                <a:cubicBezTo>
                  <a:pt x="601" y="346"/>
                  <a:pt x="594" y="360"/>
                  <a:pt x="572" y="360"/>
                </a:cubicBezTo>
                <a:cubicBezTo>
                  <a:pt x="28" y="360"/>
                  <a:pt x="28" y="360"/>
                  <a:pt x="28" y="360"/>
                </a:cubicBezTo>
                <a:cubicBezTo>
                  <a:pt x="14" y="360"/>
                  <a:pt x="0" y="346"/>
                  <a:pt x="0" y="332"/>
                </a:cubicBezTo>
                <a:cubicBezTo>
                  <a:pt x="0" y="311"/>
                  <a:pt x="14" y="304"/>
                  <a:pt x="28" y="3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389" name="Freeform 4"/>
          <p:cNvSpPr>
            <a:spLocks noChangeArrowheads="1"/>
          </p:cNvSpPr>
          <p:nvPr/>
        </p:nvSpPr>
        <p:spPr bwMode="auto">
          <a:xfrm>
            <a:off x="20360785" y="8678329"/>
            <a:ext cx="457081" cy="110067"/>
          </a:xfrm>
          <a:custGeom>
            <a:avLst/>
            <a:gdLst>
              <a:gd name="T0" fmla="*/ 54327993 w 475"/>
              <a:gd name="T1" fmla="*/ 14813018 h 114"/>
              <a:gd name="T2" fmla="*/ 54327993 w 475"/>
              <a:gd name="T3" fmla="*/ 14813018 h 114"/>
              <a:gd name="T4" fmla="*/ 47032164 w 475"/>
              <a:gd name="T5" fmla="*/ 7340795 h 114"/>
              <a:gd name="T6" fmla="*/ 54327993 w 475"/>
              <a:gd name="T7" fmla="*/ 0 h 114"/>
              <a:gd name="T8" fmla="*/ 61754124 w 475"/>
              <a:gd name="T9" fmla="*/ 7340795 h 114"/>
              <a:gd name="T10" fmla="*/ 54327993 w 475"/>
              <a:gd name="T11" fmla="*/ 14813018 h 114"/>
              <a:gd name="T12" fmla="*/ 30486337 w 475"/>
              <a:gd name="T13" fmla="*/ 14813018 h 114"/>
              <a:gd name="T14" fmla="*/ 30486337 w 475"/>
              <a:gd name="T15" fmla="*/ 14813018 h 114"/>
              <a:gd name="T16" fmla="*/ 23060205 w 475"/>
              <a:gd name="T17" fmla="*/ 7340795 h 114"/>
              <a:gd name="T18" fmla="*/ 30486337 w 475"/>
              <a:gd name="T19" fmla="*/ 0 h 114"/>
              <a:gd name="T20" fmla="*/ 37782166 w 475"/>
              <a:gd name="T21" fmla="*/ 7340795 h 114"/>
              <a:gd name="T22" fmla="*/ 30486337 w 475"/>
              <a:gd name="T23" fmla="*/ 14813018 h 114"/>
              <a:gd name="T24" fmla="*/ 7426131 w 475"/>
              <a:gd name="T25" fmla="*/ 14813018 h 114"/>
              <a:gd name="T26" fmla="*/ 7426131 w 475"/>
              <a:gd name="T27" fmla="*/ 14813018 h 114"/>
              <a:gd name="T28" fmla="*/ 0 w 475"/>
              <a:gd name="T29" fmla="*/ 7340795 h 114"/>
              <a:gd name="T30" fmla="*/ 7426131 w 475"/>
              <a:gd name="T31" fmla="*/ 0 h 114"/>
              <a:gd name="T32" fmla="*/ 14721960 w 475"/>
              <a:gd name="T33" fmla="*/ 7340795 h 114"/>
              <a:gd name="T34" fmla="*/ 7426131 w 475"/>
              <a:gd name="T35" fmla="*/ 14813018 h 11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75" h="114">
                <a:moveTo>
                  <a:pt x="417" y="113"/>
                </a:moveTo>
                <a:lnTo>
                  <a:pt x="417" y="113"/>
                </a:lnTo>
                <a:cubicBezTo>
                  <a:pt x="382" y="113"/>
                  <a:pt x="361" y="92"/>
                  <a:pt x="361" y="56"/>
                </a:cubicBezTo>
                <a:cubicBezTo>
                  <a:pt x="361" y="28"/>
                  <a:pt x="382" y="0"/>
                  <a:pt x="417" y="0"/>
                </a:cubicBezTo>
                <a:cubicBezTo>
                  <a:pt x="446" y="0"/>
                  <a:pt x="474" y="28"/>
                  <a:pt x="474" y="56"/>
                </a:cubicBezTo>
                <a:cubicBezTo>
                  <a:pt x="474" y="92"/>
                  <a:pt x="446" y="113"/>
                  <a:pt x="417" y="113"/>
                </a:cubicBezTo>
                <a:close/>
                <a:moveTo>
                  <a:pt x="234" y="113"/>
                </a:moveTo>
                <a:lnTo>
                  <a:pt x="234" y="113"/>
                </a:lnTo>
                <a:cubicBezTo>
                  <a:pt x="205" y="113"/>
                  <a:pt x="177" y="92"/>
                  <a:pt x="177" y="56"/>
                </a:cubicBezTo>
                <a:cubicBezTo>
                  <a:pt x="177" y="28"/>
                  <a:pt x="205" y="0"/>
                  <a:pt x="234" y="0"/>
                </a:cubicBezTo>
                <a:cubicBezTo>
                  <a:pt x="269" y="0"/>
                  <a:pt x="290" y="28"/>
                  <a:pt x="290" y="56"/>
                </a:cubicBezTo>
                <a:cubicBezTo>
                  <a:pt x="290" y="92"/>
                  <a:pt x="269" y="113"/>
                  <a:pt x="234" y="113"/>
                </a:cubicBezTo>
                <a:close/>
                <a:moveTo>
                  <a:pt x="57" y="113"/>
                </a:moveTo>
                <a:lnTo>
                  <a:pt x="57" y="113"/>
                </a:lnTo>
                <a:cubicBezTo>
                  <a:pt x="29" y="113"/>
                  <a:pt x="0" y="92"/>
                  <a:pt x="0" y="56"/>
                </a:cubicBezTo>
                <a:cubicBezTo>
                  <a:pt x="0" y="28"/>
                  <a:pt x="29" y="0"/>
                  <a:pt x="57" y="0"/>
                </a:cubicBezTo>
                <a:cubicBezTo>
                  <a:pt x="85" y="0"/>
                  <a:pt x="113" y="28"/>
                  <a:pt x="113" y="56"/>
                </a:cubicBezTo>
                <a:cubicBezTo>
                  <a:pt x="113" y="92"/>
                  <a:pt x="85" y="113"/>
                  <a:pt x="57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390" name="Freeform 5"/>
          <p:cNvSpPr>
            <a:spLocks noChangeArrowheads="1"/>
          </p:cNvSpPr>
          <p:nvPr/>
        </p:nvSpPr>
        <p:spPr bwMode="auto">
          <a:xfrm>
            <a:off x="19467783" y="8542862"/>
            <a:ext cx="220076" cy="381000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391" name="Freeform 6"/>
          <p:cNvSpPr>
            <a:spLocks noChangeArrowheads="1"/>
          </p:cNvSpPr>
          <p:nvPr/>
        </p:nvSpPr>
        <p:spPr bwMode="auto">
          <a:xfrm>
            <a:off x="20349922" y="6388099"/>
            <a:ext cx="220076" cy="381000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392" name="Freeform 7"/>
          <p:cNvSpPr>
            <a:spLocks noChangeArrowheads="1"/>
          </p:cNvSpPr>
          <p:nvPr/>
        </p:nvSpPr>
        <p:spPr bwMode="auto">
          <a:xfrm>
            <a:off x="19249542" y="6468534"/>
            <a:ext cx="380901" cy="220133"/>
          </a:xfrm>
          <a:custGeom>
            <a:avLst/>
            <a:gdLst>
              <a:gd name="T0" fmla="*/ 6475800 w 397"/>
              <a:gd name="T1" fmla="*/ 28839639 h 228"/>
              <a:gd name="T2" fmla="*/ 6475800 w 397"/>
              <a:gd name="T3" fmla="*/ 28839639 h 228"/>
              <a:gd name="T4" fmla="*/ 25644803 w 397"/>
              <a:gd name="T5" fmla="*/ 9307150 h 228"/>
              <a:gd name="T6" fmla="*/ 45849559 w 397"/>
              <a:gd name="T7" fmla="*/ 28839639 h 228"/>
              <a:gd name="T8" fmla="*/ 45849559 w 397"/>
              <a:gd name="T9" fmla="*/ 28839639 h 228"/>
              <a:gd name="T10" fmla="*/ 47662668 w 397"/>
              <a:gd name="T11" fmla="*/ 29757103 h 228"/>
              <a:gd name="T12" fmla="*/ 51289246 w 397"/>
              <a:gd name="T13" fmla="*/ 25955458 h 228"/>
              <a:gd name="T14" fmla="*/ 50382691 w 397"/>
              <a:gd name="T15" fmla="*/ 24120169 h 228"/>
              <a:gd name="T16" fmla="*/ 50382691 w 397"/>
              <a:gd name="T17" fmla="*/ 24120169 h 228"/>
              <a:gd name="T18" fmla="*/ 28494026 w 397"/>
              <a:gd name="T19" fmla="*/ 1966355 h 228"/>
              <a:gd name="T20" fmla="*/ 28494026 w 397"/>
              <a:gd name="T21" fmla="*/ 1966355 h 228"/>
              <a:gd name="T22" fmla="*/ 25644803 w 397"/>
              <a:gd name="T23" fmla="*/ 0 h 228"/>
              <a:gd name="T24" fmla="*/ 25644803 w 397"/>
              <a:gd name="T25" fmla="*/ 0 h 228"/>
              <a:gd name="T26" fmla="*/ 25644803 w 397"/>
              <a:gd name="T27" fmla="*/ 0 h 228"/>
              <a:gd name="T28" fmla="*/ 22924780 w 397"/>
              <a:gd name="T29" fmla="*/ 1966355 h 228"/>
              <a:gd name="T30" fmla="*/ 22924780 w 397"/>
              <a:gd name="T31" fmla="*/ 1966355 h 228"/>
              <a:gd name="T32" fmla="*/ 1036114 w 397"/>
              <a:gd name="T33" fmla="*/ 24120169 h 228"/>
              <a:gd name="T34" fmla="*/ 1036114 w 397"/>
              <a:gd name="T35" fmla="*/ 24120169 h 228"/>
              <a:gd name="T36" fmla="*/ 0 w 397"/>
              <a:gd name="T37" fmla="*/ 25955458 h 228"/>
              <a:gd name="T38" fmla="*/ 3756137 w 397"/>
              <a:gd name="T39" fmla="*/ 29757103 h 228"/>
              <a:gd name="T40" fmla="*/ 6475800 w 397"/>
              <a:gd name="T41" fmla="*/ 28839639 h 2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97" h="228">
                <a:moveTo>
                  <a:pt x="50" y="220"/>
                </a:moveTo>
                <a:lnTo>
                  <a:pt x="50" y="220"/>
                </a:lnTo>
                <a:cubicBezTo>
                  <a:pt x="198" y="71"/>
                  <a:pt x="198" y="71"/>
                  <a:pt x="198" y="71"/>
                </a:cubicBezTo>
                <a:cubicBezTo>
                  <a:pt x="354" y="220"/>
                  <a:pt x="354" y="220"/>
                  <a:pt x="354" y="220"/>
                </a:cubicBezTo>
                <a:cubicBezTo>
                  <a:pt x="354" y="227"/>
                  <a:pt x="361" y="227"/>
                  <a:pt x="368" y="227"/>
                </a:cubicBezTo>
                <a:cubicBezTo>
                  <a:pt x="389" y="227"/>
                  <a:pt x="396" y="220"/>
                  <a:pt x="396" y="198"/>
                </a:cubicBezTo>
                <a:cubicBezTo>
                  <a:pt x="396" y="191"/>
                  <a:pt x="396" y="184"/>
                  <a:pt x="389" y="184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13" y="8"/>
                  <a:pt x="205" y="0"/>
                  <a:pt x="198" y="0"/>
                </a:cubicBezTo>
                <a:cubicBezTo>
                  <a:pt x="191" y="0"/>
                  <a:pt x="184" y="8"/>
                  <a:pt x="177" y="15"/>
                </a:cubicBezTo>
                <a:cubicBezTo>
                  <a:pt x="8" y="184"/>
                  <a:pt x="8" y="184"/>
                  <a:pt x="8" y="184"/>
                </a:cubicBezTo>
                <a:cubicBezTo>
                  <a:pt x="8" y="184"/>
                  <a:pt x="0" y="191"/>
                  <a:pt x="0" y="198"/>
                </a:cubicBezTo>
                <a:cubicBezTo>
                  <a:pt x="0" y="220"/>
                  <a:pt x="15" y="227"/>
                  <a:pt x="29" y="227"/>
                </a:cubicBezTo>
                <a:cubicBezTo>
                  <a:pt x="43" y="227"/>
                  <a:pt x="50" y="227"/>
                  <a:pt x="50" y="22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393" name="Freeform 8"/>
          <p:cNvSpPr>
            <a:spLocks noChangeArrowheads="1"/>
          </p:cNvSpPr>
          <p:nvPr/>
        </p:nvSpPr>
        <p:spPr bwMode="auto">
          <a:xfrm>
            <a:off x="18242272" y="6468534"/>
            <a:ext cx="380901" cy="220133"/>
          </a:xfrm>
          <a:custGeom>
            <a:avLst/>
            <a:gdLst>
              <a:gd name="T0" fmla="*/ 6475800 w 397"/>
              <a:gd name="T1" fmla="*/ 1966355 h 228"/>
              <a:gd name="T2" fmla="*/ 6475800 w 397"/>
              <a:gd name="T3" fmla="*/ 1966355 h 228"/>
              <a:gd name="T4" fmla="*/ 25644803 w 397"/>
              <a:gd name="T5" fmla="*/ 21367416 h 228"/>
              <a:gd name="T6" fmla="*/ 44943005 w 397"/>
              <a:gd name="T7" fmla="*/ 1048530 h 228"/>
              <a:gd name="T8" fmla="*/ 44943005 w 397"/>
              <a:gd name="T9" fmla="*/ 1048530 h 228"/>
              <a:gd name="T10" fmla="*/ 47662668 w 397"/>
              <a:gd name="T11" fmla="*/ 0 h 228"/>
              <a:gd name="T12" fmla="*/ 51289246 w 397"/>
              <a:gd name="T13" fmla="*/ 3801645 h 228"/>
              <a:gd name="T14" fmla="*/ 50382691 w 397"/>
              <a:gd name="T15" fmla="*/ 6554398 h 228"/>
              <a:gd name="T16" fmla="*/ 50382691 w 397"/>
              <a:gd name="T17" fmla="*/ 6554398 h 228"/>
              <a:gd name="T18" fmla="*/ 28494026 w 397"/>
              <a:gd name="T19" fmla="*/ 28839639 h 228"/>
              <a:gd name="T20" fmla="*/ 28494026 w 397"/>
              <a:gd name="T21" fmla="*/ 28839639 h 228"/>
              <a:gd name="T22" fmla="*/ 25644803 w 397"/>
              <a:gd name="T23" fmla="*/ 29757103 h 228"/>
              <a:gd name="T24" fmla="*/ 25644803 w 397"/>
              <a:gd name="T25" fmla="*/ 29757103 h 228"/>
              <a:gd name="T26" fmla="*/ 25644803 w 397"/>
              <a:gd name="T27" fmla="*/ 29757103 h 228"/>
              <a:gd name="T28" fmla="*/ 22924780 w 397"/>
              <a:gd name="T29" fmla="*/ 28839639 h 228"/>
              <a:gd name="T30" fmla="*/ 22924780 w 397"/>
              <a:gd name="T31" fmla="*/ 28839639 h 228"/>
              <a:gd name="T32" fmla="*/ 906554 w 397"/>
              <a:gd name="T33" fmla="*/ 6554398 h 228"/>
              <a:gd name="T34" fmla="*/ 906554 w 397"/>
              <a:gd name="T35" fmla="*/ 6554398 h 228"/>
              <a:gd name="T36" fmla="*/ 0 w 397"/>
              <a:gd name="T37" fmla="*/ 3801645 h 228"/>
              <a:gd name="T38" fmla="*/ 3756137 w 397"/>
              <a:gd name="T39" fmla="*/ 0 h 228"/>
              <a:gd name="T40" fmla="*/ 6475800 w 397"/>
              <a:gd name="T41" fmla="*/ 1966355 h 2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97" h="228">
                <a:moveTo>
                  <a:pt x="50" y="15"/>
                </a:moveTo>
                <a:lnTo>
                  <a:pt x="50" y="15"/>
                </a:lnTo>
                <a:cubicBezTo>
                  <a:pt x="198" y="163"/>
                  <a:pt x="198" y="163"/>
                  <a:pt x="198" y="163"/>
                </a:cubicBezTo>
                <a:cubicBezTo>
                  <a:pt x="347" y="8"/>
                  <a:pt x="347" y="8"/>
                  <a:pt x="347" y="8"/>
                </a:cubicBezTo>
                <a:cubicBezTo>
                  <a:pt x="354" y="8"/>
                  <a:pt x="361" y="0"/>
                  <a:pt x="368" y="0"/>
                </a:cubicBezTo>
                <a:cubicBezTo>
                  <a:pt x="382" y="0"/>
                  <a:pt x="396" y="15"/>
                  <a:pt x="396" y="29"/>
                </a:cubicBezTo>
                <a:cubicBezTo>
                  <a:pt x="396" y="36"/>
                  <a:pt x="396" y="43"/>
                  <a:pt x="389" y="50"/>
                </a:cubicBezTo>
                <a:cubicBezTo>
                  <a:pt x="220" y="220"/>
                  <a:pt x="220" y="220"/>
                  <a:pt x="220" y="220"/>
                </a:cubicBezTo>
                <a:cubicBezTo>
                  <a:pt x="212" y="227"/>
                  <a:pt x="205" y="227"/>
                  <a:pt x="198" y="227"/>
                </a:cubicBezTo>
                <a:cubicBezTo>
                  <a:pt x="191" y="227"/>
                  <a:pt x="184" y="227"/>
                  <a:pt x="177" y="220"/>
                </a:cubicBezTo>
                <a:cubicBezTo>
                  <a:pt x="7" y="50"/>
                  <a:pt x="7" y="50"/>
                  <a:pt x="7" y="50"/>
                </a:cubicBezTo>
                <a:cubicBezTo>
                  <a:pt x="0" y="43"/>
                  <a:pt x="0" y="36"/>
                  <a:pt x="0" y="29"/>
                </a:cubicBezTo>
                <a:cubicBezTo>
                  <a:pt x="0" y="15"/>
                  <a:pt x="15" y="0"/>
                  <a:pt x="29" y="0"/>
                </a:cubicBezTo>
                <a:cubicBezTo>
                  <a:pt x="36" y="0"/>
                  <a:pt x="43" y="8"/>
                  <a:pt x="50" y="15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394" name="Freeform 9"/>
          <p:cNvSpPr>
            <a:spLocks noChangeArrowheads="1"/>
          </p:cNvSpPr>
          <p:nvPr/>
        </p:nvSpPr>
        <p:spPr bwMode="auto">
          <a:xfrm>
            <a:off x="17264625" y="6430432"/>
            <a:ext cx="304721" cy="304800"/>
          </a:xfrm>
          <a:custGeom>
            <a:avLst/>
            <a:gdLst>
              <a:gd name="T0" fmla="*/ 39927606 w 319"/>
              <a:gd name="T1" fmla="*/ 5392165 h 319"/>
              <a:gd name="T2" fmla="*/ 39927606 w 319"/>
              <a:gd name="T3" fmla="*/ 5392165 h 319"/>
              <a:gd name="T4" fmla="*/ 25420105 w 319"/>
              <a:gd name="T5" fmla="*/ 19899666 h 319"/>
              <a:gd name="T6" fmla="*/ 39927606 w 319"/>
              <a:gd name="T7" fmla="*/ 34535440 h 319"/>
              <a:gd name="T8" fmla="*/ 39927606 w 319"/>
              <a:gd name="T9" fmla="*/ 34535440 h 319"/>
              <a:gd name="T10" fmla="*/ 40826240 w 319"/>
              <a:gd name="T11" fmla="*/ 37231344 h 319"/>
              <a:gd name="T12" fmla="*/ 37103070 w 319"/>
              <a:gd name="T13" fmla="*/ 40826240 h 319"/>
              <a:gd name="T14" fmla="*/ 35305443 w 319"/>
              <a:gd name="T15" fmla="*/ 39927606 h 319"/>
              <a:gd name="T16" fmla="*/ 35305443 w 319"/>
              <a:gd name="T17" fmla="*/ 39927606 h 319"/>
              <a:gd name="T18" fmla="*/ 20798300 w 319"/>
              <a:gd name="T19" fmla="*/ 25420105 h 319"/>
              <a:gd name="T20" fmla="*/ 6290800 w 319"/>
              <a:gd name="T21" fmla="*/ 39927606 h 319"/>
              <a:gd name="T22" fmla="*/ 6290800 w 319"/>
              <a:gd name="T23" fmla="*/ 39927606 h 319"/>
              <a:gd name="T24" fmla="*/ 3594896 w 319"/>
              <a:gd name="T25" fmla="*/ 40826240 h 319"/>
              <a:gd name="T26" fmla="*/ 0 w 319"/>
              <a:gd name="T27" fmla="*/ 37231344 h 319"/>
              <a:gd name="T28" fmla="*/ 898634 w 319"/>
              <a:gd name="T29" fmla="*/ 34535440 h 319"/>
              <a:gd name="T30" fmla="*/ 898634 w 319"/>
              <a:gd name="T31" fmla="*/ 34535440 h 319"/>
              <a:gd name="T32" fmla="*/ 15406135 w 319"/>
              <a:gd name="T33" fmla="*/ 19899666 h 319"/>
              <a:gd name="T34" fmla="*/ 898634 w 319"/>
              <a:gd name="T35" fmla="*/ 5392165 h 319"/>
              <a:gd name="T36" fmla="*/ 898634 w 319"/>
              <a:gd name="T37" fmla="*/ 5392165 h 319"/>
              <a:gd name="T38" fmla="*/ 0 w 319"/>
              <a:gd name="T39" fmla="*/ 3594896 h 319"/>
              <a:gd name="T40" fmla="*/ 3594896 w 319"/>
              <a:gd name="T41" fmla="*/ 0 h 319"/>
              <a:gd name="T42" fmla="*/ 6290800 w 319"/>
              <a:gd name="T43" fmla="*/ 898634 h 319"/>
              <a:gd name="T44" fmla="*/ 6290800 w 319"/>
              <a:gd name="T45" fmla="*/ 898634 h 319"/>
              <a:gd name="T46" fmla="*/ 20798300 w 319"/>
              <a:gd name="T47" fmla="*/ 15406135 h 319"/>
              <a:gd name="T48" fmla="*/ 35305443 w 319"/>
              <a:gd name="T49" fmla="*/ 898634 h 319"/>
              <a:gd name="T50" fmla="*/ 35305443 w 319"/>
              <a:gd name="T51" fmla="*/ 898634 h 319"/>
              <a:gd name="T52" fmla="*/ 37103070 w 319"/>
              <a:gd name="T53" fmla="*/ 0 h 319"/>
              <a:gd name="T54" fmla="*/ 40826240 w 319"/>
              <a:gd name="T55" fmla="*/ 3594896 h 319"/>
              <a:gd name="T56" fmla="*/ 39927606 w 319"/>
              <a:gd name="T57" fmla="*/ 5392165 h 31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19" h="319">
                <a:moveTo>
                  <a:pt x="311" y="42"/>
                </a:moveTo>
                <a:lnTo>
                  <a:pt x="311" y="42"/>
                </a:lnTo>
                <a:cubicBezTo>
                  <a:pt x="198" y="155"/>
                  <a:pt x="198" y="155"/>
                  <a:pt x="198" y="155"/>
                </a:cubicBezTo>
                <a:cubicBezTo>
                  <a:pt x="311" y="269"/>
                  <a:pt x="311" y="269"/>
                  <a:pt x="311" y="269"/>
                </a:cubicBezTo>
                <a:cubicBezTo>
                  <a:pt x="318" y="276"/>
                  <a:pt x="318" y="283"/>
                  <a:pt x="318" y="290"/>
                </a:cubicBezTo>
                <a:cubicBezTo>
                  <a:pt x="318" y="304"/>
                  <a:pt x="311" y="318"/>
                  <a:pt x="289" y="318"/>
                </a:cubicBezTo>
                <a:cubicBezTo>
                  <a:pt x="282" y="318"/>
                  <a:pt x="275" y="318"/>
                  <a:pt x="275" y="311"/>
                </a:cubicBezTo>
                <a:cubicBezTo>
                  <a:pt x="162" y="198"/>
                  <a:pt x="162" y="198"/>
                  <a:pt x="162" y="198"/>
                </a:cubicBezTo>
                <a:cubicBezTo>
                  <a:pt x="49" y="311"/>
                  <a:pt x="49" y="311"/>
                  <a:pt x="49" y="311"/>
                </a:cubicBezTo>
                <a:cubicBezTo>
                  <a:pt x="42" y="318"/>
                  <a:pt x="35" y="318"/>
                  <a:pt x="28" y="318"/>
                </a:cubicBezTo>
                <a:cubicBezTo>
                  <a:pt x="14" y="318"/>
                  <a:pt x="0" y="304"/>
                  <a:pt x="0" y="290"/>
                </a:cubicBezTo>
                <a:cubicBezTo>
                  <a:pt x="0" y="283"/>
                  <a:pt x="0" y="276"/>
                  <a:pt x="7" y="269"/>
                </a:cubicBezTo>
                <a:cubicBezTo>
                  <a:pt x="120" y="155"/>
                  <a:pt x="120" y="155"/>
                  <a:pt x="120" y="155"/>
                </a:cubicBezTo>
                <a:cubicBezTo>
                  <a:pt x="7" y="42"/>
                  <a:pt x="7" y="42"/>
                  <a:pt x="7" y="42"/>
                </a:cubicBezTo>
                <a:cubicBezTo>
                  <a:pt x="0" y="42"/>
                  <a:pt x="0" y="35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35" y="0"/>
                  <a:pt x="42" y="0"/>
                  <a:pt x="49" y="7"/>
                </a:cubicBezTo>
                <a:cubicBezTo>
                  <a:pt x="162" y="120"/>
                  <a:pt x="162" y="120"/>
                  <a:pt x="162" y="120"/>
                </a:cubicBezTo>
                <a:cubicBezTo>
                  <a:pt x="275" y="7"/>
                  <a:pt x="275" y="7"/>
                  <a:pt x="275" y="7"/>
                </a:cubicBezTo>
                <a:cubicBezTo>
                  <a:pt x="275" y="0"/>
                  <a:pt x="282" y="0"/>
                  <a:pt x="289" y="0"/>
                </a:cubicBezTo>
                <a:cubicBezTo>
                  <a:pt x="311" y="0"/>
                  <a:pt x="318" y="7"/>
                  <a:pt x="318" y="28"/>
                </a:cubicBezTo>
                <a:cubicBezTo>
                  <a:pt x="318" y="35"/>
                  <a:pt x="318" y="42"/>
                  <a:pt x="311" y="4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395" name="Freeform 10"/>
          <p:cNvSpPr>
            <a:spLocks noChangeArrowheads="1"/>
          </p:cNvSpPr>
          <p:nvPr/>
        </p:nvSpPr>
        <p:spPr bwMode="auto">
          <a:xfrm>
            <a:off x="16210801" y="6455832"/>
            <a:ext cx="380901" cy="258235"/>
          </a:xfrm>
          <a:custGeom>
            <a:avLst/>
            <a:gdLst>
              <a:gd name="T0" fmla="*/ 50382691 w 397"/>
              <a:gd name="T1" fmla="*/ 5531243 h 270"/>
              <a:gd name="T2" fmla="*/ 50382691 w 397"/>
              <a:gd name="T3" fmla="*/ 5531243 h 270"/>
              <a:gd name="T4" fmla="*/ 50382691 w 397"/>
              <a:gd name="T5" fmla="*/ 5531243 h 270"/>
              <a:gd name="T6" fmla="*/ 22018225 w 397"/>
              <a:gd name="T7" fmla="*/ 33702852 h 270"/>
              <a:gd name="T8" fmla="*/ 22018225 w 397"/>
              <a:gd name="T9" fmla="*/ 33702852 h 270"/>
              <a:gd name="T10" fmla="*/ 20204756 w 397"/>
              <a:gd name="T11" fmla="*/ 34603087 h 270"/>
              <a:gd name="T12" fmla="*/ 17355534 w 397"/>
              <a:gd name="T13" fmla="*/ 33702852 h 270"/>
              <a:gd name="T14" fmla="*/ 17355534 w 397"/>
              <a:gd name="T15" fmla="*/ 33702852 h 270"/>
              <a:gd name="T16" fmla="*/ 1813109 w 397"/>
              <a:gd name="T17" fmla="*/ 18266516 h 270"/>
              <a:gd name="T18" fmla="*/ 1813109 w 397"/>
              <a:gd name="T19" fmla="*/ 18266516 h 270"/>
              <a:gd name="T20" fmla="*/ 0 w 397"/>
              <a:gd name="T21" fmla="*/ 15436336 h 270"/>
              <a:gd name="T22" fmla="*/ 3626578 w 397"/>
              <a:gd name="T23" fmla="*/ 11834680 h 270"/>
              <a:gd name="T24" fmla="*/ 6475800 w 397"/>
              <a:gd name="T25" fmla="*/ 12734914 h 270"/>
              <a:gd name="T26" fmla="*/ 6475800 w 397"/>
              <a:gd name="T27" fmla="*/ 12734914 h 270"/>
              <a:gd name="T28" fmla="*/ 20204756 w 397"/>
              <a:gd name="T29" fmla="*/ 26370422 h 270"/>
              <a:gd name="T30" fmla="*/ 45849559 w 397"/>
              <a:gd name="T31" fmla="*/ 900593 h 270"/>
              <a:gd name="T32" fmla="*/ 45849559 w 397"/>
              <a:gd name="T33" fmla="*/ 900593 h 270"/>
              <a:gd name="T34" fmla="*/ 47662668 w 397"/>
              <a:gd name="T35" fmla="*/ 0 h 270"/>
              <a:gd name="T36" fmla="*/ 51289246 w 397"/>
              <a:gd name="T37" fmla="*/ 3730415 h 270"/>
              <a:gd name="T38" fmla="*/ 50382691 w 397"/>
              <a:gd name="T39" fmla="*/ 5531243 h 27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97" h="270">
                <a:moveTo>
                  <a:pt x="389" y="43"/>
                </a:moveTo>
                <a:lnTo>
                  <a:pt x="389" y="43"/>
                </a:lnTo>
                <a:cubicBezTo>
                  <a:pt x="170" y="262"/>
                  <a:pt x="170" y="262"/>
                  <a:pt x="170" y="262"/>
                </a:cubicBezTo>
                <a:cubicBezTo>
                  <a:pt x="170" y="269"/>
                  <a:pt x="163" y="269"/>
                  <a:pt x="156" y="269"/>
                </a:cubicBezTo>
                <a:cubicBezTo>
                  <a:pt x="149" y="269"/>
                  <a:pt x="141" y="269"/>
                  <a:pt x="134" y="262"/>
                </a:cubicBezTo>
                <a:cubicBezTo>
                  <a:pt x="14" y="142"/>
                  <a:pt x="14" y="142"/>
                  <a:pt x="14" y="142"/>
                </a:cubicBezTo>
                <a:cubicBezTo>
                  <a:pt x="7" y="135"/>
                  <a:pt x="0" y="127"/>
                  <a:pt x="0" y="120"/>
                </a:cubicBezTo>
                <a:cubicBezTo>
                  <a:pt x="0" y="106"/>
                  <a:pt x="14" y="92"/>
                  <a:pt x="28" y="92"/>
                </a:cubicBezTo>
                <a:cubicBezTo>
                  <a:pt x="36" y="92"/>
                  <a:pt x="43" y="92"/>
                  <a:pt x="50" y="99"/>
                </a:cubicBezTo>
                <a:cubicBezTo>
                  <a:pt x="156" y="205"/>
                  <a:pt x="156" y="205"/>
                  <a:pt x="156" y="205"/>
                </a:cubicBezTo>
                <a:cubicBezTo>
                  <a:pt x="354" y="7"/>
                  <a:pt x="354" y="7"/>
                  <a:pt x="354" y="7"/>
                </a:cubicBezTo>
                <a:cubicBezTo>
                  <a:pt x="354" y="0"/>
                  <a:pt x="361" y="0"/>
                  <a:pt x="368" y="0"/>
                </a:cubicBezTo>
                <a:cubicBezTo>
                  <a:pt x="389" y="0"/>
                  <a:pt x="396" y="7"/>
                  <a:pt x="396" y="29"/>
                </a:cubicBezTo>
                <a:cubicBezTo>
                  <a:pt x="396" y="36"/>
                  <a:pt x="396" y="43"/>
                  <a:pt x="389" y="43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396" name="Freeform 11"/>
          <p:cNvSpPr>
            <a:spLocks noChangeArrowheads="1"/>
          </p:cNvSpPr>
          <p:nvPr/>
        </p:nvSpPr>
        <p:spPr bwMode="auto">
          <a:xfrm>
            <a:off x="15182368" y="6548966"/>
            <a:ext cx="423223" cy="55035"/>
          </a:xfrm>
          <a:custGeom>
            <a:avLst/>
            <a:gdLst>
              <a:gd name="T0" fmla="*/ 53614468 w 439"/>
              <a:gd name="T1" fmla="*/ 7216895 h 58"/>
              <a:gd name="T2" fmla="*/ 53614468 w 439"/>
              <a:gd name="T3" fmla="*/ 7216895 h 58"/>
              <a:gd name="T4" fmla="*/ 32299297 w 439"/>
              <a:gd name="T5" fmla="*/ 7216895 h 58"/>
              <a:gd name="T6" fmla="*/ 24976546 w 439"/>
              <a:gd name="T7" fmla="*/ 7216895 h 58"/>
              <a:gd name="T8" fmla="*/ 3661375 w 439"/>
              <a:gd name="T9" fmla="*/ 7216895 h 58"/>
              <a:gd name="T10" fmla="*/ 0 w 439"/>
              <a:gd name="T11" fmla="*/ 3545110 h 58"/>
              <a:gd name="T12" fmla="*/ 3661375 w 439"/>
              <a:gd name="T13" fmla="*/ 0 h 58"/>
              <a:gd name="T14" fmla="*/ 24976546 w 439"/>
              <a:gd name="T15" fmla="*/ 0 h 58"/>
              <a:gd name="T16" fmla="*/ 32299297 w 439"/>
              <a:gd name="T17" fmla="*/ 0 h 58"/>
              <a:gd name="T18" fmla="*/ 53614468 w 439"/>
              <a:gd name="T19" fmla="*/ 0 h 58"/>
              <a:gd name="T20" fmla="*/ 57275843 w 439"/>
              <a:gd name="T21" fmla="*/ 3545110 h 58"/>
              <a:gd name="T22" fmla="*/ 53614468 w 439"/>
              <a:gd name="T23" fmla="*/ 7216895 h 5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39" h="58">
                <a:moveTo>
                  <a:pt x="410" y="57"/>
                </a:moveTo>
                <a:lnTo>
                  <a:pt x="410" y="57"/>
                </a:lnTo>
                <a:cubicBezTo>
                  <a:pt x="247" y="57"/>
                  <a:pt x="247" y="57"/>
                  <a:pt x="247" y="57"/>
                </a:cubicBezTo>
                <a:cubicBezTo>
                  <a:pt x="191" y="57"/>
                  <a:pt x="191" y="57"/>
                  <a:pt x="191" y="57"/>
                </a:cubicBezTo>
                <a:cubicBezTo>
                  <a:pt x="28" y="57"/>
                  <a:pt x="28" y="57"/>
                  <a:pt x="28" y="57"/>
                </a:cubicBezTo>
                <a:cubicBezTo>
                  <a:pt x="14" y="57"/>
                  <a:pt x="0" y="50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24" y="0"/>
                  <a:pt x="438" y="14"/>
                  <a:pt x="438" y="28"/>
                </a:cubicBezTo>
                <a:cubicBezTo>
                  <a:pt x="438" y="50"/>
                  <a:pt x="424" y="57"/>
                  <a:pt x="410" y="5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397" name="Freeform 12"/>
          <p:cNvSpPr>
            <a:spLocks noChangeArrowheads="1"/>
          </p:cNvSpPr>
          <p:nvPr/>
        </p:nvSpPr>
        <p:spPr bwMode="auto">
          <a:xfrm>
            <a:off x="14170867" y="6375400"/>
            <a:ext cx="414759" cy="414867"/>
          </a:xfrm>
          <a:custGeom>
            <a:avLst/>
            <a:gdLst>
              <a:gd name="T0" fmla="*/ 52265637 w 432"/>
              <a:gd name="T1" fmla="*/ 31126164 h 432"/>
              <a:gd name="T2" fmla="*/ 52265637 w 432"/>
              <a:gd name="T3" fmla="*/ 31126164 h 432"/>
              <a:gd name="T4" fmla="*/ 32033685 w 432"/>
              <a:gd name="T5" fmla="*/ 31126164 h 432"/>
              <a:gd name="T6" fmla="*/ 32033685 w 432"/>
              <a:gd name="T7" fmla="*/ 52135991 h 432"/>
              <a:gd name="T8" fmla="*/ 28402521 w 432"/>
              <a:gd name="T9" fmla="*/ 55897161 h 432"/>
              <a:gd name="T10" fmla="*/ 24770997 w 432"/>
              <a:gd name="T11" fmla="*/ 52135991 h 432"/>
              <a:gd name="T12" fmla="*/ 24770997 w 432"/>
              <a:gd name="T13" fmla="*/ 31126164 h 432"/>
              <a:gd name="T14" fmla="*/ 3631524 w 432"/>
              <a:gd name="T15" fmla="*/ 31126164 h 432"/>
              <a:gd name="T16" fmla="*/ 0 w 432"/>
              <a:gd name="T17" fmla="*/ 27364994 h 432"/>
              <a:gd name="T18" fmla="*/ 3631524 w 432"/>
              <a:gd name="T19" fmla="*/ 23733470 h 432"/>
              <a:gd name="T20" fmla="*/ 24770997 w 432"/>
              <a:gd name="T21" fmla="*/ 23733470 h 432"/>
              <a:gd name="T22" fmla="*/ 24770997 w 432"/>
              <a:gd name="T23" fmla="*/ 3631524 h 432"/>
              <a:gd name="T24" fmla="*/ 28402521 w 432"/>
              <a:gd name="T25" fmla="*/ 0 h 432"/>
              <a:gd name="T26" fmla="*/ 32033685 w 432"/>
              <a:gd name="T27" fmla="*/ 3631524 h 432"/>
              <a:gd name="T28" fmla="*/ 32033685 w 432"/>
              <a:gd name="T29" fmla="*/ 23733470 h 432"/>
              <a:gd name="T30" fmla="*/ 52265637 w 432"/>
              <a:gd name="T31" fmla="*/ 23733470 h 432"/>
              <a:gd name="T32" fmla="*/ 55897161 w 432"/>
              <a:gd name="T33" fmla="*/ 27364994 h 432"/>
              <a:gd name="T34" fmla="*/ 52265637 w 432"/>
              <a:gd name="T35" fmla="*/ 31126164 h 4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32" h="432">
                <a:moveTo>
                  <a:pt x="403" y="240"/>
                </a:moveTo>
                <a:lnTo>
                  <a:pt x="403" y="240"/>
                </a:lnTo>
                <a:cubicBezTo>
                  <a:pt x="247" y="240"/>
                  <a:pt x="247" y="240"/>
                  <a:pt x="247" y="240"/>
                </a:cubicBezTo>
                <a:cubicBezTo>
                  <a:pt x="247" y="402"/>
                  <a:pt x="247" y="402"/>
                  <a:pt x="247" y="402"/>
                </a:cubicBezTo>
                <a:cubicBezTo>
                  <a:pt x="247" y="417"/>
                  <a:pt x="233" y="431"/>
                  <a:pt x="219" y="431"/>
                </a:cubicBezTo>
                <a:cubicBezTo>
                  <a:pt x="198" y="431"/>
                  <a:pt x="191" y="417"/>
                  <a:pt x="191" y="402"/>
                </a:cubicBezTo>
                <a:cubicBezTo>
                  <a:pt x="191" y="240"/>
                  <a:pt x="191" y="240"/>
                  <a:pt x="191" y="240"/>
                </a:cubicBezTo>
                <a:cubicBezTo>
                  <a:pt x="28" y="240"/>
                  <a:pt x="28" y="240"/>
                  <a:pt x="28" y="240"/>
                </a:cubicBezTo>
                <a:cubicBezTo>
                  <a:pt x="14" y="240"/>
                  <a:pt x="0" y="233"/>
                  <a:pt x="0" y="211"/>
                </a:cubicBezTo>
                <a:cubicBezTo>
                  <a:pt x="0" y="197"/>
                  <a:pt x="14" y="183"/>
                  <a:pt x="28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8"/>
                  <a:pt x="191" y="28"/>
                  <a:pt x="191" y="28"/>
                </a:cubicBezTo>
                <a:cubicBezTo>
                  <a:pt x="191" y="7"/>
                  <a:pt x="198" y="0"/>
                  <a:pt x="219" y="0"/>
                </a:cubicBezTo>
                <a:cubicBezTo>
                  <a:pt x="233" y="0"/>
                  <a:pt x="247" y="7"/>
                  <a:pt x="247" y="28"/>
                </a:cubicBezTo>
                <a:cubicBezTo>
                  <a:pt x="247" y="183"/>
                  <a:pt x="247" y="183"/>
                  <a:pt x="247" y="183"/>
                </a:cubicBezTo>
                <a:cubicBezTo>
                  <a:pt x="403" y="183"/>
                  <a:pt x="403" y="183"/>
                  <a:pt x="403" y="183"/>
                </a:cubicBezTo>
                <a:cubicBezTo>
                  <a:pt x="424" y="183"/>
                  <a:pt x="431" y="197"/>
                  <a:pt x="431" y="211"/>
                </a:cubicBezTo>
                <a:cubicBezTo>
                  <a:pt x="431" y="233"/>
                  <a:pt x="424" y="240"/>
                  <a:pt x="403" y="24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398" name="Freeform 13"/>
          <p:cNvSpPr>
            <a:spLocks noChangeArrowheads="1"/>
          </p:cNvSpPr>
          <p:nvPr/>
        </p:nvSpPr>
        <p:spPr bwMode="auto">
          <a:xfrm>
            <a:off x="18415794" y="9343680"/>
            <a:ext cx="215842" cy="491067"/>
          </a:xfrm>
          <a:custGeom>
            <a:avLst/>
            <a:gdLst>
              <a:gd name="T0" fmla="*/ 14374500 w 227"/>
              <a:gd name="T1" fmla="*/ 51629522 h 510"/>
              <a:gd name="T2" fmla="*/ 14374500 w 227"/>
              <a:gd name="T3" fmla="*/ 51629522 h 510"/>
              <a:gd name="T4" fmla="*/ 0 w 227"/>
              <a:gd name="T5" fmla="*/ 66362244 h 510"/>
              <a:gd name="T6" fmla="*/ 0 w 227"/>
              <a:gd name="T7" fmla="*/ 47979019 h 510"/>
              <a:gd name="T8" fmla="*/ 0 w 227"/>
              <a:gd name="T9" fmla="*/ 35984354 h 510"/>
              <a:gd name="T10" fmla="*/ 0 w 227"/>
              <a:gd name="T11" fmla="*/ 22164077 h 510"/>
              <a:gd name="T12" fmla="*/ 0 w 227"/>
              <a:gd name="T13" fmla="*/ 16688323 h 510"/>
              <a:gd name="T14" fmla="*/ 0 w 227"/>
              <a:gd name="T15" fmla="*/ 3780852 h 510"/>
              <a:gd name="T16" fmla="*/ 3561971 w 227"/>
              <a:gd name="T17" fmla="*/ 0 h 510"/>
              <a:gd name="T18" fmla="*/ 25187029 w 227"/>
              <a:gd name="T19" fmla="*/ 0 h 510"/>
              <a:gd name="T20" fmla="*/ 28748643 w 227"/>
              <a:gd name="T21" fmla="*/ 3780852 h 510"/>
              <a:gd name="T22" fmla="*/ 28748643 w 227"/>
              <a:gd name="T23" fmla="*/ 16688323 h 510"/>
              <a:gd name="T24" fmla="*/ 28748643 w 227"/>
              <a:gd name="T25" fmla="*/ 22164077 h 510"/>
              <a:gd name="T26" fmla="*/ 28748643 w 227"/>
              <a:gd name="T27" fmla="*/ 35984354 h 510"/>
              <a:gd name="T28" fmla="*/ 28748643 w 227"/>
              <a:gd name="T29" fmla="*/ 47979019 h 510"/>
              <a:gd name="T30" fmla="*/ 28748643 w 227"/>
              <a:gd name="T31" fmla="*/ 66362244 h 510"/>
              <a:gd name="T32" fmla="*/ 14374500 w 227"/>
              <a:gd name="T33" fmla="*/ 51629522 h 5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7" h="510">
                <a:moveTo>
                  <a:pt x="113" y="396"/>
                </a:moveTo>
                <a:lnTo>
                  <a:pt x="113" y="396"/>
                </a:lnTo>
                <a:cubicBezTo>
                  <a:pt x="0" y="509"/>
                  <a:pt x="0" y="509"/>
                  <a:pt x="0" y="509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4" y="0"/>
                  <a:pt x="28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19" y="0"/>
                  <a:pt x="226" y="15"/>
                  <a:pt x="226" y="29"/>
                </a:cubicBezTo>
                <a:cubicBezTo>
                  <a:pt x="226" y="128"/>
                  <a:pt x="226" y="128"/>
                  <a:pt x="226" y="128"/>
                </a:cubicBezTo>
                <a:cubicBezTo>
                  <a:pt x="226" y="170"/>
                  <a:pt x="226" y="170"/>
                  <a:pt x="226" y="170"/>
                </a:cubicBezTo>
                <a:cubicBezTo>
                  <a:pt x="226" y="276"/>
                  <a:pt x="226" y="276"/>
                  <a:pt x="226" y="276"/>
                </a:cubicBezTo>
                <a:cubicBezTo>
                  <a:pt x="226" y="368"/>
                  <a:pt x="226" y="368"/>
                  <a:pt x="226" y="368"/>
                </a:cubicBezTo>
                <a:cubicBezTo>
                  <a:pt x="226" y="509"/>
                  <a:pt x="226" y="509"/>
                  <a:pt x="226" y="509"/>
                </a:cubicBezTo>
                <a:lnTo>
                  <a:pt x="113" y="396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399" name="Freeform 14"/>
          <p:cNvSpPr>
            <a:spLocks noChangeArrowheads="1"/>
          </p:cNvSpPr>
          <p:nvPr/>
        </p:nvSpPr>
        <p:spPr bwMode="auto">
          <a:xfrm>
            <a:off x="17218072" y="9343680"/>
            <a:ext cx="584048" cy="584200"/>
          </a:xfrm>
          <a:custGeom>
            <a:avLst/>
            <a:gdLst>
              <a:gd name="T0" fmla="*/ 75960749 w 609"/>
              <a:gd name="T1" fmla="*/ 63149718 h 609"/>
              <a:gd name="T2" fmla="*/ 39339251 w 609"/>
              <a:gd name="T3" fmla="*/ 78678142 h 609"/>
              <a:gd name="T4" fmla="*/ 2717393 w 609"/>
              <a:gd name="T5" fmla="*/ 63149718 h 609"/>
              <a:gd name="T6" fmla="*/ 0 w 609"/>
              <a:gd name="T7" fmla="*/ 3752694 h 609"/>
              <a:gd name="T8" fmla="*/ 5435146 w 609"/>
              <a:gd name="T9" fmla="*/ 1035300 h 609"/>
              <a:gd name="T10" fmla="*/ 5435146 w 609"/>
              <a:gd name="T11" fmla="*/ 1035300 h 609"/>
              <a:gd name="T12" fmla="*/ 39339251 w 609"/>
              <a:gd name="T13" fmla="*/ 14752129 h 609"/>
              <a:gd name="T14" fmla="*/ 73113853 w 609"/>
              <a:gd name="T15" fmla="*/ 1035300 h 609"/>
              <a:gd name="T16" fmla="*/ 73113853 w 609"/>
              <a:gd name="T17" fmla="*/ 1035300 h 609"/>
              <a:gd name="T18" fmla="*/ 78678142 w 609"/>
              <a:gd name="T19" fmla="*/ 3752694 h 609"/>
              <a:gd name="T20" fmla="*/ 75960749 w 609"/>
              <a:gd name="T21" fmla="*/ 63149718 h 609"/>
              <a:gd name="T22" fmla="*/ 35715700 w 609"/>
              <a:gd name="T23" fmla="*/ 21093073 h 609"/>
              <a:gd name="T24" fmla="*/ 7246742 w 609"/>
              <a:gd name="T25" fmla="*/ 57714571 h 609"/>
              <a:gd name="T26" fmla="*/ 35715700 w 609"/>
              <a:gd name="T27" fmla="*/ 21093073 h 609"/>
              <a:gd name="T28" fmla="*/ 71302258 w 609"/>
              <a:gd name="T29" fmla="*/ 9187840 h 609"/>
              <a:gd name="T30" fmla="*/ 42962442 w 609"/>
              <a:gd name="T31" fmla="*/ 69619805 h 609"/>
              <a:gd name="T32" fmla="*/ 71302258 w 609"/>
              <a:gd name="T33" fmla="*/ 9187840 h 609"/>
              <a:gd name="T34" fmla="*/ 48526731 w 609"/>
              <a:gd name="T35" fmla="*/ 26657363 h 609"/>
              <a:gd name="T36" fmla="*/ 62114417 w 609"/>
              <a:gd name="T37" fmla="*/ 20187276 h 609"/>
              <a:gd name="T38" fmla="*/ 67678707 w 609"/>
              <a:gd name="T39" fmla="*/ 23810467 h 609"/>
              <a:gd name="T40" fmla="*/ 64961313 w 609"/>
              <a:gd name="T41" fmla="*/ 26657363 h 609"/>
              <a:gd name="T42" fmla="*/ 52150282 w 609"/>
              <a:gd name="T43" fmla="*/ 32998307 h 609"/>
              <a:gd name="T44" fmla="*/ 46585633 w 609"/>
              <a:gd name="T45" fmla="*/ 29374756 h 609"/>
              <a:gd name="T46" fmla="*/ 48526731 w 609"/>
              <a:gd name="T47" fmla="*/ 39339251 h 609"/>
              <a:gd name="T48" fmla="*/ 48526731 w 609"/>
              <a:gd name="T49" fmla="*/ 39339251 h 609"/>
              <a:gd name="T50" fmla="*/ 62114417 w 609"/>
              <a:gd name="T51" fmla="*/ 33904105 h 609"/>
              <a:gd name="T52" fmla="*/ 67678707 w 609"/>
              <a:gd name="T53" fmla="*/ 36621498 h 609"/>
              <a:gd name="T54" fmla="*/ 52150282 w 609"/>
              <a:gd name="T55" fmla="*/ 46715136 h 609"/>
              <a:gd name="T56" fmla="*/ 50338687 w 609"/>
              <a:gd name="T57" fmla="*/ 46715136 h 609"/>
              <a:gd name="T58" fmla="*/ 48526731 w 609"/>
              <a:gd name="T59" fmla="*/ 39339251 h 609"/>
              <a:gd name="T60" fmla="*/ 48526731 w 609"/>
              <a:gd name="T61" fmla="*/ 53056080 h 609"/>
              <a:gd name="T62" fmla="*/ 62114417 w 609"/>
              <a:gd name="T63" fmla="*/ 46715136 h 609"/>
              <a:gd name="T64" fmla="*/ 64055516 w 609"/>
              <a:gd name="T65" fmla="*/ 46715136 h 609"/>
              <a:gd name="T66" fmla="*/ 64961313 w 609"/>
              <a:gd name="T67" fmla="*/ 53961878 h 609"/>
              <a:gd name="T68" fmla="*/ 52150282 w 609"/>
              <a:gd name="T69" fmla="*/ 59526167 h 609"/>
              <a:gd name="T70" fmla="*/ 50338687 w 609"/>
              <a:gd name="T71" fmla="*/ 60431965 h 609"/>
              <a:gd name="T72" fmla="*/ 48526731 w 609"/>
              <a:gd name="T73" fmla="*/ 53056080 h 609"/>
              <a:gd name="T74" fmla="*/ 14622627 w 609"/>
              <a:gd name="T75" fmla="*/ 20187276 h 609"/>
              <a:gd name="T76" fmla="*/ 16434582 w 609"/>
              <a:gd name="T77" fmla="*/ 20187276 h 609"/>
              <a:gd name="T78" fmla="*/ 30151411 w 609"/>
              <a:gd name="T79" fmla="*/ 26657363 h 609"/>
              <a:gd name="T80" fmla="*/ 28339815 w 609"/>
              <a:gd name="T81" fmla="*/ 32998307 h 609"/>
              <a:gd name="T82" fmla="*/ 26527860 w 609"/>
              <a:gd name="T83" fmla="*/ 32998307 h 609"/>
              <a:gd name="T84" fmla="*/ 13716829 w 609"/>
              <a:gd name="T85" fmla="*/ 26657363 h 609"/>
              <a:gd name="T86" fmla="*/ 14622627 w 609"/>
              <a:gd name="T87" fmla="*/ 20187276 h 609"/>
              <a:gd name="T88" fmla="*/ 14622627 w 609"/>
              <a:gd name="T89" fmla="*/ 32998307 h 609"/>
              <a:gd name="T90" fmla="*/ 16434582 w 609"/>
              <a:gd name="T91" fmla="*/ 33904105 h 609"/>
              <a:gd name="T92" fmla="*/ 30151411 w 609"/>
              <a:gd name="T93" fmla="*/ 39339251 h 609"/>
              <a:gd name="T94" fmla="*/ 28339815 w 609"/>
              <a:gd name="T95" fmla="*/ 46715136 h 609"/>
              <a:gd name="T96" fmla="*/ 26527860 w 609"/>
              <a:gd name="T97" fmla="*/ 46715136 h 609"/>
              <a:gd name="T98" fmla="*/ 13716829 w 609"/>
              <a:gd name="T99" fmla="*/ 40245049 h 609"/>
              <a:gd name="T100" fmla="*/ 14622627 w 609"/>
              <a:gd name="T101" fmla="*/ 32998307 h 609"/>
              <a:gd name="T102" fmla="*/ 14622627 w 609"/>
              <a:gd name="T103" fmla="*/ 46715136 h 609"/>
              <a:gd name="T104" fmla="*/ 16434582 w 609"/>
              <a:gd name="T105" fmla="*/ 46715136 h 609"/>
              <a:gd name="T106" fmla="*/ 30151411 w 609"/>
              <a:gd name="T107" fmla="*/ 53056080 h 609"/>
              <a:gd name="T108" fmla="*/ 28339815 w 609"/>
              <a:gd name="T109" fmla="*/ 60431965 h 609"/>
              <a:gd name="T110" fmla="*/ 26527860 w 609"/>
              <a:gd name="T111" fmla="*/ 59526167 h 609"/>
              <a:gd name="T112" fmla="*/ 13716829 w 609"/>
              <a:gd name="T113" fmla="*/ 53961878 h 609"/>
              <a:gd name="T114" fmla="*/ 14622627 w 609"/>
              <a:gd name="T115" fmla="*/ 46715136 h 60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09" h="609">
                <a:moveTo>
                  <a:pt x="587" y="488"/>
                </a:moveTo>
                <a:lnTo>
                  <a:pt x="587" y="488"/>
                </a:lnTo>
                <a:cubicBezTo>
                  <a:pt x="318" y="601"/>
                  <a:pt x="318" y="601"/>
                  <a:pt x="318" y="601"/>
                </a:cubicBezTo>
                <a:cubicBezTo>
                  <a:pt x="311" y="608"/>
                  <a:pt x="311" y="608"/>
                  <a:pt x="304" y="608"/>
                </a:cubicBezTo>
                <a:cubicBezTo>
                  <a:pt x="297" y="608"/>
                  <a:pt x="297" y="608"/>
                  <a:pt x="290" y="601"/>
                </a:cubicBezTo>
                <a:cubicBezTo>
                  <a:pt x="21" y="488"/>
                  <a:pt x="21" y="488"/>
                  <a:pt x="21" y="488"/>
                </a:cubicBezTo>
                <a:cubicBezTo>
                  <a:pt x="7" y="488"/>
                  <a:pt x="0" y="474"/>
                  <a:pt x="0" y="46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4" y="0"/>
                  <a:pt x="28" y="0"/>
                </a:cubicBezTo>
                <a:cubicBezTo>
                  <a:pt x="35" y="0"/>
                  <a:pt x="35" y="0"/>
                  <a:pt x="42" y="8"/>
                </a:cubicBezTo>
                <a:cubicBezTo>
                  <a:pt x="304" y="114"/>
                  <a:pt x="304" y="114"/>
                  <a:pt x="304" y="114"/>
                </a:cubicBezTo>
                <a:cubicBezTo>
                  <a:pt x="565" y="8"/>
                  <a:pt x="565" y="8"/>
                  <a:pt x="565" y="8"/>
                </a:cubicBezTo>
                <a:cubicBezTo>
                  <a:pt x="572" y="0"/>
                  <a:pt x="572" y="0"/>
                  <a:pt x="579" y="0"/>
                </a:cubicBezTo>
                <a:cubicBezTo>
                  <a:pt x="594" y="0"/>
                  <a:pt x="608" y="15"/>
                  <a:pt x="608" y="29"/>
                </a:cubicBezTo>
                <a:cubicBezTo>
                  <a:pt x="608" y="467"/>
                  <a:pt x="608" y="467"/>
                  <a:pt x="608" y="467"/>
                </a:cubicBezTo>
                <a:cubicBezTo>
                  <a:pt x="608" y="474"/>
                  <a:pt x="601" y="488"/>
                  <a:pt x="587" y="488"/>
                </a:cubicBezTo>
                <a:close/>
                <a:moveTo>
                  <a:pt x="276" y="163"/>
                </a:moveTo>
                <a:lnTo>
                  <a:pt x="276" y="163"/>
                </a:lnTo>
                <a:cubicBezTo>
                  <a:pt x="56" y="71"/>
                  <a:pt x="56" y="71"/>
                  <a:pt x="56" y="71"/>
                </a:cubicBezTo>
                <a:cubicBezTo>
                  <a:pt x="56" y="446"/>
                  <a:pt x="56" y="446"/>
                  <a:pt x="56" y="446"/>
                </a:cubicBezTo>
                <a:cubicBezTo>
                  <a:pt x="276" y="538"/>
                  <a:pt x="276" y="538"/>
                  <a:pt x="276" y="538"/>
                </a:cubicBezTo>
                <a:lnTo>
                  <a:pt x="276" y="163"/>
                </a:lnTo>
                <a:close/>
                <a:moveTo>
                  <a:pt x="551" y="71"/>
                </a:moveTo>
                <a:lnTo>
                  <a:pt x="551" y="71"/>
                </a:lnTo>
                <a:cubicBezTo>
                  <a:pt x="332" y="163"/>
                  <a:pt x="332" y="163"/>
                  <a:pt x="332" y="163"/>
                </a:cubicBezTo>
                <a:cubicBezTo>
                  <a:pt x="332" y="538"/>
                  <a:pt x="332" y="538"/>
                  <a:pt x="332" y="538"/>
                </a:cubicBezTo>
                <a:cubicBezTo>
                  <a:pt x="551" y="446"/>
                  <a:pt x="551" y="446"/>
                  <a:pt x="551" y="446"/>
                </a:cubicBezTo>
                <a:lnTo>
                  <a:pt x="551" y="71"/>
                </a:lnTo>
                <a:close/>
                <a:moveTo>
                  <a:pt x="375" y="206"/>
                </a:moveTo>
                <a:lnTo>
                  <a:pt x="375" y="206"/>
                </a:lnTo>
                <a:cubicBezTo>
                  <a:pt x="480" y="156"/>
                  <a:pt x="480" y="156"/>
                  <a:pt x="480" y="156"/>
                </a:cubicBezTo>
                <a:cubicBezTo>
                  <a:pt x="488" y="156"/>
                  <a:pt x="488" y="156"/>
                  <a:pt x="495" y="156"/>
                </a:cubicBezTo>
                <a:cubicBezTo>
                  <a:pt x="509" y="156"/>
                  <a:pt x="523" y="163"/>
                  <a:pt x="523" y="184"/>
                </a:cubicBezTo>
                <a:cubicBezTo>
                  <a:pt x="523" y="191"/>
                  <a:pt x="516" y="206"/>
                  <a:pt x="502" y="206"/>
                </a:cubicBezTo>
                <a:cubicBezTo>
                  <a:pt x="403" y="255"/>
                  <a:pt x="403" y="255"/>
                  <a:pt x="403" y="255"/>
                </a:cubicBezTo>
                <a:cubicBezTo>
                  <a:pt x="396" y="255"/>
                  <a:pt x="396" y="255"/>
                  <a:pt x="389" y="255"/>
                </a:cubicBezTo>
                <a:cubicBezTo>
                  <a:pt x="375" y="255"/>
                  <a:pt x="360" y="248"/>
                  <a:pt x="360" y="227"/>
                </a:cubicBezTo>
                <a:cubicBezTo>
                  <a:pt x="360" y="220"/>
                  <a:pt x="367" y="206"/>
                  <a:pt x="375" y="206"/>
                </a:cubicBezTo>
                <a:close/>
                <a:moveTo>
                  <a:pt x="375" y="304"/>
                </a:moveTo>
                <a:lnTo>
                  <a:pt x="375" y="304"/>
                </a:lnTo>
                <a:cubicBezTo>
                  <a:pt x="480" y="262"/>
                  <a:pt x="480" y="262"/>
                  <a:pt x="480" y="262"/>
                </a:cubicBezTo>
                <a:cubicBezTo>
                  <a:pt x="488" y="255"/>
                  <a:pt x="488" y="255"/>
                  <a:pt x="495" y="255"/>
                </a:cubicBezTo>
                <a:cubicBezTo>
                  <a:pt x="509" y="255"/>
                  <a:pt x="523" y="269"/>
                  <a:pt x="523" y="283"/>
                </a:cubicBezTo>
                <a:cubicBezTo>
                  <a:pt x="523" y="297"/>
                  <a:pt x="516" y="304"/>
                  <a:pt x="502" y="311"/>
                </a:cubicBezTo>
                <a:cubicBezTo>
                  <a:pt x="403" y="361"/>
                  <a:pt x="403" y="361"/>
                  <a:pt x="403" y="361"/>
                </a:cubicBezTo>
                <a:cubicBezTo>
                  <a:pt x="396" y="361"/>
                  <a:pt x="396" y="361"/>
                  <a:pt x="389" y="361"/>
                </a:cubicBezTo>
                <a:cubicBezTo>
                  <a:pt x="375" y="361"/>
                  <a:pt x="360" y="347"/>
                  <a:pt x="360" y="333"/>
                </a:cubicBezTo>
                <a:cubicBezTo>
                  <a:pt x="360" y="319"/>
                  <a:pt x="367" y="311"/>
                  <a:pt x="375" y="304"/>
                </a:cubicBezTo>
                <a:close/>
                <a:moveTo>
                  <a:pt x="375" y="410"/>
                </a:moveTo>
                <a:lnTo>
                  <a:pt x="375" y="410"/>
                </a:lnTo>
                <a:cubicBezTo>
                  <a:pt x="480" y="361"/>
                  <a:pt x="480" y="361"/>
                  <a:pt x="480" y="361"/>
                </a:cubicBezTo>
                <a:cubicBezTo>
                  <a:pt x="488" y="361"/>
                  <a:pt x="488" y="361"/>
                  <a:pt x="495" y="361"/>
                </a:cubicBezTo>
                <a:cubicBezTo>
                  <a:pt x="509" y="361"/>
                  <a:pt x="523" y="375"/>
                  <a:pt x="523" y="389"/>
                </a:cubicBezTo>
                <a:cubicBezTo>
                  <a:pt x="523" y="403"/>
                  <a:pt x="516" y="410"/>
                  <a:pt x="502" y="417"/>
                </a:cubicBezTo>
                <a:cubicBezTo>
                  <a:pt x="403" y="460"/>
                  <a:pt x="403" y="460"/>
                  <a:pt x="403" y="460"/>
                </a:cubicBezTo>
                <a:cubicBezTo>
                  <a:pt x="396" y="467"/>
                  <a:pt x="396" y="467"/>
                  <a:pt x="389" y="467"/>
                </a:cubicBezTo>
                <a:cubicBezTo>
                  <a:pt x="375" y="467"/>
                  <a:pt x="360" y="453"/>
                  <a:pt x="360" y="439"/>
                </a:cubicBezTo>
                <a:cubicBezTo>
                  <a:pt x="360" y="425"/>
                  <a:pt x="367" y="417"/>
                  <a:pt x="375" y="410"/>
                </a:cubicBezTo>
                <a:close/>
                <a:moveTo>
                  <a:pt x="113" y="156"/>
                </a:moveTo>
                <a:lnTo>
                  <a:pt x="113" y="156"/>
                </a:lnTo>
                <a:cubicBezTo>
                  <a:pt x="120" y="156"/>
                  <a:pt x="120" y="156"/>
                  <a:pt x="127" y="156"/>
                </a:cubicBezTo>
                <a:cubicBezTo>
                  <a:pt x="233" y="206"/>
                  <a:pt x="233" y="206"/>
                  <a:pt x="233" y="206"/>
                </a:cubicBezTo>
                <a:cubicBezTo>
                  <a:pt x="240" y="206"/>
                  <a:pt x="247" y="220"/>
                  <a:pt x="247" y="227"/>
                </a:cubicBezTo>
                <a:cubicBezTo>
                  <a:pt x="247" y="248"/>
                  <a:pt x="233" y="255"/>
                  <a:pt x="219" y="255"/>
                </a:cubicBezTo>
                <a:cubicBezTo>
                  <a:pt x="212" y="255"/>
                  <a:pt x="212" y="255"/>
                  <a:pt x="205" y="255"/>
                </a:cubicBezTo>
                <a:cubicBezTo>
                  <a:pt x="106" y="206"/>
                  <a:pt x="106" y="206"/>
                  <a:pt x="106" y="206"/>
                </a:cubicBezTo>
                <a:cubicBezTo>
                  <a:pt x="92" y="206"/>
                  <a:pt x="85" y="191"/>
                  <a:pt x="85" y="184"/>
                </a:cubicBezTo>
                <a:cubicBezTo>
                  <a:pt x="85" y="163"/>
                  <a:pt x="99" y="156"/>
                  <a:pt x="113" y="156"/>
                </a:cubicBezTo>
                <a:close/>
                <a:moveTo>
                  <a:pt x="113" y="255"/>
                </a:moveTo>
                <a:lnTo>
                  <a:pt x="113" y="255"/>
                </a:lnTo>
                <a:cubicBezTo>
                  <a:pt x="120" y="255"/>
                  <a:pt x="120" y="255"/>
                  <a:pt x="127" y="262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0" y="311"/>
                  <a:pt x="247" y="319"/>
                  <a:pt x="247" y="333"/>
                </a:cubicBezTo>
                <a:cubicBezTo>
                  <a:pt x="247" y="347"/>
                  <a:pt x="233" y="361"/>
                  <a:pt x="219" y="361"/>
                </a:cubicBezTo>
                <a:cubicBezTo>
                  <a:pt x="212" y="361"/>
                  <a:pt x="212" y="361"/>
                  <a:pt x="205" y="361"/>
                </a:cubicBezTo>
                <a:cubicBezTo>
                  <a:pt x="106" y="311"/>
                  <a:pt x="106" y="311"/>
                  <a:pt x="106" y="311"/>
                </a:cubicBezTo>
                <a:cubicBezTo>
                  <a:pt x="92" y="304"/>
                  <a:pt x="85" y="297"/>
                  <a:pt x="85" y="283"/>
                </a:cubicBezTo>
                <a:cubicBezTo>
                  <a:pt x="85" y="269"/>
                  <a:pt x="99" y="255"/>
                  <a:pt x="113" y="255"/>
                </a:cubicBezTo>
                <a:close/>
                <a:moveTo>
                  <a:pt x="113" y="361"/>
                </a:moveTo>
                <a:lnTo>
                  <a:pt x="113" y="361"/>
                </a:lnTo>
                <a:cubicBezTo>
                  <a:pt x="120" y="361"/>
                  <a:pt x="120" y="361"/>
                  <a:pt x="127" y="361"/>
                </a:cubicBezTo>
                <a:cubicBezTo>
                  <a:pt x="233" y="410"/>
                  <a:pt x="233" y="410"/>
                  <a:pt x="233" y="410"/>
                </a:cubicBezTo>
                <a:cubicBezTo>
                  <a:pt x="240" y="417"/>
                  <a:pt x="247" y="425"/>
                  <a:pt x="247" y="439"/>
                </a:cubicBezTo>
                <a:cubicBezTo>
                  <a:pt x="247" y="453"/>
                  <a:pt x="233" y="467"/>
                  <a:pt x="219" y="467"/>
                </a:cubicBezTo>
                <a:cubicBezTo>
                  <a:pt x="212" y="467"/>
                  <a:pt x="212" y="467"/>
                  <a:pt x="205" y="460"/>
                </a:cubicBezTo>
                <a:cubicBezTo>
                  <a:pt x="106" y="417"/>
                  <a:pt x="106" y="417"/>
                  <a:pt x="106" y="417"/>
                </a:cubicBezTo>
                <a:cubicBezTo>
                  <a:pt x="92" y="410"/>
                  <a:pt x="85" y="403"/>
                  <a:pt x="85" y="389"/>
                </a:cubicBezTo>
                <a:cubicBezTo>
                  <a:pt x="85" y="375"/>
                  <a:pt x="99" y="361"/>
                  <a:pt x="113" y="3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00" name="Freeform 15"/>
          <p:cNvSpPr>
            <a:spLocks noChangeArrowheads="1"/>
          </p:cNvSpPr>
          <p:nvPr/>
        </p:nvSpPr>
        <p:spPr bwMode="auto">
          <a:xfrm>
            <a:off x="16210801" y="9343680"/>
            <a:ext cx="579817" cy="584200"/>
          </a:xfrm>
          <a:custGeom>
            <a:avLst/>
            <a:gdLst>
              <a:gd name="T0" fmla="*/ 76484966 w 602"/>
              <a:gd name="T1" fmla="*/ 63149718 h 609"/>
              <a:gd name="T2" fmla="*/ 76484966 w 602"/>
              <a:gd name="T3" fmla="*/ 63149718 h 609"/>
              <a:gd name="T4" fmla="*/ 40591859 w 602"/>
              <a:gd name="T5" fmla="*/ 77772344 h 609"/>
              <a:gd name="T6" fmla="*/ 39678193 w 602"/>
              <a:gd name="T7" fmla="*/ 78678142 h 609"/>
              <a:gd name="T8" fmla="*/ 37850860 w 602"/>
              <a:gd name="T9" fmla="*/ 77772344 h 609"/>
              <a:gd name="T10" fmla="*/ 1827333 w 602"/>
              <a:gd name="T11" fmla="*/ 63149718 h 609"/>
              <a:gd name="T12" fmla="*/ 0 w 602"/>
              <a:gd name="T13" fmla="*/ 60431965 h 609"/>
              <a:gd name="T14" fmla="*/ 0 w 602"/>
              <a:gd name="T15" fmla="*/ 3752694 h 609"/>
              <a:gd name="T16" fmla="*/ 3654665 w 602"/>
              <a:gd name="T17" fmla="*/ 0 h 609"/>
              <a:gd name="T18" fmla="*/ 5481998 w 602"/>
              <a:gd name="T19" fmla="*/ 1035300 h 609"/>
              <a:gd name="T20" fmla="*/ 5481998 w 602"/>
              <a:gd name="T21" fmla="*/ 1035300 h 609"/>
              <a:gd name="T22" fmla="*/ 5481998 w 602"/>
              <a:gd name="T23" fmla="*/ 1035300 h 609"/>
              <a:gd name="T24" fmla="*/ 5481998 w 602"/>
              <a:gd name="T25" fmla="*/ 1035300 h 609"/>
              <a:gd name="T26" fmla="*/ 39678193 w 602"/>
              <a:gd name="T27" fmla="*/ 14752129 h 609"/>
              <a:gd name="T28" fmla="*/ 73743967 w 602"/>
              <a:gd name="T29" fmla="*/ 1035300 h 609"/>
              <a:gd name="T30" fmla="*/ 73743967 w 602"/>
              <a:gd name="T31" fmla="*/ 1035300 h 609"/>
              <a:gd name="T32" fmla="*/ 73743967 w 602"/>
              <a:gd name="T33" fmla="*/ 1035300 h 609"/>
              <a:gd name="T34" fmla="*/ 73743967 w 602"/>
              <a:gd name="T35" fmla="*/ 1035300 h 609"/>
              <a:gd name="T36" fmla="*/ 74657633 w 602"/>
              <a:gd name="T37" fmla="*/ 0 h 609"/>
              <a:gd name="T38" fmla="*/ 78442719 w 602"/>
              <a:gd name="T39" fmla="*/ 3752694 h 609"/>
              <a:gd name="T40" fmla="*/ 78442719 w 602"/>
              <a:gd name="T41" fmla="*/ 60431965 h 609"/>
              <a:gd name="T42" fmla="*/ 76484966 w 602"/>
              <a:gd name="T43" fmla="*/ 63149718 h 609"/>
              <a:gd name="T44" fmla="*/ 36023527 w 602"/>
              <a:gd name="T45" fmla="*/ 69619805 h 609"/>
              <a:gd name="T46" fmla="*/ 36023527 w 602"/>
              <a:gd name="T47" fmla="*/ 69619805 h 609"/>
              <a:gd name="T48" fmla="*/ 36023527 w 602"/>
              <a:gd name="T49" fmla="*/ 21093073 h 609"/>
              <a:gd name="T50" fmla="*/ 7308970 w 602"/>
              <a:gd name="T51" fmla="*/ 9187840 h 609"/>
              <a:gd name="T52" fmla="*/ 7308970 w 602"/>
              <a:gd name="T53" fmla="*/ 57714571 h 609"/>
              <a:gd name="T54" fmla="*/ 36023527 w 602"/>
              <a:gd name="T55" fmla="*/ 69619805 h 609"/>
              <a:gd name="T56" fmla="*/ 71002968 w 602"/>
              <a:gd name="T57" fmla="*/ 9187840 h 609"/>
              <a:gd name="T58" fmla="*/ 71002968 w 602"/>
              <a:gd name="T59" fmla="*/ 9187840 h 609"/>
              <a:gd name="T60" fmla="*/ 43332858 w 602"/>
              <a:gd name="T61" fmla="*/ 21093073 h 609"/>
              <a:gd name="T62" fmla="*/ 43332858 w 602"/>
              <a:gd name="T63" fmla="*/ 69619805 h 609"/>
              <a:gd name="T64" fmla="*/ 71002968 w 602"/>
              <a:gd name="T65" fmla="*/ 57714571 h 609"/>
              <a:gd name="T66" fmla="*/ 71002968 w 602"/>
              <a:gd name="T67" fmla="*/ 9187840 h 60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02" h="609">
                <a:moveTo>
                  <a:pt x="586" y="488"/>
                </a:moveTo>
                <a:lnTo>
                  <a:pt x="586" y="488"/>
                </a:lnTo>
                <a:cubicBezTo>
                  <a:pt x="311" y="601"/>
                  <a:pt x="311" y="601"/>
                  <a:pt x="311" y="601"/>
                </a:cubicBezTo>
                <a:cubicBezTo>
                  <a:pt x="311" y="608"/>
                  <a:pt x="304" y="608"/>
                  <a:pt x="304" y="608"/>
                </a:cubicBezTo>
                <a:cubicBezTo>
                  <a:pt x="297" y="608"/>
                  <a:pt x="297" y="608"/>
                  <a:pt x="290" y="601"/>
                </a:cubicBezTo>
                <a:cubicBezTo>
                  <a:pt x="14" y="488"/>
                  <a:pt x="14" y="488"/>
                  <a:pt x="14" y="488"/>
                </a:cubicBezTo>
                <a:cubicBezTo>
                  <a:pt x="7" y="488"/>
                  <a:pt x="0" y="474"/>
                  <a:pt x="0" y="46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4" y="0"/>
                  <a:pt x="28" y="0"/>
                </a:cubicBezTo>
                <a:cubicBezTo>
                  <a:pt x="35" y="0"/>
                  <a:pt x="35" y="0"/>
                  <a:pt x="42" y="8"/>
                </a:cubicBezTo>
                <a:cubicBezTo>
                  <a:pt x="304" y="114"/>
                  <a:pt x="304" y="114"/>
                  <a:pt x="304" y="114"/>
                </a:cubicBezTo>
                <a:cubicBezTo>
                  <a:pt x="565" y="8"/>
                  <a:pt x="565" y="8"/>
                  <a:pt x="565" y="8"/>
                </a:cubicBezTo>
                <a:cubicBezTo>
                  <a:pt x="565" y="0"/>
                  <a:pt x="572" y="0"/>
                  <a:pt x="572" y="0"/>
                </a:cubicBezTo>
                <a:cubicBezTo>
                  <a:pt x="594" y="0"/>
                  <a:pt x="601" y="15"/>
                  <a:pt x="601" y="29"/>
                </a:cubicBezTo>
                <a:cubicBezTo>
                  <a:pt x="601" y="467"/>
                  <a:pt x="601" y="467"/>
                  <a:pt x="601" y="467"/>
                </a:cubicBezTo>
                <a:cubicBezTo>
                  <a:pt x="601" y="474"/>
                  <a:pt x="594" y="488"/>
                  <a:pt x="586" y="488"/>
                </a:cubicBezTo>
                <a:close/>
                <a:moveTo>
                  <a:pt x="276" y="538"/>
                </a:moveTo>
                <a:lnTo>
                  <a:pt x="276" y="538"/>
                </a:lnTo>
                <a:cubicBezTo>
                  <a:pt x="276" y="163"/>
                  <a:pt x="276" y="163"/>
                  <a:pt x="276" y="163"/>
                </a:cubicBezTo>
                <a:cubicBezTo>
                  <a:pt x="56" y="71"/>
                  <a:pt x="56" y="71"/>
                  <a:pt x="56" y="71"/>
                </a:cubicBezTo>
                <a:cubicBezTo>
                  <a:pt x="56" y="446"/>
                  <a:pt x="56" y="446"/>
                  <a:pt x="56" y="446"/>
                </a:cubicBezTo>
                <a:lnTo>
                  <a:pt x="276" y="538"/>
                </a:lnTo>
                <a:close/>
                <a:moveTo>
                  <a:pt x="544" y="71"/>
                </a:moveTo>
                <a:lnTo>
                  <a:pt x="544" y="71"/>
                </a:lnTo>
                <a:cubicBezTo>
                  <a:pt x="332" y="163"/>
                  <a:pt x="332" y="163"/>
                  <a:pt x="332" y="163"/>
                </a:cubicBezTo>
                <a:cubicBezTo>
                  <a:pt x="332" y="538"/>
                  <a:pt x="332" y="538"/>
                  <a:pt x="332" y="538"/>
                </a:cubicBezTo>
                <a:cubicBezTo>
                  <a:pt x="544" y="446"/>
                  <a:pt x="544" y="446"/>
                  <a:pt x="544" y="446"/>
                </a:cubicBezTo>
                <a:lnTo>
                  <a:pt x="544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01" name="Freeform 16"/>
          <p:cNvSpPr>
            <a:spLocks noChangeArrowheads="1"/>
          </p:cNvSpPr>
          <p:nvPr/>
        </p:nvSpPr>
        <p:spPr bwMode="auto">
          <a:xfrm>
            <a:off x="15258551" y="9373312"/>
            <a:ext cx="457081" cy="529168"/>
          </a:xfrm>
          <a:custGeom>
            <a:avLst/>
            <a:gdLst>
              <a:gd name="T0" fmla="*/ 58106390 w 475"/>
              <a:gd name="T1" fmla="*/ 71207247 h 552"/>
              <a:gd name="T2" fmla="*/ 58106390 w 475"/>
              <a:gd name="T3" fmla="*/ 71207247 h 552"/>
              <a:gd name="T4" fmla="*/ 54327993 w 475"/>
              <a:gd name="T5" fmla="*/ 71207247 h 552"/>
              <a:gd name="T6" fmla="*/ 54327993 w 475"/>
              <a:gd name="T7" fmla="*/ 0 h 552"/>
              <a:gd name="T8" fmla="*/ 58106390 w 475"/>
              <a:gd name="T9" fmla="*/ 0 h 552"/>
              <a:gd name="T10" fmla="*/ 61754124 w 475"/>
              <a:gd name="T11" fmla="*/ 3618618 h 552"/>
              <a:gd name="T12" fmla="*/ 61754124 w 475"/>
              <a:gd name="T13" fmla="*/ 67588630 h 552"/>
              <a:gd name="T14" fmla="*/ 58106390 w 475"/>
              <a:gd name="T15" fmla="*/ 71207247 h 552"/>
              <a:gd name="T16" fmla="*/ 7426131 w 475"/>
              <a:gd name="T17" fmla="*/ 67588630 h 552"/>
              <a:gd name="T18" fmla="*/ 7426131 w 475"/>
              <a:gd name="T19" fmla="*/ 67588630 h 552"/>
              <a:gd name="T20" fmla="*/ 7426131 w 475"/>
              <a:gd name="T21" fmla="*/ 63970012 h 552"/>
              <a:gd name="T22" fmla="*/ 13809846 w 475"/>
              <a:gd name="T23" fmla="*/ 63970012 h 552"/>
              <a:gd name="T24" fmla="*/ 21235977 w 475"/>
              <a:gd name="T25" fmla="*/ 56603721 h 552"/>
              <a:gd name="T26" fmla="*/ 13809846 w 475"/>
              <a:gd name="T27" fmla="*/ 49237429 h 552"/>
              <a:gd name="T28" fmla="*/ 7426131 w 475"/>
              <a:gd name="T29" fmla="*/ 49237429 h 552"/>
              <a:gd name="T30" fmla="*/ 7426131 w 475"/>
              <a:gd name="T31" fmla="*/ 42905028 h 552"/>
              <a:gd name="T32" fmla="*/ 13809846 w 475"/>
              <a:gd name="T33" fmla="*/ 42905028 h 552"/>
              <a:gd name="T34" fmla="*/ 21235977 w 475"/>
              <a:gd name="T35" fmla="*/ 35539095 h 552"/>
              <a:gd name="T36" fmla="*/ 13809846 w 475"/>
              <a:gd name="T37" fmla="*/ 28301860 h 552"/>
              <a:gd name="T38" fmla="*/ 7426131 w 475"/>
              <a:gd name="T39" fmla="*/ 28301860 h 552"/>
              <a:gd name="T40" fmla="*/ 7426131 w 475"/>
              <a:gd name="T41" fmla="*/ 21840403 h 552"/>
              <a:gd name="T42" fmla="*/ 13809846 w 475"/>
              <a:gd name="T43" fmla="*/ 21840403 h 552"/>
              <a:gd name="T44" fmla="*/ 21235977 w 475"/>
              <a:gd name="T45" fmla="*/ 14603167 h 552"/>
              <a:gd name="T46" fmla="*/ 13809846 w 475"/>
              <a:gd name="T47" fmla="*/ 7236876 h 552"/>
              <a:gd name="T48" fmla="*/ 7426131 w 475"/>
              <a:gd name="T49" fmla="*/ 7236876 h 552"/>
              <a:gd name="T50" fmla="*/ 7426131 w 475"/>
              <a:gd name="T51" fmla="*/ 3618618 h 552"/>
              <a:gd name="T52" fmla="*/ 11074226 w 475"/>
              <a:gd name="T53" fmla="*/ 0 h 552"/>
              <a:gd name="T54" fmla="*/ 50680259 w 475"/>
              <a:gd name="T55" fmla="*/ 0 h 552"/>
              <a:gd name="T56" fmla="*/ 50680259 w 475"/>
              <a:gd name="T57" fmla="*/ 71207247 h 552"/>
              <a:gd name="T58" fmla="*/ 11074226 w 475"/>
              <a:gd name="T59" fmla="*/ 71207247 h 552"/>
              <a:gd name="T60" fmla="*/ 7426131 w 475"/>
              <a:gd name="T61" fmla="*/ 67588630 h 552"/>
              <a:gd name="T62" fmla="*/ 17588243 w 475"/>
              <a:gd name="T63" fmla="*/ 14603167 h 552"/>
              <a:gd name="T64" fmla="*/ 17588243 w 475"/>
              <a:gd name="T65" fmla="*/ 14603167 h 552"/>
              <a:gd name="T66" fmla="*/ 13809846 w 475"/>
              <a:gd name="T67" fmla="*/ 18221785 h 552"/>
              <a:gd name="T68" fmla="*/ 3778036 w 475"/>
              <a:gd name="T69" fmla="*/ 18221785 h 552"/>
              <a:gd name="T70" fmla="*/ 0 w 475"/>
              <a:gd name="T71" fmla="*/ 14603167 h 552"/>
              <a:gd name="T72" fmla="*/ 3778036 w 475"/>
              <a:gd name="T73" fmla="*/ 10984909 h 552"/>
              <a:gd name="T74" fmla="*/ 13809846 w 475"/>
              <a:gd name="T75" fmla="*/ 10984909 h 552"/>
              <a:gd name="T76" fmla="*/ 17588243 w 475"/>
              <a:gd name="T77" fmla="*/ 14603167 h 552"/>
              <a:gd name="T78" fmla="*/ 3778036 w 475"/>
              <a:gd name="T79" fmla="*/ 31920478 h 552"/>
              <a:gd name="T80" fmla="*/ 3778036 w 475"/>
              <a:gd name="T81" fmla="*/ 31920478 h 552"/>
              <a:gd name="T82" fmla="*/ 13809846 w 475"/>
              <a:gd name="T83" fmla="*/ 31920478 h 552"/>
              <a:gd name="T84" fmla="*/ 17588243 w 475"/>
              <a:gd name="T85" fmla="*/ 35539095 h 552"/>
              <a:gd name="T86" fmla="*/ 13809846 w 475"/>
              <a:gd name="T87" fmla="*/ 39286770 h 552"/>
              <a:gd name="T88" fmla="*/ 3778036 w 475"/>
              <a:gd name="T89" fmla="*/ 39286770 h 552"/>
              <a:gd name="T90" fmla="*/ 0 w 475"/>
              <a:gd name="T91" fmla="*/ 35539095 h 552"/>
              <a:gd name="T92" fmla="*/ 3778036 w 475"/>
              <a:gd name="T93" fmla="*/ 31920478 h 552"/>
              <a:gd name="T94" fmla="*/ 3778036 w 475"/>
              <a:gd name="T95" fmla="*/ 52985462 h 552"/>
              <a:gd name="T96" fmla="*/ 3778036 w 475"/>
              <a:gd name="T97" fmla="*/ 52985462 h 552"/>
              <a:gd name="T98" fmla="*/ 13809846 w 475"/>
              <a:gd name="T99" fmla="*/ 52985462 h 552"/>
              <a:gd name="T100" fmla="*/ 17588243 w 475"/>
              <a:gd name="T101" fmla="*/ 56603721 h 552"/>
              <a:gd name="T102" fmla="*/ 13809846 w 475"/>
              <a:gd name="T103" fmla="*/ 60222338 h 552"/>
              <a:gd name="T104" fmla="*/ 3778036 w 475"/>
              <a:gd name="T105" fmla="*/ 60222338 h 552"/>
              <a:gd name="T106" fmla="*/ 0 w 475"/>
              <a:gd name="T107" fmla="*/ 56603721 h 552"/>
              <a:gd name="T108" fmla="*/ 3778036 w 475"/>
              <a:gd name="T109" fmla="*/ 52985462 h 55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75" h="552">
                <a:moveTo>
                  <a:pt x="446" y="551"/>
                </a:moveTo>
                <a:lnTo>
                  <a:pt x="446" y="551"/>
                </a:lnTo>
                <a:cubicBezTo>
                  <a:pt x="417" y="551"/>
                  <a:pt x="417" y="551"/>
                  <a:pt x="417" y="551"/>
                </a:cubicBezTo>
                <a:cubicBezTo>
                  <a:pt x="417" y="0"/>
                  <a:pt x="417" y="0"/>
                  <a:pt x="417" y="0"/>
                </a:cubicBezTo>
                <a:cubicBezTo>
                  <a:pt x="446" y="0"/>
                  <a:pt x="446" y="0"/>
                  <a:pt x="446" y="0"/>
                </a:cubicBezTo>
                <a:cubicBezTo>
                  <a:pt x="460" y="0"/>
                  <a:pt x="474" y="14"/>
                  <a:pt x="474" y="28"/>
                </a:cubicBezTo>
                <a:cubicBezTo>
                  <a:pt x="474" y="523"/>
                  <a:pt x="474" y="523"/>
                  <a:pt x="474" y="523"/>
                </a:cubicBezTo>
                <a:cubicBezTo>
                  <a:pt x="474" y="537"/>
                  <a:pt x="460" y="551"/>
                  <a:pt x="446" y="551"/>
                </a:cubicBezTo>
                <a:close/>
                <a:moveTo>
                  <a:pt x="57" y="523"/>
                </a:moveTo>
                <a:lnTo>
                  <a:pt x="57" y="523"/>
                </a:lnTo>
                <a:cubicBezTo>
                  <a:pt x="57" y="495"/>
                  <a:pt x="57" y="495"/>
                  <a:pt x="57" y="495"/>
                </a:cubicBezTo>
                <a:cubicBezTo>
                  <a:pt x="106" y="495"/>
                  <a:pt x="106" y="495"/>
                  <a:pt x="106" y="495"/>
                </a:cubicBezTo>
                <a:cubicBezTo>
                  <a:pt x="135" y="495"/>
                  <a:pt x="163" y="466"/>
                  <a:pt x="163" y="438"/>
                </a:cubicBezTo>
                <a:cubicBezTo>
                  <a:pt x="163" y="403"/>
                  <a:pt x="135" y="381"/>
                  <a:pt x="106" y="381"/>
                </a:cubicBezTo>
                <a:cubicBezTo>
                  <a:pt x="57" y="381"/>
                  <a:pt x="57" y="381"/>
                  <a:pt x="57" y="381"/>
                </a:cubicBezTo>
                <a:cubicBezTo>
                  <a:pt x="57" y="332"/>
                  <a:pt x="57" y="332"/>
                  <a:pt x="57" y="332"/>
                </a:cubicBezTo>
                <a:cubicBezTo>
                  <a:pt x="106" y="332"/>
                  <a:pt x="106" y="332"/>
                  <a:pt x="106" y="332"/>
                </a:cubicBezTo>
                <a:cubicBezTo>
                  <a:pt x="135" y="332"/>
                  <a:pt x="163" y="304"/>
                  <a:pt x="163" y="275"/>
                </a:cubicBezTo>
                <a:cubicBezTo>
                  <a:pt x="163" y="247"/>
                  <a:pt x="135" y="219"/>
                  <a:pt x="106" y="219"/>
                </a:cubicBezTo>
                <a:cubicBezTo>
                  <a:pt x="57" y="219"/>
                  <a:pt x="57" y="219"/>
                  <a:pt x="57" y="219"/>
                </a:cubicBezTo>
                <a:cubicBezTo>
                  <a:pt x="57" y="169"/>
                  <a:pt x="57" y="169"/>
                  <a:pt x="57" y="169"/>
                </a:cubicBezTo>
                <a:cubicBezTo>
                  <a:pt x="106" y="169"/>
                  <a:pt x="106" y="169"/>
                  <a:pt x="106" y="169"/>
                </a:cubicBezTo>
                <a:cubicBezTo>
                  <a:pt x="135" y="169"/>
                  <a:pt x="163" y="148"/>
                  <a:pt x="163" y="113"/>
                </a:cubicBezTo>
                <a:cubicBezTo>
                  <a:pt x="163" y="85"/>
                  <a:pt x="135" y="56"/>
                  <a:pt x="106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28"/>
                  <a:pt x="57" y="28"/>
                  <a:pt x="57" y="28"/>
                </a:cubicBezTo>
                <a:cubicBezTo>
                  <a:pt x="57" y="14"/>
                  <a:pt x="71" y="0"/>
                  <a:pt x="85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389" y="551"/>
                  <a:pt x="389" y="551"/>
                  <a:pt x="389" y="551"/>
                </a:cubicBezTo>
                <a:cubicBezTo>
                  <a:pt x="85" y="551"/>
                  <a:pt x="85" y="551"/>
                  <a:pt x="85" y="551"/>
                </a:cubicBezTo>
                <a:cubicBezTo>
                  <a:pt x="71" y="551"/>
                  <a:pt x="57" y="537"/>
                  <a:pt x="57" y="523"/>
                </a:cubicBezTo>
                <a:close/>
                <a:moveTo>
                  <a:pt x="135" y="113"/>
                </a:moveTo>
                <a:lnTo>
                  <a:pt x="135" y="113"/>
                </a:lnTo>
                <a:cubicBezTo>
                  <a:pt x="135" y="134"/>
                  <a:pt x="120" y="141"/>
                  <a:pt x="106" y="141"/>
                </a:cubicBezTo>
                <a:cubicBezTo>
                  <a:pt x="29" y="141"/>
                  <a:pt x="29" y="141"/>
                  <a:pt x="29" y="141"/>
                </a:cubicBezTo>
                <a:cubicBezTo>
                  <a:pt x="15" y="141"/>
                  <a:pt x="0" y="134"/>
                  <a:pt x="0" y="113"/>
                </a:cubicBezTo>
                <a:cubicBezTo>
                  <a:pt x="0" y="99"/>
                  <a:pt x="15" y="85"/>
                  <a:pt x="29" y="85"/>
                </a:cubicBezTo>
                <a:cubicBezTo>
                  <a:pt x="106" y="85"/>
                  <a:pt x="106" y="85"/>
                  <a:pt x="106" y="85"/>
                </a:cubicBezTo>
                <a:cubicBezTo>
                  <a:pt x="120" y="85"/>
                  <a:pt x="135" y="99"/>
                  <a:pt x="135" y="113"/>
                </a:cubicBezTo>
                <a:close/>
                <a:moveTo>
                  <a:pt x="29" y="247"/>
                </a:moveTo>
                <a:lnTo>
                  <a:pt x="29" y="247"/>
                </a:lnTo>
                <a:cubicBezTo>
                  <a:pt x="106" y="247"/>
                  <a:pt x="106" y="247"/>
                  <a:pt x="106" y="247"/>
                </a:cubicBezTo>
                <a:cubicBezTo>
                  <a:pt x="120" y="247"/>
                  <a:pt x="135" y="261"/>
                  <a:pt x="135" y="275"/>
                </a:cubicBezTo>
                <a:cubicBezTo>
                  <a:pt x="135" y="290"/>
                  <a:pt x="120" y="304"/>
                  <a:pt x="106" y="304"/>
                </a:cubicBezTo>
                <a:cubicBezTo>
                  <a:pt x="29" y="304"/>
                  <a:pt x="29" y="304"/>
                  <a:pt x="29" y="304"/>
                </a:cubicBezTo>
                <a:cubicBezTo>
                  <a:pt x="15" y="304"/>
                  <a:pt x="0" y="290"/>
                  <a:pt x="0" y="275"/>
                </a:cubicBezTo>
                <a:cubicBezTo>
                  <a:pt x="0" y="261"/>
                  <a:pt x="15" y="247"/>
                  <a:pt x="29" y="247"/>
                </a:cubicBezTo>
                <a:close/>
                <a:moveTo>
                  <a:pt x="29" y="410"/>
                </a:moveTo>
                <a:lnTo>
                  <a:pt x="29" y="410"/>
                </a:lnTo>
                <a:cubicBezTo>
                  <a:pt x="106" y="410"/>
                  <a:pt x="106" y="410"/>
                  <a:pt x="106" y="410"/>
                </a:cubicBezTo>
                <a:cubicBezTo>
                  <a:pt x="120" y="410"/>
                  <a:pt x="135" y="417"/>
                  <a:pt x="135" y="438"/>
                </a:cubicBezTo>
                <a:cubicBezTo>
                  <a:pt x="135" y="452"/>
                  <a:pt x="120" y="466"/>
                  <a:pt x="106" y="466"/>
                </a:cubicBezTo>
                <a:cubicBezTo>
                  <a:pt x="29" y="466"/>
                  <a:pt x="29" y="466"/>
                  <a:pt x="29" y="466"/>
                </a:cubicBezTo>
                <a:cubicBezTo>
                  <a:pt x="15" y="466"/>
                  <a:pt x="0" y="452"/>
                  <a:pt x="0" y="438"/>
                </a:cubicBezTo>
                <a:cubicBezTo>
                  <a:pt x="0" y="417"/>
                  <a:pt x="15" y="410"/>
                  <a:pt x="29" y="4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02" name="Freeform 17"/>
          <p:cNvSpPr>
            <a:spLocks noChangeArrowheads="1"/>
          </p:cNvSpPr>
          <p:nvPr/>
        </p:nvSpPr>
        <p:spPr bwMode="auto">
          <a:xfrm>
            <a:off x="14276673" y="9364845"/>
            <a:ext cx="486705" cy="563035"/>
          </a:xfrm>
          <a:custGeom>
            <a:avLst/>
            <a:gdLst>
              <a:gd name="T0" fmla="*/ 61748637 w 509"/>
              <a:gd name="T1" fmla="*/ 58478392 h 587"/>
              <a:gd name="T2" fmla="*/ 61748637 w 509"/>
              <a:gd name="T3" fmla="*/ 58478392 h 587"/>
              <a:gd name="T4" fmla="*/ 59047150 w 509"/>
              <a:gd name="T5" fmla="*/ 57572693 h 587"/>
              <a:gd name="T6" fmla="*/ 56345663 w 509"/>
              <a:gd name="T7" fmla="*/ 54855954 h 587"/>
              <a:gd name="T8" fmla="*/ 56345663 w 509"/>
              <a:gd name="T9" fmla="*/ 72192291 h 587"/>
              <a:gd name="T10" fmla="*/ 52614799 w 509"/>
              <a:gd name="T11" fmla="*/ 75814728 h 587"/>
              <a:gd name="T12" fmla="*/ 49012696 w 509"/>
              <a:gd name="T13" fmla="*/ 72192291 h 587"/>
              <a:gd name="T14" fmla="*/ 49012696 w 509"/>
              <a:gd name="T15" fmla="*/ 54855954 h 587"/>
              <a:gd name="T16" fmla="*/ 47211824 w 509"/>
              <a:gd name="T17" fmla="*/ 57572693 h 587"/>
              <a:gd name="T18" fmla="*/ 44510337 w 509"/>
              <a:gd name="T19" fmla="*/ 58478392 h 587"/>
              <a:gd name="T20" fmla="*/ 40908235 w 509"/>
              <a:gd name="T21" fmla="*/ 54855954 h 587"/>
              <a:gd name="T22" fmla="*/ 41808850 w 509"/>
              <a:gd name="T23" fmla="*/ 52138857 h 587"/>
              <a:gd name="T24" fmla="*/ 50813927 w 509"/>
              <a:gd name="T25" fmla="*/ 43858794 h 587"/>
              <a:gd name="T26" fmla="*/ 52614799 w 509"/>
              <a:gd name="T27" fmla="*/ 42953095 h 587"/>
              <a:gd name="T28" fmla="*/ 55445048 w 509"/>
              <a:gd name="T29" fmla="*/ 43858794 h 587"/>
              <a:gd name="T30" fmla="*/ 63549509 w 509"/>
              <a:gd name="T31" fmla="*/ 52138857 h 587"/>
              <a:gd name="T32" fmla="*/ 65350381 w 509"/>
              <a:gd name="T33" fmla="*/ 54855954 h 587"/>
              <a:gd name="T34" fmla="*/ 61748637 w 509"/>
              <a:gd name="T35" fmla="*/ 58478392 h 587"/>
              <a:gd name="T36" fmla="*/ 39107363 w 509"/>
              <a:gd name="T37" fmla="*/ 49292630 h 587"/>
              <a:gd name="T38" fmla="*/ 39107363 w 509"/>
              <a:gd name="T39" fmla="*/ 49292630 h 587"/>
              <a:gd name="T40" fmla="*/ 37177729 w 509"/>
              <a:gd name="T41" fmla="*/ 54855954 h 587"/>
              <a:gd name="T42" fmla="*/ 44510337 w 509"/>
              <a:gd name="T43" fmla="*/ 62100829 h 587"/>
              <a:gd name="T44" fmla="*/ 45410952 w 509"/>
              <a:gd name="T45" fmla="*/ 62100829 h 587"/>
              <a:gd name="T46" fmla="*/ 45410952 w 509"/>
              <a:gd name="T47" fmla="*/ 70380892 h 587"/>
              <a:gd name="T48" fmla="*/ 3602102 w 509"/>
              <a:gd name="T49" fmla="*/ 70380892 h 587"/>
              <a:gd name="T50" fmla="*/ 0 w 509"/>
              <a:gd name="T51" fmla="*/ 66758455 h 587"/>
              <a:gd name="T52" fmla="*/ 0 w 509"/>
              <a:gd name="T53" fmla="*/ 3622437 h 587"/>
              <a:gd name="T54" fmla="*/ 3602102 w 509"/>
              <a:gd name="T55" fmla="*/ 0 h 587"/>
              <a:gd name="T56" fmla="*/ 11706564 w 509"/>
              <a:gd name="T57" fmla="*/ 0 h 587"/>
              <a:gd name="T58" fmla="*/ 11706564 w 509"/>
              <a:gd name="T59" fmla="*/ 0 h 587"/>
              <a:gd name="T60" fmla="*/ 22641275 w 509"/>
              <a:gd name="T61" fmla="*/ 0 h 587"/>
              <a:gd name="T62" fmla="*/ 22641275 w 509"/>
              <a:gd name="T63" fmla="*/ 13713899 h 587"/>
              <a:gd name="T64" fmla="*/ 22641275 w 509"/>
              <a:gd name="T65" fmla="*/ 20959133 h 587"/>
              <a:gd name="T66" fmla="*/ 29973883 w 509"/>
              <a:gd name="T67" fmla="*/ 28333497 h 587"/>
              <a:gd name="T68" fmla="*/ 37177729 w 509"/>
              <a:gd name="T69" fmla="*/ 28333497 h 587"/>
              <a:gd name="T70" fmla="*/ 52614799 w 509"/>
              <a:gd name="T71" fmla="*/ 28333497 h 587"/>
              <a:gd name="T72" fmla="*/ 52614799 w 509"/>
              <a:gd name="T73" fmla="*/ 39330657 h 587"/>
              <a:gd name="T74" fmla="*/ 48112440 w 509"/>
              <a:gd name="T75" fmla="*/ 41141696 h 587"/>
              <a:gd name="T76" fmla="*/ 39107363 w 509"/>
              <a:gd name="T77" fmla="*/ 49292630 h 587"/>
              <a:gd name="T78" fmla="*/ 29973883 w 509"/>
              <a:gd name="T79" fmla="*/ 24711059 h 587"/>
              <a:gd name="T80" fmla="*/ 29973883 w 509"/>
              <a:gd name="T81" fmla="*/ 24711059 h 587"/>
              <a:gd name="T82" fmla="*/ 26371780 w 509"/>
              <a:gd name="T83" fmla="*/ 20959133 h 587"/>
              <a:gd name="T84" fmla="*/ 26371780 w 509"/>
              <a:gd name="T85" fmla="*/ 13713899 h 587"/>
              <a:gd name="T86" fmla="*/ 26371780 w 509"/>
              <a:gd name="T87" fmla="*/ 0 h 587"/>
              <a:gd name="T88" fmla="*/ 26371780 w 509"/>
              <a:gd name="T89" fmla="*/ 0 h 587"/>
              <a:gd name="T90" fmla="*/ 52614799 w 509"/>
              <a:gd name="T91" fmla="*/ 24711059 h 587"/>
              <a:gd name="T92" fmla="*/ 37177729 w 509"/>
              <a:gd name="T93" fmla="*/ 24711059 h 587"/>
              <a:gd name="T94" fmla="*/ 29973883 w 509"/>
              <a:gd name="T95" fmla="*/ 24711059 h 58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09" h="587">
                <a:moveTo>
                  <a:pt x="480" y="452"/>
                </a:moveTo>
                <a:lnTo>
                  <a:pt x="480" y="452"/>
                </a:lnTo>
                <a:cubicBezTo>
                  <a:pt x="473" y="452"/>
                  <a:pt x="466" y="452"/>
                  <a:pt x="459" y="445"/>
                </a:cubicBezTo>
                <a:cubicBezTo>
                  <a:pt x="438" y="424"/>
                  <a:pt x="438" y="424"/>
                  <a:pt x="438" y="424"/>
                </a:cubicBezTo>
                <a:cubicBezTo>
                  <a:pt x="438" y="558"/>
                  <a:pt x="438" y="558"/>
                  <a:pt x="438" y="558"/>
                </a:cubicBezTo>
                <a:cubicBezTo>
                  <a:pt x="438" y="572"/>
                  <a:pt x="431" y="586"/>
                  <a:pt x="409" y="586"/>
                </a:cubicBezTo>
                <a:cubicBezTo>
                  <a:pt x="395" y="586"/>
                  <a:pt x="381" y="572"/>
                  <a:pt x="381" y="558"/>
                </a:cubicBezTo>
                <a:cubicBezTo>
                  <a:pt x="381" y="424"/>
                  <a:pt x="381" y="424"/>
                  <a:pt x="381" y="424"/>
                </a:cubicBezTo>
                <a:cubicBezTo>
                  <a:pt x="367" y="445"/>
                  <a:pt x="367" y="445"/>
                  <a:pt x="367" y="445"/>
                </a:cubicBezTo>
                <a:cubicBezTo>
                  <a:pt x="360" y="452"/>
                  <a:pt x="353" y="452"/>
                  <a:pt x="346" y="452"/>
                </a:cubicBezTo>
                <a:cubicBezTo>
                  <a:pt x="332" y="452"/>
                  <a:pt x="318" y="438"/>
                  <a:pt x="318" y="424"/>
                </a:cubicBezTo>
                <a:cubicBezTo>
                  <a:pt x="318" y="417"/>
                  <a:pt x="318" y="410"/>
                  <a:pt x="325" y="403"/>
                </a:cubicBezTo>
                <a:cubicBezTo>
                  <a:pt x="395" y="339"/>
                  <a:pt x="395" y="339"/>
                  <a:pt x="395" y="339"/>
                </a:cubicBezTo>
                <a:cubicBezTo>
                  <a:pt x="395" y="332"/>
                  <a:pt x="402" y="332"/>
                  <a:pt x="409" y="332"/>
                </a:cubicBezTo>
                <a:cubicBezTo>
                  <a:pt x="417" y="332"/>
                  <a:pt x="424" y="332"/>
                  <a:pt x="431" y="339"/>
                </a:cubicBezTo>
                <a:cubicBezTo>
                  <a:pt x="494" y="403"/>
                  <a:pt x="494" y="403"/>
                  <a:pt x="494" y="403"/>
                </a:cubicBezTo>
                <a:cubicBezTo>
                  <a:pt x="501" y="410"/>
                  <a:pt x="508" y="417"/>
                  <a:pt x="508" y="424"/>
                </a:cubicBezTo>
                <a:cubicBezTo>
                  <a:pt x="508" y="438"/>
                  <a:pt x="494" y="452"/>
                  <a:pt x="480" y="452"/>
                </a:cubicBezTo>
                <a:close/>
                <a:moveTo>
                  <a:pt x="304" y="381"/>
                </a:moveTo>
                <a:lnTo>
                  <a:pt x="304" y="381"/>
                </a:lnTo>
                <a:cubicBezTo>
                  <a:pt x="296" y="395"/>
                  <a:pt x="289" y="410"/>
                  <a:pt x="289" y="424"/>
                </a:cubicBezTo>
                <a:cubicBezTo>
                  <a:pt x="289" y="452"/>
                  <a:pt x="318" y="480"/>
                  <a:pt x="346" y="480"/>
                </a:cubicBezTo>
                <a:lnTo>
                  <a:pt x="353" y="480"/>
                </a:lnTo>
                <a:cubicBezTo>
                  <a:pt x="353" y="544"/>
                  <a:pt x="353" y="544"/>
                  <a:pt x="353" y="544"/>
                </a:cubicBezTo>
                <a:cubicBezTo>
                  <a:pt x="28" y="544"/>
                  <a:pt x="28" y="544"/>
                  <a:pt x="28" y="544"/>
                </a:cubicBezTo>
                <a:cubicBezTo>
                  <a:pt x="7" y="544"/>
                  <a:pt x="0" y="537"/>
                  <a:pt x="0" y="51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6" y="106"/>
                  <a:pt x="176" y="106"/>
                  <a:pt x="176" y="106"/>
                </a:cubicBezTo>
                <a:cubicBezTo>
                  <a:pt x="176" y="162"/>
                  <a:pt x="176" y="162"/>
                  <a:pt x="176" y="162"/>
                </a:cubicBezTo>
                <a:cubicBezTo>
                  <a:pt x="176" y="191"/>
                  <a:pt x="205" y="219"/>
                  <a:pt x="233" y="219"/>
                </a:cubicBezTo>
                <a:cubicBezTo>
                  <a:pt x="289" y="219"/>
                  <a:pt x="289" y="219"/>
                  <a:pt x="289" y="219"/>
                </a:cubicBezTo>
                <a:cubicBezTo>
                  <a:pt x="409" y="219"/>
                  <a:pt x="409" y="219"/>
                  <a:pt x="409" y="219"/>
                </a:cubicBezTo>
                <a:cubicBezTo>
                  <a:pt x="409" y="304"/>
                  <a:pt x="409" y="304"/>
                  <a:pt x="409" y="304"/>
                </a:cubicBezTo>
                <a:cubicBezTo>
                  <a:pt x="395" y="304"/>
                  <a:pt x="381" y="311"/>
                  <a:pt x="374" y="318"/>
                </a:cubicBezTo>
                <a:lnTo>
                  <a:pt x="304" y="381"/>
                </a:lnTo>
                <a:close/>
                <a:moveTo>
                  <a:pt x="233" y="191"/>
                </a:moveTo>
                <a:lnTo>
                  <a:pt x="233" y="191"/>
                </a:lnTo>
                <a:cubicBezTo>
                  <a:pt x="219" y="191"/>
                  <a:pt x="205" y="176"/>
                  <a:pt x="205" y="162"/>
                </a:cubicBezTo>
                <a:cubicBezTo>
                  <a:pt x="205" y="106"/>
                  <a:pt x="205" y="106"/>
                  <a:pt x="205" y="106"/>
                </a:cubicBezTo>
                <a:cubicBezTo>
                  <a:pt x="205" y="0"/>
                  <a:pt x="205" y="0"/>
                  <a:pt x="205" y="0"/>
                </a:cubicBezTo>
                <a:cubicBezTo>
                  <a:pt x="409" y="191"/>
                  <a:pt x="409" y="191"/>
                  <a:pt x="409" y="191"/>
                </a:cubicBezTo>
                <a:cubicBezTo>
                  <a:pt x="289" y="191"/>
                  <a:pt x="289" y="191"/>
                  <a:pt x="289" y="191"/>
                </a:cubicBezTo>
                <a:lnTo>
                  <a:pt x="233" y="1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03" name="Freeform 18"/>
          <p:cNvSpPr>
            <a:spLocks noChangeArrowheads="1"/>
          </p:cNvSpPr>
          <p:nvPr/>
        </p:nvSpPr>
        <p:spPr bwMode="auto">
          <a:xfrm>
            <a:off x="20252580" y="5295899"/>
            <a:ext cx="490939" cy="563035"/>
          </a:xfrm>
          <a:custGeom>
            <a:avLst/>
            <a:gdLst>
              <a:gd name="T0" fmla="*/ 65449438 w 510"/>
              <a:gd name="T1" fmla="*/ 65852755 h 587"/>
              <a:gd name="T2" fmla="*/ 65449438 w 510"/>
              <a:gd name="T3" fmla="*/ 65852755 h 587"/>
              <a:gd name="T4" fmla="*/ 57235625 w 510"/>
              <a:gd name="T5" fmla="*/ 74003689 h 587"/>
              <a:gd name="T6" fmla="*/ 54367579 w 510"/>
              <a:gd name="T7" fmla="*/ 75814728 h 587"/>
              <a:gd name="T8" fmla="*/ 51629522 w 510"/>
              <a:gd name="T9" fmla="*/ 74003689 h 587"/>
              <a:gd name="T10" fmla="*/ 43415710 w 510"/>
              <a:gd name="T11" fmla="*/ 65852755 h 587"/>
              <a:gd name="T12" fmla="*/ 42503264 w 510"/>
              <a:gd name="T13" fmla="*/ 63006529 h 587"/>
              <a:gd name="T14" fmla="*/ 46153767 w 510"/>
              <a:gd name="T15" fmla="*/ 59384091 h 587"/>
              <a:gd name="T16" fmla="*/ 47979019 w 510"/>
              <a:gd name="T17" fmla="*/ 61195130 h 587"/>
              <a:gd name="T18" fmla="*/ 50717076 w 510"/>
              <a:gd name="T19" fmla="*/ 63006529 h 587"/>
              <a:gd name="T20" fmla="*/ 50717076 w 510"/>
              <a:gd name="T21" fmla="*/ 46575532 h 587"/>
              <a:gd name="T22" fmla="*/ 54367579 w 510"/>
              <a:gd name="T23" fmla="*/ 42953095 h 587"/>
              <a:gd name="T24" fmla="*/ 58148432 w 510"/>
              <a:gd name="T25" fmla="*/ 46575532 h 587"/>
              <a:gd name="T26" fmla="*/ 58148432 w 510"/>
              <a:gd name="T27" fmla="*/ 63006529 h 587"/>
              <a:gd name="T28" fmla="*/ 60886489 w 510"/>
              <a:gd name="T29" fmla="*/ 61195130 h 587"/>
              <a:gd name="T30" fmla="*/ 62711741 w 510"/>
              <a:gd name="T31" fmla="*/ 59384091 h 587"/>
              <a:gd name="T32" fmla="*/ 66362244 w 510"/>
              <a:gd name="T33" fmla="*/ 63006529 h 587"/>
              <a:gd name="T34" fmla="*/ 65449438 w 510"/>
              <a:gd name="T35" fmla="*/ 65852755 h 587"/>
              <a:gd name="T36" fmla="*/ 47066212 w 510"/>
              <a:gd name="T37" fmla="*/ 46575532 h 587"/>
              <a:gd name="T38" fmla="*/ 47066212 w 510"/>
              <a:gd name="T39" fmla="*/ 46575532 h 587"/>
              <a:gd name="T40" fmla="*/ 47066212 w 510"/>
              <a:gd name="T41" fmla="*/ 55761294 h 587"/>
              <a:gd name="T42" fmla="*/ 46153767 w 510"/>
              <a:gd name="T43" fmla="*/ 55761294 h 587"/>
              <a:gd name="T44" fmla="*/ 38722051 w 510"/>
              <a:gd name="T45" fmla="*/ 63006529 h 587"/>
              <a:gd name="T46" fmla="*/ 40547302 w 510"/>
              <a:gd name="T47" fmla="*/ 68569853 h 587"/>
              <a:gd name="T48" fmla="*/ 42503264 w 510"/>
              <a:gd name="T49" fmla="*/ 70380892 h 587"/>
              <a:gd name="T50" fmla="*/ 3780852 w 510"/>
              <a:gd name="T51" fmla="*/ 70380892 h 587"/>
              <a:gd name="T52" fmla="*/ 0 w 510"/>
              <a:gd name="T53" fmla="*/ 66758455 h 587"/>
              <a:gd name="T54" fmla="*/ 0 w 510"/>
              <a:gd name="T55" fmla="*/ 3622437 h 587"/>
              <a:gd name="T56" fmla="*/ 3780852 w 510"/>
              <a:gd name="T57" fmla="*/ 0 h 587"/>
              <a:gd name="T58" fmla="*/ 12907471 w 510"/>
              <a:gd name="T59" fmla="*/ 0 h 587"/>
              <a:gd name="T60" fmla="*/ 12907471 w 510"/>
              <a:gd name="T61" fmla="*/ 0 h 587"/>
              <a:gd name="T62" fmla="*/ 23989329 w 510"/>
              <a:gd name="T63" fmla="*/ 0 h 587"/>
              <a:gd name="T64" fmla="*/ 23989329 w 510"/>
              <a:gd name="T65" fmla="*/ 13713899 h 587"/>
              <a:gd name="T66" fmla="*/ 23989329 w 510"/>
              <a:gd name="T67" fmla="*/ 20959133 h 587"/>
              <a:gd name="T68" fmla="*/ 31421045 w 510"/>
              <a:gd name="T69" fmla="*/ 28333497 h 587"/>
              <a:gd name="T70" fmla="*/ 38722051 w 510"/>
              <a:gd name="T71" fmla="*/ 28333497 h 587"/>
              <a:gd name="T72" fmla="*/ 54367579 w 510"/>
              <a:gd name="T73" fmla="*/ 28333497 h 587"/>
              <a:gd name="T74" fmla="*/ 54367579 w 510"/>
              <a:gd name="T75" fmla="*/ 39330657 h 587"/>
              <a:gd name="T76" fmla="*/ 54367579 w 510"/>
              <a:gd name="T77" fmla="*/ 39330657 h 587"/>
              <a:gd name="T78" fmla="*/ 47066212 w 510"/>
              <a:gd name="T79" fmla="*/ 46575532 h 587"/>
              <a:gd name="T80" fmla="*/ 31421045 w 510"/>
              <a:gd name="T81" fmla="*/ 24711059 h 587"/>
              <a:gd name="T82" fmla="*/ 31421045 w 510"/>
              <a:gd name="T83" fmla="*/ 24711059 h 587"/>
              <a:gd name="T84" fmla="*/ 27770542 w 510"/>
              <a:gd name="T85" fmla="*/ 20959133 h 587"/>
              <a:gd name="T86" fmla="*/ 27770542 w 510"/>
              <a:gd name="T87" fmla="*/ 13713899 h 587"/>
              <a:gd name="T88" fmla="*/ 27770542 w 510"/>
              <a:gd name="T89" fmla="*/ 0 h 587"/>
              <a:gd name="T90" fmla="*/ 27770542 w 510"/>
              <a:gd name="T91" fmla="*/ 0 h 587"/>
              <a:gd name="T92" fmla="*/ 54367579 w 510"/>
              <a:gd name="T93" fmla="*/ 24711059 h 587"/>
              <a:gd name="T94" fmla="*/ 38722051 w 510"/>
              <a:gd name="T95" fmla="*/ 24711059 h 587"/>
              <a:gd name="T96" fmla="*/ 31421045 w 510"/>
              <a:gd name="T97" fmla="*/ 24711059 h 58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10" h="587">
                <a:moveTo>
                  <a:pt x="502" y="509"/>
                </a:moveTo>
                <a:lnTo>
                  <a:pt x="502" y="509"/>
                </a:lnTo>
                <a:cubicBezTo>
                  <a:pt x="439" y="572"/>
                  <a:pt x="439" y="572"/>
                  <a:pt x="439" y="572"/>
                </a:cubicBezTo>
                <a:cubicBezTo>
                  <a:pt x="432" y="579"/>
                  <a:pt x="424" y="586"/>
                  <a:pt x="417" y="586"/>
                </a:cubicBezTo>
                <a:cubicBezTo>
                  <a:pt x="410" y="586"/>
                  <a:pt x="403" y="579"/>
                  <a:pt x="396" y="572"/>
                </a:cubicBezTo>
                <a:cubicBezTo>
                  <a:pt x="333" y="509"/>
                  <a:pt x="333" y="509"/>
                  <a:pt x="333" y="509"/>
                </a:cubicBezTo>
                <a:cubicBezTo>
                  <a:pt x="326" y="502"/>
                  <a:pt x="326" y="495"/>
                  <a:pt x="326" y="487"/>
                </a:cubicBezTo>
                <a:cubicBezTo>
                  <a:pt x="326" y="473"/>
                  <a:pt x="333" y="459"/>
                  <a:pt x="354" y="459"/>
                </a:cubicBezTo>
                <a:cubicBezTo>
                  <a:pt x="361" y="459"/>
                  <a:pt x="368" y="466"/>
                  <a:pt x="368" y="473"/>
                </a:cubicBezTo>
                <a:cubicBezTo>
                  <a:pt x="389" y="487"/>
                  <a:pt x="389" y="487"/>
                  <a:pt x="389" y="487"/>
                </a:cubicBezTo>
                <a:cubicBezTo>
                  <a:pt x="389" y="360"/>
                  <a:pt x="389" y="360"/>
                  <a:pt x="389" y="360"/>
                </a:cubicBezTo>
                <a:cubicBezTo>
                  <a:pt x="389" y="339"/>
                  <a:pt x="403" y="332"/>
                  <a:pt x="417" y="332"/>
                </a:cubicBezTo>
                <a:cubicBezTo>
                  <a:pt x="432" y="332"/>
                  <a:pt x="446" y="339"/>
                  <a:pt x="446" y="360"/>
                </a:cubicBezTo>
                <a:cubicBezTo>
                  <a:pt x="446" y="487"/>
                  <a:pt x="446" y="487"/>
                  <a:pt x="446" y="487"/>
                </a:cubicBezTo>
                <a:cubicBezTo>
                  <a:pt x="467" y="473"/>
                  <a:pt x="467" y="473"/>
                  <a:pt x="467" y="473"/>
                </a:cubicBezTo>
                <a:cubicBezTo>
                  <a:pt x="467" y="466"/>
                  <a:pt x="474" y="459"/>
                  <a:pt x="481" y="459"/>
                </a:cubicBezTo>
                <a:cubicBezTo>
                  <a:pt x="502" y="459"/>
                  <a:pt x="509" y="473"/>
                  <a:pt x="509" y="487"/>
                </a:cubicBezTo>
                <a:cubicBezTo>
                  <a:pt x="509" y="495"/>
                  <a:pt x="509" y="502"/>
                  <a:pt x="502" y="509"/>
                </a:cubicBezTo>
                <a:close/>
                <a:moveTo>
                  <a:pt x="361" y="360"/>
                </a:moveTo>
                <a:lnTo>
                  <a:pt x="361" y="360"/>
                </a:lnTo>
                <a:cubicBezTo>
                  <a:pt x="361" y="431"/>
                  <a:pt x="361" y="431"/>
                  <a:pt x="361" y="431"/>
                </a:cubicBezTo>
                <a:lnTo>
                  <a:pt x="354" y="431"/>
                </a:lnTo>
                <a:cubicBezTo>
                  <a:pt x="319" y="431"/>
                  <a:pt x="297" y="459"/>
                  <a:pt x="297" y="487"/>
                </a:cubicBezTo>
                <a:cubicBezTo>
                  <a:pt x="297" y="509"/>
                  <a:pt x="304" y="523"/>
                  <a:pt x="311" y="530"/>
                </a:cubicBezTo>
                <a:cubicBezTo>
                  <a:pt x="326" y="544"/>
                  <a:pt x="326" y="544"/>
                  <a:pt x="326" y="544"/>
                </a:cubicBezTo>
                <a:cubicBezTo>
                  <a:pt x="29" y="544"/>
                  <a:pt x="29" y="544"/>
                  <a:pt x="29" y="544"/>
                </a:cubicBezTo>
                <a:cubicBezTo>
                  <a:pt x="15" y="544"/>
                  <a:pt x="0" y="537"/>
                  <a:pt x="0" y="51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5" y="0"/>
                  <a:pt x="2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84" y="106"/>
                  <a:pt x="184" y="106"/>
                  <a:pt x="184" y="106"/>
                </a:cubicBezTo>
                <a:cubicBezTo>
                  <a:pt x="184" y="162"/>
                  <a:pt x="184" y="162"/>
                  <a:pt x="184" y="162"/>
                </a:cubicBezTo>
                <a:cubicBezTo>
                  <a:pt x="184" y="191"/>
                  <a:pt x="206" y="219"/>
                  <a:pt x="241" y="219"/>
                </a:cubicBezTo>
                <a:cubicBezTo>
                  <a:pt x="297" y="219"/>
                  <a:pt x="297" y="219"/>
                  <a:pt x="297" y="219"/>
                </a:cubicBezTo>
                <a:cubicBezTo>
                  <a:pt x="417" y="219"/>
                  <a:pt x="417" y="219"/>
                  <a:pt x="417" y="219"/>
                </a:cubicBezTo>
                <a:cubicBezTo>
                  <a:pt x="417" y="304"/>
                  <a:pt x="417" y="304"/>
                  <a:pt x="417" y="304"/>
                </a:cubicBezTo>
                <a:cubicBezTo>
                  <a:pt x="389" y="304"/>
                  <a:pt x="361" y="325"/>
                  <a:pt x="361" y="360"/>
                </a:cubicBezTo>
                <a:close/>
                <a:moveTo>
                  <a:pt x="241" y="191"/>
                </a:moveTo>
                <a:lnTo>
                  <a:pt x="241" y="191"/>
                </a:lnTo>
                <a:cubicBezTo>
                  <a:pt x="220" y="191"/>
                  <a:pt x="213" y="176"/>
                  <a:pt x="213" y="162"/>
                </a:cubicBezTo>
                <a:cubicBezTo>
                  <a:pt x="213" y="106"/>
                  <a:pt x="213" y="106"/>
                  <a:pt x="213" y="106"/>
                </a:cubicBezTo>
                <a:cubicBezTo>
                  <a:pt x="213" y="0"/>
                  <a:pt x="213" y="0"/>
                  <a:pt x="213" y="0"/>
                </a:cubicBezTo>
                <a:cubicBezTo>
                  <a:pt x="417" y="191"/>
                  <a:pt x="417" y="191"/>
                  <a:pt x="417" y="191"/>
                </a:cubicBezTo>
                <a:cubicBezTo>
                  <a:pt x="297" y="191"/>
                  <a:pt x="297" y="191"/>
                  <a:pt x="297" y="191"/>
                </a:cubicBezTo>
                <a:lnTo>
                  <a:pt x="241" y="1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04" name="Freeform 19"/>
          <p:cNvSpPr>
            <a:spLocks noChangeArrowheads="1"/>
          </p:cNvSpPr>
          <p:nvPr/>
        </p:nvSpPr>
        <p:spPr bwMode="auto">
          <a:xfrm>
            <a:off x="19245309" y="5295899"/>
            <a:ext cx="490939" cy="550333"/>
          </a:xfrm>
          <a:custGeom>
            <a:avLst/>
            <a:gdLst>
              <a:gd name="T0" fmla="*/ 65449438 w 510"/>
              <a:gd name="T1" fmla="*/ 58633190 h 573"/>
              <a:gd name="T2" fmla="*/ 65449438 w 510"/>
              <a:gd name="T3" fmla="*/ 58633190 h 573"/>
              <a:gd name="T4" fmla="*/ 60886489 w 510"/>
              <a:gd name="T5" fmla="*/ 63173440 h 573"/>
              <a:gd name="T6" fmla="*/ 65449438 w 510"/>
              <a:gd name="T7" fmla="*/ 68751328 h 573"/>
              <a:gd name="T8" fmla="*/ 66362244 w 510"/>
              <a:gd name="T9" fmla="*/ 70567284 h 573"/>
              <a:gd name="T10" fmla="*/ 62711741 w 510"/>
              <a:gd name="T11" fmla="*/ 74199556 h 573"/>
              <a:gd name="T12" fmla="*/ 59973683 w 510"/>
              <a:gd name="T13" fmla="*/ 73291578 h 573"/>
              <a:gd name="T14" fmla="*/ 55280025 w 510"/>
              <a:gd name="T15" fmla="*/ 68751328 h 573"/>
              <a:gd name="T16" fmla="*/ 50717076 w 510"/>
              <a:gd name="T17" fmla="*/ 73291578 h 573"/>
              <a:gd name="T18" fmla="*/ 47979019 w 510"/>
              <a:gd name="T19" fmla="*/ 74199556 h 573"/>
              <a:gd name="T20" fmla="*/ 44328516 w 510"/>
              <a:gd name="T21" fmla="*/ 70567284 h 573"/>
              <a:gd name="T22" fmla="*/ 45240961 w 510"/>
              <a:gd name="T23" fmla="*/ 68751328 h 573"/>
              <a:gd name="T24" fmla="*/ 45240961 w 510"/>
              <a:gd name="T25" fmla="*/ 68751328 h 573"/>
              <a:gd name="T26" fmla="*/ 49804270 w 510"/>
              <a:gd name="T27" fmla="*/ 63173440 h 573"/>
              <a:gd name="T28" fmla="*/ 45240961 w 510"/>
              <a:gd name="T29" fmla="*/ 58633190 h 573"/>
              <a:gd name="T30" fmla="*/ 44328516 w 510"/>
              <a:gd name="T31" fmla="*/ 55908896 h 573"/>
              <a:gd name="T32" fmla="*/ 47979019 w 510"/>
              <a:gd name="T33" fmla="*/ 52276985 h 573"/>
              <a:gd name="T34" fmla="*/ 50717076 w 510"/>
              <a:gd name="T35" fmla="*/ 54092940 h 573"/>
              <a:gd name="T36" fmla="*/ 55280025 w 510"/>
              <a:gd name="T37" fmla="*/ 58633190 h 573"/>
              <a:gd name="T38" fmla="*/ 59973683 w 510"/>
              <a:gd name="T39" fmla="*/ 54092940 h 573"/>
              <a:gd name="T40" fmla="*/ 59973683 w 510"/>
              <a:gd name="T41" fmla="*/ 54092940 h 573"/>
              <a:gd name="T42" fmla="*/ 62711741 w 510"/>
              <a:gd name="T43" fmla="*/ 52276985 h 573"/>
              <a:gd name="T44" fmla="*/ 66362244 w 510"/>
              <a:gd name="T45" fmla="*/ 55908896 h 573"/>
              <a:gd name="T46" fmla="*/ 65449438 w 510"/>
              <a:gd name="T47" fmla="*/ 58633190 h 573"/>
              <a:gd name="T48" fmla="*/ 54367579 w 510"/>
              <a:gd name="T49" fmla="*/ 52276985 h 573"/>
              <a:gd name="T50" fmla="*/ 54367579 w 510"/>
              <a:gd name="T51" fmla="*/ 52276985 h 573"/>
              <a:gd name="T52" fmla="*/ 54367579 w 510"/>
              <a:gd name="T53" fmla="*/ 52276985 h 573"/>
              <a:gd name="T54" fmla="*/ 53454773 w 510"/>
              <a:gd name="T55" fmla="*/ 51238987 h 573"/>
              <a:gd name="T56" fmla="*/ 53454773 w 510"/>
              <a:gd name="T57" fmla="*/ 51238987 h 573"/>
              <a:gd name="T58" fmla="*/ 47979019 w 510"/>
              <a:gd name="T59" fmla="*/ 48515053 h 573"/>
              <a:gd name="T60" fmla="*/ 40547302 w 510"/>
              <a:gd name="T61" fmla="*/ 55908896 h 573"/>
              <a:gd name="T62" fmla="*/ 42503264 w 510"/>
              <a:gd name="T63" fmla="*/ 61357124 h 573"/>
              <a:gd name="T64" fmla="*/ 42503264 w 510"/>
              <a:gd name="T65" fmla="*/ 61357124 h 573"/>
              <a:gd name="T66" fmla="*/ 45240961 w 510"/>
              <a:gd name="T67" fmla="*/ 63173440 h 573"/>
              <a:gd name="T68" fmla="*/ 42503264 w 510"/>
              <a:gd name="T69" fmla="*/ 66027034 h 573"/>
              <a:gd name="T70" fmla="*/ 42503264 w 510"/>
              <a:gd name="T71" fmla="*/ 66027034 h 573"/>
              <a:gd name="T72" fmla="*/ 40547302 w 510"/>
              <a:gd name="T73" fmla="*/ 70567284 h 573"/>
              <a:gd name="T74" fmla="*/ 37809606 w 510"/>
              <a:gd name="T75" fmla="*/ 70567284 h 573"/>
              <a:gd name="T76" fmla="*/ 37809606 w 510"/>
              <a:gd name="T77" fmla="*/ 70567284 h 573"/>
              <a:gd name="T78" fmla="*/ 3780852 w 510"/>
              <a:gd name="T79" fmla="*/ 70567284 h 573"/>
              <a:gd name="T80" fmla="*/ 0 w 510"/>
              <a:gd name="T81" fmla="*/ 66935372 h 573"/>
              <a:gd name="T82" fmla="*/ 0 w 510"/>
              <a:gd name="T83" fmla="*/ 3632272 h 573"/>
              <a:gd name="T84" fmla="*/ 3780852 w 510"/>
              <a:gd name="T85" fmla="*/ 0 h 573"/>
              <a:gd name="T86" fmla="*/ 11994664 w 510"/>
              <a:gd name="T87" fmla="*/ 0 h 573"/>
              <a:gd name="T88" fmla="*/ 23076884 w 510"/>
              <a:gd name="T89" fmla="*/ 0 h 573"/>
              <a:gd name="T90" fmla="*/ 23076884 w 510"/>
              <a:gd name="T91" fmla="*/ 13750410 h 573"/>
              <a:gd name="T92" fmla="*/ 23076884 w 510"/>
              <a:gd name="T93" fmla="*/ 21014594 h 573"/>
              <a:gd name="T94" fmla="*/ 30508239 w 510"/>
              <a:gd name="T95" fmla="*/ 28408437 h 573"/>
              <a:gd name="T96" fmla="*/ 37809606 w 510"/>
              <a:gd name="T97" fmla="*/ 28408437 h 573"/>
              <a:gd name="T98" fmla="*/ 54367579 w 510"/>
              <a:gd name="T99" fmla="*/ 28408437 h 573"/>
              <a:gd name="T100" fmla="*/ 54367579 w 510"/>
              <a:gd name="T101" fmla="*/ 48515053 h 573"/>
              <a:gd name="T102" fmla="*/ 54367579 w 510"/>
              <a:gd name="T103" fmla="*/ 48515053 h 573"/>
              <a:gd name="T104" fmla="*/ 54367579 w 510"/>
              <a:gd name="T105" fmla="*/ 52276985 h 573"/>
              <a:gd name="T106" fmla="*/ 30508239 w 510"/>
              <a:gd name="T107" fmla="*/ 24776525 h 573"/>
              <a:gd name="T108" fmla="*/ 30508239 w 510"/>
              <a:gd name="T109" fmla="*/ 24776525 h 573"/>
              <a:gd name="T110" fmla="*/ 26727387 w 510"/>
              <a:gd name="T111" fmla="*/ 21014594 h 573"/>
              <a:gd name="T112" fmla="*/ 26727387 w 510"/>
              <a:gd name="T113" fmla="*/ 13750410 h 573"/>
              <a:gd name="T114" fmla="*/ 26727387 w 510"/>
              <a:gd name="T115" fmla="*/ 0 h 573"/>
              <a:gd name="T116" fmla="*/ 54367579 w 510"/>
              <a:gd name="T117" fmla="*/ 24776525 h 573"/>
              <a:gd name="T118" fmla="*/ 37809606 w 510"/>
              <a:gd name="T119" fmla="*/ 24776525 h 573"/>
              <a:gd name="T120" fmla="*/ 30508239 w 510"/>
              <a:gd name="T121" fmla="*/ 24776525 h 57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10" h="573">
                <a:moveTo>
                  <a:pt x="502" y="452"/>
                </a:moveTo>
                <a:lnTo>
                  <a:pt x="502" y="452"/>
                </a:lnTo>
                <a:cubicBezTo>
                  <a:pt x="467" y="487"/>
                  <a:pt x="467" y="487"/>
                  <a:pt x="467" y="487"/>
                </a:cubicBezTo>
                <a:cubicBezTo>
                  <a:pt x="502" y="530"/>
                  <a:pt x="502" y="530"/>
                  <a:pt x="502" y="530"/>
                </a:cubicBezTo>
                <a:cubicBezTo>
                  <a:pt x="509" y="530"/>
                  <a:pt x="509" y="537"/>
                  <a:pt x="509" y="544"/>
                </a:cubicBezTo>
                <a:cubicBezTo>
                  <a:pt x="509" y="565"/>
                  <a:pt x="495" y="572"/>
                  <a:pt x="481" y="572"/>
                </a:cubicBezTo>
                <a:cubicBezTo>
                  <a:pt x="474" y="572"/>
                  <a:pt x="467" y="572"/>
                  <a:pt x="460" y="565"/>
                </a:cubicBezTo>
                <a:cubicBezTo>
                  <a:pt x="424" y="530"/>
                  <a:pt x="424" y="530"/>
                  <a:pt x="424" y="530"/>
                </a:cubicBezTo>
                <a:cubicBezTo>
                  <a:pt x="389" y="565"/>
                  <a:pt x="389" y="565"/>
                  <a:pt x="389" y="565"/>
                </a:cubicBezTo>
                <a:cubicBezTo>
                  <a:pt x="382" y="572"/>
                  <a:pt x="375" y="572"/>
                  <a:pt x="368" y="572"/>
                </a:cubicBezTo>
                <a:cubicBezTo>
                  <a:pt x="354" y="572"/>
                  <a:pt x="340" y="565"/>
                  <a:pt x="340" y="544"/>
                </a:cubicBezTo>
                <a:cubicBezTo>
                  <a:pt x="340" y="537"/>
                  <a:pt x="340" y="530"/>
                  <a:pt x="347" y="530"/>
                </a:cubicBezTo>
                <a:cubicBezTo>
                  <a:pt x="382" y="487"/>
                  <a:pt x="382" y="487"/>
                  <a:pt x="382" y="487"/>
                </a:cubicBezTo>
                <a:cubicBezTo>
                  <a:pt x="347" y="452"/>
                  <a:pt x="347" y="452"/>
                  <a:pt x="347" y="452"/>
                </a:cubicBezTo>
                <a:cubicBezTo>
                  <a:pt x="340" y="445"/>
                  <a:pt x="340" y="438"/>
                  <a:pt x="340" y="431"/>
                </a:cubicBezTo>
                <a:cubicBezTo>
                  <a:pt x="340" y="417"/>
                  <a:pt x="354" y="403"/>
                  <a:pt x="368" y="403"/>
                </a:cubicBezTo>
                <a:cubicBezTo>
                  <a:pt x="375" y="403"/>
                  <a:pt x="382" y="410"/>
                  <a:pt x="389" y="417"/>
                </a:cubicBezTo>
                <a:cubicBezTo>
                  <a:pt x="424" y="452"/>
                  <a:pt x="424" y="452"/>
                  <a:pt x="424" y="452"/>
                </a:cubicBezTo>
                <a:cubicBezTo>
                  <a:pt x="460" y="417"/>
                  <a:pt x="460" y="417"/>
                  <a:pt x="460" y="417"/>
                </a:cubicBezTo>
                <a:cubicBezTo>
                  <a:pt x="467" y="410"/>
                  <a:pt x="474" y="403"/>
                  <a:pt x="481" y="403"/>
                </a:cubicBezTo>
                <a:cubicBezTo>
                  <a:pt x="495" y="403"/>
                  <a:pt x="509" y="417"/>
                  <a:pt x="509" y="431"/>
                </a:cubicBezTo>
                <a:cubicBezTo>
                  <a:pt x="509" y="438"/>
                  <a:pt x="509" y="445"/>
                  <a:pt x="502" y="452"/>
                </a:cubicBezTo>
                <a:close/>
                <a:moveTo>
                  <a:pt x="417" y="403"/>
                </a:moveTo>
                <a:lnTo>
                  <a:pt x="417" y="403"/>
                </a:lnTo>
                <a:cubicBezTo>
                  <a:pt x="410" y="395"/>
                  <a:pt x="410" y="395"/>
                  <a:pt x="410" y="395"/>
                </a:cubicBezTo>
                <a:cubicBezTo>
                  <a:pt x="396" y="381"/>
                  <a:pt x="382" y="374"/>
                  <a:pt x="368" y="374"/>
                </a:cubicBezTo>
                <a:cubicBezTo>
                  <a:pt x="340" y="374"/>
                  <a:pt x="311" y="403"/>
                  <a:pt x="311" y="431"/>
                </a:cubicBezTo>
                <a:cubicBezTo>
                  <a:pt x="311" y="452"/>
                  <a:pt x="318" y="466"/>
                  <a:pt x="326" y="473"/>
                </a:cubicBezTo>
                <a:cubicBezTo>
                  <a:pt x="347" y="487"/>
                  <a:pt x="347" y="487"/>
                  <a:pt x="347" y="487"/>
                </a:cubicBezTo>
                <a:cubicBezTo>
                  <a:pt x="326" y="509"/>
                  <a:pt x="326" y="509"/>
                  <a:pt x="326" y="509"/>
                </a:cubicBezTo>
                <a:cubicBezTo>
                  <a:pt x="318" y="516"/>
                  <a:pt x="311" y="530"/>
                  <a:pt x="311" y="544"/>
                </a:cubicBezTo>
                <a:cubicBezTo>
                  <a:pt x="290" y="544"/>
                  <a:pt x="290" y="544"/>
                  <a:pt x="290" y="544"/>
                </a:cubicBezTo>
                <a:cubicBezTo>
                  <a:pt x="29" y="544"/>
                  <a:pt x="29" y="544"/>
                  <a:pt x="29" y="544"/>
                </a:cubicBezTo>
                <a:cubicBezTo>
                  <a:pt x="15" y="544"/>
                  <a:pt x="0" y="537"/>
                  <a:pt x="0" y="51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5" y="0"/>
                  <a:pt x="29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7" y="106"/>
                  <a:pt x="177" y="106"/>
                  <a:pt x="177" y="106"/>
                </a:cubicBezTo>
                <a:cubicBezTo>
                  <a:pt x="177" y="162"/>
                  <a:pt x="177" y="162"/>
                  <a:pt x="177" y="162"/>
                </a:cubicBezTo>
                <a:cubicBezTo>
                  <a:pt x="177" y="191"/>
                  <a:pt x="205" y="219"/>
                  <a:pt x="234" y="219"/>
                </a:cubicBezTo>
                <a:cubicBezTo>
                  <a:pt x="290" y="219"/>
                  <a:pt x="290" y="219"/>
                  <a:pt x="290" y="219"/>
                </a:cubicBezTo>
                <a:cubicBezTo>
                  <a:pt x="417" y="219"/>
                  <a:pt x="417" y="219"/>
                  <a:pt x="417" y="219"/>
                </a:cubicBezTo>
                <a:cubicBezTo>
                  <a:pt x="417" y="374"/>
                  <a:pt x="417" y="374"/>
                  <a:pt x="417" y="374"/>
                </a:cubicBezTo>
                <a:lnTo>
                  <a:pt x="417" y="403"/>
                </a:lnTo>
                <a:close/>
                <a:moveTo>
                  <a:pt x="234" y="191"/>
                </a:moveTo>
                <a:lnTo>
                  <a:pt x="234" y="191"/>
                </a:lnTo>
                <a:cubicBezTo>
                  <a:pt x="220" y="191"/>
                  <a:pt x="205" y="176"/>
                  <a:pt x="205" y="162"/>
                </a:cubicBezTo>
                <a:cubicBezTo>
                  <a:pt x="205" y="106"/>
                  <a:pt x="205" y="106"/>
                  <a:pt x="205" y="106"/>
                </a:cubicBezTo>
                <a:cubicBezTo>
                  <a:pt x="205" y="0"/>
                  <a:pt x="205" y="0"/>
                  <a:pt x="205" y="0"/>
                </a:cubicBezTo>
                <a:cubicBezTo>
                  <a:pt x="417" y="191"/>
                  <a:pt x="417" y="191"/>
                  <a:pt x="417" y="191"/>
                </a:cubicBezTo>
                <a:cubicBezTo>
                  <a:pt x="290" y="191"/>
                  <a:pt x="290" y="191"/>
                  <a:pt x="290" y="191"/>
                </a:cubicBezTo>
                <a:lnTo>
                  <a:pt x="234" y="1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05" name="Freeform 20"/>
          <p:cNvSpPr>
            <a:spLocks noChangeArrowheads="1"/>
          </p:cNvSpPr>
          <p:nvPr/>
        </p:nvSpPr>
        <p:spPr bwMode="auto">
          <a:xfrm>
            <a:off x="18233807" y="5295899"/>
            <a:ext cx="490939" cy="537635"/>
          </a:xfrm>
          <a:custGeom>
            <a:avLst/>
            <a:gdLst>
              <a:gd name="T0" fmla="*/ 64536992 w 510"/>
              <a:gd name="T1" fmla="*/ 61528392 h 559"/>
              <a:gd name="T2" fmla="*/ 64536992 w 510"/>
              <a:gd name="T3" fmla="*/ 61528392 h 559"/>
              <a:gd name="T4" fmla="*/ 55280025 w 510"/>
              <a:gd name="T5" fmla="*/ 70763999 h 559"/>
              <a:gd name="T6" fmla="*/ 52542328 w 510"/>
              <a:gd name="T7" fmla="*/ 72585008 h 559"/>
              <a:gd name="T8" fmla="*/ 49804270 w 510"/>
              <a:gd name="T9" fmla="*/ 70763999 h 559"/>
              <a:gd name="T10" fmla="*/ 45240961 w 510"/>
              <a:gd name="T11" fmla="*/ 66211296 h 559"/>
              <a:gd name="T12" fmla="*/ 44328516 w 510"/>
              <a:gd name="T13" fmla="*/ 63349401 h 559"/>
              <a:gd name="T14" fmla="*/ 47979019 w 510"/>
              <a:gd name="T15" fmla="*/ 59707023 h 559"/>
              <a:gd name="T16" fmla="*/ 49804270 w 510"/>
              <a:gd name="T17" fmla="*/ 61528392 h 559"/>
              <a:gd name="T18" fmla="*/ 52542328 w 510"/>
              <a:gd name="T19" fmla="*/ 63349401 h 559"/>
              <a:gd name="T20" fmla="*/ 59973683 w 510"/>
              <a:gd name="T21" fmla="*/ 56065005 h 559"/>
              <a:gd name="T22" fmla="*/ 59973683 w 510"/>
              <a:gd name="T23" fmla="*/ 56065005 h 559"/>
              <a:gd name="T24" fmla="*/ 62711741 w 510"/>
              <a:gd name="T25" fmla="*/ 55154320 h 559"/>
              <a:gd name="T26" fmla="*/ 66362244 w 510"/>
              <a:gd name="T27" fmla="*/ 58796699 h 559"/>
              <a:gd name="T28" fmla="*/ 64536992 w 510"/>
              <a:gd name="T29" fmla="*/ 61528392 h 559"/>
              <a:gd name="T30" fmla="*/ 53454773 w 510"/>
              <a:gd name="T31" fmla="*/ 56975329 h 559"/>
              <a:gd name="T32" fmla="*/ 53454773 w 510"/>
              <a:gd name="T33" fmla="*/ 56975329 h 559"/>
              <a:gd name="T34" fmla="*/ 52542328 w 510"/>
              <a:gd name="T35" fmla="*/ 57886014 h 559"/>
              <a:gd name="T36" fmla="*/ 47979019 w 510"/>
              <a:gd name="T37" fmla="*/ 56065005 h 559"/>
              <a:gd name="T38" fmla="*/ 40547302 w 510"/>
              <a:gd name="T39" fmla="*/ 63349401 h 559"/>
              <a:gd name="T40" fmla="*/ 42372554 w 510"/>
              <a:gd name="T41" fmla="*/ 68942990 h 559"/>
              <a:gd name="T42" fmla="*/ 42372554 w 510"/>
              <a:gd name="T43" fmla="*/ 68942990 h 559"/>
              <a:gd name="T44" fmla="*/ 44328516 w 510"/>
              <a:gd name="T45" fmla="*/ 70763999 h 559"/>
              <a:gd name="T46" fmla="*/ 44328516 w 510"/>
              <a:gd name="T47" fmla="*/ 70763999 h 559"/>
              <a:gd name="T48" fmla="*/ 31421045 w 510"/>
              <a:gd name="T49" fmla="*/ 70763999 h 559"/>
              <a:gd name="T50" fmla="*/ 31421045 w 510"/>
              <a:gd name="T51" fmla="*/ 70763999 h 559"/>
              <a:gd name="T52" fmla="*/ 3780852 w 510"/>
              <a:gd name="T53" fmla="*/ 70763999 h 559"/>
              <a:gd name="T54" fmla="*/ 0 w 510"/>
              <a:gd name="T55" fmla="*/ 67121620 h 559"/>
              <a:gd name="T56" fmla="*/ 0 w 510"/>
              <a:gd name="T57" fmla="*/ 3642379 h 559"/>
              <a:gd name="T58" fmla="*/ 3780852 w 510"/>
              <a:gd name="T59" fmla="*/ 0 h 559"/>
              <a:gd name="T60" fmla="*/ 11994664 w 510"/>
              <a:gd name="T61" fmla="*/ 0 h 559"/>
              <a:gd name="T62" fmla="*/ 23076884 w 510"/>
              <a:gd name="T63" fmla="*/ 0 h 559"/>
              <a:gd name="T64" fmla="*/ 23076884 w 510"/>
              <a:gd name="T65" fmla="*/ 13788670 h 559"/>
              <a:gd name="T66" fmla="*/ 23076884 w 510"/>
              <a:gd name="T67" fmla="*/ 21073067 h 559"/>
              <a:gd name="T68" fmla="*/ 30508239 w 510"/>
              <a:gd name="T69" fmla="*/ 28487664 h 559"/>
              <a:gd name="T70" fmla="*/ 37809606 w 510"/>
              <a:gd name="T71" fmla="*/ 28487664 h 559"/>
              <a:gd name="T72" fmla="*/ 53454773 w 510"/>
              <a:gd name="T73" fmla="*/ 28487664 h 559"/>
              <a:gd name="T74" fmla="*/ 53454773 w 510"/>
              <a:gd name="T75" fmla="*/ 50471416 h 559"/>
              <a:gd name="T76" fmla="*/ 53454773 w 510"/>
              <a:gd name="T77" fmla="*/ 50471416 h 559"/>
              <a:gd name="T78" fmla="*/ 53454773 w 510"/>
              <a:gd name="T79" fmla="*/ 56975329 h 559"/>
              <a:gd name="T80" fmla="*/ 30508239 w 510"/>
              <a:gd name="T81" fmla="*/ 24845286 h 559"/>
              <a:gd name="T82" fmla="*/ 30508239 w 510"/>
              <a:gd name="T83" fmla="*/ 24845286 h 559"/>
              <a:gd name="T84" fmla="*/ 26727387 w 510"/>
              <a:gd name="T85" fmla="*/ 21073067 h 559"/>
              <a:gd name="T86" fmla="*/ 26727387 w 510"/>
              <a:gd name="T87" fmla="*/ 13788670 h 559"/>
              <a:gd name="T88" fmla="*/ 26727387 w 510"/>
              <a:gd name="T89" fmla="*/ 0 h 559"/>
              <a:gd name="T90" fmla="*/ 53454773 w 510"/>
              <a:gd name="T91" fmla="*/ 24845286 h 559"/>
              <a:gd name="T92" fmla="*/ 37809606 w 510"/>
              <a:gd name="T93" fmla="*/ 24845286 h 559"/>
              <a:gd name="T94" fmla="*/ 30508239 w 510"/>
              <a:gd name="T95" fmla="*/ 24845286 h 55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10" h="559">
                <a:moveTo>
                  <a:pt x="495" y="473"/>
                </a:moveTo>
                <a:lnTo>
                  <a:pt x="495" y="473"/>
                </a:lnTo>
                <a:cubicBezTo>
                  <a:pt x="424" y="544"/>
                  <a:pt x="424" y="544"/>
                  <a:pt x="424" y="544"/>
                </a:cubicBezTo>
                <a:cubicBezTo>
                  <a:pt x="417" y="551"/>
                  <a:pt x="410" y="558"/>
                  <a:pt x="403" y="558"/>
                </a:cubicBezTo>
                <a:cubicBezTo>
                  <a:pt x="396" y="558"/>
                  <a:pt x="389" y="551"/>
                  <a:pt x="382" y="544"/>
                </a:cubicBezTo>
                <a:cubicBezTo>
                  <a:pt x="347" y="509"/>
                  <a:pt x="347" y="509"/>
                  <a:pt x="347" y="509"/>
                </a:cubicBezTo>
                <a:cubicBezTo>
                  <a:pt x="340" y="502"/>
                  <a:pt x="340" y="495"/>
                  <a:pt x="340" y="487"/>
                </a:cubicBezTo>
                <a:cubicBezTo>
                  <a:pt x="340" y="473"/>
                  <a:pt x="347" y="459"/>
                  <a:pt x="368" y="459"/>
                </a:cubicBezTo>
                <a:cubicBezTo>
                  <a:pt x="375" y="459"/>
                  <a:pt x="382" y="466"/>
                  <a:pt x="382" y="473"/>
                </a:cubicBezTo>
                <a:cubicBezTo>
                  <a:pt x="403" y="487"/>
                  <a:pt x="403" y="487"/>
                  <a:pt x="403" y="487"/>
                </a:cubicBezTo>
                <a:cubicBezTo>
                  <a:pt x="460" y="431"/>
                  <a:pt x="460" y="431"/>
                  <a:pt x="460" y="431"/>
                </a:cubicBezTo>
                <a:cubicBezTo>
                  <a:pt x="467" y="424"/>
                  <a:pt x="474" y="424"/>
                  <a:pt x="481" y="424"/>
                </a:cubicBezTo>
                <a:cubicBezTo>
                  <a:pt x="495" y="424"/>
                  <a:pt x="509" y="438"/>
                  <a:pt x="509" y="452"/>
                </a:cubicBezTo>
                <a:cubicBezTo>
                  <a:pt x="509" y="459"/>
                  <a:pt x="502" y="466"/>
                  <a:pt x="495" y="473"/>
                </a:cubicBezTo>
                <a:close/>
                <a:moveTo>
                  <a:pt x="410" y="438"/>
                </a:moveTo>
                <a:lnTo>
                  <a:pt x="410" y="438"/>
                </a:lnTo>
                <a:cubicBezTo>
                  <a:pt x="403" y="445"/>
                  <a:pt x="403" y="445"/>
                  <a:pt x="403" y="445"/>
                </a:cubicBezTo>
                <a:cubicBezTo>
                  <a:pt x="396" y="438"/>
                  <a:pt x="382" y="431"/>
                  <a:pt x="368" y="431"/>
                </a:cubicBezTo>
                <a:cubicBezTo>
                  <a:pt x="333" y="431"/>
                  <a:pt x="311" y="459"/>
                  <a:pt x="311" y="487"/>
                </a:cubicBezTo>
                <a:cubicBezTo>
                  <a:pt x="311" y="509"/>
                  <a:pt x="318" y="523"/>
                  <a:pt x="325" y="530"/>
                </a:cubicBezTo>
                <a:cubicBezTo>
                  <a:pt x="340" y="544"/>
                  <a:pt x="340" y="544"/>
                  <a:pt x="340" y="544"/>
                </a:cubicBezTo>
                <a:cubicBezTo>
                  <a:pt x="241" y="544"/>
                  <a:pt x="241" y="544"/>
                  <a:pt x="241" y="544"/>
                </a:cubicBezTo>
                <a:cubicBezTo>
                  <a:pt x="29" y="544"/>
                  <a:pt x="29" y="544"/>
                  <a:pt x="29" y="544"/>
                </a:cubicBezTo>
                <a:cubicBezTo>
                  <a:pt x="7" y="544"/>
                  <a:pt x="0" y="537"/>
                  <a:pt x="0" y="51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9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7" y="106"/>
                  <a:pt x="177" y="106"/>
                  <a:pt x="177" y="106"/>
                </a:cubicBezTo>
                <a:cubicBezTo>
                  <a:pt x="177" y="162"/>
                  <a:pt x="177" y="162"/>
                  <a:pt x="177" y="162"/>
                </a:cubicBezTo>
                <a:cubicBezTo>
                  <a:pt x="177" y="191"/>
                  <a:pt x="205" y="219"/>
                  <a:pt x="234" y="219"/>
                </a:cubicBezTo>
                <a:cubicBezTo>
                  <a:pt x="290" y="219"/>
                  <a:pt x="290" y="219"/>
                  <a:pt x="290" y="219"/>
                </a:cubicBezTo>
                <a:cubicBezTo>
                  <a:pt x="410" y="219"/>
                  <a:pt x="410" y="219"/>
                  <a:pt x="410" y="219"/>
                </a:cubicBezTo>
                <a:cubicBezTo>
                  <a:pt x="410" y="388"/>
                  <a:pt x="410" y="388"/>
                  <a:pt x="410" y="388"/>
                </a:cubicBezTo>
                <a:lnTo>
                  <a:pt x="410" y="438"/>
                </a:lnTo>
                <a:close/>
                <a:moveTo>
                  <a:pt x="234" y="191"/>
                </a:moveTo>
                <a:lnTo>
                  <a:pt x="234" y="191"/>
                </a:lnTo>
                <a:cubicBezTo>
                  <a:pt x="219" y="191"/>
                  <a:pt x="205" y="176"/>
                  <a:pt x="205" y="162"/>
                </a:cubicBezTo>
                <a:cubicBezTo>
                  <a:pt x="205" y="106"/>
                  <a:pt x="205" y="106"/>
                  <a:pt x="205" y="106"/>
                </a:cubicBezTo>
                <a:cubicBezTo>
                  <a:pt x="205" y="0"/>
                  <a:pt x="205" y="0"/>
                  <a:pt x="205" y="0"/>
                </a:cubicBezTo>
                <a:cubicBezTo>
                  <a:pt x="410" y="191"/>
                  <a:pt x="410" y="191"/>
                  <a:pt x="410" y="191"/>
                </a:cubicBezTo>
                <a:cubicBezTo>
                  <a:pt x="290" y="191"/>
                  <a:pt x="290" y="191"/>
                  <a:pt x="290" y="191"/>
                </a:cubicBezTo>
                <a:lnTo>
                  <a:pt x="234" y="1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06" name="Freeform 21"/>
          <p:cNvSpPr>
            <a:spLocks noChangeArrowheads="1"/>
          </p:cNvSpPr>
          <p:nvPr/>
        </p:nvSpPr>
        <p:spPr bwMode="auto">
          <a:xfrm>
            <a:off x="17218072" y="5295899"/>
            <a:ext cx="482474" cy="524933"/>
          </a:xfrm>
          <a:custGeom>
            <a:avLst/>
            <a:gdLst>
              <a:gd name="T0" fmla="*/ 61359160 w 503"/>
              <a:gd name="T1" fmla="*/ 67317282 h 545"/>
              <a:gd name="T2" fmla="*/ 61359160 w 503"/>
              <a:gd name="T3" fmla="*/ 67317282 h 545"/>
              <a:gd name="T4" fmla="*/ 57605098 w 503"/>
              <a:gd name="T5" fmla="*/ 67317282 h 545"/>
              <a:gd name="T6" fmla="*/ 57605098 w 503"/>
              <a:gd name="T7" fmla="*/ 67317282 h 545"/>
              <a:gd name="T8" fmla="*/ 50356024 w 503"/>
              <a:gd name="T9" fmla="*/ 67317282 h 545"/>
              <a:gd name="T10" fmla="*/ 50356024 w 503"/>
              <a:gd name="T11" fmla="*/ 67317282 h 545"/>
              <a:gd name="T12" fmla="*/ 46731487 w 503"/>
              <a:gd name="T13" fmla="*/ 67317282 h 545"/>
              <a:gd name="T14" fmla="*/ 42977425 w 503"/>
              <a:gd name="T15" fmla="*/ 63534150 h 545"/>
              <a:gd name="T16" fmla="*/ 46731487 w 503"/>
              <a:gd name="T17" fmla="*/ 59881048 h 545"/>
              <a:gd name="T18" fmla="*/ 49449710 w 503"/>
              <a:gd name="T19" fmla="*/ 59881048 h 545"/>
              <a:gd name="T20" fmla="*/ 50356024 w 503"/>
              <a:gd name="T21" fmla="*/ 59881048 h 545"/>
              <a:gd name="T22" fmla="*/ 57605098 w 503"/>
              <a:gd name="T23" fmla="*/ 59881048 h 545"/>
              <a:gd name="T24" fmla="*/ 61359160 w 503"/>
              <a:gd name="T25" fmla="*/ 59881048 h 545"/>
              <a:gd name="T26" fmla="*/ 64983697 w 503"/>
              <a:gd name="T27" fmla="*/ 63534150 h 545"/>
              <a:gd name="T28" fmla="*/ 61359160 w 503"/>
              <a:gd name="T29" fmla="*/ 67317282 h 545"/>
              <a:gd name="T30" fmla="*/ 53980561 w 503"/>
              <a:gd name="T31" fmla="*/ 48792072 h 545"/>
              <a:gd name="T32" fmla="*/ 53980561 w 503"/>
              <a:gd name="T33" fmla="*/ 48792072 h 545"/>
              <a:gd name="T34" fmla="*/ 53980561 w 503"/>
              <a:gd name="T35" fmla="*/ 56228306 h 545"/>
              <a:gd name="T36" fmla="*/ 46731487 w 503"/>
              <a:gd name="T37" fmla="*/ 56228306 h 545"/>
              <a:gd name="T38" fmla="*/ 39352888 w 503"/>
              <a:gd name="T39" fmla="*/ 63534150 h 545"/>
              <a:gd name="T40" fmla="*/ 46731487 w 503"/>
              <a:gd name="T41" fmla="*/ 70970385 h 545"/>
              <a:gd name="T42" fmla="*/ 46731487 w 503"/>
              <a:gd name="T43" fmla="*/ 70970385 h 545"/>
              <a:gd name="T44" fmla="*/ 3624537 w 503"/>
              <a:gd name="T45" fmla="*/ 70970385 h 545"/>
              <a:gd name="T46" fmla="*/ 0 w 503"/>
              <a:gd name="T47" fmla="*/ 67317282 h 545"/>
              <a:gd name="T48" fmla="*/ 0 w 503"/>
              <a:gd name="T49" fmla="*/ 3652741 h 545"/>
              <a:gd name="T50" fmla="*/ 3624537 w 503"/>
              <a:gd name="T51" fmla="*/ 0 h 545"/>
              <a:gd name="T52" fmla="*/ 12815405 w 503"/>
              <a:gd name="T53" fmla="*/ 0 h 545"/>
              <a:gd name="T54" fmla="*/ 12815405 w 503"/>
              <a:gd name="T55" fmla="*/ 0 h 545"/>
              <a:gd name="T56" fmla="*/ 23818900 w 503"/>
              <a:gd name="T57" fmla="*/ 0 h 545"/>
              <a:gd name="T58" fmla="*/ 23818900 w 503"/>
              <a:gd name="T59" fmla="*/ 13828622 h 545"/>
              <a:gd name="T60" fmla="*/ 23818900 w 503"/>
              <a:gd name="T61" fmla="*/ 21134466 h 545"/>
              <a:gd name="T62" fmla="*/ 31197500 w 503"/>
              <a:gd name="T63" fmla="*/ 28570701 h 545"/>
              <a:gd name="T64" fmla="*/ 38446574 w 503"/>
              <a:gd name="T65" fmla="*/ 28570701 h 545"/>
              <a:gd name="T66" fmla="*/ 53980561 w 503"/>
              <a:gd name="T67" fmla="*/ 28570701 h 545"/>
              <a:gd name="T68" fmla="*/ 53980561 w 503"/>
              <a:gd name="T69" fmla="*/ 48792072 h 545"/>
              <a:gd name="T70" fmla="*/ 31197500 w 503"/>
              <a:gd name="T71" fmla="*/ 24917959 h 545"/>
              <a:gd name="T72" fmla="*/ 31197500 w 503"/>
              <a:gd name="T73" fmla="*/ 24917959 h 545"/>
              <a:gd name="T74" fmla="*/ 27443438 w 503"/>
              <a:gd name="T75" fmla="*/ 21134466 h 545"/>
              <a:gd name="T76" fmla="*/ 27443438 w 503"/>
              <a:gd name="T77" fmla="*/ 13828622 h 545"/>
              <a:gd name="T78" fmla="*/ 27443438 w 503"/>
              <a:gd name="T79" fmla="*/ 0 h 545"/>
              <a:gd name="T80" fmla="*/ 53980561 w 503"/>
              <a:gd name="T81" fmla="*/ 24917959 h 545"/>
              <a:gd name="T82" fmla="*/ 38446574 w 503"/>
              <a:gd name="T83" fmla="*/ 24917959 h 545"/>
              <a:gd name="T84" fmla="*/ 31197500 w 503"/>
              <a:gd name="T85" fmla="*/ 24917959 h 54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03" h="545">
                <a:moveTo>
                  <a:pt x="474" y="516"/>
                </a:moveTo>
                <a:lnTo>
                  <a:pt x="474" y="516"/>
                </a:lnTo>
                <a:cubicBezTo>
                  <a:pt x="445" y="516"/>
                  <a:pt x="445" y="516"/>
                  <a:pt x="445" y="516"/>
                </a:cubicBezTo>
                <a:cubicBezTo>
                  <a:pt x="389" y="516"/>
                  <a:pt x="389" y="516"/>
                  <a:pt x="389" y="516"/>
                </a:cubicBezTo>
                <a:cubicBezTo>
                  <a:pt x="361" y="516"/>
                  <a:pt x="361" y="516"/>
                  <a:pt x="361" y="516"/>
                </a:cubicBezTo>
                <a:cubicBezTo>
                  <a:pt x="347" y="516"/>
                  <a:pt x="332" y="509"/>
                  <a:pt x="332" y="487"/>
                </a:cubicBezTo>
                <a:cubicBezTo>
                  <a:pt x="332" y="473"/>
                  <a:pt x="347" y="459"/>
                  <a:pt x="361" y="459"/>
                </a:cubicBezTo>
                <a:cubicBezTo>
                  <a:pt x="382" y="459"/>
                  <a:pt x="382" y="459"/>
                  <a:pt x="382" y="459"/>
                </a:cubicBezTo>
                <a:cubicBezTo>
                  <a:pt x="389" y="459"/>
                  <a:pt x="389" y="459"/>
                  <a:pt x="389" y="459"/>
                </a:cubicBezTo>
                <a:cubicBezTo>
                  <a:pt x="445" y="459"/>
                  <a:pt x="445" y="459"/>
                  <a:pt x="445" y="459"/>
                </a:cubicBezTo>
                <a:cubicBezTo>
                  <a:pt x="474" y="459"/>
                  <a:pt x="474" y="459"/>
                  <a:pt x="474" y="459"/>
                </a:cubicBezTo>
                <a:cubicBezTo>
                  <a:pt x="488" y="459"/>
                  <a:pt x="502" y="473"/>
                  <a:pt x="502" y="487"/>
                </a:cubicBezTo>
                <a:cubicBezTo>
                  <a:pt x="502" y="509"/>
                  <a:pt x="488" y="516"/>
                  <a:pt x="474" y="516"/>
                </a:cubicBezTo>
                <a:close/>
                <a:moveTo>
                  <a:pt x="417" y="374"/>
                </a:moveTo>
                <a:lnTo>
                  <a:pt x="417" y="374"/>
                </a:lnTo>
                <a:cubicBezTo>
                  <a:pt x="417" y="431"/>
                  <a:pt x="417" y="431"/>
                  <a:pt x="417" y="431"/>
                </a:cubicBezTo>
                <a:cubicBezTo>
                  <a:pt x="361" y="431"/>
                  <a:pt x="361" y="431"/>
                  <a:pt x="361" y="431"/>
                </a:cubicBezTo>
                <a:cubicBezTo>
                  <a:pt x="332" y="431"/>
                  <a:pt x="304" y="459"/>
                  <a:pt x="304" y="487"/>
                </a:cubicBezTo>
                <a:cubicBezTo>
                  <a:pt x="304" y="523"/>
                  <a:pt x="332" y="544"/>
                  <a:pt x="361" y="544"/>
                </a:cubicBezTo>
                <a:cubicBezTo>
                  <a:pt x="28" y="544"/>
                  <a:pt x="28" y="544"/>
                  <a:pt x="28" y="544"/>
                </a:cubicBezTo>
                <a:cubicBezTo>
                  <a:pt x="14" y="544"/>
                  <a:pt x="0" y="537"/>
                  <a:pt x="0" y="51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84" y="106"/>
                  <a:pt x="184" y="106"/>
                  <a:pt x="184" y="106"/>
                </a:cubicBezTo>
                <a:cubicBezTo>
                  <a:pt x="184" y="162"/>
                  <a:pt x="184" y="162"/>
                  <a:pt x="184" y="162"/>
                </a:cubicBezTo>
                <a:cubicBezTo>
                  <a:pt x="184" y="191"/>
                  <a:pt x="205" y="219"/>
                  <a:pt x="241" y="219"/>
                </a:cubicBezTo>
                <a:cubicBezTo>
                  <a:pt x="297" y="219"/>
                  <a:pt x="297" y="219"/>
                  <a:pt x="297" y="219"/>
                </a:cubicBezTo>
                <a:cubicBezTo>
                  <a:pt x="417" y="219"/>
                  <a:pt x="417" y="219"/>
                  <a:pt x="417" y="219"/>
                </a:cubicBezTo>
                <a:cubicBezTo>
                  <a:pt x="417" y="374"/>
                  <a:pt x="417" y="374"/>
                  <a:pt x="417" y="374"/>
                </a:cubicBezTo>
                <a:close/>
                <a:moveTo>
                  <a:pt x="241" y="191"/>
                </a:moveTo>
                <a:lnTo>
                  <a:pt x="241" y="191"/>
                </a:lnTo>
                <a:cubicBezTo>
                  <a:pt x="219" y="191"/>
                  <a:pt x="212" y="176"/>
                  <a:pt x="212" y="162"/>
                </a:cubicBezTo>
                <a:cubicBezTo>
                  <a:pt x="212" y="106"/>
                  <a:pt x="212" y="106"/>
                  <a:pt x="212" y="106"/>
                </a:cubicBezTo>
                <a:cubicBezTo>
                  <a:pt x="212" y="0"/>
                  <a:pt x="212" y="0"/>
                  <a:pt x="212" y="0"/>
                </a:cubicBezTo>
                <a:cubicBezTo>
                  <a:pt x="417" y="191"/>
                  <a:pt x="417" y="191"/>
                  <a:pt x="417" y="191"/>
                </a:cubicBezTo>
                <a:cubicBezTo>
                  <a:pt x="297" y="191"/>
                  <a:pt x="297" y="191"/>
                  <a:pt x="297" y="191"/>
                </a:cubicBezTo>
                <a:lnTo>
                  <a:pt x="241" y="1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07" name="Freeform 22"/>
          <p:cNvSpPr>
            <a:spLocks noChangeArrowheads="1"/>
          </p:cNvSpPr>
          <p:nvPr/>
        </p:nvSpPr>
        <p:spPr bwMode="auto">
          <a:xfrm>
            <a:off x="16206568" y="5295899"/>
            <a:ext cx="482474" cy="550333"/>
          </a:xfrm>
          <a:custGeom>
            <a:avLst/>
            <a:gdLst>
              <a:gd name="T0" fmla="*/ 61359160 w 503"/>
              <a:gd name="T1" fmla="*/ 66935372 h 573"/>
              <a:gd name="T2" fmla="*/ 61359160 w 503"/>
              <a:gd name="T3" fmla="*/ 66935372 h 573"/>
              <a:gd name="T4" fmla="*/ 57605098 w 503"/>
              <a:gd name="T5" fmla="*/ 66935372 h 573"/>
              <a:gd name="T6" fmla="*/ 57605098 w 503"/>
              <a:gd name="T7" fmla="*/ 70567284 h 573"/>
              <a:gd name="T8" fmla="*/ 53980561 w 503"/>
              <a:gd name="T9" fmla="*/ 74199556 h 573"/>
              <a:gd name="T10" fmla="*/ 50356024 w 503"/>
              <a:gd name="T11" fmla="*/ 70567284 h 573"/>
              <a:gd name="T12" fmla="*/ 50356024 w 503"/>
              <a:gd name="T13" fmla="*/ 66935372 h 573"/>
              <a:gd name="T14" fmla="*/ 46731487 w 503"/>
              <a:gd name="T15" fmla="*/ 66935372 h 573"/>
              <a:gd name="T16" fmla="*/ 42977425 w 503"/>
              <a:gd name="T17" fmla="*/ 63173440 h 573"/>
              <a:gd name="T18" fmla="*/ 46731487 w 503"/>
              <a:gd name="T19" fmla="*/ 59541168 h 573"/>
              <a:gd name="T20" fmla="*/ 50356024 w 503"/>
              <a:gd name="T21" fmla="*/ 59541168 h 573"/>
              <a:gd name="T22" fmla="*/ 50356024 w 503"/>
              <a:gd name="T23" fmla="*/ 55908896 h 573"/>
              <a:gd name="T24" fmla="*/ 53980561 w 503"/>
              <a:gd name="T25" fmla="*/ 52276985 h 573"/>
              <a:gd name="T26" fmla="*/ 57605098 w 503"/>
              <a:gd name="T27" fmla="*/ 55908896 h 573"/>
              <a:gd name="T28" fmla="*/ 57605098 w 503"/>
              <a:gd name="T29" fmla="*/ 59541168 h 573"/>
              <a:gd name="T30" fmla="*/ 61359160 w 503"/>
              <a:gd name="T31" fmla="*/ 59541168 h 573"/>
              <a:gd name="T32" fmla="*/ 64983697 w 503"/>
              <a:gd name="T33" fmla="*/ 63173440 h 573"/>
              <a:gd name="T34" fmla="*/ 61359160 w 503"/>
              <a:gd name="T35" fmla="*/ 66935372 h 573"/>
              <a:gd name="T36" fmla="*/ 46731487 w 503"/>
              <a:gd name="T37" fmla="*/ 55908896 h 573"/>
              <a:gd name="T38" fmla="*/ 46731487 w 503"/>
              <a:gd name="T39" fmla="*/ 55908896 h 573"/>
              <a:gd name="T40" fmla="*/ 39352888 w 503"/>
              <a:gd name="T41" fmla="*/ 63173440 h 573"/>
              <a:gd name="T42" fmla="*/ 46731487 w 503"/>
              <a:gd name="T43" fmla="*/ 70567284 h 573"/>
              <a:gd name="T44" fmla="*/ 46731487 w 503"/>
              <a:gd name="T45" fmla="*/ 70567284 h 573"/>
              <a:gd name="T46" fmla="*/ 3624537 w 503"/>
              <a:gd name="T47" fmla="*/ 70567284 h 573"/>
              <a:gd name="T48" fmla="*/ 0 w 503"/>
              <a:gd name="T49" fmla="*/ 66935372 h 573"/>
              <a:gd name="T50" fmla="*/ 0 w 503"/>
              <a:gd name="T51" fmla="*/ 3632272 h 573"/>
              <a:gd name="T52" fmla="*/ 3624537 w 503"/>
              <a:gd name="T53" fmla="*/ 0 h 573"/>
              <a:gd name="T54" fmla="*/ 11909450 w 503"/>
              <a:gd name="T55" fmla="*/ 0 h 573"/>
              <a:gd name="T56" fmla="*/ 11909450 w 503"/>
              <a:gd name="T57" fmla="*/ 0 h 573"/>
              <a:gd name="T58" fmla="*/ 22912586 w 503"/>
              <a:gd name="T59" fmla="*/ 0 h 573"/>
              <a:gd name="T60" fmla="*/ 22912586 w 503"/>
              <a:gd name="T61" fmla="*/ 13750410 h 573"/>
              <a:gd name="T62" fmla="*/ 22912586 w 503"/>
              <a:gd name="T63" fmla="*/ 21014594 h 573"/>
              <a:gd name="T64" fmla="*/ 30161660 w 503"/>
              <a:gd name="T65" fmla="*/ 28408437 h 573"/>
              <a:gd name="T66" fmla="*/ 37540259 w 503"/>
              <a:gd name="T67" fmla="*/ 28408437 h 573"/>
              <a:gd name="T68" fmla="*/ 53980561 w 503"/>
              <a:gd name="T69" fmla="*/ 28408437 h 573"/>
              <a:gd name="T70" fmla="*/ 53980561 w 503"/>
              <a:gd name="T71" fmla="*/ 48515053 h 573"/>
              <a:gd name="T72" fmla="*/ 53980561 w 503"/>
              <a:gd name="T73" fmla="*/ 48515053 h 573"/>
              <a:gd name="T74" fmla="*/ 46731487 w 503"/>
              <a:gd name="T75" fmla="*/ 55908896 h 573"/>
              <a:gd name="T76" fmla="*/ 30161660 w 503"/>
              <a:gd name="T77" fmla="*/ 24776525 h 573"/>
              <a:gd name="T78" fmla="*/ 30161660 w 503"/>
              <a:gd name="T79" fmla="*/ 24776525 h 573"/>
              <a:gd name="T80" fmla="*/ 26537123 w 503"/>
              <a:gd name="T81" fmla="*/ 21014594 h 573"/>
              <a:gd name="T82" fmla="*/ 26537123 w 503"/>
              <a:gd name="T83" fmla="*/ 13750410 h 573"/>
              <a:gd name="T84" fmla="*/ 26537123 w 503"/>
              <a:gd name="T85" fmla="*/ 0 h 573"/>
              <a:gd name="T86" fmla="*/ 53980561 w 503"/>
              <a:gd name="T87" fmla="*/ 24776525 h 573"/>
              <a:gd name="T88" fmla="*/ 37540259 w 503"/>
              <a:gd name="T89" fmla="*/ 24776525 h 573"/>
              <a:gd name="T90" fmla="*/ 30161660 w 503"/>
              <a:gd name="T91" fmla="*/ 24776525 h 57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03" h="573">
                <a:moveTo>
                  <a:pt x="474" y="516"/>
                </a:moveTo>
                <a:lnTo>
                  <a:pt x="474" y="516"/>
                </a:lnTo>
                <a:cubicBezTo>
                  <a:pt x="445" y="516"/>
                  <a:pt x="445" y="516"/>
                  <a:pt x="445" y="516"/>
                </a:cubicBezTo>
                <a:cubicBezTo>
                  <a:pt x="445" y="544"/>
                  <a:pt x="445" y="544"/>
                  <a:pt x="445" y="544"/>
                </a:cubicBezTo>
                <a:cubicBezTo>
                  <a:pt x="445" y="565"/>
                  <a:pt x="431" y="572"/>
                  <a:pt x="417" y="572"/>
                </a:cubicBezTo>
                <a:cubicBezTo>
                  <a:pt x="396" y="572"/>
                  <a:pt x="389" y="565"/>
                  <a:pt x="389" y="544"/>
                </a:cubicBezTo>
                <a:cubicBezTo>
                  <a:pt x="389" y="516"/>
                  <a:pt x="389" y="516"/>
                  <a:pt x="389" y="516"/>
                </a:cubicBezTo>
                <a:cubicBezTo>
                  <a:pt x="361" y="516"/>
                  <a:pt x="361" y="516"/>
                  <a:pt x="361" y="516"/>
                </a:cubicBezTo>
                <a:cubicBezTo>
                  <a:pt x="339" y="516"/>
                  <a:pt x="332" y="509"/>
                  <a:pt x="332" y="487"/>
                </a:cubicBezTo>
                <a:cubicBezTo>
                  <a:pt x="332" y="473"/>
                  <a:pt x="339" y="459"/>
                  <a:pt x="361" y="459"/>
                </a:cubicBezTo>
                <a:cubicBezTo>
                  <a:pt x="389" y="459"/>
                  <a:pt x="389" y="459"/>
                  <a:pt x="389" y="459"/>
                </a:cubicBezTo>
                <a:cubicBezTo>
                  <a:pt x="389" y="431"/>
                  <a:pt x="389" y="431"/>
                  <a:pt x="389" y="431"/>
                </a:cubicBezTo>
                <a:cubicBezTo>
                  <a:pt x="389" y="417"/>
                  <a:pt x="396" y="403"/>
                  <a:pt x="417" y="403"/>
                </a:cubicBezTo>
                <a:cubicBezTo>
                  <a:pt x="431" y="403"/>
                  <a:pt x="445" y="417"/>
                  <a:pt x="445" y="431"/>
                </a:cubicBezTo>
                <a:cubicBezTo>
                  <a:pt x="445" y="459"/>
                  <a:pt x="445" y="459"/>
                  <a:pt x="445" y="459"/>
                </a:cubicBezTo>
                <a:cubicBezTo>
                  <a:pt x="474" y="459"/>
                  <a:pt x="474" y="459"/>
                  <a:pt x="474" y="459"/>
                </a:cubicBezTo>
                <a:cubicBezTo>
                  <a:pt x="488" y="459"/>
                  <a:pt x="502" y="473"/>
                  <a:pt x="502" y="487"/>
                </a:cubicBezTo>
                <a:cubicBezTo>
                  <a:pt x="502" y="509"/>
                  <a:pt x="488" y="516"/>
                  <a:pt x="474" y="516"/>
                </a:cubicBezTo>
                <a:close/>
                <a:moveTo>
                  <a:pt x="361" y="431"/>
                </a:moveTo>
                <a:lnTo>
                  <a:pt x="361" y="431"/>
                </a:lnTo>
                <a:cubicBezTo>
                  <a:pt x="325" y="431"/>
                  <a:pt x="304" y="459"/>
                  <a:pt x="304" y="487"/>
                </a:cubicBezTo>
                <a:cubicBezTo>
                  <a:pt x="304" y="523"/>
                  <a:pt x="325" y="544"/>
                  <a:pt x="361" y="544"/>
                </a:cubicBezTo>
                <a:cubicBezTo>
                  <a:pt x="28" y="544"/>
                  <a:pt x="28" y="544"/>
                  <a:pt x="28" y="544"/>
                </a:cubicBezTo>
                <a:cubicBezTo>
                  <a:pt x="14" y="544"/>
                  <a:pt x="0" y="537"/>
                  <a:pt x="0" y="51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7" y="106"/>
                  <a:pt x="177" y="106"/>
                  <a:pt x="177" y="106"/>
                </a:cubicBezTo>
                <a:cubicBezTo>
                  <a:pt x="177" y="162"/>
                  <a:pt x="177" y="162"/>
                  <a:pt x="177" y="162"/>
                </a:cubicBezTo>
                <a:cubicBezTo>
                  <a:pt x="177" y="191"/>
                  <a:pt x="205" y="219"/>
                  <a:pt x="233" y="219"/>
                </a:cubicBezTo>
                <a:cubicBezTo>
                  <a:pt x="290" y="219"/>
                  <a:pt x="290" y="219"/>
                  <a:pt x="290" y="219"/>
                </a:cubicBezTo>
                <a:cubicBezTo>
                  <a:pt x="417" y="219"/>
                  <a:pt x="417" y="219"/>
                  <a:pt x="417" y="219"/>
                </a:cubicBezTo>
                <a:cubicBezTo>
                  <a:pt x="417" y="374"/>
                  <a:pt x="417" y="374"/>
                  <a:pt x="417" y="374"/>
                </a:cubicBezTo>
                <a:cubicBezTo>
                  <a:pt x="382" y="374"/>
                  <a:pt x="361" y="403"/>
                  <a:pt x="361" y="431"/>
                </a:cubicBezTo>
                <a:close/>
                <a:moveTo>
                  <a:pt x="233" y="191"/>
                </a:moveTo>
                <a:lnTo>
                  <a:pt x="233" y="191"/>
                </a:lnTo>
                <a:cubicBezTo>
                  <a:pt x="219" y="191"/>
                  <a:pt x="205" y="176"/>
                  <a:pt x="205" y="162"/>
                </a:cubicBezTo>
                <a:cubicBezTo>
                  <a:pt x="205" y="106"/>
                  <a:pt x="205" y="106"/>
                  <a:pt x="205" y="106"/>
                </a:cubicBezTo>
                <a:cubicBezTo>
                  <a:pt x="205" y="0"/>
                  <a:pt x="205" y="0"/>
                  <a:pt x="205" y="0"/>
                </a:cubicBezTo>
                <a:cubicBezTo>
                  <a:pt x="417" y="191"/>
                  <a:pt x="417" y="191"/>
                  <a:pt x="417" y="191"/>
                </a:cubicBezTo>
                <a:cubicBezTo>
                  <a:pt x="290" y="191"/>
                  <a:pt x="290" y="191"/>
                  <a:pt x="290" y="191"/>
                </a:cubicBezTo>
                <a:lnTo>
                  <a:pt x="233" y="1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08" name="Freeform 23"/>
          <p:cNvSpPr>
            <a:spLocks noChangeArrowheads="1"/>
          </p:cNvSpPr>
          <p:nvPr/>
        </p:nvSpPr>
        <p:spPr bwMode="auto">
          <a:xfrm>
            <a:off x="15169673" y="5274734"/>
            <a:ext cx="448616" cy="584200"/>
          </a:xfrm>
          <a:custGeom>
            <a:avLst/>
            <a:gdLst>
              <a:gd name="T0" fmla="*/ 56869383 w 467"/>
              <a:gd name="T1" fmla="*/ 71431400 h 609"/>
              <a:gd name="T2" fmla="*/ 56869383 w 467"/>
              <a:gd name="T3" fmla="*/ 71431400 h 609"/>
              <a:gd name="T4" fmla="*/ 11036246 w 467"/>
              <a:gd name="T5" fmla="*/ 71431400 h 609"/>
              <a:gd name="T6" fmla="*/ 7271138 w 467"/>
              <a:gd name="T7" fmla="*/ 67808209 h 609"/>
              <a:gd name="T8" fmla="*/ 7271138 w 467"/>
              <a:gd name="T9" fmla="*/ 3752694 h 609"/>
              <a:gd name="T10" fmla="*/ 11036246 w 467"/>
              <a:gd name="T11" fmla="*/ 0 h 609"/>
              <a:gd name="T12" fmla="*/ 30252386 w 467"/>
              <a:gd name="T13" fmla="*/ 0 h 609"/>
              <a:gd name="T14" fmla="*/ 30252386 w 467"/>
              <a:gd name="T15" fmla="*/ 13846331 h 609"/>
              <a:gd name="T16" fmla="*/ 30252386 w 467"/>
              <a:gd name="T17" fmla="*/ 21093073 h 609"/>
              <a:gd name="T18" fmla="*/ 37653243 w 467"/>
              <a:gd name="T19" fmla="*/ 28468958 h 609"/>
              <a:gd name="T20" fmla="*/ 44924380 w 467"/>
              <a:gd name="T21" fmla="*/ 28468958 h 609"/>
              <a:gd name="T22" fmla="*/ 60505132 w 467"/>
              <a:gd name="T23" fmla="*/ 28468958 h 609"/>
              <a:gd name="T24" fmla="*/ 60505132 w 467"/>
              <a:gd name="T25" fmla="*/ 57714571 h 609"/>
              <a:gd name="T26" fmla="*/ 60505132 w 467"/>
              <a:gd name="T27" fmla="*/ 67808209 h 609"/>
              <a:gd name="T28" fmla="*/ 56869383 w 467"/>
              <a:gd name="T29" fmla="*/ 71431400 h 609"/>
              <a:gd name="T30" fmla="*/ 37653243 w 467"/>
              <a:gd name="T31" fmla="*/ 24716265 h 609"/>
              <a:gd name="T32" fmla="*/ 37653243 w 467"/>
              <a:gd name="T33" fmla="*/ 24716265 h 609"/>
              <a:gd name="T34" fmla="*/ 33888135 w 467"/>
              <a:gd name="T35" fmla="*/ 21093073 h 609"/>
              <a:gd name="T36" fmla="*/ 33888135 w 467"/>
              <a:gd name="T37" fmla="*/ 13846331 h 609"/>
              <a:gd name="T38" fmla="*/ 33888135 w 467"/>
              <a:gd name="T39" fmla="*/ 0 h 609"/>
              <a:gd name="T40" fmla="*/ 60505132 w 467"/>
              <a:gd name="T41" fmla="*/ 24716265 h 609"/>
              <a:gd name="T42" fmla="*/ 44924380 w 467"/>
              <a:gd name="T43" fmla="*/ 24716265 h 609"/>
              <a:gd name="T44" fmla="*/ 37653243 w 467"/>
              <a:gd name="T45" fmla="*/ 24716265 h 609"/>
              <a:gd name="T46" fmla="*/ 13762877 w 467"/>
              <a:gd name="T47" fmla="*/ 75054951 h 609"/>
              <a:gd name="T48" fmla="*/ 13762877 w 467"/>
              <a:gd name="T49" fmla="*/ 75054951 h 609"/>
              <a:gd name="T50" fmla="*/ 16489509 w 467"/>
              <a:gd name="T51" fmla="*/ 75054951 h 609"/>
              <a:gd name="T52" fmla="*/ 40379874 w 467"/>
              <a:gd name="T53" fmla="*/ 75054951 h 609"/>
              <a:gd name="T54" fmla="*/ 45833137 w 467"/>
              <a:gd name="T55" fmla="*/ 75054951 h 609"/>
              <a:gd name="T56" fmla="*/ 53233994 w 467"/>
              <a:gd name="T57" fmla="*/ 75054951 h 609"/>
              <a:gd name="T58" fmla="*/ 49468526 w 467"/>
              <a:gd name="T59" fmla="*/ 78678142 h 609"/>
              <a:gd name="T60" fmla="*/ 7271138 w 467"/>
              <a:gd name="T61" fmla="*/ 78678142 h 609"/>
              <a:gd name="T62" fmla="*/ 0 w 467"/>
              <a:gd name="T63" fmla="*/ 71431400 h 609"/>
              <a:gd name="T64" fmla="*/ 0 w 467"/>
              <a:gd name="T65" fmla="*/ 10999436 h 609"/>
              <a:gd name="T66" fmla="*/ 3635389 w 467"/>
              <a:gd name="T67" fmla="*/ 7376244 h 609"/>
              <a:gd name="T68" fmla="*/ 3635389 w 467"/>
              <a:gd name="T69" fmla="*/ 18375680 h 609"/>
              <a:gd name="T70" fmla="*/ 3635389 w 467"/>
              <a:gd name="T71" fmla="*/ 61338122 h 609"/>
              <a:gd name="T72" fmla="*/ 3635389 w 467"/>
              <a:gd name="T73" fmla="*/ 67808209 h 609"/>
              <a:gd name="T74" fmla="*/ 11036246 w 467"/>
              <a:gd name="T75" fmla="*/ 75054951 h 609"/>
              <a:gd name="T76" fmla="*/ 13762877 w 467"/>
              <a:gd name="T77" fmla="*/ 75054951 h 60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467" h="609">
                <a:moveTo>
                  <a:pt x="438" y="552"/>
                </a:moveTo>
                <a:lnTo>
                  <a:pt x="438" y="552"/>
                </a:lnTo>
                <a:cubicBezTo>
                  <a:pt x="85" y="552"/>
                  <a:pt x="85" y="552"/>
                  <a:pt x="85" y="552"/>
                </a:cubicBezTo>
                <a:cubicBezTo>
                  <a:pt x="63" y="552"/>
                  <a:pt x="56" y="538"/>
                  <a:pt x="56" y="524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15"/>
                  <a:pt x="63" y="0"/>
                  <a:pt x="85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33" y="107"/>
                  <a:pt x="233" y="107"/>
                  <a:pt x="233" y="107"/>
                </a:cubicBezTo>
                <a:cubicBezTo>
                  <a:pt x="233" y="163"/>
                  <a:pt x="233" y="163"/>
                  <a:pt x="233" y="163"/>
                </a:cubicBezTo>
                <a:cubicBezTo>
                  <a:pt x="233" y="191"/>
                  <a:pt x="261" y="220"/>
                  <a:pt x="290" y="220"/>
                </a:cubicBezTo>
                <a:cubicBezTo>
                  <a:pt x="346" y="220"/>
                  <a:pt x="346" y="220"/>
                  <a:pt x="346" y="220"/>
                </a:cubicBezTo>
                <a:cubicBezTo>
                  <a:pt x="466" y="220"/>
                  <a:pt x="466" y="220"/>
                  <a:pt x="466" y="220"/>
                </a:cubicBezTo>
                <a:cubicBezTo>
                  <a:pt x="466" y="446"/>
                  <a:pt x="466" y="446"/>
                  <a:pt x="466" y="446"/>
                </a:cubicBezTo>
                <a:cubicBezTo>
                  <a:pt x="466" y="524"/>
                  <a:pt x="466" y="524"/>
                  <a:pt x="466" y="524"/>
                </a:cubicBezTo>
                <a:cubicBezTo>
                  <a:pt x="466" y="538"/>
                  <a:pt x="459" y="552"/>
                  <a:pt x="438" y="552"/>
                </a:cubicBezTo>
                <a:close/>
                <a:moveTo>
                  <a:pt x="290" y="191"/>
                </a:moveTo>
                <a:lnTo>
                  <a:pt x="290" y="191"/>
                </a:lnTo>
                <a:cubicBezTo>
                  <a:pt x="275" y="191"/>
                  <a:pt x="261" y="177"/>
                  <a:pt x="261" y="163"/>
                </a:cubicBezTo>
                <a:cubicBezTo>
                  <a:pt x="261" y="107"/>
                  <a:pt x="261" y="107"/>
                  <a:pt x="261" y="107"/>
                </a:cubicBezTo>
                <a:cubicBezTo>
                  <a:pt x="261" y="0"/>
                  <a:pt x="261" y="0"/>
                  <a:pt x="261" y="0"/>
                </a:cubicBezTo>
                <a:cubicBezTo>
                  <a:pt x="466" y="191"/>
                  <a:pt x="466" y="191"/>
                  <a:pt x="466" y="191"/>
                </a:cubicBezTo>
                <a:cubicBezTo>
                  <a:pt x="346" y="191"/>
                  <a:pt x="346" y="191"/>
                  <a:pt x="346" y="191"/>
                </a:cubicBezTo>
                <a:lnTo>
                  <a:pt x="290" y="191"/>
                </a:lnTo>
                <a:close/>
                <a:moveTo>
                  <a:pt x="106" y="580"/>
                </a:moveTo>
                <a:lnTo>
                  <a:pt x="106" y="580"/>
                </a:lnTo>
                <a:cubicBezTo>
                  <a:pt x="127" y="580"/>
                  <a:pt x="127" y="580"/>
                  <a:pt x="127" y="580"/>
                </a:cubicBezTo>
                <a:cubicBezTo>
                  <a:pt x="311" y="580"/>
                  <a:pt x="311" y="580"/>
                  <a:pt x="311" y="580"/>
                </a:cubicBezTo>
                <a:cubicBezTo>
                  <a:pt x="353" y="580"/>
                  <a:pt x="353" y="580"/>
                  <a:pt x="353" y="580"/>
                </a:cubicBezTo>
                <a:cubicBezTo>
                  <a:pt x="410" y="580"/>
                  <a:pt x="410" y="580"/>
                  <a:pt x="410" y="580"/>
                </a:cubicBezTo>
                <a:cubicBezTo>
                  <a:pt x="410" y="594"/>
                  <a:pt x="403" y="608"/>
                  <a:pt x="381" y="608"/>
                </a:cubicBezTo>
                <a:cubicBezTo>
                  <a:pt x="56" y="608"/>
                  <a:pt x="56" y="608"/>
                  <a:pt x="56" y="608"/>
                </a:cubicBezTo>
                <a:cubicBezTo>
                  <a:pt x="21" y="608"/>
                  <a:pt x="0" y="580"/>
                  <a:pt x="0" y="552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7" y="57"/>
                  <a:pt x="28" y="57"/>
                </a:cubicBezTo>
                <a:cubicBezTo>
                  <a:pt x="28" y="142"/>
                  <a:pt x="28" y="142"/>
                  <a:pt x="28" y="142"/>
                </a:cubicBezTo>
                <a:cubicBezTo>
                  <a:pt x="28" y="474"/>
                  <a:pt x="28" y="474"/>
                  <a:pt x="28" y="474"/>
                </a:cubicBezTo>
                <a:cubicBezTo>
                  <a:pt x="28" y="524"/>
                  <a:pt x="28" y="524"/>
                  <a:pt x="28" y="524"/>
                </a:cubicBezTo>
                <a:cubicBezTo>
                  <a:pt x="28" y="552"/>
                  <a:pt x="49" y="580"/>
                  <a:pt x="85" y="580"/>
                </a:cubicBezTo>
                <a:lnTo>
                  <a:pt x="106" y="5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09" name="Freeform 24"/>
          <p:cNvSpPr>
            <a:spLocks noChangeArrowheads="1"/>
          </p:cNvSpPr>
          <p:nvPr/>
        </p:nvSpPr>
        <p:spPr bwMode="auto">
          <a:xfrm>
            <a:off x="14179331" y="5295899"/>
            <a:ext cx="402060" cy="524933"/>
          </a:xfrm>
          <a:custGeom>
            <a:avLst/>
            <a:gdLst>
              <a:gd name="T0" fmla="*/ 50637113 w 418"/>
              <a:gd name="T1" fmla="*/ 70970385 h 545"/>
              <a:gd name="T2" fmla="*/ 50637113 w 418"/>
              <a:gd name="T3" fmla="*/ 70970385 h 545"/>
              <a:gd name="T4" fmla="*/ 3644744 w 418"/>
              <a:gd name="T5" fmla="*/ 70970385 h 545"/>
              <a:gd name="T6" fmla="*/ 0 w 418"/>
              <a:gd name="T7" fmla="*/ 67317282 h 545"/>
              <a:gd name="T8" fmla="*/ 0 w 418"/>
              <a:gd name="T9" fmla="*/ 3652741 h 545"/>
              <a:gd name="T10" fmla="*/ 3644744 w 418"/>
              <a:gd name="T11" fmla="*/ 0 h 545"/>
              <a:gd name="T12" fmla="*/ 23951688 w 418"/>
              <a:gd name="T13" fmla="*/ 0 h 545"/>
              <a:gd name="T14" fmla="*/ 23951688 w 418"/>
              <a:gd name="T15" fmla="*/ 13828622 h 545"/>
              <a:gd name="T16" fmla="*/ 23951688 w 418"/>
              <a:gd name="T17" fmla="*/ 21134466 h 545"/>
              <a:gd name="T18" fmla="*/ 31241536 w 418"/>
              <a:gd name="T19" fmla="*/ 28570701 h 545"/>
              <a:gd name="T20" fmla="*/ 38661270 w 418"/>
              <a:gd name="T21" fmla="*/ 28570701 h 545"/>
              <a:gd name="T22" fmla="*/ 54281857 w 418"/>
              <a:gd name="T23" fmla="*/ 28570701 h 545"/>
              <a:gd name="T24" fmla="*/ 54281857 w 418"/>
              <a:gd name="T25" fmla="*/ 58054858 h 545"/>
              <a:gd name="T26" fmla="*/ 54281857 w 418"/>
              <a:gd name="T27" fmla="*/ 67317282 h 545"/>
              <a:gd name="T28" fmla="*/ 50637113 w 418"/>
              <a:gd name="T29" fmla="*/ 70970385 h 545"/>
              <a:gd name="T30" fmla="*/ 31241536 w 418"/>
              <a:gd name="T31" fmla="*/ 24917959 h 545"/>
              <a:gd name="T32" fmla="*/ 31241536 w 418"/>
              <a:gd name="T33" fmla="*/ 24917959 h 545"/>
              <a:gd name="T34" fmla="*/ 27596431 w 418"/>
              <a:gd name="T35" fmla="*/ 21134466 h 545"/>
              <a:gd name="T36" fmla="*/ 27596431 w 418"/>
              <a:gd name="T37" fmla="*/ 13828622 h 545"/>
              <a:gd name="T38" fmla="*/ 27596431 w 418"/>
              <a:gd name="T39" fmla="*/ 0 h 545"/>
              <a:gd name="T40" fmla="*/ 54281857 w 418"/>
              <a:gd name="T41" fmla="*/ 24917959 h 545"/>
              <a:gd name="T42" fmla="*/ 38661270 w 418"/>
              <a:gd name="T43" fmla="*/ 24917959 h 545"/>
              <a:gd name="T44" fmla="*/ 31241536 w 418"/>
              <a:gd name="T45" fmla="*/ 24917959 h 54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18" h="545">
                <a:moveTo>
                  <a:pt x="389" y="544"/>
                </a:moveTo>
                <a:lnTo>
                  <a:pt x="389" y="544"/>
                </a:lnTo>
                <a:cubicBezTo>
                  <a:pt x="28" y="544"/>
                  <a:pt x="28" y="544"/>
                  <a:pt x="28" y="544"/>
                </a:cubicBezTo>
                <a:cubicBezTo>
                  <a:pt x="14" y="544"/>
                  <a:pt x="0" y="537"/>
                  <a:pt x="0" y="51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84" y="106"/>
                  <a:pt x="184" y="106"/>
                  <a:pt x="184" y="106"/>
                </a:cubicBezTo>
                <a:cubicBezTo>
                  <a:pt x="184" y="162"/>
                  <a:pt x="184" y="162"/>
                  <a:pt x="184" y="162"/>
                </a:cubicBezTo>
                <a:cubicBezTo>
                  <a:pt x="184" y="191"/>
                  <a:pt x="205" y="219"/>
                  <a:pt x="240" y="219"/>
                </a:cubicBezTo>
                <a:cubicBezTo>
                  <a:pt x="297" y="219"/>
                  <a:pt x="297" y="219"/>
                  <a:pt x="297" y="219"/>
                </a:cubicBezTo>
                <a:cubicBezTo>
                  <a:pt x="417" y="219"/>
                  <a:pt x="417" y="219"/>
                  <a:pt x="417" y="219"/>
                </a:cubicBezTo>
                <a:cubicBezTo>
                  <a:pt x="417" y="445"/>
                  <a:pt x="417" y="445"/>
                  <a:pt x="417" y="445"/>
                </a:cubicBezTo>
                <a:cubicBezTo>
                  <a:pt x="417" y="516"/>
                  <a:pt x="417" y="516"/>
                  <a:pt x="417" y="516"/>
                </a:cubicBezTo>
                <a:cubicBezTo>
                  <a:pt x="417" y="537"/>
                  <a:pt x="403" y="544"/>
                  <a:pt x="389" y="544"/>
                </a:cubicBezTo>
                <a:close/>
                <a:moveTo>
                  <a:pt x="240" y="191"/>
                </a:moveTo>
                <a:lnTo>
                  <a:pt x="240" y="191"/>
                </a:lnTo>
                <a:cubicBezTo>
                  <a:pt x="219" y="191"/>
                  <a:pt x="212" y="176"/>
                  <a:pt x="212" y="162"/>
                </a:cubicBezTo>
                <a:cubicBezTo>
                  <a:pt x="212" y="106"/>
                  <a:pt x="212" y="106"/>
                  <a:pt x="212" y="106"/>
                </a:cubicBezTo>
                <a:cubicBezTo>
                  <a:pt x="212" y="0"/>
                  <a:pt x="212" y="0"/>
                  <a:pt x="212" y="0"/>
                </a:cubicBezTo>
                <a:cubicBezTo>
                  <a:pt x="417" y="191"/>
                  <a:pt x="417" y="191"/>
                  <a:pt x="417" y="191"/>
                </a:cubicBezTo>
                <a:cubicBezTo>
                  <a:pt x="297" y="191"/>
                  <a:pt x="297" y="191"/>
                  <a:pt x="297" y="191"/>
                </a:cubicBezTo>
                <a:lnTo>
                  <a:pt x="240" y="1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10" name="Freeform 25"/>
          <p:cNvSpPr>
            <a:spLocks noChangeArrowheads="1"/>
          </p:cNvSpPr>
          <p:nvPr/>
        </p:nvSpPr>
        <p:spPr bwMode="auto">
          <a:xfrm>
            <a:off x="18238040" y="8395413"/>
            <a:ext cx="579814" cy="516467"/>
          </a:xfrm>
          <a:custGeom>
            <a:avLst/>
            <a:gdLst>
              <a:gd name="T0" fmla="*/ 74787349 w 602"/>
              <a:gd name="T1" fmla="*/ 43932186 h 538"/>
              <a:gd name="T2" fmla="*/ 69174956 w 602"/>
              <a:gd name="T3" fmla="*/ 46653716 h 538"/>
              <a:gd name="T4" fmla="*/ 65520668 w 602"/>
              <a:gd name="T5" fmla="*/ 46653716 h 538"/>
              <a:gd name="T6" fmla="*/ 59908275 w 602"/>
              <a:gd name="T7" fmla="*/ 43932186 h 538"/>
              <a:gd name="T8" fmla="*/ 54426302 w 602"/>
              <a:gd name="T9" fmla="*/ 56761895 h 538"/>
              <a:gd name="T10" fmla="*/ 57167289 w 602"/>
              <a:gd name="T11" fmla="*/ 58576248 h 538"/>
              <a:gd name="T12" fmla="*/ 54426302 w 602"/>
              <a:gd name="T13" fmla="*/ 61427374 h 538"/>
              <a:gd name="T14" fmla="*/ 53512640 w 602"/>
              <a:gd name="T15" fmla="*/ 61427374 h 538"/>
              <a:gd name="T16" fmla="*/ 3654649 w 602"/>
              <a:gd name="T17" fmla="*/ 61427374 h 538"/>
              <a:gd name="T18" fmla="*/ 0 w 602"/>
              <a:gd name="T19" fmla="*/ 53133188 h 538"/>
              <a:gd name="T20" fmla="*/ 0 w 602"/>
              <a:gd name="T21" fmla="*/ 42117833 h 538"/>
              <a:gd name="T22" fmla="*/ 0 w 602"/>
              <a:gd name="T23" fmla="*/ 31102477 h 538"/>
              <a:gd name="T24" fmla="*/ 78441997 w 602"/>
              <a:gd name="T25" fmla="*/ 18272768 h 538"/>
              <a:gd name="T26" fmla="*/ 78441997 w 602"/>
              <a:gd name="T27" fmla="*/ 35767597 h 538"/>
              <a:gd name="T28" fmla="*/ 78441997 w 602"/>
              <a:gd name="T29" fmla="*/ 44839362 h 538"/>
              <a:gd name="T30" fmla="*/ 0 w 602"/>
              <a:gd name="T31" fmla="*/ 11015356 h 538"/>
              <a:gd name="T32" fmla="*/ 0 w 602"/>
              <a:gd name="T33" fmla="*/ 9201002 h 538"/>
              <a:gd name="T34" fmla="*/ 3654649 w 602"/>
              <a:gd name="T35" fmla="*/ 0 h 538"/>
              <a:gd name="T36" fmla="*/ 11094005 w 602"/>
              <a:gd name="T37" fmla="*/ 0 h 538"/>
              <a:gd name="T38" fmla="*/ 22188371 w 602"/>
              <a:gd name="T39" fmla="*/ 0 h 538"/>
              <a:gd name="T40" fmla="*/ 74787349 w 602"/>
              <a:gd name="T41" fmla="*/ 7257053 h 538"/>
              <a:gd name="T42" fmla="*/ 78441997 w 602"/>
              <a:gd name="T43" fmla="*/ 14644062 h 538"/>
              <a:gd name="T44" fmla="*/ 0 w 602"/>
              <a:gd name="T45" fmla="*/ 11015356 h 538"/>
              <a:gd name="T46" fmla="*/ 57167289 w 602"/>
              <a:gd name="T47" fmla="*/ 64148544 h 538"/>
              <a:gd name="T48" fmla="*/ 57167289 w 602"/>
              <a:gd name="T49" fmla="*/ 54040365 h 538"/>
              <a:gd name="T50" fmla="*/ 59908275 w 602"/>
              <a:gd name="T51" fmla="*/ 47560892 h 538"/>
              <a:gd name="T52" fmla="*/ 67347631 w 602"/>
              <a:gd name="T53" fmla="*/ 54040365 h 538"/>
              <a:gd name="T54" fmla="*/ 71915942 w 602"/>
              <a:gd name="T55" fmla="*/ 49504482 h 538"/>
              <a:gd name="T56" fmla="*/ 78441997 w 602"/>
              <a:gd name="T57" fmla="*/ 51318835 h 538"/>
              <a:gd name="T58" fmla="*/ 72829604 w 602"/>
              <a:gd name="T59" fmla="*/ 58576248 h 538"/>
              <a:gd name="T60" fmla="*/ 78441997 w 602"/>
              <a:gd name="T61" fmla="*/ 65962897 h 538"/>
              <a:gd name="T62" fmla="*/ 71915942 w 602"/>
              <a:gd name="T63" fmla="*/ 68684427 h 538"/>
              <a:gd name="T64" fmla="*/ 62779682 w 602"/>
              <a:gd name="T65" fmla="*/ 68684427 h 538"/>
              <a:gd name="T66" fmla="*/ 56253627 w 602"/>
              <a:gd name="T67" fmla="*/ 65962897 h 53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02" h="538">
                <a:moveTo>
                  <a:pt x="573" y="339"/>
                </a:moveTo>
                <a:lnTo>
                  <a:pt x="573" y="339"/>
                </a:lnTo>
                <a:cubicBezTo>
                  <a:pt x="558" y="339"/>
                  <a:pt x="544" y="346"/>
                  <a:pt x="530" y="360"/>
                </a:cubicBezTo>
                <a:cubicBezTo>
                  <a:pt x="516" y="375"/>
                  <a:pt x="516" y="375"/>
                  <a:pt x="516" y="375"/>
                </a:cubicBezTo>
                <a:cubicBezTo>
                  <a:pt x="502" y="360"/>
                  <a:pt x="502" y="360"/>
                  <a:pt x="502" y="360"/>
                </a:cubicBezTo>
                <a:cubicBezTo>
                  <a:pt x="488" y="346"/>
                  <a:pt x="474" y="339"/>
                  <a:pt x="459" y="339"/>
                </a:cubicBezTo>
                <a:cubicBezTo>
                  <a:pt x="431" y="339"/>
                  <a:pt x="403" y="367"/>
                  <a:pt x="403" y="396"/>
                </a:cubicBezTo>
                <a:cubicBezTo>
                  <a:pt x="403" y="417"/>
                  <a:pt x="410" y="431"/>
                  <a:pt x="417" y="438"/>
                </a:cubicBezTo>
                <a:cubicBezTo>
                  <a:pt x="438" y="452"/>
                  <a:pt x="438" y="452"/>
                  <a:pt x="438" y="452"/>
                </a:cubicBezTo>
                <a:cubicBezTo>
                  <a:pt x="417" y="474"/>
                  <a:pt x="417" y="474"/>
                  <a:pt x="417" y="474"/>
                </a:cubicBezTo>
                <a:cubicBezTo>
                  <a:pt x="410" y="474"/>
                  <a:pt x="410" y="474"/>
                  <a:pt x="410" y="474"/>
                </a:cubicBezTo>
                <a:cubicBezTo>
                  <a:pt x="28" y="474"/>
                  <a:pt x="28" y="474"/>
                  <a:pt x="28" y="474"/>
                </a:cubicBezTo>
                <a:cubicBezTo>
                  <a:pt x="7" y="474"/>
                  <a:pt x="0" y="459"/>
                  <a:pt x="0" y="445"/>
                </a:cubicBezTo>
                <a:cubicBezTo>
                  <a:pt x="0" y="410"/>
                  <a:pt x="0" y="410"/>
                  <a:pt x="0" y="41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141"/>
                  <a:pt x="0" y="141"/>
                  <a:pt x="0" y="141"/>
                </a:cubicBezTo>
                <a:cubicBezTo>
                  <a:pt x="601" y="141"/>
                  <a:pt x="601" y="141"/>
                  <a:pt x="601" y="141"/>
                </a:cubicBezTo>
                <a:cubicBezTo>
                  <a:pt x="601" y="240"/>
                  <a:pt x="601" y="240"/>
                  <a:pt x="601" y="240"/>
                </a:cubicBezTo>
                <a:cubicBezTo>
                  <a:pt x="601" y="276"/>
                  <a:pt x="601" y="276"/>
                  <a:pt x="601" y="276"/>
                </a:cubicBezTo>
                <a:cubicBezTo>
                  <a:pt x="601" y="325"/>
                  <a:pt x="601" y="325"/>
                  <a:pt x="601" y="325"/>
                </a:cubicBezTo>
                <a:cubicBezTo>
                  <a:pt x="601" y="346"/>
                  <a:pt x="601" y="346"/>
                  <a:pt x="601" y="346"/>
                </a:cubicBezTo>
                <a:cubicBezTo>
                  <a:pt x="594" y="346"/>
                  <a:pt x="580" y="339"/>
                  <a:pt x="573" y="339"/>
                </a:cubicBezTo>
                <a:close/>
                <a:moveTo>
                  <a:pt x="0" y="85"/>
                </a:moveTo>
                <a:lnTo>
                  <a:pt x="0" y="85"/>
                </a:lnTo>
                <a:cubicBezTo>
                  <a:pt x="0" y="71"/>
                  <a:pt x="0" y="71"/>
                  <a:pt x="0" y="7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573" y="56"/>
                  <a:pt x="573" y="56"/>
                  <a:pt x="573" y="56"/>
                </a:cubicBezTo>
                <a:cubicBezTo>
                  <a:pt x="587" y="56"/>
                  <a:pt x="601" y="71"/>
                  <a:pt x="601" y="85"/>
                </a:cubicBezTo>
                <a:cubicBezTo>
                  <a:pt x="601" y="113"/>
                  <a:pt x="601" y="113"/>
                  <a:pt x="601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85"/>
                </a:lnTo>
                <a:close/>
                <a:moveTo>
                  <a:pt x="438" y="495"/>
                </a:moveTo>
                <a:lnTo>
                  <a:pt x="438" y="495"/>
                </a:lnTo>
                <a:cubicBezTo>
                  <a:pt x="474" y="452"/>
                  <a:pt x="474" y="452"/>
                  <a:pt x="474" y="452"/>
                </a:cubicBezTo>
                <a:cubicBezTo>
                  <a:pt x="438" y="417"/>
                  <a:pt x="438" y="417"/>
                  <a:pt x="438" y="417"/>
                </a:cubicBezTo>
                <a:cubicBezTo>
                  <a:pt x="431" y="410"/>
                  <a:pt x="431" y="403"/>
                  <a:pt x="431" y="396"/>
                </a:cubicBezTo>
                <a:cubicBezTo>
                  <a:pt x="431" y="382"/>
                  <a:pt x="445" y="367"/>
                  <a:pt x="459" y="367"/>
                </a:cubicBezTo>
                <a:cubicBezTo>
                  <a:pt x="466" y="367"/>
                  <a:pt x="474" y="375"/>
                  <a:pt x="481" y="382"/>
                </a:cubicBezTo>
                <a:cubicBezTo>
                  <a:pt x="516" y="417"/>
                  <a:pt x="516" y="417"/>
                  <a:pt x="516" y="417"/>
                </a:cubicBezTo>
                <a:cubicBezTo>
                  <a:pt x="551" y="382"/>
                  <a:pt x="551" y="382"/>
                  <a:pt x="551" y="382"/>
                </a:cubicBezTo>
                <a:cubicBezTo>
                  <a:pt x="558" y="375"/>
                  <a:pt x="565" y="367"/>
                  <a:pt x="573" y="367"/>
                </a:cubicBezTo>
                <a:cubicBezTo>
                  <a:pt x="587" y="367"/>
                  <a:pt x="601" y="382"/>
                  <a:pt x="601" y="396"/>
                </a:cubicBezTo>
                <a:cubicBezTo>
                  <a:pt x="601" y="403"/>
                  <a:pt x="601" y="410"/>
                  <a:pt x="594" y="417"/>
                </a:cubicBezTo>
                <a:cubicBezTo>
                  <a:pt x="558" y="452"/>
                  <a:pt x="558" y="452"/>
                  <a:pt x="558" y="452"/>
                </a:cubicBezTo>
                <a:cubicBezTo>
                  <a:pt x="594" y="495"/>
                  <a:pt x="594" y="495"/>
                  <a:pt x="594" y="495"/>
                </a:cubicBezTo>
                <a:cubicBezTo>
                  <a:pt x="601" y="495"/>
                  <a:pt x="601" y="502"/>
                  <a:pt x="601" y="509"/>
                </a:cubicBezTo>
                <a:cubicBezTo>
                  <a:pt x="601" y="530"/>
                  <a:pt x="587" y="537"/>
                  <a:pt x="573" y="537"/>
                </a:cubicBezTo>
                <a:cubicBezTo>
                  <a:pt x="565" y="537"/>
                  <a:pt x="558" y="537"/>
                  <a:pt x="551" y="530"/>
                </a:cubicBezTo>
                <a:cubicBezTo>
                  <a:pt x="516" y="495"/>
                  <a:pt x="516" y="495"/>
                  <a:pt x="516" y="495"/>
                </a:cubicBezTo>
                <a:cubicBezTo>
                  <a:pt x="481" y="530"/>
                  <a:pt x="481" y="530"/>
                  <a:pt x="481" y="530"/>
                </a:cubicBezTo>
                <a:cubicBezTo>
                  <a:pt x="474" y="537"/>
                  <a:pt x="466" y="537"/>
                  <a:pt x="459" y="537"/>
                </a:cubicBezTo>
                <a:cubicBezTo>
                  <a:pt x="445" y="537"/>
                  <a:pt x="431" y="530"/>
                  <a:pt x="431" y="509"/>
                </a:cubicBezTo>
                <a:cubicBezTo>
                  <a:pt x="431" y="502"/>
                  <a:pt x="431" y="495"/>
                  <a:pt x="438" y="4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11" name="Freeform 26"/>
          <p:cNvSpPr>
            <a:spLocks noChangeArrowheads="1"/>
          </p:cNvSpPr>
          <p:nvPr/>
        </p:nvSpPr>
        <p:spPr bwMode="auto">
          <a:xfrm>
            <a:off x="17218072" y="8395413"/>
            <a:ext cx="584048" cy="503765"/>
          </a:xfrm>
          <a:custGeom>
            <a:avLst/>
            <a:gdLst>
              <a:gd name="T0" fmla="*/ 74925449 w 609"/>
              <a:gd name="T1" fmla="*/ 46790690 h 524"/>
              <a:gd name="T2" fmla="*/ 74925449 w 609"/>
              <a:gd name="T3" fmla="*/ 46790690 h 524"/>
              <a:gd name="T4" fmla="*/ 69490662 w 609"/>
              <a:gd name="T5" fmla="*/ 48740378 h 524"/>
              <a:gd name="T6" fmla="*/ 64961313 w 609"/>
              <a:gd name="T7" fmla="*/ 53289407 h 524"/>
              <a:gd name="T8" fmla="*/ 60302822 w 609"/>
              <a:gd name="T9" fmla="*/ 51469868 h 524"/>
              <a:gd name="T10" fmla="*/ 53056080 w 609"/>
              <a:gd name="T11" fmla="*/ 58748387 h 524"/>
              <a:gd name="T12" fmla="*/ 53056080 w 609"/>
              <a:gd name="T13" fmla="*/ 61607664 h 524"/>
              <a:gd name="T14" fmla="*/ 3623191 w 609"/>
              <a:gd name="T15" fmla="*/ 61607664 h 524"/>
              <a:gd name="T16" fmla="*/ 0 w 609"/>
              <a:gd name="T17" fmla="*/ 57838437 h 524"/>
              <a:gd name="T18" fmla="*/ 0 w 609"/>
              <a:gd name="T19" fmla="*/ 53289407 h 524"/>
              <a:gd name="T20" fmla="*/ 0 w 609"/>
              <a:gd name="T21" fmla="*/ 46790690 h 524"/>
              <a:gd name="T22" fmla="*/ 0 w 609"/>
              <a:gd name="T23" fmla="*/ 42241661 h 524"/>
              <a:gd name="T24" fmla="*/ 0 w 609"/>
              <a:gd name="T25" fmla="*/ 35872730 h 524"/>
              <a:gd name="T26" fmla="*/ 0 w 609"/>
              <a:gd name="T27" fmla="*/ 31193914 h 524"/>
              <a:gd name="T28" fmla="*/ 0 w 609"/>
              <a:gd name="T29" fmla="*/ 18326267 h 524"/>
              <a:gd name="T30" fmla="*/ 78678142 w 609"/>
              <a:gd name="T31" fmla="*/ 18326267 h 524"/>
              <a:gd name="T32" fmla="*/ 78678142 w 609"/>
              <a:gd name="T33" fmla="*/ 31193914 h 524"/>
              <a:gd name="T34" fmla="*/ 78678142 w 609"/>
              <a:gd name="T35" fmla="*/ 35872730 h 524"/>
              <a:gd name="T36" fmla="*/ 78678142 w 609"/>
              <a:gd name="T37" fmla="*/ 42241661 h 524"/>
              <a:gd name="T38" fmla="*/ 78678142 w 609"/>
              <a:gd name="T39" fmla="*/ 46790690 h 524"/>
              <a:gd name="T40" fmla="*/ 78678142 w 609"/>
              <a:gd name="T41" fmla="*/ 47700641 h 524"/>
              <a:gd name="T42" fmla="*/ 74925449 w 609"/>
              <a:gd name="T43" fmla="*/ 46790690 h 524"/>
              <a:gd name="T44" fmla="*/ 0 w 609"/>
              <a:gd name="T45" fmla="*/ 11047747 h 524"/>
              <a:gd name="T46" fmla="*/ 0 w 609"/>
              <a:gd name="T47" fmla="*/ 11047747 h 524"/>
              <a:gd name="T48" fmla="*/ 0 w 609"/>
              <a:gd name="T49" fmla="*/ 9228207 h 524"/>
              <a:gd name="T50" fmla="*/ 0 w 609"/>
              <a:gd name="T51" fmla="*/ 3639440 h 524"/>
              <a:gd name="T52" fmla="*/ 3623191 w 609"/>
              <a:gd name="T53" fmla="*/ 0 h 524"/>
              <a:gd name="T54" fmla="*/ 9187840 w 609"/>
              <a:gd name="T55" fmla="*/ 0 h 524"/>
              <a:gd name="T56" fmla="*/ 10999436 w 609"/>
              <a:gd name="T57" fmla="*/ 0 h 524"/>
              <a:gd name="T58" fmla="*/ 14622627 w 609"/>
              <a:gd name="T59" fmla="*/ 0 h 524"/>
              <a:gd name="T60" fmla="*/ 21869369 w 609"/>
              <a:gd name="T61" fmla="*/ 0 h 524"/>
              <a:gd name="T62" fmla="*/ 29245613 w 609"/>
              <a:gd name="T63" fmla="*/ 7278520 h 524"/>
              <a:gd name="T64" fmla="*/ 74925449 w 609"/>
              <a:gd name="T65" fmla="*/ 7278520 h 524"/>
              <a:gd name="T66" fmla="*/ 78678142 w 609"/>
              <a:gd name="T67" fmla="*/ 11047747 h 524"/>
              <a:gd name="T68" fmla="*/ 78678142 w 609"/>
              <a:gd name="T69" fmla="*/ 14687187 h 524"/>
              <a:gd name="T70" fmla="*/ 0 w 609"/>
              <a:gd name="T71" fmla="*/ 14687187 h 524"/>
              <a:gd name="T72" fmla="*/ 0 w 609"/>
              <a:gd name="T73" fmla="*/ 11047747 h 524"/>
              <a:gd name="T74" fmla="*/ 60302822 w 609"/>
              <a:gd name="T75" fmla="*/ 55108947 h 524"/>
              <a:gd name="T76" fmla="*/ 60302822 w 609"/>
              <a:gd name="T77" fmla="*/ 55108947 h 524"/>
              <a:gd name="T78" fmla="*/ 62114417 w 609"/>
              <a:gd name="T79" fmla="*/ 56928487 h 524"/>
              <a:gd name="T80" fmla="*/ 64961313 w 609"/>
              <a:gd name="T81" fmla="*/ 58748387 h 524"/>
              <a:gd name="T82" fmla="*/ 72208055 w 609"/>
              <a:gd name="T83" fmla="*/ 51469868 h 524"/>
              <a:gd name="T84" fmla="*/ 74925449 w 609"/>
              <a:gd name="T85" fmla="*/ 50559917 h 524"/>
              <a:gd name="T86" fmla="*/ 78678142 w 609"/>
              <a:gd name="T87" fmla="*/ 54198997 h 524"/>
              <a:gd name="T88" fmla="*/ 76866547 w 609"/>
              <a:gd name="T89" fmla="*/ 56928487 h 524"/>
              <a:gd name="T90" fmla="*/ 67678707 w 609"/>
              <a:gd name="T91" fmla="*/ 66156694 h 524"/>
              <a:gd name="T92" fmla="*/ 64961313 w 609"/>
              <a:gd name="T93" fmla="*/ 67976234 h 524"/>
              <a:gd name="T94" fmla="*/ 62114417 w 609"/>
              <a:gd name="T95" fmla="*/ 66156694 h 524"/>
              <a:gd name="T96" fmla="*/ 57585069 w 609"/>
              <a:gd name="T97" fmla="*/ 61607664 h 524"/>
              <a:gd name="T98" fmla="*/ 56679271 w 609"/>
              <a:gd name="T99" fmla="*/ 58748387 h 524"/>
              <a:gd name="T100" fmla="*/ 60302822 w 609"/>
              <a:gd name="T101" fmla="*/ 55108947 h 52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609" h="524">
                <a:moveTo>
                  <a:pt x="579" y="360"/>
                </a:moveTo>
                <a:lnTo>
                  <a:pt x="579" y="360"/>
                </a:lnTo>
                <a:cubicBezTo>
                  <a:pt x="558" y="360"/>
                  <a:pt x="544" y="367"/>
                  <a:pt x="537" y="375"/>
                </a:cubicBezTo>
                <a:cubicBezTo>
                  <a:pt x="502" y="410"/>
                  <a:pt x="502" y="410"/>
                  <a:pt x="502" y="410"/>
                </a:cubicBezTo>
                <a:cubicBezTo>
                  <a:pt x="495" y="403"/>
                  <a:pt x="480" y="396"/>
                  <a:pt x="466" y="396"/>
                </a:cubicBezTo>
                <a:cubicBezTo>
                  <a:pt x="431" y="396"/>
                  <a:pt x="410" y="424"/>
                  <a:pt x="410" y="452"/>
                </a:cubicBezTo>
                <a:cubicBezTo>
                  <a:pt x="410" y="459"/>
                  <a:pt x="410" y="467"/>
                  <a:pt x="410" y="474"/>
                </a:cubicBezTo>
                <a:cubicBezTo>
                  <a:pt x="28" y="474"/>
                  <a:pt x="28" y="474"/>
                  <a:pt x="28" y="474"/>
                </a:cubicBezTo>
                <a:cubicBezTo>
                  <a:pt x="14" y="474"/>
                  <a:pt x="0" y="459"/>
                  <a:pt x="0" y="445"/>
                </a:cubicBezTo>
                <a:cubicBezTo>
                  <a:pt x="0" y="410"/>
                  <a:pt x="0" y="410"/>
                  <a:pt x="0" y="41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141"/>
                  <a:pt x="0" y="141"/>
                  <a:pt x="0" y="141"/>
                </a:cubicBezTo>
                <a:cubicBezTo>
                  <a:pt x="608" y="141"/>
                  <a:pt x="608" y="141"/>
                  <a:pt x="608" y="141"/>
                </a:cubicBezTo>
                <a:cubicBezTo>
                  <a:pt x="608" y="240"/>
                  <a:pt x="608" y="240"/>
                  <a:pt x="608" y="240"/>
                </a:cubicBezTo>
                <a:cubicBezTo>
                  <a:pt x="608" y="276"/>
                  <a:pt x="608" y="276"/>
                  <a:pt x="608" y="276"/>
                </a:cubicBezTo>
                <a:cubicBezTo>
                  <a:pt x="608" y="325"/>
                  <a:pt x="608" y="325"/>
                  <a:pt x="608" y="325"/>
                </a:cubicBezTo>
                <a:cubicBezTo>
                  <a:pt x="608" y="360"/>
                  <a:pt x="608" y="360"/>
                  <a:pt x="608" y="360"/>
                </a:cubicBezTo>
                <a:cubicBezTo>
                  <a:pt x="608" y="367"/>
                  <a:pt x="608" y="367"/>
                  <a:pt x="608" y="367"/>
                </a:cubicBezTo>
                <a:cubicBezTo>
                  <a:pt x="594" y="360"/>
                  <a:pt x="587" y="360"/>
                  <a:pt x="579" y="360"/>
                </a:cubicBezTo>
                <a:close/>
                <a:moveTo>
                  <a:pt x="0" y="85"/>
                </a:moveTo>
                <a:lnTo>
                  <a:pt x="0" y="85"/>
                </a:lnTo>
                <a:cubicBezTo>
                  <a:pt x="0" y="71"/>
                  <a:pt x="0" y="71"/>
                  <a:pt x="0" y="7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579" y="56"/>
                  <a:pt x="579" y="56"/>
                  <a:pt x="579" y="56"/>
                </a:cubicBezTo>
                <a:cubicBezTo>
                  <a:pt x="594" y="56"/>
                  <a:pt x="608" y="71"/>
                  <a:pt x="608" y="85"/>
                </a:cubicBezTo>
                <a:cubicBezTo>
                  <a:pt x="608" y="113"/>
                  <a:pt x="608" y="113"/>
                  <a:pt x="608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85"/>
                </a:lnTo>
                <a:close/>
                <a:moveTo>
                  <a:pt x="466" y="424"/>
                </a:moveTo>
                <a:lnTo>
                  <a:pt x="466" y="424"/>
                </a:lnTo>
                <a:cubicBezTo>
                  <a:pt x="473" y="424"/>
                  <a:pt x="480" y="431"/>
                  <a:pt x="480" y="438"/>
                </a:cubicBezTo>
                <a:cubicBezTo>
                  <a:pt x="502" y="452"/>
                  <a:pt x="502" y="452"/>
                  <a:pt x="502" y="452"/>
                </a:cubicBezTo>
                <a:cubicBezTo>
                  <a:pt x="558" y="396"/>
                  <a:pt x="558" y="396"/>
                  <a:pt x="558" y="396"/>
                </a:cubicBezTo>
                <a:cubicBezTo>
                  <a:pt x="565" y="389"/>
                  <a:pt x="572" y="389"/>
                  <a:pt x="579" y="389"/>
                </a:cubicBezTo>
                <a:cubicBezTo>
                  <a:pt x="594" y="389"/>
                  <a:pt x="608" y="403"/>
                  <a:pt x="608" y="417"/>
                </a:cubicBezTo>
                <a:cubicBezTo>
                  <a:pt x="608" y="424"/>
                  <a:pt x="601" y="431"/>
                  <a:pt x="594" y="438"/>
                </a:cubicBezTo>
                <a:cubicBezTo>
                  <a:pt x="523" y="509"/>
                  <a:pt x="523" y="509"/>
                  <a:pt x="523" y="509"/>
                </a:cubicBezTo>
                <a:cubicBezTo>
                  <a:pt x="516" y="516"/>
                  <a:pt x="509" y="523"/>
                  <a:pt x="502" y="523"/>
                </a:cubicBezTo>
                <a:cubicBezTo>
                  <a:pt x="495" y="523"/>
                  <a:pt x="488" y="516"/>
                  <a:pt x="480" y="509"/>
                </a:cubicBezTo>
                <a:cubicBezTo>
                  <a:pt x="445" y="474"/>
                  <a:pt x="445" y="474"/>
                  <a:pt x="445" y="474"/>
                </a:cubicBezTo>
                <a:cubicBezTo>
                  <a:pt x="438" y="467"/>
                  <a:pt x="438" y="459"/>
                  <a:pt x="438" y="452"/>
                </a:cubicBezTo>
                <a:cubicBezTo>
                  <a:pt x="438" y="438"/>
                  <a:pt x="445" y="424"/>
                  <a:pt x="466" y="4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12" name="Freeform 27"/>
          <p:cNvSpPr>
            <a:spLocks noChangeArrowheads="1"/>
          </p:cNvSpPr>
          <p:nvPr/>
        </p:nvSpPr>
        <p:spPr bwMode="auto">
          <a:xfrm>
            <a:off x="16210801" y="8395413"/>
            <a:ext cx="579817" cy="461432"/>
          </a:xfrm>
          <a:custGeom>
            <a:avLst/>
            <a:gdLst>
              <a:gd name="T0" fmla="*/ 73743967 w 602"/>
              <a:gd name="T1" fmla="*/ 51036222 h 482"/>
              <a:gd name="T2" fmla="*/ 73743967 w 602"/>
              <a:gd name="T3" fmla="*/ 51036222 h 482"/>
              <a:gd name="T4" fmla="*/ 58995246 w 602"/>
              <a:gd name="T5" fmla="*/ 51036222 h 482"/>
              <a:gd name="T6" fmla="*/ 51685915 w 602"/>
              <a:gd name="T7" fmla="*/ 58253516 h 482"/>
              <a:gd name="T8" fmla="*/ 51685915 w 602"/>
              <a:gd name="T9" fmla="*/ 61088882 h 482"/>
              <a:gd name="T10" fmla="*/ 3654665 w 602"/>
              <a:gd name="T11" fmla="*/ 61088882 h 482"/>
              <a:gd name="T12" fmla="*/ 0 w 602"/>
              <a:gd name="T13" fmla="*/ 57351355 h 482"/>
              <a:gd name="T14" fmla="*/ 0 w 602"/>
              <a:gd name="T15" fmla="*/ 52840546 h 482"/>
              <a:gd name="T16" fmla="*/ 0 w 602"/>
              <a:gd name="T17" fmla="*/ 46396533 h 482"/>
              <a:gd name="T18" fmla="*/ 0 w 602"/>
              <a:gd name="T19" fmla="*/ 41885724 h 482"/>
              <a:gd name="T20" fmla="*/ 0 w 602"/>
              <a:gd name="T21" fmla="*/ 35570591 h 482"/>
              <a:gd name="T22" fmla="*/ 0 w 602"/>
              <a:gd name="T23" fmla="*/ 30931261 h 482"/>
              <a:gd name="T24" fmla="*/ 0 w 602"/>
              <a:gd name="T25" fmla="*/ 18172116 h 482"/>
              <a:gd name="T26" fmla="*/ 78442719 w 602"/>
              <a:gd name="T27" fmla="*/ 18172116 h 482"/>
              <a:gd name="T28" fmla="*/ 78442719 w 602"/>
              <a:gd name="T29" fmla="*/ 30931261 h 482"/>
              <a:gd name="T30" fmla="*/ 78442719 w 602"/>
              <a:gd name="T31" fmla="*/ 35570591 h 482"/>
              <a:gd name="T32" fmla="*/ 78442719 w 602"/>
              <a:gd name="T33" fmla="*/ 41885724 h 482"/>
              <a:gd name="T34" fmla="*/ 78442719 w 602"/>
              <a:gd name="T35" fmla="*/ 46396533 h 482"/>
              <a:gd name="T36" fmla="*/ 78442719 w 602"/>
              <a:gd name="T37" fmla="*/ 52840546 h 482"/>
              <a:gd name="T38" fmla="*/ 78442719 w 602"/>
              <a:gd name="T39" fmla="*/ 52840546 h 482"/>
              <a:gd name="T40" fmla="*/ 73743967 w 602"/>
              <a:gd name="T41" fmla="*/ 51036222 h 482"/>
              <a:gd name="T42" fmla="*/ 0 w 602"/>
              <a:gd name="T43" fmla="*/ 10954822 h 482"/>
              <a:gd name="T44" fmla="*/ 0 w 602"/>
              <a:gd name="T45" fmla="*/ 10954822 h 482"/>
              <a:gd name="T46" fmla="*/ 0 w 602"/>
              <a:gd name="T47" fmla="*/ 9150498 h 482"/>
              <a:gd name="T48" fmla="*/ 0 w 602"/>
              <a:gd name="T49" fmla="*/ 3608647 h 482"/>
              <a:gd name="T50" fmla="*/ 3654665 w 602"/>
              <a:gd name="T51" fmla="*/ 0 h 482"/>
              <a:gd name="T52" fmla="*/ 8222636 w 602"/>
              <a:gd name="T53" fmla="*/ 0 h 482"/>
              <a:gd name="T54" fmla="*/ 11094056 w 602"/>
              <a:gd name="T55" fmla="*/ 0 h 482"/>
              <a:gd name="T56" fmla="*/ 14748721 w 602"/>
              <a:gd name="T57" fmla="*/ 0 h 482"/>
              <a:gd name="T58" fmla="*/ 22058052 w 602"/>
              <a:gd name="T59" fmla="*/ 0 h 482"/>
              <a:gd name="T60" fmla="*/ 29497442 w 602"/>
              <a:gd name="T61" fmla="*/ 7217294 h 482"/>
              <a:gd name="T62" fmla="*/ 74657633 w 602"/>
              <a:gd name="T63" fmla="*/ 7217294 h 482"/>
              <a:gd name="T64" fmla="*/ 78442719 w 602"/>
              <a:gd name="T65" fmla="*/ 10954822 h 482"/>
              <a:gd name="T66" fmla="*/ 78442719 w 602"/>
              <a:gd name="T67" fmla="*/ 14563469 h 482"/>
              <a:gd name="T68" fmla="*/ 0 w 602"/>
              <a:gd name="T69" fmla="*/ 14563469 h 482"/>
              <a:gd name="T70" fmla="*/ 0 w 602"/>
              <a:gd name="T71" fmla="*/ 10954822 h 482"/>
              <a:gd name="T72" fmla="*/ 58995246 w 602"/>
              <a:gd name="T73" fmla="*/ 54644869 h 482"/>
              <a:gd name="T74" fmla="*/ 58995246 w 602"/>
              <a:gd name="T75" fmla="*/ 54644869 h 482"/>
              <a:gd name="T76" fmla="*/ 73743967 w 602"/>
              <a:gd name="T77" fmla="*/ 54644869 h 482"/>
              <a:gd name="T78" fmla="*/ 77529053 w 602"/>
              <a:gd name="T79" fmla="*/ 58253516 h 482"/>
              <a:gd name="T80" fmla="*/ 73743967 w 602"/>
              <a:gd name="T81" fmla="*/ 61991044 h 482"/>
              <a:gd name="T82" fmla="*/ 58995246 w 602"/>
              <a:gd name="T83" fmla="*/ 61991044 h 482"/>
              <a:gd name="T84" fmla="*/ 55340580 w 602"/>
              <a:gd name="T85" fmla="*/ 58253516 h 482"/>
              <a:gd name="T86" fmla="*/ 58995246 w 602"/>
              <a:gd name="T87" fmla="*/ 54644869 h 48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02" h="482">
                <a:moveTo>
                  <a:pt x="565" y="396"/>
                </a:moveTo>
                <a:lnTo>
                  <a:pt x="565" y="396"/>
                </a:lnTo>
                <a:cubicBezTo>
                  <a:pt x="452" y="396"/>
                  <a:pt x="452" y="396"/>
                  <a:pt x="452" y="396"/>
                </a:cubicBezTo>
                <a:cubicBezTo>
                  <a:pt x="424" y="396"/>
                  <a:pt x="396" y="424"/>
                  <a:pt x="396" y="452"/>
                </a:cubicBezTo>
                <a:cubicBezTo>
                  <a:pt x="396" y="459"/>
                  <a:pt x="396" y="467"/>
                  <a:pt x="396" y="474"/>
                </a:cubicBezTo>
                <a:cubicBezTo>
                  <a:pt x="28" y="474"/>
                  <a:pt x="28" y="474"/>
                  <a:pt x="28" y="474"/>
                </a:cubicBezTo>
                <a:cubicBezTo>
                  <a:pt x="14" y="474"/>
                  <a:pt x="0" y="459"/>
                  <a:pt x="0" y="445"/>
                </a:cubicBezTo>
                <a:cubicBezTo>
                  <a:pt x="0" y="410"/>
                  <a:pt x="0" y="410"/>
                  <a:pt x="0" y="41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141"/>
                  <a:pt x="0" y="141"/>
                  <a:pt x="0" y="141"/>
                </a:cubicBezTo>
                <a:cubicBezTo>
                  <a:pt x="601" y="141"/>
                  <a:pt x="601" y="141"/>
                  <a:pt x="601" y="141"/>
                </a:cubicBezTo>
                <a:cubicBezTo>
                  <a:pt x="601" y="240"/>
                  <a:pt x="601" y="240"/>
                  <a:pt x="601" y="240"/>
                </a:cubicBezTo>
                <a:cubicBezTo>
                  <a:pt x="601" y="276"/>
                  <a:pt x="601" y="276"/>
                  <a:pt x="601" y="276"/>
                </a:cubicBezTo>
                <a:cubicBezTo>
                  <a:pt x="601" y="325"/>
                  <a:pt x="601" y="325"/>
                  <a:pt x="601" y="325"/>
                </a:cubicBezTo>
                <a:cubicBezTo>
                  <a:pt x="601" y="360"/>
                  <a:pt x="601" y="360"/>
                  <a:pt x="601" y="360"/>
                </a:cubicBezTo>
                <a:cubicBezTo>
                  <a:pt x="601" y="410"/>
                  <a:pt x="601" y="410"/>
                  <a:pt x="601" y="410"/>
                </a:cubicBezTo>
                <a:cubicBezTo>
                  <a:pt x="594" y="403"/>
                  <a:pt x="579" y="396"/>
                  <a:pt x="565" y="396"/>
                </a:cubicBezTo>
                <a:close/>
                <a:moveTo>
                  <a:pt x="0" y="85"/>
                </a:moveTo>
                <a:lnTo>
                  <a:pt x="0" y="85"/>
                </a:lnTo>
                <a:cubicBezTo>
                  <a:pt x="0" y="71"/>
                  <a:pt x="0" y="71"/>
                  <a:pt x="0" y="7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572" y="56"/>
                  <a:pt x="572" y="56"/>
                  <a:pt x="572" y="56"/>
                </a:cubicBezTo>
                <a:cubicBezTo>
                  <a:pt x="594" y="56"/>
                  <a:pt x="601" y="71"/>
                  <a:pt x="601" y="85"/>
                </a:cubicBezTo>
                <a:cubicBezTo>
                  <a:pt x="601" y="113"/>
                  <a:pt x="601" y="113"/>
                  <a:pt x="601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85"/>
                </a:lnTo>
                <a:close/>
                <a:moveTo>
                  <a:pt x="452" y="424"/>
                </a:moveTo>
                <a:lnTo>
                  <a:pt x="452" y="424"/>
                </a:lnTo>
                <a:cubicBezTo>
                  <a:pt x="565" y="424"/>
                  <a:pt x="565" y="424"/>
                  <a:pt x="565" y="424"/>
                </a:cubicBezTo>
                <a:cubicBezTo>
                  <a:pt x="579" y="424"/>
                  <a:pt x="594" y="438"/>
                  <a:pt x="594" y="452"/>
                </a:cubicBezTo>
                <a:cubicBezTo>
                  <a:pt x="594" y="474"/>
                  <a:pt x="579" y="481"/>
                  <a:pt x="565" y="481"/>
                </a:cubicBezTo>
                <a:cubicBezTo>
                  <a:pt x="452" y="481"/>
                  <a:pt x="452" y="481"/>
                  <a:pt x="452" y="481"/>
                </a:cubicBezTo>
                <a:cubicBezTo>
                  <a:pt x="438" y="481"/>
                  <a:pt x="424" y="474"/>
                  <a:pt x="424" y="452"/>
                </a:cubicBezTo>
                <a:cubicBezTo>
                  <a:pt x="424" y="438"/>
                  <a:pt x="438" y="424"/>
                  <a:pt x="452" y="4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13" name="Freeform 28"/>
          <p:cNvSpPr>
            <a:spLocks noChangeArrowheads="1"/>
          </p:cNvSpPr>
          <p:nvPr/>
        </p:nvSpPr>
        <p:spPr bwMode="auto">
          <a:xfrm>
            <a:off x="15199299" y="8395413"/>
            <a:ext cx="575583" cy="516467"/>
          </a:xfrm>
          <a:custGeom>
            <a:avLst/>
            <a:gdLst>
              <a:gd name="T0" fmla="*/ 72913130 w 601"/>
              <a:gd name="T1" fmla="*/ 51318835 h 538"/>
              <a:gd name="T2" fmla="*/ 72913130 w 601"/>
              <a:gd name="T3" fmla="*/ 51318835 h 538"/>
              <a:gd name="T4" fmla="*/ 65686048 w 601"/>
              <a:gd name="T5" fmla="*/ 43932186 h 538"/>
              <a:gd name="T6" fmla="*/ 58330360 w 601"/>
              <a:gd name="T7" fmla="*/ 51318835 h 538"/>
              <a:gd name="T8" fmla="*/ 51103638 w 601"/>
              <a:gd name="T9" fmla="*/ 58576248 h 538"/>
              <a:gd name="T10" fmla="*/ 51103638 w 601"/>
              <a:gd name="T11" fmla="*/ 61427374 h 538"/>
              <a:gd name="T12" fmla="*/ 3613541 w 601"/>
              <a:gd name="T13" fmla="*/ 61427374 h 538"/>
              <a:gd name="T14" fmla="*/ 0 w 601"/>
              <a:gd name="T15" fmla="*/ 57669071 h 538"/>
              <a:gd name="T16" fmla="*/ 0 w 601"/>
              <a:gd name="T17" fmla="*/ 53133188 h 538"/>
              <a:gd name="T18" fmla="*/ 0 w 601"/>
              <a:gd name="T19" fmla="*/ 46653716 h 538"/>
              <a:gd name="T20" fmla="*/ 0 w 601"/>
              <a:gd name="T21" fmla="*/ 42117833 h 538"/>
              <a:gd name="T22" fmla="*/ 0 w 601"/>
              <a:gd name="T23" fmla="*/ 35767597 h 538"/>
              <a:gd name="T24" fmla="*/ 0 w 601"/>
              <a:gd name="T25" fmla="*/ 31102477 h 538"/>
              <a:gd name="T26" fmla="*/ 0 w 601"/>
              <a:gd name="T27" fmla="*/ 18272768 h 538"/>
              <a:gd name="T28" fmla="*/ 77429787 w 601"/>
              <a:gd name="T29" fmla="*/ 18272768 h 538"/>
              <a:gd name="T30" fmla="*/ 77429787 w 601"/>
              <a:gd name="T31" fmla="*/ 31102477 h 538"/>
              <a:gd name="T32" fmla="*/ 77429787 w 601"/>
              <a:gd name="T33" fmla="*/ 35767597 h 538"/>
              <a:gd name="T34" fmla="*/ 77429787 w 601"/>
              <a:gd name="T35" fmla="*/ 42117833 h 538"/>
              <a:gd name="T36" fmla="*/ 77429787 w 601"/>
              <a:gd name="T37" fmla="*/ 46653716 h 538"/>
              <a:gd name="T38" fmla="*/ 77429787 w 601"/>
              <a:gd name="T39" fmla="*/ 53133188 h 538"/>
              <a:gd name="T40" fmla="*/ 77429787 w 601"/>
              <a:gd name="T41" fmla="*/ 53133188 h 538"/>
              <a:gd name="T42" fmla="*/ 72913130 w 601"/>
              <a:gd name="T43" fmla="*/ 51318835 h 538"/>
              <a:gd name="T44" fmla="*/ 0 w 601"/>
              <a:gd name="T45" fmla="*/ 11015356 h 538"/>
              <a:gd name="T46" fmla="*/ 0 w 601"/>
              <a:gd name="T47" fmla="*/ 11015356 h 538"/>
              <a:gd name="T48" fmla="*/ 0 w 601"/>
              <a:gd name="T49" fmla="*/ 9201002 h 538"/>
              <a:gd name="T50" fmla="*/ 0 w 601"/>
              <a:gd name="T51" fmla="*/ 3628706 h 538"/>
              <a:gd name="T52" fmla="*/ 3613541 w 601"/>
              <a:gd name="T53" fmla="*/ 0 h 538"/>
              <a:gd name="T54" fmla="*/ 8130198 w 601"/>
              <a:gd name="T55" fmla="*/ 0 h 538"/>
              <a:gd name="T56" fmla="*/ 10969229 w 601"/>
              <a:gd name="T57" fmla="*/ 0 h 538"/>
              <a:gd name="T58" fmla="*/ 14582770 w 601"/>
              <a:gd name="T59" fmla="*/ 0 h 538"/>
              <a:gd name="T60" fmla="*/ 21809492 w 601"/>
              <a:gd name="T61" fmla="*/ 0 h 538"/>
              <a:gd name="T62" fmla="*/ 29165180 w 601"/>
              <a:gd name="T63" fmla="*/ 7257053 h 538"/>
              <a:gd name="T64" fmla="*/ 73816246 w 601"/>
              <a:gd name="T65" fmla="*/ 7257053 h 538"/>
              <a:gd name="T66" fmla="*/ 77429787 w 601"/>
              <a:gd name="T67" fmla="*/ 11015356 h 538"/>
              <a:gd name="T68" fmla="*/ 77429787 w 601"/>
              <a:gd name="T69" fmla="*/ 14644062 h 538"/>
              <a:gd name="T70" fmla="*/ 0 w 601"/>
              <a:gd name="T71" fmla="*/ 14644062 h 538"/>
              <a:gd name="T72" fmla="*/ 0 w 601"/>
              <a:gd name="T73" fmla="*/ 11015356 h 538"/>
              <a:gd name="T74" fmla="*/ 58330360 w 601"/>
              <a:gd name="T75" fmla="*/ 54947541 h 538"/>
              <a:gd name="T76" fmla="*/ 58330360 w 601"/>
              <a:gd name="T77" fmla="*/ 54947541 h 538"/>
              <a:gd name="T78" fmla="*/ 61943901 w 601"/>
              <a:gd name="T79" fmla="*/ 54947541 h 538"/>
              <a:gd name="T80" fmla="*/ 61943901 w 601"/>
              <a:gd name="T81" fmla="*/ 51318835 h 538"/>
              <a:gd name="T82" fmla="*/ 65686048 w 601"/>
              <a:gd name="T83" fmla="*/ 47560892 h 538"/>
              <a:gd name="T84" fmla="*/ 69299589 w 601"/>
              <a:gd name="T85" fmla="*/ 51318835 h 538"/>
              <a:gd name="T86" fmla="*/ 69299589 w 601"/>
              <a:gd name="T87" fmla="*/ 54947541 h 538"/>
              <a:gd name="T88" fmla="*/ 72913130 w 601"/>
              <a:gd name="T89" fmla="*/ 54947541 h 538"/>
              <a:gd name="T90" fmla="*/ 76526312 w 601"/>
              <a:gd name="T91" fmla="*/ 58576248 h 538"/>
              <a:gd name="T92" fmla="*/ 72913130 w 601"/>
              <a:gd name="T93" fmla="*/ 62334551 h 538"/>
              <a:gd name="T94" fmla="*/ 69299589 w 601"/>
              <a:gd name="T95" fmla="*/ 62334551 h 538"/>
              <a:gd name="T96" fmla="*/ 69299589 w 601"/>
              <a:gd name="T97" fmla="*/ 65962897 h 538"/>
              <a:gd name="T98" fmla="*/ 65686048 w 601"/>
              <a:gd name="T99" fmla="*/ 69591603 h 538"/>
              <a:gd name="T100" fmla="*/ 61943901 w 601"/>
              <a:gd name="T101" fmla="*/ 65962897 h 538"/>
              <a:gd name="T102" fmla="*/ 61943901 w 601"/>
              <a:gd name="T103" fmla="*/ 62334551 h 538"/>
              <a:gd name="T104" fmla="*/ 58330360 w 601"/>
              <a:gd name="T105" fmla="*/ 62334551 h 538"/>
              <a:gd name="T106" fmla="*/ 54716819 w 601"/>
              <a:gd name="T107" fmla="*/ 58576248 h 538"/>
              <a:gd name="T108" fmla="*/ 58330360 w 601"/>
              <a:gd name="T109" fmla="*/ 54947541 h 538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601" h="538">
                <a:moveTo>
                  <a:pt x="565" y="396"/>
                </a:moveTo>
                <a:lnTo>
                  <a:pt x="565" y="396"/>
                </a:lnTo>
                <a:cubicBezTo>
                  <a:pt x="565" y="367"/>
                  <a:pt x="537" y="339"/>
                  <a:pt x="509" y="339"/>
                </a:cubicBezTo>
                <a:cubicBezTo>
                  <a:pt x="473" y="339"/>
                  <a:pt x="452" y="367"/>
                  <a:pt x="452" y="396"/>
                </a:cubicBezTo>
                <a:cubicBezTo>
                  <a:pt x="417" y="396"/>
                  <a:pt x="396" y="424"/>
                  <a:pt x="396" y="452"/>
                </a:cubicBezTo>
                <a:cubicBezTo>
                  <a:pt x="396" y="459"/>
                  <a:pt x="396" y="467"/>
                  <a:pt x="396" y="474"/>
                </a:cubicBezTo>
                <a:cubicBezTo>
                  <a:pt x="28" y="474"/>
                  <a:pt x="28" y="474"/>
                  <a:pt x="28" y="474"/>
                </a:cubicBezTo>
                <a:cubicBezTo>
                  <a:pt x="7" y="474"/>
                  <a:pt x="0" y="459"/>
                  <a:pt x="0" y="445"/>
                </a:cubicBezTo>
                <a:cubicBezTo>
                  <a:pt x="0" y="410"/>
                  <a:pt x="0" y="410"/>
                  <a:pt x="0" y="41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141"/>
                  <a:pt x="0" y="141"/>
                  <a:pt x="0" y="141"/>
                </a:cubicBezTo>
                <a:cubicBezTo>
                  <a:pt x="600" y="141"/>
                  <a:pt x="600" y="141"/>
                  <a:pt x="600" y="141"/>
                </a:cubicBezTo>
                <a:cubicBezTo>
                  <a:pt x="600" y="240"/>
                  <a:pt x="600" y="240"/>
                  <a:pt x="600" y="240"/>
                </a:cubicBezTo>
                <a:cubicBezTo>
                  <a:pt x="600" y="276"/>
                  <a:pt x="600" y="276"/>
                  <a:pt x="600" y="276"/>
                </a:cubicBezTo>
                <a:cubicBezTo>
                  <a:pt x="600" y="325"/>
                  <a:pt x="600" y="325"/>
                  <a:pt x="600" y="325"/>
                </a:cubicBezTo>
                <a:cubicBezTo>
                  <a:pt x="600" y="360"/>
                  <a:pt x="600" y="360"/>
                  <a:pt x="600" y="360"/>
                </a:cubicBezTo>
                <a:cubicBezTo>
                  <a:pt x="600" y="410"/>
                  <a:pt x="600" y="410"/>
                  <a:pt x="600" y="410"/>
                </a:cubicBezTo>
                <a:cubicBezTo>
                  <a:pt x="593" y="403"/>
                  <a:pt x="579" y="396"/>
                  <a:pt x="565" y="396"/>
                </a:cubicBezTo>
                <a:close/>
                <a:moveTo>
                  <a:pt x="0" y="85"/>
                </a:moveTo>
                <a:lnTo>
                  <a:pt x="0" y="85"/>
                </a:lnTo>
                <a:cubicBezTo>
                  <a:pt x="0" y="71"/>
                  <a:pt x="0" y="71"/>
                  <a:pt x="0" y="7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572" y="56"/>
                  <a:pt x="572" y="56"/>
                  <a:pt x="572" y="56"/>
                </a:cubicBezTo>
                <a:cubicBezTo>
                  <a:pt x="586" y="56"/>
                  <a:pt x="600" y="71"/>
                  <a:pt x="600" y="85"/>
                </a:cubicBezTo>
                <a:cubicBezTo>
                  <a:pt x="600" y="113"/>
                  <a:pt x="600" y="113"/>
                  <a:pt x="600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85"/>
                </a:lnTo>
                <a:close/>
                <a:moveTo>
                  <a:pt x="452" y="424"/>
                </a:moveTo>
                <a:lnTo>
                  <a:pt x="452" y="424"/>
                </a:lnTo>
                <a:cubicBezTo>
                  <a:pt x="480" y="424"/>
                  <a:pt x="480" y="424"/>
                  <a:pt x="480" y="424"/>
                </a:cubicBezTo>
                <a:cubicBezTo>
                  <a:pt x="480" y="396"/>
                  <a:pt x="480" y="396"/>
                  <a:pt x="480" y="396"/>
                </a:cubicBezTo>
                <a:cubicBezTo>
                  <a:pt x="480" y="382"/>
                  <a:pt x="487" y="367"/>
                  <a:pt x="509" y="367"/>
                </a:cubicBezTo>
                <a:cubicBezTo>
                  <a:pt x="523" y="367"/>
                  <a:pt x="537" y="382"/>
                  <a:pt x="537" y="396"/>
                </a:cubicBezTo>
                <a:cubicBezTo>
                  <a:pt x="537" y="424"/>
                  <a:pt x="537" y="424"/>
                  <a:pt x="537" y="424"/>
                </a:cubicBezTo>
                <a:cubicBezTo>
                  <a:pt x="565" y="424"/>
                  <a:pt x="565" y="424"/>
                  <a:pt x="565" y="424"/>
                </a:cubicBezTo>
                <a:cubicBezTo>
                  <a:pt x="579" y="424"/>
                  <a:pt x="593" y="438"/>
                  <a:pt x="593" y="452"/>
                </a:cubicBezTo>
                <a:cubicBezTo>
                  <a:pt x="593" y="474"/>
                  <a:pt x="579" y="481"/>
                  <a:pt x="565" y="481"/>
                </a:cubicBezTo>
                <a:cubicBezTo>
                  <a:pt x="537" y="481"/>
                  <a:pt x="537" y="481"/>
                  <a:pt x="537" y="481"/>
                </a:cubicBezTo>
                <a:cubicBezTo>
                  <a:pt x="537" y="509"/>
                  <a:pt x="537" y="509"/>
                  <a:pt x="537" y="509"/>
                </a:cubicBezTo>
                <a:cubicBezTo>
                  <a:pt x="537" y="530"/>
                  <a:pt x="523" y="537"/>
                  <a:pt x="509" y="537"/>
                </a:cubicBezTo>
                <a:cubicBezTo>
                  <a:pt x="487" y="537"/>
                  <a:pt x="480" y="530"/>
                  <a:pt x="480" y="509"/>
                </a:cubicBezTo>
                <a:cubicBezTo>
                  <a:pt x="480" y="481"/>
                  <a:pt x="480" y="481"/>
                  <a:pt x="480" y="481"/>
                </a:cubicBezTo>
                <a:cubicBezTo>
                  <a:pt x="452" y="481"/>
                  <a:pt x="452" y="481"/>
                  <a:pt x="452" y="481"/>
                </a:cubicBezTo>
                <a:cubicBezTo>
                  <a:pt x="431" y="481"/>
                  <a:pt x="424" y="474"/>
                  <a:pt x="424" y="452"/>
                </a:cubicBezTo>
                <a:cubicBezTo>
                  <a:pt x="424" y="438"/>
                  <a:pt x="431" y="424"/>
                  <a:pt x="452" y="4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14" name="Freeform 29"/>
          <p:cNvSpPr>
            <a:spLocks noChangeArrowheads="1"/>
          </p:cNvSpPr>
          <p:nvPr/>
        </p:nvSpPr>
        <p:spPr bwMode="auto">
          <a:xfrm>
            <a:off x="14183564" y="8395413"/>
            <a:ext cx="584048" cy="457200"/>
          </a:xfrm>
          <a:custGeom>
            <a:avLst/>
            <a:gdLst>
              <a:gd name="T0" fmla="*/ 75172271 w 608"/>
              <a:gd name="T1" fmla="*/ 61754124 h 475"/>
              <a:gd name="T2" fmla="*/ 75172271 w 608"/>
              <a:gd name="T3" fmla="*/ 61754124 h 475"/>
              <a:gd name="T4" fmla="*/ 3635276 w 608"/>
              <a:gd name="T5" fmla="*/ 61754124 h 475"/>
              <a:gd name="T6" fmla="*/ 0 w 608"/>
              <a:gd name="T7" fmla="*/ 57976088 h 475"/>
              <a:gd name="T8" fmla="*/ 0 w 608"/>
              <a:gd name="T9" fmla="*/ 53415879 h 475"/>
              <a:gd name="T10" fmla="*/ 0 w 608"/>
              <a:gd name="T11" fmla="*/ 46901862 h 475"/>
              <a:gd name="T12" fmla="*/ 0 w 608"/>
              <a:gd name="T13" fmla="*/ 42342014 h 475"/>
              <a:gd name="T14" fmla="*/ 0 w 608"/>
              <a:gd name="T15" fmla="*/ 35957938 h 475"/>
              <a:gd name="T16" fmla="*/ 0 w 608"/>
              <a:gd name="T17" fmla="*/ 31267788 h 475"/>
              <a:gd name="T18" fmla="*/ 0 w 608"/>
              <a:gd name="T19" fmla="*/ 18370055 h 475"/>
              <a:gd name="T20" fmla="*/ 78807547 w 608"/>
              <a:gd name="T21" fmla="*/ 18370055 h 475"/>
              <a:gd name="T22" fmla="*/ 78807547 w 608"/>
              <a:gd name="T23" fmla="*/ 31267788 h 475"/>
              <a:gd name="T24" fmla="*/ 78807547 w 608"/>
              <a:gd name="T25" fmla="*/ 35957938 h 475"/>
              <a:gd name="T26" fmla="*/ 78807547 w 608"/>
              <a:gd name="T27" fmla="*/ 42342014 h 475"/>
              <a:gd name="T28" fmla="*/ 78807547 w 608"/>
              <a:gd name="T29" fmla="*/ 46901862 h 475"/>
              <a:gd name="T30" fmla="*/ 78807547 w 608"/>
              <a:gd name="T31" fmla="*/ 53415879 h 475"/>
              <a:gd name="T32" fmla="*/ 78807547 w 608"/>
              <a:gd name="T33" fmla="*/ 57976088 h 475"/>
              <a:gd name="T34" fmla="*/ 75172271 w 608"/>
              <a:gd name="T35" fmla="*/ 61754124 h 475"/>
              <a:gd name="T36" fmla="*/ 0 w 608"/>
              <a:gd name="T37" fmla="*/ 11074226 h 475"/>
              <a:gd name="T38" fmla="*/ 0 w 608"/>
              <a:gd name="T39" fmla="*/ 11074226 h 475"/>
              <a:gd name="T40" fmla="*/ 0 w 608"/>
              <a:gd name="T41" fmla="*/ 9249998 h 475"/>
              <a:gd name="T42" fmla="*/ 0 w 608"/>
              <a:gd name="T43" fmla="*/ 3648095 h 475"/>
              <a:gd name="T44" fmla="*/ 3635276 w 608"/>
              <a:gd name="T45" fmla="*/ 0 h 475"/>
              <a:gd name="T46" fmla="*/ 9088009 w 608"/>
              <a:gd name="T47" fmla="*/ 0 h 475"/>
              <a:gd name="T48" fmla="*/ 10905827 w 608"/>
              <a:gd name="T49" fmla="*/ 0 h 475"/>
              <a:gd name="T50" fmla="*/ 14670819 w 608"/>
              <a:gd name="T51" fmla="*/ 0 h 475"/>
              <a:gd name="T52" fmla="*/ 21941370 w 608"/>
              <a:gd name="T53" fmla="*/ 0 h 475"/>
              <a:gd name="T54" fmla="*/ 29341637 w 608"/>
              <a:gd name="T55" fmla="*/ 7295829 h 475"/>
              <a:gd name="T56" fmla="*/ 75172271 w 608"/>
              <a:gd name="T57" fmla="*/ 7295829 h 475"/>
              <a:gd name="T58" fmla="*/ 78807547 w 608"/>
              <a:gd name="T59" fmla="*/ 11074226 h 475"/>
              <a:gd name="T60" fmla="*/ 78807547 w 608"/>
              <a:gd name="T61" fmla="*/ 14721960 h 475"/>
              <a:gd name="T62" fmla="*/ 0 w 608"/>
              <a:gd name="T63" fmla="*/ 14721960 h 475"/>
              <a:gd name="T64" fmla="*/ 0 w 608"/>
              <a:gd name="T65" fmla="*/ 11074226 h 47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08" h="475">
                <a:moveTo>
                  <a:pt x="579" y="474"/>
                </a:moveTo>
                <a:lnTo>
                  <a:pt x="579" y="474"/>
                </a:lnTo>
                <a:cubicBezTo>
                  <a:pt x="28" y="474"/>
                  <a:pt x="28" y="474"/>
                  <a:pt x="28" y="474"/>
                </a:cubicBezTo>
                <a:cubicBezTo>
                  <a:pt x="14" y="474"/>
                  <a:pt x="0" y="459"/>
                  <a:pt x="0" y="445"/>
                </a:cubicBezTo>
                <a:cubicBezTo>
                  <a:pt x="0" y="410"/>
                  <a:pt x="0" y="410"/>
                  <a:pt x="0" y="41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141"/>
                  <a:pt x="0" y="141"/>
                  <a:pt x="0" y="141"/>
                </a:cubicBezTo>
                <a:cubicBezTo>
                  <a:pt x="607" y="141"/>
                  <a:pt x="607" y="141"/>
                  <a:pt x="607" y="141"/>
                </a:cubicBezTo>
                <a:cubicBezTo>
                  <a:pt x="607" y="240"/>
                  <a:pt x="607" y="240"/>
                  <a:pt x="607" y="240"/>
                </a:cubicBezTo>
                <a:cubicBezTo>
                  <a:pt x="607" y="276"/>
                  <a:pt x="607" y="276"/>
                  <a:pt x="607" y="276"/>
                </a:cubicBezTo>
                <a:cubicBezTo>
                  <a:pt x="607" y="325"/>
                  <a:pt x="607" y="325"/>
                  <a:pt x="607" y="325"/>
                </a:cubicBezTo>
                <a:cubicBezTo>
                  <a:pt x="607" y="360"/>
                  <a:pt x="607" y="360"/>
                  <a:pt x="607" y="360"/>
                </a:cubicBezTo>
                <a:cubicBezTo>
                  <a:pt x="607" y="410"/>
                  <a:pt x="607" y="410"/>
                  <a:pt x="607" y="410"/>
                </a:cubicBezTo>
                <a:cubicBezTo>
                  <a:pt x="607" y="445"/>
                  <a:pt x="607" y="445"/>
                  <a:pt x="607" y="445"/>
                </a:cubicBezTo>
                <a:cubicBezTo>
                  <a:pt x="607" y="459"/>
                  <a:pt x="593" y="474"/>
                  <a:pt x="579" y="474"/>
                </a:cubicBezTo>
                <a:close/>
                <a:moveTo>
                  <a:pt x="0" y="85"/>
                </a:moveTo>
                <a:lnTo>
                  <a:pt x="0" y="85"/>
                </a:lnTo>
                <a:cubicBezTo>
                  <a:pt x="0" y="71"/>
                  <a:pt x="0" y="71"/>
                  <a:pt x="0" y="7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579" y="56"/>
                  <a:pt x="579" y="56"/>
                  <a:pt x="579" y="56"/>
                </a:cubicBezTo>
                <a:cubicBezTo>
                  <a:pt x="593" y="56"/>
                  <a:pt x="607" y="71"/>
                  <a:pt x="607" y="85"/>
                </a:cubicBezTo>
                <a:cubicBezTo>
                  <a:pt x="607" y="113"/>
                  <a:pt x="607" y="113"/>
                  <a:pt x="607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15" name="Freeform 30"/>
          <p:cNvSpPr>
            <a:spLocks noChangeArrowheads="1"/>
          </p:cNvSpPr>
          <p:nvPr/>
        </p:nvSpPr>
        <p:spPr bwMode="auto">
          <a:xfrm>
            <a:off x="20167935" y="4262966"/>
            <a:ext cx="575583" cy="579968"/>
          </a:xfrm>
          <a:custGeom>
            <a:avLst/>
            <a:gdLst>
              <a:gd name="T0" fmla="*/ 39230934 w 601"/>
              <a:gd name="T1" fmla="*/ 78442719 h 602"/>
              <a:gd name="T2" fmla="*/ 39230934 w 601"/>
              <a:gd name="T3" fmla="*/ 78442719 h 602"/>
              <a:gd name="T4" fmla="*/ 0 w 601"/>
              <a:gd name="T5" fmla="*/ 39678193 h 602"/>
              <a:gd name="T6" fmla="*/ 39230934 w 601"/>
              <a:gd name="T7" fmla="*/ 0 h 602"/>
              <a:gd name="T8" fmla="*/ 77429787 w 601"/>
              <a:gd name="T9" fmla="*/ 39678193 h 602"/>
              <a:gd name="T10" fmla="*/ 39230934 w 601"/>
              <a:gd name="T11" fmla="*/ 78442719 h 602"/>
              <a:gd name="T12" fmla="*/ 39230934 w 601"/>
              <a:gd name="T13" fmla="*/ 7439751 h 602"/>
              <a:gd name="T14" fmla="*/ 39230934 w 601"/>
              <a:gd name="T15" fmla="*/ 7439751 h 602"/>
              <a:gd name="T16" fmla="*/ 7226723 w 601"/>
              <a:gd name="T17" fmla="*/ 39678193 h 602"/>
              <a:gd name="T18" fmla="*/ 39230934 w 601"/>
              <a:gd name="T19" fmla="*/ 71133388 h 602"/>
              <a:gd name="T20" fmla="*/ 70203064 w 601"/>
              <a:gd name="T21" fmla="*/ 39678193 h 602"/>
              <a:gd name="T22" fmla="*/ 39230934 w 601"/>
              <a:gd name="T23" fmla="*/ 7439751 h 602"/>
              <a:gd name="T24" fmla="*/ 50974673 w 601"/>
              <a:gd name="T25" fmla="*/ 48031249 h 602"/>
              <a:gd name="T26" fmla="*/ 50974673 w 601"/>
              <a:gd name="T27" fmla="*/ 48031249 h 602"/>
              <a:gd name="T28" fmla="*/ 47361132 w 601"/>
              <a:gd name="T29" fmla="*/ 51685915 h 602"/>
              <a:gd name="T30" fmla="*/ 43747950 w 601"/>
              <a:gd name="T31" fmla="*/ 48031249 h 602"/>
              <a:gd name="T32" fmla="*/ 43747950 w 601"/>
              <a:gd name="T33" fmla="*/ 48031249 h 602"/>
              <a:gd name="T34" fmla="*/ 43747950 w 601"/>
              <a:gd name="T35" fmla="*/ 42549612 h 602"/>
              <a:gd name="T36" fmla="*/ 32778721 w 601"/>
              <a:gd name="T37" fmla="*/ 50772248 h 602"/>
              <a:gd name="T38" fmla="*/ 32778721 w 601"/>
              <a:gd name="T39" fmla="*/ 50772248 h 602"/>
              <a:gd name="T40" fmla="*/ 30068655 w 601"/>
              <a:gd name="T41" fmla="*/ 51685915 h 602"/>
              <a:gd name="T42" fmla="*/ 26326149 w 601"/>
              <a:gd name="T43" fmla="*/ 48031249 h 602"/>
              <a:gd name="T44" fmla="*/ 26326149 w 601"/>
              <a:gd name="T45" fmla="*/ 48031249 h 602"/>
              <a:gd name="T46" fmla="*/ 26326149 w 601"/>
              <a:gd name="T47" fmla="*/ 30541890 h 602"/>
              <a:gd name="T48" fmla="*/ 26326149 w 601"/>
              <a:gd name="T49" fmla="*/ 30541890 h 602"/>
              <a:gd name="T50" fmla="*/ 30068655 w 601"/>
              <a:gd name="T51" fmla="*/ 26756804 h 602"/>
              <a:gd name="T52" fmla="*/ 32778721 w 601"/>
              <a:gd name="T53" fmla="*/ 27800891 h 602"/>
              <a:gd name="T54" fmla="*/ 32778721 w 601"/>
              <a:gd name="T55" fmla="*/ 27800891 h 602"/>
              <a:gd name="T56" fmla="*/ 43747950 w 601"/>
              <a:gd name="T57" fmla="*/ 36023527 h 602"/>
              <a:gd name="T58" fmla="*/ 43747950 w 601"/>
              <a:gd name="T59" fmla="*/ 30541890 h 602"/>
              <a:gd name="T60" fmla="*/ 43747950 w 601"/>
              <a:gd name="T61" fmla="*/ 30541890 h 602"/>
              <a:gd name="T62" fmla="*/ 47361132 w 601"/>
              <a:gd name="T63" fmla="*/ 26756804 h 602"/>
              <a:gd name="T64" fmla="*/ 50974673 w 601"/>
              <a:gd name="T65" fmla="*/ 30541890 h 602"/>
              <a:gd name="T66" fmla="*/ 50974673 w 601"/>
              <a:gd name="T67" fmla="*/ 30541890 h 602"/>
              <a:gd name="T68" fmla="*/ 50974673 w 601"/>
              <a:gd name="T69" fmla="*/ 48031249 h 60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1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304"/>
                </a:cubicBezTo>
                <a:cubicBezTo>
                  <a:pt x="0" y="135"/>
                  <a:pt x="134" y="0"/>
                  <a:pt x="304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67"/>
                  <a:pt x="466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69" y="57"/>
                  <a:pt x="56" y="170"/>
                  <a:pt x="56" y="304"/>
                </a:cubicBezTo>
                <a:cubicBezTo>
                  <a:pt x="56" y="439"/>
                  <a:pt x="169" y="545"/>
                  <a:pt x="304" y="545"/>
                </a:cubicBezTo>
                <a:cubicBezTo>
                  <a:pt x="438" y="545"/>
                  <a:pt x="544" y="439"/>
                  <a:pt x="544" y="304"/>
                </a:cubicBezTo>
                <a:cubicBezTo>
                  <a:pt x="544" y="170"/>
                  <a:pt x="438" y="57"/>
                  <a:pt x="304" y="57"/>
                </a:cubicBezTo>
                <a:close/>
                <a:moveTo>
                  <a:pt x="395" y="368"/>
                </a:moveTo>
                <a:lnTo>
                  <a:pt x="395" y="368"/>
                </a:lnTo>
                <a:cubicBezTo>
                  <a:pt x="395" y="382"/>
                  <a:pt x="381" y="396"/>
                  <a:pt x="367" y="396"/>
                </a:cubicBezTo>
                <a:cubicBezTo>
                  <a:pt x="353" y="396"/>
                  <a:pt x="339" y="382"/>
                  <a:pt x="339" y="368"/>
                </a:cubicBezTo>
                <a:cubicBezTo>
                  <a:pt x="339" y="326"/>
                  <a:pt x="339" y="326"/>
                  <a:pt x="339" y="326"/>
                </a:cubicBezTo>
                <a:cubicBezTo>
                  <a:pt x="254" y="389"/>
                  <a:pt x="254" y="389"/>
                  <a:pt x="254" y="389"/>
                </a:cubicBezTo>
                <a:cubicBezTo>
                  <a:pt x="247" y="396"/>
                  <a:pt x="240" y="396"/>
                  <a:pt x="233" y="396"/>
                </a:cubicBezTo>
                <a:cubicBezTo>
                  <a:pt x="219" y="396"/>
                  <a:pt x="204" y="382"/>
                  <a:pt x="204" y="368"/>
                </a:cubicBezTo>
                <a:cubicBezTo>
                  <a:pt x="204" y="234"/>
                  <a:pt x="204" y="234"/>
                  <a:pt x="204" y="234"/>
                </a:cubicBezTo>
                <a:cubicBezTo>
                  <a:pt x="204" y="220"/>
                  <a:pt x="219" y="205"/>
                  <a:pt x="233" y="205"/>
                </a:cubicBezTo>
                <a:cubicBezTo>
                  <a:pt x="240" y="205"/>
                  <a:pt x="247" y="213"/>
                  <a:pt x="254" y="213"/>
                </a:cubicBezTo>
                <a:cubicBezTo>
                  <a:pt x="339" y="276"/>
                  <a:pt x="339" y="276"/>
                  <a:pt x="339" y="276"/>
                </a:cubicBezTo>
                <a:cubicBezTo>
                  <a:pt x="339" y="234"/>
                  <a:pt x="339" y="234"/>
                  <a:pt x="339" y="234"/>
                </a:cubicBezTo>
                <a:cubicBezTo>
                  <a:pt x="339" y="220"/>
                  <a:pt x="353" y="205"/>
                  <a:pt x="367" y="205"/>
                </a:cubicBezTo>
                <a:cubicBezTo>
                  <a:pt x="381" y="205"/>
                  <a:pt x="395" y="220"/>
                  <a:pt x="395" y="234"/>
                </a:cubicBezTo>
                <a:cubicBezTo>
                  <a:pt x="395" y="368"/>
                  <a:pt x="395" y="368"/>
                  <a:pt x="395" y="3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16" name="Freeform 31"/>
          <p:cNvSpPr>
            <a:spLocks noChangeArrowheads="1"/>
          </p:cNvSpPr>
          <p:nvPr/>
        </p:nvSpPr>
        <p:spPr bwMode="auto">
          <a:xfrm>
            <a:off x="19156433" y="4262966"/>
            <a:ext cx="575583" cy="579968"/>
          </a:xfrm>
          <a:custGeom>
            <a:avLst/>
            <a:gdLst>
              <a:gd name="T0" fmla="*/ 38198494 w 601"/>
              <a:gd name="T1" fmla="*/ 78442719 h 602"/>
              <a:gd name="T2" fmla="*/ 38198494 w 601"/>
              <a:gd name="T3" fmla="*/ 78442719 h 602"/>
              <a:gd name="T4" fmla="*/ 0 w 601"/>
              <a:gd name="T5" fmla="*/ 39678193 h 602"/>
              <a:gd name="T6" fmla="*/ 38198494 w 601"/>
              <a:gd name="T7" fmla="*/ 0 h 602"/>
              <a:gd name="T8" fmla="*/ 77429787 w 601"/>
              <a:gd name="T9" fmla="*/ 39678193 h 602"/>
              <a:gd name="T10" fmla="*/ 38198494 w 601"/>
              <a:gd name="T11" fmla="*/ 78442719 h 602"/>
              <a:gd name="T12" fmla="*/ 38198494 w 601"/>
              <a:gd name="T13" fmla="*/ 7439751 h 602"/>
              <a:gd name="T14" fmla="*/ 38198494 w 601"/>
              <a:gd name="T15" fmla="*/ 7439751 h 602"/>
              <a:gd name="T16" fmla="*/ 7226723 w 601"/>
              <a:gd name="T17" fmla="*/ 39678193 h 602"/>
              <a:gd name="T18" fmla="*/ 38198494 w 601"/>
              <a:gd name="T19" fmla="*/ 71133388 h 602"/>
              <a:gd name="T20" fmla="*/ 70203064 w 601"/>
              <a:gd name="T21" fmla="*/ 39678193 h 602"/>
              <a:gd name="T22" fmla="*/ 38198494 w 601"/>
              <a:gd name="T23" fmla="*/ 7439751 h 602"/>
              <a:gd name="T24" fmla="*/ 50974673 w 601"/>
              <a:gd name="T25" fmla="*/ 48031249 h 602"/>
              <a:gd name="T26" fmla="*/ 50974673 w 601"/>
              <a:gd name="T27" fmla="*/ 48031249 h 602"/>
              <a:gd name="T28" fmla="*/ 47361132 w 601"/>
              <a:gd name="T29" fmla="*/ 51685915 h 602"/>
              <a:gd name="T30" fmla="*/ 44651066 w 601"/>
              <a:gd name="T31" fmla="*/ 50772248 h 602"/>
              <a:gd name="T32" fmla="*/ 44651066 w 601"/>
              <a:gd name="T33" fmla="*/ 50772248 h 602"/>
              <a:gd name="T34" fmla="*/ 33681837 w 601"/>
              <a:gd name="T35" fmla="*/ 42549612 h 602"/>
              <a:gd name="T36" fmla="*/ 33681837 w 601"/>
              <a:gd name="T37" fmla="*/ 48031249 h 602"/>
              <a:gd name="T38" fmla="*/ 33681837 w 601"/>
              <a:gd name="T39" fmla="*/ 48031249 h 602"/>
              <a:gd name="T40" fmla="*/ 30068655 w 601"/>
              <a:gd name="T41" fmla="*/ 51685915 h 602"/>
              <a:gd name="T42" fmla="*/ 26326149 w 601"/>
              <a:gd name="T43" fmla="*/ 48031249 h 602"/>
              <a:gd name="T44" fmla="*/ 26326149 w 601"/>
              <a:gd name="T45" fmla="*/ 48031249 h 602"/>
              <a:gd name="T46" fmla="*/ 26326149 w 601"/>
              <a:gd name="T47" fmla="*/ 30541890 h 602"/>
              <a:gd name="T48" fmla="*/ 26326149 w 601"/>
              <a:gd name="T49" fmla="*/ 30541890 h 602"/>
              <a:gd name="T50" fmla="*/ 30068655 w 601"/>
              <a:gd name="T51" fmla="*/ 26756804 h 602"/>
              <a:gd name="T52" fmla="*/ 33681837 w 601"/>
              <a:gd name="T53" fmla="*/ 30541890 h 602"/>
              <a:gd name="T54" fmla="*/ 33681837 w 601"/>
              <a:gd name="T55" fmla="*/ 30541890 h 602"/>
              <a:gd name="T56" fmla="*/ 33681837 w 601"/>
              <a:gd name="T57" fmla="*/ 36023527 h 602"/>
              <a:gd name="T58" fmla="*/ 44651066 w 601"/>
              <a:gd name="T59" fmla="*/ 27800891 h 602"/>
              <a:gd name="T60" fmla="*/ 44651066 w 601"/>
              <a:gd name="T61" fmla="*/ 27800891 h 602"/>
              <a:gd name="T62" fmla="*/ 47361132 w 601"/>
              <a:gd name="T63" fmla="*/ 26756804 h 602"/>
              <a:gd name="T64" fmla="*/ 50974673 w 601"/>
              <a:gd name="T65" fmla="*/ 30541890 h 602"/>
              <a:gd name="T66" fmla="*/ 50974673 w 601"/>
              <a:gd name="T67" fmla="*/ 30541890 h 602"/>
              <a:gd name="T68" fmla="*/ 50974673 w 601"/>
              <a:gd name="T69" fmla="*/ 48031249 h 60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1" h="602">
                <a:moveTo>
                  <a:pt x="296" y="601"/>
                </a:moveTo>
                <a:lnTo>
                  <a:pt x="296" y="601"/>
                </a:lnTo>
                <a:cubicBezTo>
                  <a:pt x="134" y="601"/>
                  <a:pt x="0" y="467"/>
                  <a:pt x="0" y="304"/>
                </a:cubicBezTo>
                <a:cubicBezTo>
                  <a:pt x="0" y="135"/>
                  <a:pt x="134" y="0"/>
                  <a:pt x="296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67"/>
                  <a:pt x="466" y="601"/>
                  <a:pt x="296" y="601"/>
                </a:cubicBezTo>
                <a:close/>
                <a:moveTo>
                  <a:pt x="296" y="57"/>
                </a:moveTo>
                <a:lnTo>
                  <a:pt x="296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439"/>
                  <a:pt x="162" y="545"/>
                  <a:pt x="296" y="545"/>
                </a:cubicBezTo>
                <a:cubicBezTo>
                  <a:pt x="431" y="545"/>
                  <a:pt x="544" y="439"/>
                  <a:pt x="544" y="304"/>
                </a:cubicBezTo>
                <a:cubicBezTo>
                  <a:pt x="544" y="170"/>
                  <a:pt x="431" y="57"/>
                  <a:pt x="296" y="57"/>
                </a:cubicBezTo>
                <a:close/>
                <a:moveTo>
                  <a:pt x="395" y="368"/>
                </a:moveTo>
                <a:lnTo>
                  <a:pt x="395" y="368"/>
                </a:lnTo>
                <a:cubicBezTo>
                  <a:pt x="395" y="382"/>
                  <a:pt x="381" y="396"/>
                  <a:pt x="367" y="396"/>
                </a:cubicBezTo>
                <a:cubicBezTo>
                  <a:pt x="360" y="396"/>
                  <a:pt x="353" y="396"/>
                  <a:pt x="346" y="389"/>
                </a:cubicBezTo>
                <a:cubicBezTo>
                  <a:pt x="261" y="326"/>
                  <a:pt x="261" y="326"/>
                  <a:pt x="261" y="326"/>
                </a:cubicBezTo>
                <a:cubicBezTo>
                  <a:pt x="261" y="368"/>
                  <a:pt x="261" y="368"/>
                  <a:pt x="261" y="368"/>
                </a:cubicBezTo>
                <a:cubicBezTo>
                  <a:pt x="261" y="382"/>
                  <a:pt x="247" y="396"/>
                  <a:pt x="233" y="396"/>
                </a:cubicBezTo>
                <a:cubicBezTo>
                  <a:pt x="219" y="396"/>
                  <a:pt x="204" y="382"/>
                  <a:pt x="204" y="368"/>
                </a:cubicBezTo>
                <a:cubicBezTo>
                  <a:pt x="204" y="234"/>
                  <a:pt x="204" y="234"/>
                  <a:pt x="204" y="234"/>
                </a:cubicBezTo>
                <a:cubicBezTo>
                  <a:pt x="204" y="220"/>
                  <a:pt x="219" y="205"/>
                  <a:pt x="233" y="205"/>
                </a:cubicBezTo>
                <a:cubicBezTo>
                  <a:pt x="247" y="205"/>
                  <a:pt x="261" y="220"/>
                  <a:pt x="261" y="234"/>
                </a:cubicBezTo>
                <a:cubicBezTo>
                  <a:pt x="261" y="276"/>
                  <a:pt x="261" y="276"/>
                  <a:pt x="261" y="276"/>
                </a:cubicBezTo>
                <a:cubicBezTo>
                  <a:pt x="346" y="213"/>
                  <a:pt x="346" y="213"/>
                  <a:pt x="346" y="213"/>
                </a:cubicBezTo>
                <a:cubicBezTo>
                  <a:pt x="353" y="213"/>
                  <a:pt x="360" y="205"/>
                  <a:pt x="367" y="205"/>
                </a:cubicBezTo>
                <a:cubicBezTo>
                  <a:pt x="381" y="205"/>
                  <a:pt x="395" y="220"/>
                  <a:pt x="395" y="234"/>
                </a:cubicBezTo>
                <a:cubicBezTo>
                  <a:pt x="395" y="368"/>
                  <a:pt x="395" y="368"/>
                  <a:pt x="395" y="3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17" name="Freeform 32"/>
          <p:cNvSpPr>
            <a:spLocks noChangeArrowheads="1"/>
          </p:cNvSpPr>
          <p:nvPr/>
        </p:nvSpPr>
        <p:spPr bwMode="auto">
          <a:xfrm>
            <a:off x="18140698" y="4262966"/>
            <a:ext cx="584048" cy="579968"/>
          </a:xfrm>
          <a:custGeom>
            <a:avLst/>
            <a:gdLst>
              <a:gd name="T0" fmla="*/ 39339251 w 609"/>
              <a:gd name="T1" fmla="*/ 78442719 h 602"/>
              <a:gd name="T2" fmla="*/ 39339251 w 609"/>
              <a:gd name="T3" fmla="*/ 78442719 h 602"/>
              <a:gd name="T4" fmla="*/ 0 w 609"/>
              <a:gd name="T5" fmla="*/ 39678193 h 602"/>
              <a:gd name="T6" fmla="*/ 39339251 w 609"/>
              <a:gd name="T7" fmla="*/ 0 h 602"/>
              <a:gd name="T8" fmla="*/ 78678142 w 609"/>
              <a:gd name="T9" fmla="*/ 39678193 h 602"/>
              <a:gd name="T10" fmla="*/ 39339251 w 609"/>
              <a:gd name="T11" fmla="*/ 78442719 h 602"/>
              <a:gd name="T12" fmla="*/ 39339251 w 609"/>
              <a:gd name="T13" fmla="*/ 7439751 h 602"/>
              <a:gd name="T14" fmla="*/ 39339251 w 609"/>
              <a:gd name="T15" fmla="*/ 7439751 h 602"/>
              <a:gd name="T16" fmla="*/ 7376244 w 609"/>
              <a:gd name="T17" fmla="*/ 39678193 h 602"/>
              <a:gd name="T18" fmla="*/ 39339251 w 609"/>
              <a:gd name="T19" fmla="*/ 71133388 h 602"/>
              <a:gd name="T20" fmla="*/ 71431400 w 609"/>
              <a:gd name="T21" fmla="*/ 39678193 h 602"/>
              <a:gd name="T22" fmla="*/ 39339251 w 609"/>
              <a:gd name="T23" fmla="*/ 7439751 h 602"/>
              <a:gd name="T24" fmla="*/ 55902976 w 609"/>
              <a:gd name="T25" fmla="*/ 42549612 h 602"/>
              <a:gd name="T26" fmla="*/ 55902976 w 609"/>
              <a:gd name="T27" fmla="*/ 42549612 h 602"/>
              <a:gd name="T28" fmla="*/ 43997742 w 609"/>
              <a:gd name="T29" fmla="*/ 50772248 h 602"/>
              <a:gd name="T30" fmla="*/ 42186147 w 609"/>
              <a:gd name="T31" fmla="*/ 51685915 h 602"/>
              <a:gd name="T32" fmla="*/ 38433453 w 609"/>
              <a:gd name="T33" fmla="*/ 48031249 h 602"/>
              <a:gd name="T34" fmla="*/ 38433453 w 609"/>
              <a:gd name="T35" fmla="*/ 48031249 h 602"/>
              <a:gd name="T36" fmla="*/ 38433453 w 609"/>
              <a:gd name="T37" fmla="*/ 43463279 h 602"/>
              <a:gd name="T38" fmla="*/ 26527860 w 609"/>
              <a:gd name="T39" fmla="*/ 50772248 h 602"/>
              <a:gd name="T40" fmla="*/ 24716265 w 609"/>
              <a:gd name="T41" fmla="*/ 51685915 h 602"/>
              <a:gd name="T42" fmla="*/ 21093073 w 609"/>
              <a:gd name="T43" fmla="*/ 48031249 h 602"/>
              <a:gd name="T44" fmla="*/ 21093073 w 609"/>
              <a:gd name="T45" fmla="*/ 48031249 h 602"/>
              <a:gd name="T46" fmla="*/ 21093073 w 609"/>
              <a:gd name="T47" fmla="*/ 30541890 h 602"/>
              <a:gd name="T48" fmla="*/ 21093073 w 609"/>
              <a:gd name="T49" fmla="*/ 30541890 h 602"/>
              <a:gd name="T50" fmla="*/ 21093073 w 609"/>
              <a:gd name="T51" fmla="*/ 30541890 h 602"/>
              <a:gd name="T52" fmla="*/ 24716265 w 609"/>
              <a:gd name="T53" fmla="*/ 26756804 h 602"/>
              <a:gd name="T54" fmla="*/ 26527860 w 609"/>
              <a:gd name="T55" fmla="*/ 27800891 h 602"/>
              <a:gd name="T56" fmla="*/ 38433453 w 609"/>
              <a:gd name="T57" fmla="*/ 36023527 h 602"/>
              <a:gd name="T58" fmla="*/ 38433453 w 609"/>
              <a:gd name="T59" fmla="*/ 30541890 h 602"/>
              <a:gd name="T60" fmla="*/ 38433453 w 609"/>
              <a:gd name="T61" fmla="*/ 30541890 h 602"/>
              <a:gd name="T62" fmla="*/ 38433453 w 609"/>
              <a:gd name="T63" fmla="*/ 30541890 h 602"/>
              <a:gd name="T64" fmla="*/ 42186147 w 609"/>
              <a:gd name="T65" fmla="*/ 26756804 h 602"/>
              <a:gd name="T66" fmla="*/ 43997742 w 609"/>
              <a:gd name="T67" fmla="*/ 27800891 h 602"/>
              <a:gd name="T68" fmla="*/ 55902976 w 609"/>
              <a:gd name="T69" fmla="*/ 36023527 h 602"/>
              <a:gd name="T70" fmla="*/ 57714571 w 609"/>
              <a:gd name="T71" fmla="*/ 39678193 h 602"/>
              <a:gd name="T72" fmla="*/ 55902976 w 609"/>
              <a:gd name="T73" fmla="*/ 42549612 h 60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09" h="602">
                <a:moveTo>
                  <a:pt x="304" y="601"/>
                </a:moveTo>
                <a:lnTo>
                  <a:pt x="304" y="601"/>
                </a:lnTo>
                <a:cubicBezTo>
                  <a:pt x="135" y="601"/>
                  <a:pt x="0" y="467"/>
                  <a:pt x="0" y="304"/>
                </a:cubicBezTo>
                <a:cubicBezTo>
                  <a:pt x="0" y="135"/>
                  <a:pt x="135" y="0"/>
                  <a:pt x="304" y="0"/>
                </a:cubicBezTo>
                <a:cubicBezTo>
                  <a:pt x="474" y="0"/>
                  <a:pt x="608" y="135"/>
                  <a:pt x="608" y="304"/>
                </a:cubicBezTo>
                <a:cubicBezTo>
                  <a:pt x="608" y="467"/>
                  <a:pt x="474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70"/>
                  <a:pt x="57" y="304"/>
                </a:cubicBezTo>
                <a:cubicBezTo>
                  <a:pt x="57" y="439"/>
                  <a:pt x="170" y="545"/>
                  <a:pt x="304" y="545"/>
                </a:cubicBezTo>
                <a:cubicBezTo>
                  <a:pt x="439" y="545"/>
                  <a:pt x="552" y="439"/>
                  <a:pt x="552" y="304"/>
                </a:cubicBezTo>
                <a:cubicBezTo>
                  <a:pt x="552" y="170"/>
                  <a:pt x="439" y="57"/>
                  <a:pt x="304" y="57"/>
                </a:cubicBezTo>
                <a:close/>
                <a:moveTo>
                  <a:pt x="432" y="326"/>
                </a:moveTo>
                <a:lnTo>
                  <a:pt x="432" y="326"/>
                </a:lnTo>
                <a:cubicBezTo>
                  <a:pt x="340" y="389"/>
                  <a:pt x="340" y="389"/>
                  <a:pt x="340" y="389"/>
                </a:cubicBezTo>
                <a:cubicBezTo>
                  <a:pt x="333" y="396"/>
                  <a:pt x="333" y="396"/>
                  <a:pt x="326" y="396"/>
                </a:cubicBezTo>
                <a:cubicBezTo>
                  <a:pt x="304" y="396"/>
                  <a:pt x="297" y="382"/>
                  <a:pt x="297" y="368"/>
                </a:cubicBezTo>
                <a:cubicBezTo>
                  <a:pt x="297" y="333"/>
                  <a:pt x="297" y="333"/>
                  <a:pt x="297" y="333"/>
                </a:cubicBezTo>
                <a:cubicBezTo>
                  <a:pt x="205" y="389"/>
                  <a:pt x="205" y="389"/>
                  <a:pt x="205" y="389"/>
                </a:cubicBezTo>
                <a:cubicBezTo>
                  <a:pt x="205" y="396"/>
                  <a:pt x="198" y="396"/>
                  <a:pt x="191" y="396"/>
                </a:cubicBezTo>
                <a:cubicBezTo>
                  <a:pt x="177" y="396"/>
                  <a:pt x="163" y="382"/>
                  <a:pt x="163" y="368"/>
                </a:cubicBezTo>
                <a:cubicBezTo>
                  <a:pt x="163" y="234"/>
                  <a:pt x="163" y="234"/>
                  <a:pt x="163" y="234"/>
                </a:cubicBezTo>
                <a:cubicBezTo>
                  <a:pt x="163" y="220"/>
                  <a:pt x="177" y="205"/>
                  <a:pt x="191" y="205"/>
                </a:cubicBezTo>
                <a:cubicBezTo>
                  <a:pt x="198" y="205"/>
                  <a:pt x="205" y="213"/>
                  <a:pt x="205" y="213"/>
                </a:cubicBezTo>
                <a:cubicBezTo>
                  <a:pt x="297" y="276"/>
                  <a:pt x="297" y="276"/>
                  <a:pt x="297" y="276"/>
                </a:cubicBezTo>
                <a:cubicBezTo>
                  <a:pt x="297" y="234"/>
                  <a:pt x="297" y="234"/>
                  <a:pt x="297" y="234"/>
                </a:cubicBezTo>
                <a:cubicBezTo>
                  <a:pt x="297" y="220"/>
                  <a:pt x="304" y="205"/>
                  <a:pt x="326" y="205"/>
                </a:cubicBezTo>
                <a:cubicBezTo>
                  <a:pt x="333" y="205"/>
                  <a:pt x="333" y="213"/>
                  <a:pt x="340" y="213"/>
                </a:cubicBezTo>
                <a:cubicBezTo>
                  <a:pt x="432" y="276"/>
                  <a:pt x="432" y="276"/>
                  <a:pt x="432" y="276"/>
                </a:cubicBezTo>
                <a:cubicBezTo>
                  <a:pt x="439" y="283"/>
                  <a:pt x="446" y="290"/>
                  <a:pt x="446" y="304"/>
                </a:cubicBezTo>
                <a:cubicBezTo>
                  <a:pt x="446" y="311"/>
                  <a:pt x="439" y="318"/>
                  <a:pt x="432" y="3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18" name="Freeform 33"/>
          <p:cNvSpPr>
            <a:spLocks noChangeArrowheads="1"/>
          </p:cNvSpPr>
          <p:nvPr/>
        </p:nvSpPr>
        <p:spPr bwMode="auto">
          <a:xfrm>
            <a:off x="17129194" y="4262966"/>
            <a:ext cx="579817" cy="579968"/>
          </a:xfrm>
          <a:custGeom>
            <a:avLst/>
            <a:gdLst>
              <a:gd name="T0" fmla="*/ 39678193 w 602"/>
              <a:gd name="T1" fmla="*/ 78442719 h 602"/>
              <a:gd name="T2" fmla="*/ 39678193 w 602"/>
              <a:gd name="T3" fmla="*/ 78442719 h 602"/>
              <a:gd name="T4" fmla="*/ 78442719 w 602"/>
              <a:gd name="T5" fmla="*/ 39678193 h 602"/>
              <a:gd name="T6" fmla="*/ 39678193 w 602"/>
              <a:gd name="T7" fmla="*/ 0 h 602"/>
              <a:gd name="T8" fmla="*/ 0 w 602"/>
              <a:gd name="T9" fmla="*/ 39678193 h 602"/>
              <a:gd name="T10" fmla="*/ 39678193 w 602"/>
              <a:gd name="T11" fmla="*/ 78442719 h 602"/>
              <a:gd name="T12" fmla="*/ 39678193 w 602"/>
              <a:gd name="T13" fmla="*/ 7439751 h 602"/>
              <a:gd name="T14" fmla="*/ 39678193 w 602"/>
              <a:gd name="T15" fmla="*/ 7439751 h 602"/>
              <a:gd name="T16" fmla="*/ 71002968 w 602"/>
              <a:gd name="T17" fmla="*/ 39678193 h 602"/>
              <a:gd name="T18" fmla="*/ 39678193 w 602"/>
              <a:gd name="T19" fmla="*/ 71133388 h 602"/>
              <a:gd name="T20" fmla="*/ 7439751 w 602"/>
              <a:gd name="T21" fmla="*/ 39678193 h 602"/>
              <a:gd name="T22" fmla="*/ 39678193 w 602"/>
              <a:gd name="T23" fmla="*/ 7439751 h 602"/>
              <a:gd name="T24" fmla="*/ 23102139 w 602"/>
              <a:gd name="T25" fmla="*/ 42549612 h 602"/>
              <a:gd name="T26" fmla="*/ 23102139 w 602"/>
              <a:gd name="T27" fmla="*/ 42549612 h 602"/>
              <a:gd name="T28" fmla="*/ 35109861 w 602"/>
              <a:gd name="T29" fmla="*/ 50772248 h 602"/>
              <a:gd name="T30" fmla="*/ 36937194 w 602"/>
              <a:gd name="T31" fmla="*/ 51685915 h 602"/>
              <a:gd name="T32" fmla="*/ 40591859 w 602"/>
              <a:gd name="T33" fmla="*/ 48031249 h 602"/>
              <a:gd name="T34" fmla="*/ 40591859 w 602"/>
              <a:gd name="T35" fmla="*/ 48031249 h 602"/>
              <a:gd name="T36" fmla="*/ 40591859 w 602"/>
              <a:gd name="T37" fmla="*/ 43463279 h 602"/>
              <a:gd name="T38" fmla="*/ 51685915 w 602"/>
              <a:gd name="T39" fmla="*/ 50772248 h 602"/>
              <a:gd name="T40" fmla="*/ 54426914 w 602"/>
              <a:gd name="T41" fmla="*/ 51685915 h 602"/>
              <a:gd name="T42" fmla="*/ 58212000 w 602"/>
              <a:gd name="T43" fmla="*/ 48031249 h 602"/>
              <a:gd name="T44" fmla="*/ 58212000 w 602"/>
              <a:gd name="T45" fmla="*/ 48031249 h 602"/>
              <a:gd name="T46" fmla="*/ 58212000 w 602"/>
              <a:gd name="T47" fmla="*/ 30541890 h 602"/>
              <a:gd name="T48" fmla="*/ 58212000 w 602"/>
              <a:gd name="T49" fmla="*/ 30541890 h 602"/>
              <a:gd name="T50" fmla="*/ 58212000 w 602"/>
              <a:gd name="T51" fmla="*/ 30541890 h 602"/>
              <a:gd name="T52" fmla="*/ 54426914 w 602"/>
              <a:gd name="T53" fmla="*/ 26756804 h 602"/>
              <a:gd name="T54" fmla="*/ 51685915 w 602"/>
              <a:gd name="T55" fmla="*/ 27800891 h 602"/>
              <a:gd name="T56" fmla="*/ 40591859 w 602"/>
              <a:gd name="T57" fmla="*/ 36023527 h 602"/>
              <a:gd name="T58" fmla="*/ 40591859 w 602"/>
              <a:gd name="T59" fmla="*/ 30541890 h 602"/>
              <a:gd name="T60" fmla="*/ 40591859 w 602"/>
              <a:gd name="T61" fmla="*/ 30541890 h 602"/>
              <a:gd name="T62" fmla="*/ 40591859 w 602"/>
              <a:gd name="T63" fmla="*/ 30541890 h 602"/>
              <a:gd name="T64" fmla="*/ 36937194 w 602"/>
              <a:gd name="T65" fmla="*/ 26756804 h 602"/>
              <a:gd name="T66" fmla="*/ 35109861 w 602"/>
              <a:gd name="T67" fmla="*/ 27800891 h 602"/>
              <a:gd name="T68" fmla="*/ 23102139 w 602"/>
              <a:gd name="T69" fmla="*/ 36023527 h 602"/>
              <a:gd name="T70" fmla="*/ 21274806 w 602"/>
              <a:gd name="T71" fmla="*/ 39678193 h 602"/>
              <a:gd name="T72" fmla="*/ 23102139 w 602"/>
              <a:gd name="T73" fmla="*/ 42549612 h 60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467" y="601"/>
                  <a:pt x="601" y="467"/>
                  <a:pt x="601" y="304"/>
                </a:cubicBezTo>
                <a:cubicBezTo>
                  <a:pt x="601" y="135"/>
                  <a:pt x="467" y="0"/>
                  <a:pt x="304" y="0"/>
                </a:cubicBezTo>
                <a:cubicBezTo>
                  <a:pt x="135" y="0"/>
                  <a:pt x="0" y="135"/>
                  <a:pt x="0" y="304"/>
                </a:cubicBezTo>
                <a:cubicBezTo>
                  <a:pt x="0" y="467"/>
                  <a:pt x="135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439" y="57"/>
                  <a:pt x="544" y="170"/>
                  <a:pt x="544" y="304"/>
                </a:cubicBezTo>
                <a:cubicBezTo>
                  <a:pt x="544" y="439"/>
                  <a:pt x="439" y="545"/>
                  <a:pt x="304" y="545"/>
                </a:cubicBezTo>
                <a:cubicBezTo>
                  <a:pt x="170" y="545"/>
                  <a:pt x="57" y="439"/>
                  <a:pt x="57" y="304"/>
                </a:cubicBezTo>
                <a:cubicBezTo>
                  <a:pt x="57" y="170"/>
                  <a:pt x="170" y="57"/>
                  <a:pt x="304" y="57"/>
                </a:cubicBezTo>
                <a:close/>
                <a:moveTo>
                  <a:pt x="177" y="326"/>
                </a:moveTo>
                <a:lnTo>
                  <a:pt x="177" y="326"/>
                </a:lnTo>
                <a:cubicBezTo>
                  <a:pt x="269" y="389"/>
                  <a:pt x="269" y="389"/>
                  <a:pt x="269" y="389"/>
                </a:cubicBezTo>
                <a:cubicBezTo>
                  <a:pt x="269" y="396"/>
                  <a:pt x="276" y="396"/>
                  <a:pt x="283" y="396"/>
                </a:cubicBezTo>
                <a:cubicBezTo>
                  <a:pt x="297" y="396"/>
                  <a:pt x="311" y="382"/>
                  <a:pt x="311" y="368"/>
                </a:cubicBezTo>
                <a:cubicBezTo>
                  <a:pt x="311" y="333"/>
                  <a:pt x="311" y="333"/>
                  <a:pt x="311" y="333"/>
                </a:cubicBezTo>
                <a:cubicBezTo>
                  <a:pt x="396" y="389"/>
                  <a:pt x="396" y="389"/>
                  <a:pt x="396" y="389"/>
                </a:cubicBezTo>
                <a:cubicBezTo>
                  <a:pt x="403" y="396"/>
                  <a:pt x="410" y="396"/>
                  <a:pt x="417" y="396"/>
                </a:cubicBezTo>
                <a:cubicBezTo>
                  <a:pt x="431" y="396"/>
                  <a:pt x="446" y="382"/>
                  <a:pt x="446" y="368"/>
                </a:cubicBezTo>
                <a:cubicBezTo>
                  <a:pt x="446" y="234"/>
                  <a:pt x="446" y="234"/>
                  <a:pt x="446" y="234"/>
                </a:cubicBezTo>
                <a:cubicBezTo>
                  <a:pt x="446" y="220"/>
                  <a:pt x="431" y="205"/>
                  <a:pt x="417" y="205"/>
                </a:cubicBezTo>
                <a:cubicBezTo>
                  <a:pt x="410" y="205"/>
                  <a:pt x="403" y="213"/>
                  <a:pt x="396" y="213"/>
                </a:cubicBezTo>
                <a:cubicBezTo>
                  <a:pt x="311" y="276"/>
                  <a:pt x="311" y="276"/>
                  <a:pt x="311" y="276"/>
                </a:cubicBezTo>
                <a:cubicBezTo>
                  <a:pt x="311" y="234"/>
                  <a:pt x="311" y="234"/>
                  <a:pt x="311" y="234"/>
                </a:cubicBezTo>
                <a:cubicBezTo>
                  <a:pt x="311" y="220"/>
                  <a:pt x="297" y="205"/>
                  <a:pt x="283" y="205"/>
                </a:cubicBezTo>
                <a:cubicBezTo>
                  <a:pt x="276" y="205"/>
                  <a:pt x="269" y="213"/>
                  <a:pt x="269" y="213"/>
                </a:cubicBezTo>
                <a:cubicBezTo>
                  <a:pt x="177" y="276"/>
                  <a:pt x="177" y="276"/>
                  <a:pt x="177" y="276"/>
                </a:cubicBezTo>
                <a:cubicBezTo>
                  <a:pt x="163" y="283"/>
                  <a:pt x="163" y="290"/>
                  <a:pt x="163" y="304"/>
                </a:cubicBezTo>
                <a:cubicBezTo>
                  <a:pt x="163" y="311"/>
                  <a:pt x="163" y="318"/>
                  <a:pt x="177" y="3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19" name="Freeform 34"/>
          <p:cNvSpPr>
            <a:spLocks noChangeArrowheads="1"/>
          </p:cNvSpPr>
          <p:nvPr/>
        </p:nvSpPr>
        <p:spPr bwMode="auto">
          <a:xfrm>
            <a:off x="16117692" y="4262966"/>
            <a:ext cx="579814" cy="579968"/>
          </a:xfrm>
          <a:custGeom>
            <a:avLst/>
            <a:gdLst>
              <a:gd name="T0" fmla="*/ 38763987 w 602"/>
              <a:gd name="T1" fmla="*/ 78442719 h 602"/>
              <a:gd name="T2" fmla="*/ 38763987 w 602"/>
              <a:gd name="T3" fmla="*/ 78442719 h 602"/>
              <a:gd name="T4" fmla="*/ 0 w 602"/>
              <a:gd name="T5" fmla="*/ 39678193 h 602"/>
              <a:gd name="T6" fmla="*/ 38763987 w 602"/>
              <a:gd name="T7" fmla="*/ 0 h 602"/>
              <a:gd name="T8" fmla="*/ 78441997 w 602"/>
              <a:gd name="T9" fmla="*/ 39678193 h 602"/>
              <a:gd name="T10" fmla="*/ 38763987 w 602"/>
              <a:gd name="T11" fmla="*/ 78442719 h 602"/>
              <a:gd name="T12" fmla="*/ 38763987 w 602"/>
              <a:gd name="T13" fmla="*/ 7439751 h 602"/>
              <a:gd name="T14" fmla="*/ 38763987 w 602"/>
              <a:gd name="T15" fmla="*/ 7439751 h 602"/>
              <a:gd name="T16" fmla="*/ 7439717 w 602"/>
              <a:gd name="T17" fmla="*/ 39678193 h 602"/>
              <a:gd name="T18" fmla="*/ 38763987 w 602"/>
              <a:gd name="T19" fmla="*/ 71133388 h 602"/>
              <a:gd name="T20" fmla="*/ 71002280 w 602"/>
              <a:gd name="T21" fmla="*/ 39678193 h 602"/>
              <a:gd name="T22" fmla="*/ 38763987 w 602"/>
              <a:gd name="T23" fmla="*/ 7439751 h 602"/>
              <a:gd name="T24" fmla="*/ 49858353 w 602"/>
              <a:gd name="T25" fmla="*/ 48944916 h 602"/>
              <a:gd name="T26" fmla="*/ 49858353 w 602"/>
              <a:gd name="T27" fmla="*/ 48944916 h 602"/>
              <a:gd name="T28" fmla="*/ 46203704 w 602"/>
              <a:gd name="T29" fmla="*/ 52599581 h 602"/>
              <a:gd name="T30" fmla="*/ 42418636 w 602"/>
              <a:gd name="T31" fmla="*/ 48944916 h 602"/>
              <a:gd name="T32" fmla="*/ 42418636 w 602"/>
              <a:gd name="T33" fmla="*/ 48944916 h 602"/>
              <a:gd name="T34" fmla="*/ 42418636 w 602"/>
              <a:gd name="T35" fmla="*/ 29628224 h 602"/>
              <a:gd name="T36" fmla="*/ 42418636 w 602"/>
              <a:gd name="T37" fmla="*/ 29628224 h 602"/>
              <a:gd name="T38" fmla="*/ 42418636 w 602"/>
              <a:gd name="T39" fmla="*/ 29628224 h 602"/>
              <a:gd name="T40" fmla="*/ 46203704 w 602"/>
              <a:gd name="T41" fmla="*/ 25843138 h 602"/>
              <a:gd name="T42" fmla="*/ 49858353 w 602"/>
              <a:gd name="T43" fmla="*/ 29628224 h 602"/>
              <a:gd name="T44" fmla="*/ 49858353 w 602"/>
              <a:gd name="T45" fmla="*/ 29628224 h 602"/>
              <a:gd name="T46" fmla="*/ 49858353 w 602"/>
              <a:gd name="T47" fmla="*/ 48944916 h 602"/>
              <a:gd name="T48" fmla="*/ 35109700 w 602"/>
              <a:gd name="T49" fmla="*/ 48944916 h 602"/>
              <a:gd name="T50" fmla="*/ 35109700 w 602"/>
              <a:gd name="T51" fmla="*/ 48944916 h 602"/>
              <a:gd name="T52" fmla="*/ 31324631 w 602"/>
              <a:gd name="T53" fmla="*/ 52599581 h 602"/>
              <a:gd name="T54" fmla="*/ 27669982 w 602"/>
              <a:gd name="T55" fmla="*/ 48944916 h 602"/>
              <a:gd name="T56" fmla="*/ 27669982 w 602"/>
              <a:gd name="T57" fmla="*/ 48944916 h 602"/>
              <a:gd name="T58" fmla="*/ 27669982 w 602"/>
              <a:gd name="T59" fmla="*/ 29628224 h 602"/>
              <a:gd name="T60" fmla="*/ 27669982 w 602"/>
              <a:gd name="T61" fmla="*/ 29628224 h 602"/>
              <a:gd name="T62" fmla="*/ 27669982 w 602"/>
              <a:gd name="T63" fmla="*/ 29628224 h 602"/>
              <a:gd name="T64" fmla="*/ 31324631 w 602"/>
              <a:gd name="T65" fmla="*/ 25843138 h 602"/>
              <a:gd name="T66" fmla="*/ 35109700 w 602"/>
              <a:gd name="T67" fmla="*/ 29628224 h 602"/>
              <a:gd name="T68" fmla="*/ 35109700 w 602"/>
              <a:gd name="T69" fmla="*/ 29628224 h 602"/>
              <a:gd name="T70" fmla="*/ 35109700 w 602"/>
              <a:gd name="T71" fmla="*/ 48944916 h 60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304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304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70"/>
                  <a:pt x="57" y="304"/>
                </a:cubicBezTo>
                <a:cubicBezTo>
                  <a:pt x="57" y="439"/>
                  <a:pt x="163" y="545"/>
                  <a:pt x="297" y="545"/>
                </a:cubicBezTo>
                <a:cubicBezTo>
                  <a:pt x="431" y="545"/>
                  <a:pt x="544" y="439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  <a:moveTo>
                  <a:pt x="382" y="375"/>
                </a:moveTo>
                <a:lnTo>
                  <a:pt x="382" y="375"/>
                </a:lnTo>
                <a:cubicBezTo>
                  <a:pt x="382" y="396"/>
                  <a:pt x="375" y="403"/>
                  <a:pt x="354" y="403"/>
                </a:cubicBezTo>
                <a:cubicBezTo>
                  <a:pt x="340" y="403"/>
                  <a:pt x="325" y="396"/>
                  <a:pt x="325" y="375"/>
                </a:cubicBezTo>
                <a:cubicBezTo>
                  <a:pt x="325" y="227"/>
                  <a:pt x="325" y="227"/>
                  <a:pt x="325" y="227"/>
                </a:cubicBezTo>
                <a:cubicBezTo>
                  <a:pt x="325" y="213"/>
                  <a:pt x="340" y="198"/>
                  <a:pt x="354" y="198"/>
                </a:cubicBezTo>
                <a:cubicBezTo>
                  <a:pt x="375" y="198"/>
                  <a:pt x="382" y="213"/>
                  <a:pt x="382" y="227"/>
                </a:cubicBezTo>
                <a:cubicBezTo>
                  <a:pt x="382" y="375"/>
                  <a:pt x="382" y="375"/>
                  <a:pt x="382" y="375"/>
                </a:cubicBezTo>
                <a:close/>
                <a:moveTo>
                  <a:pt x="269" y="375"/>
                </a:moveTo>
                <a:lnTo>
                  <a:pt x="269" y="375"/>
                </a:lnTo>
                <a:cubicBezTo>
                  <a:pt x="269" y="396"/>
                  <a:pt x="262" y="403"/>
                  <a:pt x="240" y="403"/>
                </a:cubicBezTo>
                <a:cubicBezTo>
                  <a:pt x="226" y="403"/>
                  <a:pt x="212" y="396"/>
                  <a:pt x="212" y="375"/>
                </a:cubicBezTo>
                <a:cubicBezTo>
                  <a:pt x="212" y="227"/>
                  <a:pt x="212" y="227"/>
                  <a:pt x="212" y="227"/>
                </a:cubicBezTo>
                <a:cubicBezTo>
                  <a:pt x="212" y="213"/>
                  <a:pt x="226" y="198"/>
                  <a:pt x="240" y="198"/>
                </a:cubicBezTo>
                <a:cubicBezTo>
                  <a:pt x="262" y="198"/>
                  <a:pt x="269" y="213"/>
                  <a:pt x="269" y="227"/>
                </a:cubicBezTo>
                <a:cubicBezTo>
                  <a:pt x="269" y="375"/>
                  <a:pt x="269" y="375"/>
                  <a:pt x="269" y="3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20" name="Freeform 35"/>
          <p:cNvSpPr>
            <a:spLocks noChangeArrowheads="1"/>
          </p:cNvSpPr>
          <p:nvPr/>
        </p:nvSpPr>
        <p:spPr bwMode="auto">
          <a:xfrm>
            <a:off x="15101957" y="4262966"/>
            <a:ext cx="584048" cy="579968"/>
          </a:xfrm>
          <a:custGeom>
            <a:avLst/>
            <a:gdLst>
              <a:gd name="T0" fmla="*/ 39339251 w 609"/>
              <a:gd name="T1" fmla="*/ 78442719 h 602"/>
              <a:gd name="T2" fmla="*/ 39339251 w 609"/>
              <a:gd name="T3" fmla="*/ 78442719 h 602"/>
              <a:gd name="T4" fmla="*/ 0 w 609"/>
              <a:gd name="T5" fmla="*/ 39678193 h 602"/>
              <a:gd name="T6" fmla="*/ 39339251 w 609"/>
              <a:gd name="T7" fmla="*/ 0 h 602"/>
              <a:gd name="T8" fmla="*/ 78678142 w 609"/>
              <a:gd name="T9" fmla="*/ 39678193 h 602"/>
              <a:gd name="T10" fmla="*/ 39339251 w 609"/>
              <a:gd name="T11" fmla="*/ 78442719 h 602"/>
              <a:gd name="T12" fmla="*/ 39339251 w 609"/>
              <a:gd name="T13" fmla="*/ 7439751 h 602"/>
              <a:gd name="T14" fmla="*/ 39339251 w 609"/>
              <a:gd name="T15" fmla="*/ 7439751 h 602"/>
              <a:gd name="T16" fmla="*/ 7376244 w 609"/>
              <a:gd name="T17" fmla="*/ 39678193 h 602"/>
              <a:gd name="T18" fmla="*/ 39339251 w 609"/>
              <a:gd name="T19" fmla="*/ 71133388 h 602"/>
              <a:gd name="T20" fmla="*/ 71302258 w 609"/>
              <a:gd name="T21" fmla="*/ 39678193 h 602"/>
              <a:gd name="T22" fmla="*/ 39339251 w 609"/>
              <a:gd name="T23" fmla="*/ 7439751 h 602"/>
              <a:gd name="T24" fmla="*/ 49432889 w 609"/>
              <a:gd name="T25" fmla="*/ 52599581 h 602"/>
              <a:gd name="T26" fmla="*/ 49432889 w 609"/>
              <a:gd name="T27" fmla="*/ 52599581 h 602"/>
              <a:gd name="T28" fmla="*/ 29245613 w 609"/>
              <a:gd name="T29" fmla="*/ 52599581 h 602"/>
              <a:gd name="T30" fmla="*/ 25622062 w 609"/>
              <a:gd name="T31" fmla="*/ 48944916 h 602"/>
              <a:gd name="T32" fmla="*/ 25622062 w 609"/>
              <a:gd name="T33" fmla="*/ 29628224 h 602"/>
              <a:gd name="T34" fmla="*/ 29245613 w 609"/>
              <a:gd name="T35" fmla="*/ 25843138 h 602"/>
              <a:gd name="T36" fmla="*/ 49432889 w 609"/>
              <a:gd name="T37" fmla="*/ 25843138 h 602"/>
              <a:gd name="T38" fmla="*/ 53056080 w 609"/>
              <a:gd name="T39" fmla="*/ 29628224 h 602"/>
              <a:gd name="T40" fmla="*/ 53056080 w 609"/>
              <a:gd name="T41" fmla="*/ 48944916 h 602"/>
              <a:gd name="T42" fmla="*/ 49432889 w 609"/>
              <a:gd name="T43" fmla="*/ 52599581 h 60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09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304"/>
                </a:cubicBezTo>
                <a:cubicBezTo>
                  <a:pt x="0" y="135"/>
                  <a:pt x="134" y="0"/>
                  <a:pt x="304" y="0"/>
                </a:cubicBezTo>
                <a:cubicBezTo>
                  <a:pt x="474" y="0"/>
                  <a:pt x="608" y="135"/>
                  <a:pt x="608" y="304"/>
                </a:cubicBezTo>
                <a:cubicBezTo>
                  <a:pt x="608" y="467"/>
                  <a:pt x="474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70"/>
                  <a:pt x="57" y="304"/>
                </a:cubicBezTo>
                <a:cubicBezTo>
                  <a:pt x="57" y="439"/>
                  <a:pt x="170" y="545"/>
                  <a:pt x="304" y="545"/>
                </a:cubicBezTo>
                <a:cubicBezTo>
                  <a:pt x="438" y="545"/>
                  <a:pt x="551" y="439"/>
                  <a:pt x="551" y="304"/>
                </a:cubicBezTo>
                <a:cubicBezTo>
                  <a:pt x="551" y="170"/>
                  <a:pt x="438" y="57"/>
                  <a:pt x="304" y="57"/>
                </a:cubicBezTo>
                <a:close/>
                <a:moveTo>
                  <a:pt x="382" y="403"/>
                </a:moveTo>
                <a:lnTo>
                  <a:pt x="382" y="403"/>
                </a:lnTo>
                <a:cubicBezTo>
                  <a:pt x="226" y="403"/>
                  <a:pt x="226" y="403"/>
                  <a:pt x="226" y="403"/>
                </a:cubicBezTo>
                <a:cubicBezTo>
                  <a:pt x="212" y="403"/>
                  <a:pt x="198" y="396"/>
                  <a:pt x="198" y="375"/>
                </a:cubicBezTo>
                <a:cubicBezTo>
                  <a:pt x="198" y="227"/>
                  <a:pt x="198" y="227"/>
                  <a:pt x="198" y="227"/>
                </a:cubicBezTo>
                <a:cubicBezTo>
                  <a:pt x="198" y="213"/>
                  <a:pt x="212" y="198"/>
                  <a:pt x="226" y="198"/>
                </a:cubicBezTo>
                <a:cubicBezTo>
                  <a:pt x="382" y="198"/>
                  <a:pt x="382" y="198"/>
                  <a:pt x="382" y="198"/>
                </a:cubicBezTo>
                <a:cubicBezTo>
                  <a:pt x="396" y="198"/>
                  <a:pt x="410" y="213"/>
                  <a:pt x="410" y="227"/>
                </a:cubicBezTo>
                <a:cubicBezTo>
                  <a:pt x="410" y="375"/>
                  <a:pt x="410" y="375"/>
                  <a:pt x="410" y="375"/>
                </a:cubicBezTo>
                <a:cubicBezTo>
                  <a:pt x="410" y="396"/>
                  <a:pt x="396" y="403"/>
                  <a:pt x="382" y="4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21" name="Freeform 36"/>
          <p:cNvSpPr>
            <a:spLocks noChangeArrowheads="1"/>
          </p:cNvSpPr>
          <p:nvPr/>
        </p:nvSpPr>
        <p:spPr bwMode="auto">
          <a:xfrm>
            <a:off x="14090453" y="4262966"/>
            <a:ext cx="579817" cy="579968"/>
          </a:xfrm>
          <a:custGeom>
            <a:avLst/>
            <a:gdLst>
              <a:gd name="T0" fmla="*/ 39678193 w 602"/>
              <a:gd name="T1" fmla="*/ 78442719 h 602"/>
              <a:gd name="T2" fmla="*/ 39678193 w 602"/>
              <a:gd name="T3" fmla="*/ 78442719 h 602"/>
              <a:gd name="T4" fmla="*/ 0 w 602"/>
              <a:gd name="T5" fmla="*/ 39678193 h 602"/>
              <a:gd name="T6" fmla="*/ 39678193 w 602"/>
              <a:gd name="T7" fmla="*/ 0 h 602"/>
              <a:gd name="T8" fmla="*/ 78442719 w 602"/>
              <a:gd name="T9" fmla="*/ 39678193 h 602"/>
              <a:gd name="T10" fmla="*/ 39678193 w 602"/>
              <a:gd name="T11" fmla="*/ 78442719 h 602"/>
              <a:gd name="T12" fmla="*/ 39678193 w 602"/>
              <a:gd name="T13" fmla="*/ 7439751 h 602"/>
              <a:gd name="T14" fmla="*/ 39678193 w 602"/>
              <a:gd name="T15" fmla="*/ 7439751 h 602"/>
              <a:gd name="T16" fmla="*/ 7439751 w 602"/>
              <a:gd name="T17" fmla="*/ 39678193 h 602"/>
              <a:gd name="T18" fmla="*/ 39678193 w 602"/>
              <a:gd name="T19" fmla="*/ 71133388 h 602"/>
              <a:gd name="T20" fmla="*/ 71002968 w 602"/>
              <a:gd name="T21" fmla="*/ 39678193 h 602"/>
              <a:gd name="T22" fmla="*/ 39678193 w 602"/>
              <a:gd name="T23" fmla="*/ 7439751 h 602"/>
              <a:gd name="T24" fmla="*/ 50772248 w 602"/>
              <a:gd name="T25" fmla="*/ 42549612 h 602"/>
              <a:gd name="T26" fmla="*/ 50772248 w 602"/>
              <a:gd name="T27" fmla="*/ 42549612 h 602"/>
              <a:gd name="T28" fmla="*/ 31324775 w 602"/>
              <a:gd name="T29" fmla="*/ 54426914 h 602"/>
              <a:gd name="T30" fmla="*/ 31324775 w 602"/>
              <a:gd name="T31" fmla="*/ 54426914 h 602"/>
              <a:gd name="T32" fmla="*/ 31324775 w 602"/>
              <a:gd name="T33" fmla="*/ 55340580 h 602"/>
              <a:gd name="T34" fmla="*/ 31324775 w 602"/>
              <a:gd name="T35" fmla="*/ 55340580 h 602"/>
              <a:gd name="T36" fmla="*/ 30411109 w 602"/>
              <a:gd name="T37" fmla="*/ 55340580 h 602"/>
              <a:gd name="T38" fmla="*/ 30411109 w 602"/>
              <a:gd name="T39" fmla="*/ 55340580 h 602"/>
              <a:gd name="T40" fmla="*/ 30411109 w 602"/>
              <a:gd name="T41" fmla="*/ 55340580 h 602"/>
              <a:gd name="T42" fmla="*/ 30411109 w 602"/>
              <a:gd name="T43" fmla="*/ 55340580 h 602"/>
              <a:gd name="T44" fmla="*/ 30411109 w 602"/>
              <a:gd name="T45" fmla="*/ 55340580 h 602"/>
              <a:gd name="T46" fmla="*/ 30411109 w 602"/>
              <a:gd name="T47" fmla="*/ 55340580 h 602"/>
              <a:gd name="T48" fmla="*/ 29497442 w 602"/>
              <a:gd name="T49" fmla="*/ 55340580 h 602"/>
              <a:gd name="T50" fmla="*/ 29497442 w 602"/>
              <a:gd name="T51" fmla="*/ 55340580 h 602"/>
              <a:gd name="T52" fmla="*/ 29497442 w 602"/>
              <a:gd name="T53" fmla="*/ 55340580 h 602"/>
              <a:gd name="T54" fmla="*/ 25843138 w 602"/>
              <a:gd name="T55" fmla="*/ 51685915 h 602"/>
              <a:gd name="T56" fmla="*/ 25843138 w 602"/>
              <a:gd name="T57" fmla="*/ 51685915 h 602"/>
              <a:gd name="T58" fmla="*/ 25843138 w 602"/>
              <a:gd name="T59" fmla="*/ 51685915 h 602"/>
              <a:gd name="T60" fmla="*/ 25843138 w 602"/>
              <a:gd name="T61" fmla="*/ 26756804 h 602"/>
              <a:gd name="T62" fmla="*/ 25843138 w 602"/>
              <a:gd name="T63" fmla="*/ 26756804 h 602"/>
              <a:gd name="T64" fmla="*/ 29497442 w 602"/>
              <a:gd name="T65" fmla="*/ 23102139 h 602"/>
              <a:gd name="T66" fmla="*/ 31324775 w 602"/>
              <a:gd name="T67" fmla="*/ 24015805 h 602"/>
              <a:gd name="T68" fmla="*/ 50772248 w 602"/>
              <a:gd name="T69" fmla="*/ 36023527 h 602"/>
              <a:gd name="T70" fmla="*/ 52599581 w 602"/>
              <a:gd name="T71" fmla="*/ 39678193 h 602"/>
              <a:gd name="T72" fmla="*/ 50772248 w 602"/>
              <a:gd name="T73" fmla="*/ 42549612 h 60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304"/>
                </a:cubicBezTo>
                <a:cubicBezTo>
                  <a:pt x="0" y="135"/>
                  <a:pt x="134" y="0"/>
                  <a:pt x="304" y="0"/>
                </a:cubicBezTo>
                <a:cubicBezTo>
                  <a:pt x="467" y="0"/>
                  <a:pt x="601" y="135"/>
                  <a:pt x="601" y="304"/>
                </a:cubicBezTo>
                <a:cubicBezTo>
                  <a:pt x="601" y="467"/>
                  <a:pt x="467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70"/>
                  <a:pt x="57" y="304"/>
                </a:cubicBezTo>
                <a:cubicBezTo>
                  <a:pt x="57" y="439"/>
                  <a:pt x="170" y="545"/>
                  <a:pt x="304" y="545"/>
                </a:cubicBezTo>
                <a:cubicBezTo>
                  <a:pt x="438" y="545"/>
                  <a:pt x="544" y="439"/>
                  <a:pt x="544" y="304"/>
                </a:cubicBezTo>
                <a:cubicBezTo>
                  <a:pt x="544" y="170"/>
                  <a:pt x="438" y="57"/>
                  <a:pt x="304" y="57"/>
                </a:cubicBezTo>
                <a:close/>
                <a:moveTo>
                  <a:pt x="389" y="326"/>
                </a:moveTo>
                <a:lnTo>
                  <a:pt x="389" y="326"/>
                </a:lnTo>
                <a:cubicBezTo>
                  <a:pt x="240" y="417"/>
                  <a:pt x="240" y="417"/>
                  <a:pt x="240" y="417"/>
                </a:cubicBezTo>
                <a:lnTo>
                  <a:pt x="240" y="424"/>
                </a:lnTo>
                <a:cubicBezTo>
                  <a:pt x="233" y="424"/>
                  <a:pt x="233" y="424"/>
                  <a:pt x="233" y="424"/>
                </a:cubicBezTo>
                <a:cubicBezTo>
                  <a:pt x="226" y="424"/>
                  <a:pt x="226" y="424"/>
                  <a:pt x="226" y="424"/>
                </a:cubicBezTo>
                <a:cubicBezTo>
                  <a:pt x="212" y="424"/>
                  <a:pt x="198" y="410"/>
                  <a:pt x="198" y="396"/>
                </a:cubicBezTo>
                <a:cubicBezTo>
                  <a:pt x="198" y="205"/>
                  <a:pt x="198" y="205"/>
                  <a:pt x="198" y="205"/>
                </a:cubicBezTo>
                <a:cubicBezTo>
                  <a:pt x="198" y="191"/>
                  <a:pt x="212" y="177"/>
                  <a:pt x="226" y="177"/>
                </a:cubicBezTo>
                <a:cubicBezTo>
                  <a:pt x="233" y="177"/>
                  <a:pt x="240" y="184"/>
                  <a:pt x="240" y="184"/>
                </a:cubicBezTo>
                <a:cubicBezTo>
                  <a:pt x="389" y="276"/>
                  <a:pt x="389" y="276"/>
                  <a:pt x="389" y="276"/>
                </a:cubicBezTo>
                <a:cubicBezTo>
                  <a:pt x="403" y="283"/>
                  <a:pt x="403" y="290"/>
                  <a:pt x="403" y="304"/>
                </a:cubicBezTo>
                <a:cubicBezTo>
                  <a:pt x="403" y="311"/>
                  <a:pt x="403" y="318"/>
                  <a:pt x="389" y="3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22" name="Freeform 37"/>
          <p:cNvSpPr>
            <a:spLocks noChangeArrowheads="1"/>
          </p:cNvSpPr>
          <p:nvPr/>
        </p:nvSpPr>
        <p:spPr bwMode="auto">
          <a:xfrm>
            <a:off x="18238040" y="7324378"/>
            <a:ext cx="579814" cy="579968"/>
          </a:xfrm>
          <a:custGeom>
            <a:avLst/>
            <a:gdLst>
              <a:gd name="T0" fmla="*/ 38763987 w 602"/>
              <a:gd name="T1" fmla="*/ 78442719 h 602"/>
              <a:gd name="T2" fmla="*/ 38763987 w 602"/>
              <a:gd name="T3" fmla="*/ 78442719 h 602"/>
              <a:gd name="T4" fmla="*/ 0 w 602"/>
              <a:gd name="T5" fmla="*/ 38764526 h 602"/>
              <a:gd name="T6" fmla="*/ 38763987 w 602"/>
              <a:gd name="T7" fmla="*/ 0 h 602"/>
              <a:gd name="T8" fmla="*/ 78441997 w 602"/>
              <a:gd name="T9" fmla="*/ 38764526 h 602"/>
              <a:gd name="T10" fmla="*/ 38763987 w 602"/>
              <a:gd name="T11" fmla="*/ 78442719 h 602"/>
              <a:gd name="T12" fmla="*/ 38763987 w 602"/>
              <a:gd name="T13" fmla="*/ 7439751 h 602"/>
              <a:gd name="T14" fmla="*/ 38763987 w 602"/>
              <a:gd name="T15" fmla="*/ 7439751 h 602"/>
              <a:gd name="T16" fmla="*/ 7439717 w 602"/>
              <a:gd name="T17" fmla="*/ 38764526 h 602"/>
              <a:gd name="T18" fmla="*/ 38763987 w 602"/>
              <a:gd name="T19" fmla="*/ 71002968 h 602"/>
              <a:gd name="T20" fmla="*/ 71002280 w 602"/>
              <a:gd name="T21" fmla="*/ 38764526 h 602"/>
              <a:gd name="T22" fmla="*/ 38763987 w 602"/>
              <a:gd name="T23" fmla="*/ 7439751 h 6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1" y="135"/>
                  <a:pt x="601" y="297"/>
                </a:cubicBezTo>
                <a:cubicBezTo>
                  <a:pt x="601" y="467"/>
                  <a:pt x="466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23" name="Freeform 38"/>
          <p:cNvSpPr>
            <a:spLocks noChangeArrowheads="1"/>
          </p:cNvSpPr>
          <p:nvPr/>
        </p:nvSpPr>
        <p:spPr bwMode="auto">
          <a:xfrm>
            <a:off x="17218072" y="7324378"/>
            <a:ext cx="584048" cy="579968"/>
          </a:xfrm>
          <a:custGeom>
            <a:avLst/>
            <a:gdLst>
              <a:gd name="T0" fmla="*/ 74925449 w 609"/>
              <a:gd name="T1" fmla="*/ 78442719 h 602"/>
              <a:gd name="T2" fmla="*/ 74925449 w 609"/>
              <a:gd name="T3" fmla="*/ 78442719 h 602"/>
              <a:gd name="T4" fmla="*/ 3623191 w 609"/>
              <a:gd name="T5" fmla="*/ 78442719 h 602"/>
              <a:gd name="T6" fmla="*/ 0 w 609"/>
              <a:gd name="T7" fmla="*/ 74788054 h 602"/>
              <a:gd name="T8" fmla="*/ 0 w 609"/>
              <a:gd name="T9" fmla="*/ 3785086 h 602"/>
              <a:gd name="T10" fmla="*/ 3623191 w 609"/>
              <a:gd name="T11" fmla="*/ 0 h 602"/>
              <a:gd name="T12" fmla="*/ 74925449 w 609"/>
              <a:gd name="T13" fmla="*/ 0 h 602"/>
              <a:gd name="T14" fmla="*/ 78678142 w 609"/>
              <a:gd name="T15" fmla="*/ 3785086 h 602"/>
              <a:gd name="T16" fmla="*/ 78678142 w 609"/>
              <a:gd name="T17" fmla="*/ 74788054 h 602"/>
              <a:gd name="T18" fmla="*/ 74925449 w 609"/>
              <a:gd name="T19" fmla="*/ 78442719 h 602"/>
              <a:gd name="T20" fmla="*/ 71302258 w 609"/>
              <a:gd name="T21" fmla="*/ 7439751 h 602"/>
              <a:gd name="T22" fmla="*/ 71302258 w 609"/>
              <a:gd name="T23" fmla="*/ 7439751 h 602"/>
              <a:gd name="T24" fmla="*/ 7246742 w 609"/>
              <a:gd name="T25" fmla="*/ 7439751 h 602"/>
              <a:gd name="T26" fmla="*/ 7246742 w 609"/>
              <a:gd name="T27" fmla="*/ 71002968 h 602"/>
              <a:gd name="T28" fmla="*/ 71302258 w 609"/>
              <a:gd name="T29" fmla="*/ 71002968 h 602"/>
              <a:gd name="T30" fmla="*/ 71302258 w 609"/>
              <a:gd name="T31" fmla="*/ 7439751 h 60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09" h="602">
                <a:moveTo>
                  <a:pt x="579" y="601"/>
                </a:moveTo>
                <a:lnTo>
                  <a:pt x="579" y="601"/>
                </a:lnTo>
                <a:cubicBezTo>
                  <a:pt x="28" y="601"/>
                  <a:pt x="28" y="601"/>
                  <a:pt x="28" y="601"/>
                </a:cubicBezTo>
                <a:cubicBezTo>
                  <a:pt x="14" y="601"/>
                  <a:pt x="0" y="587"/>
                  <a:pt x="0" y="57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7"/>
                  <a:pt x="14" y="0"/>
                  <a:pt x="28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94" y="0"/>
                  <a:pt x="608" y="7"/>
                  <a:pt x="608" y="29"/>
                </a:cubicBezTo>
                <a:cubicBezTo>
                  <a:pt x="608" y="573"/>
                  <a:pt x="608" y="573"/>
                  <a:pt x="608" y="573"/>
                </a:cubicBezTo>
                <a:cubicBezTo>
                  <a:pt x="608" y="587"/>
                  <a:pt x="594" y="601"/>
                  <a:pt x="579" y="601"/>
                </a:cubicBezTo>
                <a:close/>
                <a:moveTo>
                  <a:pt x="551" y="57"/>
                </a:moveTo>
                <a:lnTo>
                  <a:pt x="551" y="57"/>
                </a:lnTo>
                <a:cubicBezTo>
                  <a:pt x="56" y="57"/>
                  <a:pt x="56" y="57"/>
                  <a:pt x="56" y="57"/>
                </a:cubicBezTo>
                <a:cubicBezTo>
                  <a:pt x="56" y="544"/>
                  <a:pt x="56" y="544"/>
                  <a:pt x="56" y="544"/>
                </a:cubicBezTo>
                <a:cubicBezTo>
                  <a:pt x="551" y="544"/>
                  <a:pt x="551" y="544"/>
                  <a:pt x="551" y="544"/>
                </a:cubicBezTo>
                <a:lnTo>
                  <a:pt x="551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24" name="Freeform 39"/>
          <p:cNvSpPr>
            <a:spLocks noChangeArrowheads="1"/>
          </p:cNvSpPr>
          <p:nvPr/>
        </p:nvSpPr>
        <p:spPr bwMode="auto">
          <a:xfrm>
            <a:off x="16215034" y="7337080"/>
            <a:ext cx="562885" cy="546099"/>
          </a:xfrm>
          <a:custGeom>
            <a:avLst/>
            <a:gdLst>
              <a:gd name="T0" fmla="*/ 71946369 w 588"/>
              <a:gd name="T1" fmla="*/ 61832672 h 567"/>
              <a:gd name="T2" fmla="*/ 71946369 w 588"/>
              <a:gd name="T3" fmla="*/ 61832672 h 567"/>
              <a:gd name="T4" fmla="*/ 53766324 w 588"/>
              <a:gd name="T5" fmla="*/ 61832672 h 567"/>
              <a:gd name="T6" fmla="*/ 49253450 w 588"/>
              <a:gd name="T7" fmla="*/ 61832672 h 567"/>
              <a:gd name="T8" fmla="*/ 49253450 w 588"/>
              <a:gd name="T9" fmla="*/ 68224410 h 567"/>
              <a:gd name="T10" fmla="*/ 53766324 w 588"/>
              <a:gd name="T11" fmla="*/ 72920786 h 567"/>
              <a:gd name="T12" fmla="*/ 53766324 w 588"/>
              <a:gd name="T13" fmla="*/ 73833840 h 567"/>
              <a:gd name="T14" fmla="*/ 21790200 w 588"/>
              <a:gd name="T15" fmla="*/ 73833840 h 567"/>
              <a:gd name="T16" fmla="*/ 21790200 w 588"/>
              <a:gd name="T17" fmla="*/ 72920786 h 567"/>
              <a:gd name="T18" fmla="*/ 27334342 w 588"/>
              <a:gd name="T19" fmla="*/ 68224410 h 567"/>
              <a:gd name="T20" fmla="*/ 27334342 w 588"/>
              <a:gd name="T21" fmla="*/ 61832672 h 567"/>
              <a:gd name="T22" fmla="*/ 21790200 w 588"/>
              <a:gd name="T23" fmla="*/ 61832672 h 567"/>
              <a:gd name="T24" fmla="*/ 3610155 w 588"/>
              <a:gd name="T25" fmla="*/ 61832672 h 567"/>
              <a:gd name="T26" fmla="*/ 0 w 588"/>
              <a:gd name="T27" fmla="*/ 58180095 h 567"/>
              <a:gd name="T28" fmla="*/ 0 w 588"/>
              <a:gd name="T29" fmla="*/ 9262007 h 567"/>
              <a:gd name="T30" fmla="*/ 3610155 w 588"/>
              <a:gd name="T31" fmla="*/ 5609430 h 567"/>
              <a:gd name="T32" fmla="*/ 26431982 w 588"/>
              <a:gd name="T33" fmla="*/ 5609430 h 567"/>
              <a:gd name="T34" fmla="*/ 21790200 w 588"/>
              <a:gd name="T35" fmla="*/ 10175061 h 567"/>
              <a:gd name="T36" fmla="*/ 5415233 w 588"/>
              <a:gd name="T37" fmla="*/ 10175061 h 567"/>
              <a:gd name="T38" fmla="*/ 5415233 w 588"/>
              <a:gd name="T39" fmla="*/ 51657611 h 567"/>
              <a:gd name="T40" fmla="*/ 71043651 w 588"/>
              <a:gd name="T41" fmla="*/ 51657611 h 567"/>
              <a:gd name="T42" fmla="*/ 71043651 w 588"/>
              <a:gd name="T43" fmla="*/ 10175061 h 567"/>
              <a:gd name="T44" fmla="*/ 54668684 w 588"/>
              <a:gd name="T45" fmla="*/ 10175061 h 567"/>
              <a:gd name="T46" fmla="*/ 49253450 w 588"/>
              <a:gd name="T47" fmla="*/ 5609430 h 567"/>
              <a:gd name="T48" fmla="*/ 71946369 w 588"/>
              <a:gd name="T49" fmla="*/ 5609430 h 567"/>
              <a:gd name="T50" fmla="*/ 75685433 w 588"/>
              <a:gd name="T51" fmla="*/ 9262007 h 567"/>
              <a:gd name="T52" fmla="*/ 75685433 w 588"/>
              <a:gd name="T53" fmla="*/ 58180095 h 567"/>
              <a:gd name="T54" fmla="*/ 71946369 w 588"/>
              <a:gd name="T55" fmla="*/ 61832672 h 567"/>
              <a:gd name="T56" fmla="*/ 46417105 w 588"/>
              <a:gd name="T57" fmla="*/ 16697545 h 567"/>
              <a:gd name="T58" fmla="*/ 46417105 w 588"/>
              <a:gd name="T59" fmla="*/ 16697545 h 567"/>
              <a:gd name="T60" fmla="*/ 43709309 w 588"/>
              <a:gd name="T61" fmla="*/ 14740691 h 567"/>
              <a:gd name="T62" fmla="*/ 41904231 w 588"/>
              <a:gd name="T63" fmla="*/ 12914222 h 567"/>
              <a:gd name="T64" fmla="*/ 41904231 w 588"/>
              <a:gd name="T65" fmla="*/ 29481382 h 567"/>
              <a:gd name="T66" fmla="*/ 38294076 w 588"/>
              <a:gd name="T67" fmla="*/ 33264343 h 567"/>
              <a:gd name="T68" fmla="*/ 34683920 w 588"/>
              <a:gd name="T69" fmla="*/ 29481382 h 567"/>
              <a:gd name="T70" fmla="*/ 34683920 w 588"/>
              <a:gd name="T71" fmla="*/ 12914222 h 567"/>
              <a:gd name="T72" fmla="*/ 31847216 w 588"/>
              <a:gd name="T73" fmla="*/ 14740691 h 567"/>
              <a:gd name="T74" fmla="*/ 29139420 w 588"/>
              <a:gd name="T75" fmla="*/ 16697545 h 567"/>
              <a:gd name="T76" fmla="*/ 25529264 w 588"/>
              <a:gd name="T77" fmla="*/ 12914222 h 567"/>
              <a:gd name="T78" fmla="*/ 27334342 w 588"/>
              <a:gd name="T79" fmla="*/ 10175061 h 567"/>
              <a:gd name="T80" fmla="*/ 35586280 w 588"/>
              <a:gd name="T81" fmla="*/ 1956854 h 567"/>
              <a:gd name="T82" fmla="*/ 38294076 w 588"/>
              <a:gd name="T83" fmla="*/ 0 h 567"/>
              <a:gd name="T84" fmla="*/ 40099153 w 588"/>
              <a:gd name="T85" fmla="*/ 1956854 h 567"/>
              <a:gd name="T86" fmla="*/ 49253450 w 588"/>
              <a:gd name="T87" fmla="*/ 10175061 h 567"/>
              <a:gd name="T88" fmla="*/ 50156169 w 588"/>
              <a:gd name="T89" fmla="*/ 12914222 h 567"/>
              <a:gd name="T90" fmla="*/ 46417105 w 588"/>
              <a:gd name="T91" fmla="*/ 16697545 h 56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88" h="567">
                <a:moveTo>
                  <a:pt x="558" y="474"/>
                </a:moveTo>
                <a:lnTo>
                  <a:pt x="558" y="474"/>
                </a:lnTo>
                <a:cubicBezTo>
                  <a:pt x="417" y="474"/>
                  <a:pt x="417" y="474"/>
                  <a:pt x="417" y="474"/>
                </a:cubicBezTo>
                <a:cubicBezTo>
                  <a:pt x="382" y="474"/>
                  <a:pt x="382" y="474"/>
                  <a:pt x="382" y="474"/>
                </a:cubicBezTo>
                <a:cubicBezTo>
                  <a:pt x="382" y="523"/>
                  <a:pt x="382" y="523"/>
                  <a:pt x="382" y="523"/>
                </a:cubicBezTo>
                <a:cubicBezTo>
                  <a:pt x="417" y="559"/>
                  <a:pt x="417" y="559"/>
                  <a:pt x="417" y="559"/>
                </a:cubicBezTo>
                <a:cubicBezTo>
                  <a:pt x="417" y="566"/>
                  <a:pt x="417" y="566"/>
                  <a:pt x="417" y="566"/>
                </a:cubicBezTo>
                <a:cubicBezTo>
                  <a:pt x="169" y="566"/>
                  <a:pt x="169" y="566"/>
                  <a:pt x="169" y="566"/>
                </a:cubicBezTo>
                <a:cubicBezTo>
                  <a:pt x="169" y="559"/>
                  <a:pt x="169" y="559"/>
                  <a:pt x="169" y="559"/>
                </a:cubicBezTo>
                <a:cubicBezTo>
                  <a:pt x="212" y="523"/>
                  <a:pt x="212" y="523"/>
                  <a:pt x="212" y="523"/>
                </a:cubicBezTo>
                <a:cubicBezTo>
                  <a:pt x="212" y="474"/>
                  <a:pt x="212" y="474"/>
                  <a:pt x="212" y="474"/>
                </a:cubicBezTo>
                <a:cubicBezTo>
                  <a:pt x="169" y="474"/>
                  <a:pt x="169" y="474"/>
                  <a:pt x="169" y="474"/>
                </a:cubicBezTo>
                <a:cubicBezTo>
                  <a:pt x="28" y="474"/>
                  <a:pt x="28" y="474"/>
                  <a:pt x="28" y="474"/>
                </a:cubicBezTo>
                <a:cubicBezTo>
                  <a:pt x="14" y="474"/>
                  <a:pt x="0" y="460"/>
                  <a:pt x="0" y="44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50"/>
                  <a:pt x="14" y="43"/>
                  <a:pt x="28" y="43"/>
                </a:cubicBezTo>
                <a:cubicBezTo>
                  <a:pt x="205" y="43"/>
                  <a:pt x="205" y="43"/>
                  <a:pt x="205" y="43"/>
                </a:cubicBezTo>
                <a:cubicBezTo>
                  <a:pt x="169" y="78"/>
                  <a:pt x="169" y="78"/>
                  <a:pt x="169" y="78"/>
                </a:cubicBezTo>
                <a:cubicBezTo>
                  <a:pt x="42" y="78"/>
                  <a:pt x="42" y="78"/>
                  <a:pt x="42" y="78"/>
                </a:cubicBezTo>
                <a:cubicBezTo>
                  <a:pt x="42" y="396"/>
                  <a:pt x="42" y="396"/>
                  <a:pt x="42" y="396"/>
                </a:cubicBezTo>
                <a:cubicBezTo>
                  <a:pt x="551" y="396"/>
                  <a:pt x="551" y="396"/>
                  <a:pt x="551" y="396"/>
                </a:cubicBezTo>
                <a:cubicBezTo>
                  <a:pt x="551" y="78"/>
                  <a:pt x="551" y="78"/>
                  <a:pt x="551" y="78"/>
                </a:cubicBezTo>
                <a:cubicBezTo>
                  <a:pt x="424" y="78"/>
                  <a:pt x="424" y="78"/>
                  <a:pt x="424" y="78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558" y="43"/>
                  <a:pt x="558" y="43"/>
                  <a:pt x="558" y="43"/>
                </a:cubicBezTo>
                <a:cubicBezTo>
                  <a:pt x="572" y="43"/>
                  <a:pt x="587" y="50"/>
                  <a:pt x="587" y="71"/>
                </a:cubicBezTo>
                <a:cubicBezTo>
                  <a:pt x="587" y="446"/>
                  <a:pt x="587" y="446"/>
                  <a:pt x="587" y="446"/>
                </a:cubicBezTo>
                <a:cubicBezTo>
                  <a:pt x="587" y="460"/>
                  <a:pt x="572" y="474"/>
                  <a:pt x="558" y="474"/>
                </a:cubicBezTo>
                <a:close/>
                <a:moveTo>
                  <a:pt x="360" y="128"/>
                </a:moveTo>
                <a:lnTo>
                  <a:pt x="360" y="128"/>
                </a:lnTo>
                <a:cubicBezTo>
                  <a:pt x="353" y="128"/>
                  <a:pt x="346" y="121"/>
                  <a:pt x="339" y="113"/>
                </a:cubicBezTo>
                <a:cubicBezTo>
                  <a:pt x="325" y="99"/>
                  <a:pt x="325" y="99"/>
                  <a:pt x="325" y="99"/>
                </a:cubicBezTo>
                <a:cubicBezTo>
                  <a:pt x="325" y="226"/>
                  <a:pt x="325" y="226"/>
                  <a:pt x="325" y="226"/>
                </a:cubicBezTo>
                <a:cubicBezTo>
                  <a:pt x="325" y="248"/>
                  <a:pt x="311" y="255"/>
                  <a:pt x="297" y="255"/>
                </a:cubicBezTo>
                <a:cubicBezTo>
                  <a:pt x="276" y="255"/>
                  <a:pt x="269" y="248"/>
                  <a:pt x="269" y="226"/>
                </a:cubicBezTo>
                <a:cubicBezTo>
                  <a:pt x="269" y="99"/>
                  <a:pt x="269" y="99"/>
                  <a:pt x="269" y="99"/>
                </a:cubicBezTo>
                <a:cubicBezTo>
                  <a:pt x="247" y="113"/>
                  <a:pt x="247" y="113"/>
                  <a:pt x="247" y="113"/>
                </a:cubicBezTo>
                <a:cubicBezTo>
                  <a:pt x="240" y="121"/>
                  <a:pt x="233" y="128"/>
                  <a:pt x="226" y="128"/>
                </a:cubicBezTo>
                <a:cubicBezTo>
                  <a:pt x="212" y="128"/>
                  <a:pt x="198" y="113"/>
                  <a:pt x="198" y="99"/>
                </a:cubicBezTo>
                <a:cubicBezTo>
                  <a:pt x="198" y="92"/>
                  <a:pt x="205" y="85"/>
                  <a:pt x="212" y="78"/>
                </a:cubicBezTo>
                <a:cubicBezTo>
                  <a:pt x="276" y="15"/>
                  <a:pt x="276" y="15"/>
                  <a:pt x="276" y="15"/>
                </a:cubicBezTo>
                <a:cubicBezTo>
                  <a:pt x="283" y="8"/>
                  <a:pt x="290" y="0"/>
                  <a:pt x="297" y="0"/>
                </a:cubicBezTo>
                <a:cubicBezTo>
                  <a:pt x="304" y="0"/>
                  <a:pt x="311" y="8"/>
                  <a:pt x="311" y="15"/>
                </a:cubicBezTo>
                <a:cubicBezTo>
                  <a:pt x="382" y="78"/>
                  <a:pt x="382" y="78"/>
                  <a:pt x="382" y="78"/>
                </a:cubicBezTo>
                <a:cubicBezTo>
                  <a:pt x="389" y="85"/>
                  <a:pt x="389" y="92"/>
                  <a:pt x="389" y="99"/>
                </a:cubicBezTo>
                <a:cubicBezTo>
                  <a:pt x="389" y="113"/>
                  <a:pt x="375" y="128"/>
                  <a:pt x="360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25" name="Freeform 40"/>
          <p:cNvSpPr>
            <a:spLocks noChangeArrowheads="1"/>
          </p:cNvSpPr>
          <p:nvPr/>
        </p:nvSpPr>
        <p:spPr bwMode="auto">
          <a:xfrm>
            <a:off x="15203530" y="7337080"/>
            <a:ext cx="562888" cy="546099"/>
          </a:xfrm>
          <a:custGeom>
            <a:avLst/>
            <a:gdLst>
              <a:gd name="T0" fmla="*/ 72192291 w 587"/>
              <a:gd name="T1" fmla="*/ 61832672 h 567"/>
              <a:gd name="T2" fmla="*/ 72192291 w 587"/>
              <a:gd name="T3" fmla="*/ 61832672 h 567"/>
              <a:gd name="T4" fmla="*/ 53950255 w 587"/>
              <a:gd name="T5" fmla="*/ 61832672 h 567"/>
              <a:gd name="T6" fmla="*/ 48386931 w 587"/>
              <a:gd name="T7" fmla="*/ 61832672 h 567"/>
              <a:gd name="T8" fmla="*/ 48386931 w 587"/>
              <a:gd name="T9" fmla="*/ 68224410 h 567"/>
              <a:gd name="T10" fmla="*/ 53950255 w 587"/>
              <a:gd name="T11" fmla="*/ 72920786 h 567"/>
              <a:gd name="T12" fmla="*/ 53950255 w 587"/>
              <a:gd name="T13" fmla="*/ 73833840 h 567"/>
              <a:gd name="T14" fmla="*/ 21864833 w 587"/>
              <a:gd name="T15" fmla="*/ 73833840 h 567"/>
              <a:gd name="T16" fmla="*/ 21864833 w 587"/>
              <a:gd name="T17" fmla="*/ 72920786 h 567"/>
              <a:gd name="T18" fmla="*/ 26522098 w 587"/>
              <a:gd name="T19" fmla="*/ 68224410 h 567"/>
              <a:gd name="T20" fmla="*/ 26522098 w 587"/>
              <a:gd name="T21" fmla="*/ 61832672 h 567"/>
              <a:gd name="T22" fmla="*/ 21864833 w 587"/>
              <a:gd name="T23" fmla="*/ 61832672 h 567"/>
              <a:gd name="T24" fmla="*/ 3622437 w 587"/>
              <a:gd name="T25" fmla="*/ 61832672 h 567"/>
              <a:gd name="T26" fmla="*/ 0 w 587"/>
              <a:gd name="T27" fmla="*/ 58180095 h 567"/>
              <a:gd name="T28" fmla="*/ 0 w 587"/>
              <a:gd name="T29" fmla="*/ 9262007 h 567"/>
              <a:gd name="T30" fmla="*/ 3622437 w 587"/>
              <a:gd name="T31" fmla="*/ 5609430 h 567"/>
              <a:gd name="T32" fmla="*/ 30144895 w 587"/>
              <a:gd name="T33" fmla="*/ 5609430 h 567"/>
              <a:gd name="T34" fmla="*/ 30144895 w 587"/>
              <a:gd name="T35" fmla="*/ 10175061 h 567"/>
              <a:gd name="T36" fmla="*/ 4528137 w 587"/>
              <a:gd name="T37" fmla="*/ 10175061 h 567"/>
              <a:gd name="T38" fmla="*/ 4528137 w 587"/>
              <a:gd name="T39" fmla="*/ 51657611 h 567"/>
              <a:gd name="T40" fmla="*/ 70380892 w 587"/>
              <a:gd name="T41" fmla="*/ 51657611 h 567"/>
              <a:gd name="T42" fmla="*/ 70380892 w 587"/>
              <a:gd name="T43" fmla="*/ 10175061 h 567"/>
              <a:gd name="T44" fmla="*/ 44764493 w 587"/>
              <a:gd name="T45" fmla="*/ 10175061 h 567"/>
              <a:gd name="T46" fmla="*/ 44764493 w 587"/>
              <a:gd name="T47" fmla="*/ 5609430 h 567"/>
              <a:gd name="T48" fmla="*/ 72192291 w 587"/>
              <a:gd name="T49" fmla="*/ 5609430 h 567"/>
              <a:gd name="T50" fmla="*/ 75814728 w 587"/>
              <a:gd name="T51" fmla="*/ 9262007 h 567"/>
              <a:gd name="T52" fmla="*/ 75814728 w 587"/>
              <a:gd name="T53" fmla="*/ 58180095 h 567"/>
              <a:gd name="T54" fmla="*/ 72192291 w 587"/>
              <a:gd name="T55" fmla="*/ 61832672 h 567"/>
              <a:gd name="T56" fmla="*/ 50327458 w 587"/>
              <a:gd name="T57" fmla="*/ 21263175 h 567"/>
              <a:gd name="T58" fmla="*/ 50327458 w 587"/>
              <a:gd name="T59" fmla="*/ 21263175 h 567"/>
              <a:gd name="T60" fmla="*/ 48386931 w 587"/>
              <a:gd name="T61" fmla="*/ 24002337 h 567"/>
              <a:gd name="T62" fmla="*/ 40236356 w 587"/>
              <a:gd name="T63" fmla="*/ 32351290 h 567"/>
              <a:gd name="T64" fmla="*/ 37519259 w 587"/>
              <a:gd name="T65" fmla="*/ 33264343 h 567"/>
              <a:gd name="T66" fmla="*/ 35707860 w 587"/>
              <a:gd name="T67" fmla="*/ 32351290 h 567"/>
              <a:gd name="T68" fmla="*/ 26522098 w 587"/>
              <a:gd name="T69" fmla="*/ 24002337 h 567"/>
              <a:gd name="T70" fmla="*/ 25616758 w 587"/>
              <a:gd name="T71" fmla="*/ 21263175 h 567"/>
              <a:gd name="T72" fmla="*/ 29239196 w 587"/>
              <a:gd name="T73" fmla="*/ 17610598 h 567"/>
              <a:gd name="T74" fmla="*/ 31955934 w 587"/>
              <a:gd name="T75" fmla="*/ 18523652 h 567"/>
              <a:gd name="T76" fmla="*/ 33767333 w 587"/>
              <a:gd name="T77" fmla="*/ 21263175 h 567"/>
              <a:gd name="T78" fmla="*/ 33767333 w 587"/>
              <a:gd name="T79" fmla="*/ 3782961 h 567"/>
              <a:gd name="T80" fmla="*/ 37519259 w 587"/>
              <a:gd name="T81" fmla="*/ 0 h 567"/>
              <a:gd name="T82" fmla="*/ 41141696 w 587"/>
              <a:gd name="T83" fmla="*/ 3782961 h 567"/>
              <a:gd name="T84" fmla="*/ 41141696 w 587"/>
              <a:gd name="T85" fmla="*/ 21263175 h 567"/>
              <a:gd name="T86" fmla="*/ 43858794 w 587"/>
              <a:gd name="T87" fmla="*/ 18523652 h 567"/>
              <a:gd name="T88" fmla="*/ 46575532 w 587"/>
              <a:gd name="T89" fmla="*/ 17610598 h 567"/>
              <a:gd name="T90" fmla="*/ 50327458 w 587"/>
              <a:gd name="T91" fmla="*/ 21263175 h 56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87" h="567">
                <a:moveTo>
                  <a:pt x="558" y="474"/>
                </a:moveTo>
                <a:lnTo>
                  <a:pt x="558" y="474"/>
                </a:lnTo>
                <a:cubicBezTo>
                  <a:pt x="417" y="474"/>
                  <a:pt x="417" y="474"/>
                  <a:pt x="417" y="474"/>
                </a:cubicBezTo>
                <a:cubicBezTo>
                  <a:pt x="374" y="474"/>
                  <a:pt x="374" y="474"/>
                  <a:pt x="374" y="474"/>
                </a:cubicBezTo>
                <a:cubicBezTo>
                  <a:pt x="374" y="523"/>
                  <a:pt x="374" y="523"/>
                  <a:pt x="374" y="523"/>
                </a:cubicBezTo>
                <a:cubicBezTo>
                  <a:pt x="417" y="559"/>
                  <a:pt x="417" y="559"/>
                  <a:pt x="417" y="559"/>
                </a:cubicBezTo>
                <a:cubicBezTo>
                  <a:pt x="417" y="566"/>
                  <a:pt x="417" y="566"/>
                  <a:pt x="417" y="566"/>
                </a:cubicBezTo>
                <a:cubicBezTo>
                  <a:pt x="169" y="566"/>
                  <a:pt x="169" y="566"/>
                  <a:pt x="169" y="566"/>
                </a:cubicBezTo>
                <a:cubicBezTo>
                  <a:pt x="169" y="559"/>
                  <a:pt x="169" y="559"/>
                  <a:pt x="169" y="559"/>
                </a:cubicBezTo>
                <a:cubicBezTo>
                  <a:pt x="205" y="523"/>
                  <a:pt x="205" y="523"/>
                  <a:pt x="205" y="523"/>
                </a:cubicBezTo>
                <a:cubicBezTo>
                  <a:pt x="205" y="474"/>
                  <a:pt x="205" y="474"/>
                  <a:pt x="205" y="474"/>
                </a:cubicBezTo>
                <a:cubicBezTo>
                  <a:pt x="169" y="474"/>
                  <a:pt x="169" y="474"/>
                  <a:pt x="169" y="474"/>
                </a:cubicBezTo>
                <a:cubicBezTo>
                  <a:pt x="28" y="474"/>
                  <a:pt x="28" y="474"/>
                  <a:pt x="28" y="474"/>
                </a:cubicBezTo>
                <a:cubicBezTo>
                  <a:pt x="14" y="474"/>
                  <a:pt x="0" y="460"/>
                  <a:pt x="0" y="44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50"/>
                  <a:pt x="14" y="43"/>
                  <a:pt x="28" y="43"/>
                </a:cubicBezTo>
                <a:cubicBezTo>
                  <a:pt x="233" y="43"/>
                  <a:pt x="233" y="43"/>
                  <a:pt x="233" y="43"/>
                </a:cubicBezTo>
                <a:cubicBezTo>
                  <a:pt x="233" y="78"/>
                  <a:pt x="233" y="78"/>
                  <a:pt x="233" y="78"/>
                </a:cubicBezTo>
                <a:cubicBezTo>
                  <a:pt x="35" y="78"/>
                  <a:pt x="35" y="78"/>
                  <a:pt x="35" y="78"/>
                </a:cubicBezTo>
                <a:cubicBezTo>
                  <a:pt x="35" y="396"/>
                  <a:pt x="35" y="396"/>
                  <a:pt x="35" y="396"/>
                </a:cubicBezTo>
                <a:cubicBezTo>
                  <a:pt x="544" y="396"/>
                  <a:pt x="544" y="396"/>
                  <a:pt x="544" y="396"/>
                </a:cubicBezTo>
                <a:cubicBezTo>
                  <a:pt x="544" y="78"/>
                  <a:pt x="544" y="78"/>
                  <a:pt x="544" y="78"/>
                </a:cubicBezTo>
                <a:cubicBezTo>
                  <a:pt x="346" y="78"/>
                  <a:pt x="346" y="78"/>
                  <a:pt x="346" y="78"/>
                </a:cubicBezTo>
                <a:cubicBezTo>
                  <a:pt x="346" y="43"/>
                  <a:pt x="346" y="43"/>
                  <a:pt x="346" y="43"/>
                </a:cubicBezTo>
                <a:cubicBezTo>
                  <a:pt x="558" y="43"/>
                  <a:pt x="558" y="43"/>
                  <a:pt x="558" y="43"/>
                </a:cubicBezTo>
                <a:cubicBezTo>
                  <a:pt x="572" y="43"/>
                  <a:pt x="586" y="50"/>
                  <a:pt x="586" y="71"/>
                </a:cubicBezTo>
                <a:cubicBezTo>
                  <a:pt x="586" y="446"/>
                  <a:pt x="586" y="446"/>
                  <a:pt x="586" y="446"/>
                </a:cubicBezTo>
                <a:cubicBezTo>
                  <a:pt x="586" y="460"/>
                  <a:pt x="572" y="474"/>
                  <a:pt x="558" y="474"/>
                </a:cubicBezTo>
                <a:close/>
                <a:moveTo>
                  <a:pt x="389" y="163"/>
                </a:moveTo>
                <a:lnTo>
                  <a:pt x="389" y="163"/>
                </a:lnTo>
                <a:cubicBezTo>
                  <a:pt x="389" y="170"/>
                  <a:pt x="382" y="177"/>
                  <a:pt x="374" y="184"/>
                </a:cubicBezTo>
                <a:cubicBezTo>
                  <a:pt x="311" y="248"/>
                  <a:pt x="311" y="248"/>
                  <a:pt x="311" y="248"/>
                </a:cubicBezTo>
                <a:cubicBezTo>
                  <a:pt x="304" y="255"/>
                  <a:pt x="297" y="255"/>
                  <a:pt x="290" y="255"/>
                </a:cubicBezTo>
                <a:cubicBezTo>
                  <a:pt x="283" y="255"/>
                  <a:pt x="276" y="255"/>
                  <a:pt x="276" y="248"/>
                </a:cubicBezTo>
                <a:cubicBezTo>
                  <a:pt x="205" y="184"/>
                  <a:pt x="205" y="184"/>
                  <a:pt x="205" y="184"/>
                </a:cubicBezTo>
                <a:cubicBezTo>
                  <a:pt x="198" y="177"/>
                  <a:pt x="198" y="170"/>
                  <a:pt x="198" y="163"/>
                </a:cubicBezTo>
                <a:cubicBezTo>
                  <a:pt x="198" y="149"/>
                  <a:pt x="212" y="135"/>
                  <a:pt x="226" y="135"/>
                </a:cubicBezTo>
                <a:cubicBezTo>
                  <a:pt x="233" y="135"/>
                  <a:pt x="240" y="135"/>
                  <a:pt x="247" y="142"/>
                </a:cubicBezTo>
                <a:cubicBezTo>
                  <a:pt x="261" y="163"/>
                  <a:pt x="261" y="163"/>
                  <a:pt x="261" y="163"/>
                </a:cubicBezTo>
                <a:cubicBezTo>
                  <a:pt x="261" y="29"/>
                  <a:pt x="261" y="29"/>
                  <a:pt x="261" y="29"/>
                </a:cubicBezTo>
                <a:cubicBezTo>
                  <a:pt x="261" y="15"/>
                  <a:pt x="276" y="0"/>
                  <a:pt x="290" y="0"/>
                </a:cubicBezTo>
                <a:cubicBezTo>
                  <a:pt x="311" y="0"/>
                  <a:pt x="318" y="15"/>
                  <a:pt x="318" y="29"/>
                </a:cubicBezTo>
                <a:cubicBezTo>
                  <a:pt x="318" y="163"/>
                  <a:pt x="318" y="163"/>
                  <a:pt x="318" y="163"/>
                </a:cubicBezTo>
                <a:cubicBezTo>
                  <a:pt x="339" y="142"/>
                  <a:pt x="339" y="142"/>
                  <a:pt x="339" y="142"/>
                </a:cubicBezTo>
                <a:cubicBezTo>
                  <a:pt x="346" y="135"/>
                  <a:pt x="353" y="135"/>
                  <a:pt x="360" y="135"/>
                </a:cubicBezTo>
                <a:cubicBezTo>
                  <a:pt x="374" y="135"/>
                  <a:pt x="389" y="149"/>
                  <a:pt x="389" y="1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26" name="Freeform 41"/>
          <p:cNvSpPr>
            <a:spLocks noChangeArrowheads="1"/>
          </p:cNvSpPr>
          <p:nvPr/>
        </p:nvSpPr>
        <p:spPr bwMode="auto">
          <a:xfrm>
            <a:off x="14196260" y="7375178"/>
            <a:ext cx="558654" cy="503768"/>
          </a:xfrm>
          <a:custGeom>
            <a:avLst/>
            <a:gdLst>
              <a:gd name="T0" fmla="*/ 71923702 w 580"/>
              <a:gd name="T1" fmla="*/ 56019554 h 524"/>
              <a:gd name="T2" fmla="*/ 71923702 w 580"/>
              <a:gd name="T3" fmla="*/ 56019554 h 524"/>
              <a:gd name="T4" fmla="*/ 53518347 w 580"/>
              <a:gd name="T5" fmla="*/ 56019554 h 524"/>
              <a:gd name="T6" fmla="*/ 48819369 w 580"/>
              <a:gd name="T7" fmla="*/ 56019554 h 524"/>
              <a:gd name="T8" fmla="*/ 48819369 w 580"/>
              <a:gd name="T9" fmla="*/ 62388158 h 524"/>
              <a:gd name="T10" fmla="*/ 53518347 w 580"/>
              <a:gd name="T11" fmla="*/ 67067360 h 524"/>
              <a:gd name="T12" fmla="*/ 53518347 w 580"/>
              <a:gd name="T13" fmla="*/ 67976954 h 524"/>
              <a:gd name="T14" fmla="*/ 22060196 w 580"/>
              <a:gd name="T15" fmla="*/ 67976954 h 524"/>
              <a:gd name="T16" fmla="*/ 22060196 w 580"/>
              <a:gd name="T17" fmla="*/ 67067360 h 524"/>
              <a:gd name="T18" fmla="*/ 26759174 w 580"/>
              <a:gd name="T19" fmla="*/ 62388158 h 524"/>
              <a:gd name="T20" fmla="*/ 26759174 w 580"/>
              <a:gd name="T21" fmla="*/ 56019554 h 524"/>
              <a:gd name="T22" fmla="*/ 22060196 w 580"/>
              <a:gd name="T23" fmla="*/ 56019554 h 524"/>
              <a:gd name="T24" fmla="*/ 3654841 w 580"/>
              <a:gd name="T25" fmla="*/ 56019554 h 524"/>
              <a:gd name="T26" fmla="*/ 0 w 580"/>
              <a:gd name="T27" fmla="*/ 52380095 h 524"/>
              <a:gd name="T28" fmla="*/ 0 w 580"/>
              <a:gd name="T29" fmla="*/ 3639459 h 524"/>
              <a:gd name="T30" fmla="*/ 3654841 w 580"/>
              <a:gd name="T31" fmla="*/ 0 h 524"/>
              <a:gd name="T32" fmla="*/ 71923702 w 580"/>
              <a:gd name="T33" fmla="*/ 0 h 524"/>
              <a:gd name="T34" fmla="*/ 75578543 w 580"/>
              <a:gd name="T35" fmla="*/ 3639459 h 524"/>
              <a:gd name="T36" fmla="*/ 75578543 w 580"/>
              <a:gd name="T37" fmla="*/ 52380095 h 524"/>
              <a:gd name="T38" fmla="*/ 71923702 w 580"/>
              <a:gd name="T39" fmla="*/ 56019554 h 524"/>
              <a:gd name="T40" fmla="*/ 71009630 w 580"/>
              <a:gd name="T41" fmla="*/ 4549054 h 524"/>
              <a:gd name="T42" fmla="*/ 71009630 w 580"/>
              <a:gd name="T43" fmla="*/ 4549054 h 524"/>
              <a:gd name="T44" fmla="*/ 4568551 w 580"/>
              <a:gd name="T45" fmla="*/ 4549054 h 524"/>
              <a:gd name="T46" fmla="*/ 4568551 w 580"/>
              <a:gd name="T47" fmla="*/ 45881344 h 524"/>
              <a:gd name="T48" fmla="*/ 71009630 w 580"/>
              <a:gd name="T49" fmla="*/ 45881344 h 524"/>
              <a:gd name="T50" fmla="*/ 71009630 w 580"/>
              <a:gd name="T51" fmla="*/ 4549054 h 524"/>
              <a:gd name="T52" fmla="*/ 30414015 w 580"/>
              <a:gd name="T53" fmla="*/ 14687265 h 524"/>
              <a:gd name="T54" fmla="*/ 30414015 w 580"/>
              <a:gd name="T55" fmla="*/ 14687265 h 524"/>
              <a:gd name="T56" fmla="*/ 33155146 w 580"/>
              <a:gd name="T57" fmla="*/ 15597220 h 524"/>
              <a:gd name="T58" fmla="*/ 33155146 w 580"/>
              <a:gd name="T59" fmla="*/ 15597220 h 524"/>
              <a:gd name="T60" fmla="*/ 37854485 w 580"/>
              <a:gd name="T61" fmla="*/ 20146274 h 524"/>
              <a:gd name="T62" fmla="*/ 42423036 w 580"/>
              <a:gd name="T63" fmla="*/ 15597220 h 524"/>
              <a:gd name="T64" fmla="*/ 42423036 w 580"/>
              <a:gd name="T65" fmla="*/ 15597220 h 524"/>
              <a:gd name="T66" fmla="*/ 45164167 w 580"/>
              <a:gd name="T67" fmla="*/ 14687265 h 524"/>
              <a:gd name="T68" fmla="*/ 48819369 w 580"/>
              <a:gd name="T69" fmla="*/ 18326364 h 524"/>
              <a:gd name="T70" fmla="*/ 47905659 w 580"/>
              <a:gd name="T71" fmla="*/ 20146274 h 524"/>
              <a:gd name="T72" fmla="*/ 47905659 w 580"/>
              <a:gd name="T73" fmla="*/ 20146274 h 524"/>
              <a:gd name="T74" fmla="*/ 43336746 w 580"/>
              <a:gd name="T75" fmla="*/ 25735070 h 524"/>
              <a:gd name="T76" fmla="*/ 47905659 w 580"/>
              <a:gd name="T77" fmla="*/ 30284124 h 524"/>
              <a:gd name="T78" fmla="*/ 47905659 w 580"/>
              <a:gd name="T79" fmla="*/ 30284124 h 524"/>
              <a:gd name="T80" fmla="*/ 48819369 w 580"/>
              <a:gd name="T81" fmla="*/ 33013628 h 524"/>
              <a:gd name="T82" fmla="*/ 45164167 w 580"/>
              <a:gd name="T83" fmla="*/ 36782875 h 524"/>
              <a:gd name="T84" fmla="*/ 42423036 w 580"/>
              <a:gd name="T85" fmla="*/ 34833538 h 524"/>
              <a:gd name="T86" fmla="*/ 42423036 w 580"/>
              <a:gd name="T87" fmla="*/ 34833538 h 524"/>
              <a:gd name="T88" fmla="*/ 37854485 w 580"/>
              <a:gd name="T89" fmla="*/ 30284124 h 524"/>
              <a:gd name="T90" fmla="*/ 33155146 w 580"/>
              <a:gd name="T91" fmla="*/ 34833538 h 524"/>
              <a:gd name="T92" fmla="*/ 33155146 w 580"/>
              <a:gd name="T93" fmla="*/ 34833538 h 524"/>
              <a:gd name="T94" fmla="*/ 30414015 w 580"/>
              <a:gd name="T95" fmla="*/ 36782875 h 524"/>
              <a:gd name="T96" fmla="*/ 26759174 w 580"/>
              <a:gd name="T97" fmla="*/ 33013628 h 524"/>
              <a:gd name="T98" fmla="*/ 27672884 w 580"/>
              <a:gd name="T99" fmla="*/ 30284124 h 524"/>
              <a:gd name="T100" fmla="*/ 27672884 w 580"/>
              <a:gd name="T101" fmla="*/ 30284124 h 524"/>
              <a:gd name="T102" fmla="*/ 32241435 w 580"/>
              <a:gd name="T103" fmla="*/ 25735070 h 524"/>
              <a:gd name="T104" fmla="*/ 27672884 w 580"/>
              <a:gd name="T105" fmla="*/ 20146274 h 524"/>
              <a:gd name="T106" fmla="*/ 27672884 w 580"/>
              <a:gd name="T107" fmla="*/ 20146274 h 524"/>
              <a:gd name="T108" fmla="*/ 26759174 w 580"/>
              <a:gd name="T109" fmla="*/ 18326364 h 524"/>
              <a:gd name="T110" fmla="*/ 30414015 w 580"/>
              <a:gd name="T111" fmla="*/ 14687265 h 52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80" h="524">
                <a:moveTo>
                  <a:pt x="551" y="431"/>
                </a:moveTo>
                <a:lnTo>
                  <a:pt x="551" y="431"/>
                </a:lnTo>
                <a:cubicBezTo>
                  <a:pt x="410" y="431"/>
                  <a:pt x="410" y="431"/>
                  <a:pt x="410" y="431"/>
                </a:cubicBezTo>
                <a:cubicBezTo>
                  <a:pt x="374" y="431"/>
                  <a:pt x="374" y="431"/>
                  <a:pt x="374" y="431"/>
                </a:cubicBezTo>
                <a:cubicBezTo>
                  <a:pt x="374" y="480"/>
                  <a:pt x="374" y="480"/>
                  <a:pt x="374" y="480"/>
                </a:cubicBezTo>
                <a:cubicBezTo>
                  <a:pt x="410" y="516"/>
                  <a:pt x="410" y="516"/>
                  <a:pt x="410" y="516"/>
                </a:cubicBezTo>
                <a:cubicBezTo>
                  <a:pt x="410" y="523"/>
                  <a:pt x="410" y="523"/>
                  <a:pt x="410" y="523"/>
                </a:cubicBezTo>
                <a:cubicBezTo>
                  <a:pt x="169" y="523"/>
                  <a:pt x="169" y="523"/>
                  <a:pt x="169" y="523"/>
                </a:cubicBezTo>
                <a:cubicBezTo>
                  <a:pt x="169" y="516"/>
                  <a:pt x="169" y="516"/>
                  <a:pt x="169" y="516"/>
                </a:cubicBezTo>
                <a:cubicBezTo>
                  <a:pt x="205" y="480"/>
                  <a:pt x="205" y="480"/>
                  <a:pt x="205" y="480"/>
                </a:cubicBezTo>
                <a:cubicBezTo>
                  <a:pt x="205" y="431"/>
                  <a:pt x="205" y="431"/>
                  <a:pt x="205" y="431"/>
                </a:cubicBezTo>
                <a:cubicBezTo>
                  <a:pt x="169" y="431"/>
                  <a:pt x="169" y="431"/>
                  <a:pt x="169" y="431"/>
                </a:cubicBezTo>
                <a:cubicBezTo>
                  <a:pt x="28" y="431"/>
                  <a:pt x="28" y="431"/>
                  <a:pt x="28" y="431"/>
                </a:cubicBezTo>
                <a:cubicBezTo>
                  <a:pt x="7" y="431"/>
                  <a:pt x="0" y="417"/>
                  <a:pt x="0" y="40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7" y="0"/>
                  <a:pt x="28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72" y="0"/>
                  <a:pt x="579" y="7"/>
                  <a:pt x="579" y="28"/>
                </a:cubicBezTo>
                <a:cubicBezTo>
                  <a:pt x="579" y="403"/>
                  <a:pt x="579" y="403"/>
                  <a:pt x="579" y="403"/>
                </a:cubicBezTo>
                <a:cubicBezTo>
                  <a:pt x="579" y="417"/>
                  <a:pt x="572" y="431"/>
                  <a:pt x="551" y="431"/>
                </a:cubicBezTo>
                <a:close/>
                <a:moveTo>
                  <a:pt x="544" y="35"/>
                </a:moveTo>
                <a:lnTo>
                  <a:pt x="544" y="35"/>
                </a:lnTo>
                <a:cubicBezTo>
                  <a:pt x="35" y="35"/>
                  <a:pt x="35" y="35"/>
                  <a:pt x="35" y="35"/>
                </a:cubicBezTo>
                <a:cubicBezTo>
                  <a:pt x="35" y="353"/>
                  <a:pt x="35" y="353"/>
                  <a:pt x="35" y="353"/>
                </a:cubicBezTo>
                <a:cubicBezTo>
                  <a:pt x="544" y="353"/>
                  <a:pt x="544" y="353"/>
                  <a:pt x="544" y="353"/>
                </a:cubicBezTo>
                <a:lnTo>
                  <a:pt x="544" y="35"/>
                </a:lnTo>
                <a:close/>
                <a:moveTo>
                  <a:pt x="233" y="113"/>
                </a:moveTo>
                <a:lnTo>
                  <a:pt x="233" y="113"/>
                </a:lnTo>
                <a:cubicBezTo>
                  <a:pt x="240" y="113"/>
                  <a:pt x="247" y="113"/>
                  <a:pt x="254" y="120"/>
                </a:cubicBezTo>
                <a:cubicBezTo>
                  <a:pt x="290" y="155"/>
                  <a:pt x="290" y="155"/>
                  <a:pt x="290" y="155"/>
                </a:cubicBezTo>
                <a:cubicBezTo>
                  <a:pt x="325" y="120"/>
                  <a:pt x="325" y="120"/>
                  <a:pt x="325" y="120"/>
                </a:cubicBezTo>
                <a:cubicBezTo>
                  <a:pt x="332" y="113"/>
                  <a:pt x="339" y="113"/>
                  <a:pt x="346" y="113"/>
                </a:cubicBezTo>
                <a:cubicBezTo>
                  <a:pt x="360" y="113"/>
                  <a:pt x="374" y="120"/>
                  <a:pt x="374" y="141"/>
                </a:cubicBezTo>
                <a:cubicBezTo>
                  <a:pt x="374" y="148"/>
                  <a:pt x="374" y="155"/>
                  <a:pt x="367" y="155"/>
                </a:cubicBezTo>
                <a:cubicBezTo>
                  <a:pt x="332" y="198"/>
                  <a:pt x="332" y="198"/>
                  <a:pt x="332" y="198"/>
                </a:cubicBezTo>
                <a:cubicBezTo>
                  <a:pt x="367" y="233"/>
                  <a:pt x="367" y="233"/>
                  <a:pt x="367" y="233"/>
                </a:cubicBezTo>
                <a:cubicBezTo>
                  <a:pt x="374" y="240"/>
                  <a:pt x="374" y="247"/>
                  <a:pt x="374" y="254"/>
                </a:cubicBezTo>
                <a:cubicBezTo>
                  <a:pt x="374" y="268"/>
                  <a:pt x="360" y="283"/>
                  <a:pt x="346" y="283"/>
                </a:cubicBezTo>
                <a:cubicBezTo>
                  <a:pt x="339" y="283"/>
                  <a:pt x="332" y="276"/>
                  <a:pt x="325" y="268"/>
                </a:cubicBezTo>
                <a:cubicBezTo>
                  <a:pt x="290" y="233"/>
                  <a:pt x="290" y="233"/>
                  <a:pt x="290" y="233"/>
                </a:cubicBezTo>
                <a:cubicBezTo>
                  <a:pt x="254" y="268"/>
                  <a:pt x="254" y="268"/>
                  <a:pt x="254" y="268"/>
                </a:cubicBezTo>
                <a:cubicBezTo>
                  <a:pt x="247" y="276"/>
                  <a:pt x="240" y="283"/>
                  <a:pt x="233" y="283"/>
                </a:cubicBezTo>
                <a:cubicBezTo>
                  <a:pt x="219" y="283"/>
                  <a:pt x="205" y="268"/>
                  <a:pt x="205" y="254"/>
                </a:cubicBezTo>
                <a:cubicBezTo>
                  <a:pt x="205" y="247"/>
                  <a:pt x="205" y="240"/>
                  <a:pt x="212" y="233"/>
                </a:cubicBezTo>
                <a:cubicBezTo>
                  <a:pt x="247" y="198"/>
                  <a:pt x="247" y="198"/>
                  <a:pt x="247" y="198"/>
                </a:cubicBezTo>
                <a:cubicBezTo>
                  <a:pt x="212" y="155"/>
                  <a:pt x="212" y="155"/>
                  <a:pt x="212" y="155"/>
                </a:cubicBezTo>
                <a:cubicBezTo>
                  <a:pt x="205" y="155"/>
                  <a:pt x="205" y="148"/>
                  <a:pt x="205" y="141"/>
                </a:cubicBezTo>
                <a:cubicBezTo>
                  <a:pt x="205" y="120"/>
                  <a:pt x="219" y="113"/>
                  <a:pt x="233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27" name="Freeform 42"/>
          <p:cNvSpPr>
            <a:spLocks noChangeArrowheads="1"/>
          </p:cNvSpPr>
          <p:nvPr/>
        </p:nvSpPr>
        <p:spPr bwMode="auto">
          <a:xfrm>
            <a:off x="20172168" y="3306232"/>
            <a:ext cx="562885" cy="503768"/>
          </a:xfrm>
          <a:custGeom>
            <a:avLst/>
            <a:gdLst>
              <a:gd name="T0" fmla="*/ 72191589 w 587"/>
              <a:gd name="T1" fmla="*/ 56019554 h 524"/>
              <a:gd name="T2" fmla="*/ 72191589 w 587"/>
              <a:gd name="T3" fmla="*/ 56019554 h 524"/>
              <a:gd name="T4" fmla="*/ 53949640 w 587"/>
              <a:gd name="T5" fmla="*/ 56019554 h 524"/>
              <a:gd name="T6" fmla="*/ 49292037 w 587"/>
              <a:gd name="T7" fmla="*/ 56019554 h 524"/>
              <a:gd name="T8" fmla="*/ 49292037 w 587"/>
              <a:gd name="T9" fmla="*/ 62388158 h 524"/>
              <a:gd name="T10" fmla="*/ 53949640 w 587"/>
              <a:gd name="T11" fmla="*/ 67067360 h 524"/>
              <a:gd name="T12" fmla="*/ 53949640 w 587"/>
              <a:gd name="T13" fmla="*/ 67976954 h 524"/>
              <a:gd name="T14" fmla="*/ 21864369 w 587"/>
              <a:gd name="T15" fmla="*/ 67976954 h 524"/>
              <a:gd name="T16" fmla="*/ 21864369 w 587"/>
              <a:gd name="T17" fmla="*/ 67067360 h 524"/>
              <a:gd name="T18" fmla="*/ 27427667 w 587"/>
              <a:gd name="T19" fmla="*/ 62388158 h 524"/>
              <a:gd name="T20" fmla="*/ 27427667 w 587"/>
              <a:gd name="T21" fmla="*/ 56019554 h 524"/>
              <a:gd name="T22" fmla="*/ 21864369 w 587"/>
              <a:gd name="T23" fmla="*/ 56019554 h 524"/>
              <a:gd name="T24" fmla="*/ 3622420 w 587"/>
              <a:gd name="T25" fmla="*/ 56019554 h 524"/>
              <a:gd name="T26" fmla="*/ 0 w 587"/>
              <a:gd name="T27" fmla="*/ 52380095 h 524"/>
              <a:gd name="T28" fmla="*/ 0 w 587"/>
              <a:gd name="T29" fmla="*/ 3639459 h 524"/>
              <a:gd name="T30" fmla="*/ 3622420 w 587"/>
              <a:gd name="T31" fmla="*/ 0 h 524"/>
              <a:gd name="T32" fmla="*/ 72191589 w 587"/>
              <a:gd name="T33" fmla="*/ 0 h 524"/>
              <a:gd name="T34" fmla="*/ 75814009 w 587"/>
              <a:gd name="T35" fmla="*/ 3639459 h 524"/>
              <a:gd name="T36" fmla="*/ 75814009 w 587"/>
              <a:gd name="T37" fmla="*/ 52380095 h 524"/>
              <a:gd name="T38" fmla="*/ 72191589 w 587"/>
              <a:gd name="T39" fmla="*/ 56019554 h 524"/>
              <a:gd name="T40" fmla="*/ 71285894 w 587"/>
              <a:gd name="T41" fmla="*/ 4549054 h 524"/>
              <a:gd name="T42" fmla="*/ 71285894 w 587"/>
              <a:gd name="T43" fmla="*/ 4549054 h 524"/>
              <a:gd name="T44" fmla="*/ 5433810 w 587"/>
              <a:gd name="T45" fmla="*/ 4549054 h 524"/>
              <a:gd name="T46" fmla="*/ 5433810 w 587"/>
              <a:gd name="T47" fmla="*/ 45881344 h 524"/>
              <a:gd name="T48" fmla="*/ 71285894 w 587"/>
              <a:gd name="T49" fmla="*/ 45881344 h 524"/>
              <a:gd name="T50" fmla="*/ 71285894 w 587"/>
              <a:gd name="T51" fmla="*/ 4549054 h 524"/>
              <a:gd name="T52" fmla="*/ 31050088 w 587"/>
              <a:gd name="T53" fmla="*/ 21965823 h 524"/>
              <a:gd name="T54" fmla="*/ 31050088 w 587"/>
              <a:gd name="T55" fmla="*/ 21965823 h 524"/>
              <a:gd name="T56" fmla="*/ 32861478 w 587"/>
              <a:gd name="T57" fmla="*/ 22875778 h 524"/>
              <a:gd name="T58" fmla="*/ 32861478 w 587"/>
              <a:gd name="T59" fmla="*/ 22875778 h 524"/>
              <a:gd name="T60" fmla="*/ 35578203 w 587"/>
              <a:gd name="T61" fmla="*/ 24825476 h 524"/>
              <a:gd name="T62" fmla="*/ 42952532 w 587"/>
              <a:gd name="T63" fmla="*/ 18326364 h 524"/>
              <a:gd name="T64" fmla="*/ 42952532 w 587"/>
              <a:gd name="T65" fmla="*/ 18326364 h 524"/>
              <a:gd name="T66" fmla="*/ 45669617 w 587"/>
              <a:gd name="T67" fmla="*/ 16506814 h 524"/>
              <a:gd name="T68" fmla="*/ 49292037 w 587"/>
              <a:gd name="T69" fmla="*/ 20146274 h 524"/>
              <a:gd name="T70" fmla="*/ 47481007 w 587"/>
              <a:gd name="T71" fmla="*/ 22875778 h 524"/>
              <a:gd name="T72" fmla="*/ 47481007 w 587"/>
              <a:gd name="T73" fmla="*/ 22875778 h 524"/>
              <a:gd name="T74" fmla="*/ 38424416 w 587"/>
              <a:gd name="T75" fmla="*/ 33013628 h 524"/>
              <a:gd name="T76" fmla="*/ 38424416 w 587"/>
              <a:gd name="T77" fmla="*/ 33013628 h 524"/>
              <a:gd name="T78" fmla="*/ 35578203 w 587"/>
              <a:gd name="T79" fmla="*/ 33923583 h 524"/>
              <a:gd name="T80" fmla="*/ 32861478 w 587"/>
              <a:gd name="T81" fmla="*/ 33013628 h 524"/>
              <a:gd name="T82" fmla="*/ 32861478 w 587"/>
              <a:gd name="T83" fmla="*/ 33013628 h 524"/>
              <a:gd name="T84" fmla="*/ 28333362 w 587"/>
              <a:gd name="T85" fmla="*/ 27554619 h 524"/>
              <a:gd name="T86" fmla="*/ 28333362 w 587"/>
              <a:gd name="T87" fmla="*/ 27554619 h 524"/>
              <a:gd name="T88" fmla="*/ 27427667 w 587"/>
              <a:gd name="T89" fmla="*/ 25735070 h 524"/>
              <a:gd name="T90" fmla="*/ 31050088 w 587"/>
              <a:gd name="T91" fmla="*/ 21965823 h 52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87" h="524">
                <a:moveTo>
                  <a:pt x="558" y="431"/>
                </a:moveTo>
                <a:lnTo>
                  <a:pt x="558" y="431"/>
                </a:lnTo>
                <a:cubicBezTo>
                  <a:pt x="417" y="431"/>
                  <a:pt x="417" y="431"/>
                  <a:pt x="417" y="431"/>
                </a:cubicBezTo>
                <a:cubicBezTo>
                  <a:pt x="381" y="431"/>
                  <a:pt x="381" y="431"/>
                  <a:pt x="381" y="431"/>
                </a:cubicBezTo>
                <a:cubicBezTo>
                  <a:pt x="381" y="480"/>
                  <a:pt x="381" y="480"/>
                  <a:pt x="381" y="480"/>
                </a:cubicBezTo>
                <a:cubicBezTo>
                  <a:pt x="417" y="516"/>
                  <a:pt x="417" y="516"/>
                  <a:pt x="417" y="516"/>
                </a:cubicBezTo>
                <a:cubicBezTo>
                  <a:pt x="417" y="523"/>
                  <a:pt x="417" y="523"/>
                  <a:pt x="417" y="523"/>
                </a:cubicBezTo>
                <a:cubicBezTo>
                  <a:pt x="169" y="523"/>
                  <a:pt x="169" y="523"/>
                  <a:pt x="169" y="523"/>
                </a:cubicBezTo>
                <a:cubicBezTo>
                  <a:pt x="169" y="516"/>
                  <a:pt x="169" y="516"/>
                  <a:pt x="169" y="516"/>
                </a:cubicBezTo>
                <a:cubicBezTo>
                  <a:pt x="212" y="480"/>
                  <a:pt x="212" y="480"/>
                  <a:pt x="212" y="480"/>
                </a:cubicBezTo>
                <a:cubicBezTo>
                  <a:pt x="212" y="431"/>
                  <a:pt x="212" y="431"/>
                  <a:pt x="212" y="431"/>
                </a:cubicBezTo>
                <a:cubicBezTo>
                  <a:pt x="169" y="431"/>
                  <a:pt x="169" y="431"/>
                  <a:pt x="169" y="431"/>
                </a:cubicBezTo>
                <a:cubicBezTo>
                  <a:pt x="28" y="431"/>
                  <a:pt x="28" y="431"/>
                  <a:pt x="28" y="431"/>
                </a:cubicBezTo>
                <a:cubicBezTo>
                  <a:pt x="14" y="431"/>
                  <a:pt x="0" y="417"/>
                  <a:pt x="0" y="40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572" y="0"/>
                  <a:pt x="586" y="7"/>
                  <a:pt x="586" y="28"/>
                </a:cubicBezTo>
                <a:cubicBezTo>
                  <a:pt x="586" y="403"/>
                  <a:pt x="586" y="403"/>
                  <a:pt x="586" y="403"/>
                </a:cubicBezTo>
                <a:cubicBezTo>
                  <a:pt x="586" y="417"/>
                  <a:pt x="572" y="431"/>
                  <a:pt x="558" y="431"/>
                </a:cubicBezTo>
                <a:close/>
                <a:moveTo>
                  <a:pt x="551" y="35"/>
                </a:moveTo>
                <a:lnTo>
                  <a:pt x="551" y="35"/>
                </a:lnTo>
                <a:cubicBezTo>
                  <a:pt x="42" y="35"/>
                  <a:pt x="42" y="35"/>
                  <a:pt x="42" y="35"/>
                </a:cubicBezTo>
                <a:cubicBezTo>
                  <a:pt x="42" y="353"/>
                  <a:pt x="42" y="353"/>
                  <a:pt x="42" y="353"/>
                </a:cubicBezTo>
                <a:cubicBezTo>
                  <a:pt x="551" y="353"/>
                  <a:pt x="551" y="353"/>
                  <a:pt x="551" y="353"/>
                </a:cubicBezTo>
                <a:lnTo>
                  <a:pt x="551" y="35"/>
                </a:lnTo>
                <a:close/>
                <a:moveTo>
                  <a:pt x="240" y="169"/>
                </a:moveTo>
                <a:lnTo>
                  <a:pt x="240" y="169"/>
                </a:lnTo>
                <a:cubicBezTo>
                  <a:pt x="247" y="169"/>
                  <a:pt x="254" y="169"/>
                  <a:pt x="254" y="176"/>
                </a:cubicBezTo>
                <a:cubicBezTo>
                  <a:pt x="275" y="191"/>
                  <a:pt x="275" y="191"/>
                  <a:pt x="275" y="191"/>
                </a:cubicBezTo>
                <a:cubicBezTo>
                  <a:pt x="332" y="141"/>
                  <a:pt x="332" y="141"/>
                  <a:pt x="332" y="141"/>
                </a:cubicBezTo>
                <a:cubicBezTo>
                  <a:pt x="339" y="134"/>
                  <a:pt x="346" y="127"/>
                  <a:pt x="353" y="127"/>
                </a:cubicBezTo>
                <a:cubicBezTo>
                  <a:pt x="367" y="127"/>
                  <a:pt x="381" y="141"/>
                  <a:pt x="381" y="155"/>
                </a:cubicBezTo>
                <a:cubicBezTo>
                  <a:pt x="381" y="162"/>
                  <a:pt x="374" y="169"/>
                  <a:pt x="367" y="176"/>
                </a:cubicBezTo>
                <a:cubicBezTo>
                  <a:pt x="297" y="254"/>
                  <a:pt x="297" y="254"/>
                  <a:pt x="297" y="254"/>
                </a:cubicBezTo>
                <a:cubicBezTo>
                  <a:pt x="290" y="261"/>
                  <a:pt x="282" y="261"/>
                  <a:pt x="275" y="261"/>
                </a:cubicBezTo>
                <a:cubicBezTo>
                  <a:pt x="268" y="261"/>
                  <a:pt x="261" y="261"/>
                  <a:pt x="254" y="254"/>
                </a:cubicBezTo>
                <a:cubicBezTo>
                  <a:pt x="219" y="212"/>
                  <a:pt x="219" y="212"/>
                  <a:pt x="219" y="212"/>
                </a:cubicBezTo>
                <a:cubicBezTo>
                  <a:pt x="212" y="212"/>
                  <a:pt x="212" y="205"/>
                  <a:pt x="212" y="198"/>
                </a:cubicBezTo>
                <a:cubicBezTo>
                  <a:pt x="212" y="176"/>
                  <a:pt x="219" y="169"/>
                  <a:pt x="240" y="1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28" name="Freeform 43"/>
          <p:cNvSpPr>
            <a:spLocks noChangeArrowheads="1"/>
          </p:cNvSpPr>
          <p:nvPr/>
        </p:nvSpPr>
        <p:spPr bwMode="auto">
          <a:xfrm>
            <a:off x="19164898" y="3306232"/>
            <a:ext cx="562885" cy="503768"/>
          </a:xfrm>
          <a:custGeom>
            <a:avLst/>
            <a:gdLst>
              <a:gd name="T0" fmla="*/ 72191589 w 587"/>
              <a:gd name="T1" fmla="*/ 56019554 h 524"/>
              <a:gd name="T2" fmla="*/ 72191589 w 587"/>
              <a:gd name="T3" fmla="*/ 56019554 h 524"/>
              <a:gd name="T4" fmla="*/ 53949640 w 587"/>
              <a:gd name="T5" fmla="*/ 56019554 h 524"/>
              <a:gd name="T6" fmla="*/ 48386342 w 587"/>
              <a:gd name="T7" fmla="*/ 56019554 h 524"/>
              <a:gd name="T8" fmla="*/ 48386342 w 587"/>
              <a:gd name="T9" fmla="*/ 62388158 h 524"/>
              <a:gd name="T10" fmla="*/ 53949640 w 587"/>
              <a:gd name="T11" fmla="*/ 67067360 h 524"/>
              <a:gd name="T12" fmla="*/ 53949640 w 587"/>
              <a:gd name="T13" fmla="*/ 67976954 h 524"/>
              <a:gd name="T14" fmla="*/ 21864369 w 587"/>
              <a:gd name="T15" fmla="*/ 67976954 h 524"/>
              <a:gd name="T16" fmla="*/ 21864369 w 587"/>
              <a:gd name="T17" fmla="*/ 67067360 h 524"/>
              <a:gd name="T18" fmla="*/ 26392485 w 587"/>
              <a:gd name="T19" fmla="*/ 62388158 h 524"/>
              <a:gd name="T20" fmla="*/ 26392485 w 587"/>
              <a:gd name="T21" fmla="*/ 56019554 h 524"/>
              <a:gd name="T22" fmla="*/ 21864369 w 587"/>
              <a:gd name="T23" fmla="*/ 56019554 h 524"/>
              <a:gd name="T24" fmla="*/ 3622420 w 587"/>
              <a:gd name="T25" fmla="*/ 56019554 h 524"/>
              <a:gd name="T26" fmla="*/ 0 w 587"/>
              <a:gd name="T27" fmla="*/ 52380095 h 524"/>
              <a:gd name="T28" fmla="*/ 0 w 587"/>
              <a:gd name="T29" fmla="*/ 3639459 h 524"/>
              <a:gd name="T30" fmla="*/ 3622420 w 587"/>
              <a:gd name="T31" fmla="*/ 0 h 524"/>
              <a:gd name="T32" fmla="*/ 72191589 w 587"/>
              <a:gd name="T33" fmla="*/ 0 h 524"/>
              <a:gd name="T34" fmla="*/ 75814009 w 587"/>
              <a:gd name="T35" fmla="*/ 3639459 h 524"/>
              <a:gd name="T36" fmla="*/ 75814009 w 587"/>
              <a:gd name="T37" fmla="*/ 52380095 h 524"/>
              <a:gd name="T38" fmla="*/ 72191589 w 587"/>
              <a:gd name="T39" fmla="*/ 56019554 h 524"/>
              <a:gd name="T40" fmla="*/ 70380199 w 587"/>
              <a:gd name="T41" fmla="*/ 4549054 h 524"/>
              <a:gd name="T42" fmla="*/ 70380199 w 587"/>
              <a:gd name="T43" fmla="*/ 4549054 h 524"/>
              <a:gd name="T44" fmla="*/ 4528115 w 587"/>
              <a:gd name="T45" fmla="*/ 4549054 h 524"/>
              <a:gd name="T46" fmla="*/ 4528115 w 587"/>
              <a:gd name="T47" fmla="*/ 45881344 h 524"/>
              <a:gd name="T48" fmla="*/ 70380199 w 587"/>
              <a:gd name="T49" fmla="*/ 45881344 h 524"/>
              <a:gd name="T50" fmla="*/ 70380199 w 587"/>
              <a:gd name="T51" fmla="*/ 4549054 h 524"/>
              <a:gd name="T52" fmla="*/ 30144393 w 587"/>
              <a:gd name="T53" fmla="*/ 21965823 h 524"/>
              <a:gd name="T54" fmla="*/ 30144393 w 587"/>
              <a:gd name="T55" fmla="*/ 21965823 h 524"/>
              <a:gd name="T56" fmla="*/ 44763922 w 587"/>
              <a:gd name="T57" fmla="*/ 21965823 h 524"/>
              <a:gd name="T58" fmla="*/ 48386342 w 587"/>
              <a:gd name="T59" fmla="*/ 25735070 h 524"/>
              <a:gd name="T60" fmla="*/ 44763922 w 587"/>
              <a:gd name="T61" fmla="*/ 29374529 h 524"/>
              <a:gd name="T62" fmla="*/ 30144393 w 587"/>
              <a:gd name="T63" fmla="*/ 29374529 h 524"/>
              <a:gd name="T64" fmla="*/ 26392485 w 587"/>
              <a:gd name="T65" fmla="*/ 25735070 h 524"/>
              <a:gd name="T66" fmla="*/ 30144393 w 587"/>
              <a:gd name="T67" fmla="*/ 21965823 h 52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87" h="524">
                <a:moveTo>
                  <a:pt x="558" y="431"/>
                </a:moveTo>
                <a:lnTo>
                  <a:pt x="558" y="431"/>
                </a:lnTo>
                <a:cubicBezTo>
                  <a:pt x="417" y="431"/>
                  <a:pt x="417" y="431"/>
                  <a:pt x="417" y="431"/>
                </a:cubicBezTo>
                <a:cubicBezTo>
                  <a:pt x="374" y="431"/>
                  <a:pt x="374" y="431"/>
                  <a:pt x="374" y="431"/>
                </a:cubicBezTo>
                <a:cubicBezTo>
                  <a:pt x="374" y="480"/>
                  <a:pt x="374" y="480"/>
                  <a:pt x="374" y="480"/>
                </a:cubicBezTo>
                <a:cubicBezTo>
                  <a:pt x="417" y="516"/>
                  <a:pt x="417" y="516"/>
                  <a:pt x="417" y="516"/>
                </a:cubicBezTo>
                <a:cubicBezTo>
                  <a:pt x="417" y="523"/>
                  <a:pt x="417" y="523"/>
                  <a:pt x="417" y="523"/>
                </a:cubicBezTo>
                <a:cubicBezTo>
                  <a:pt x="169" y="523"/>
                  <a:pt x="169" y="523"/>
                  <a:pt x="169" y="523"/>
                </a:cubicBezTo>
                <a:cubicBezTo>
                  <a:pt x="169" y="516"/>
                  <a:pt x="169" y="516"/>
                  <a:pt x="169" y="516"/>
                </a:cubicBezTo>
                <a:cubicBezTo>
                  <a:pt x="204" y="480"/>
                  <a:pt x="204" y="480"/>
                  <a:pt x="204" y="480"/>
                </a:cubicBezTo>
                <a:cubicBezTo>
                  <a:pt x="204" y="431"/>
                  <a:pt x="204" y="431"/>
                  <a:pt x="204" y="431"/>
                </a:cubicBezTo>
                <a:cubicBezTo>
                  <a:pt x="169" y="431"/>
                  <a:pt x="169" y="431"/>
                  <a:pt x="169" y="431"/>
                </a:cubicBezTo>
                <a:cubicBezTo>
                  <a:pt x="28" y="431"/>
                  <a:pt x="28" y="431"/>
                  <a:pt x="28" y="431"/>
                </a:cubicBezTo>
                <a:cubicBezTo>
                  <a:pt x="14" y="431"/>
                  <a:pt x="0" y="417"/>
                  <a:pt x="0" y="40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572" y="0"/>
                  <a:pt x="586" y="7"/>
                  <a:pt x="586" y="28"/>
                </a:cubicBezTo>
                <a:cubicBezTo>
                  <a:pt x="586" y="403"/>
                  <a:pt x="586" y="403"/>
                  <a:pt x="586" y="403"/>
                </a:cubicBezTo>
                <a:cubicBezTo>
                  <a:pt x="586" y="417"/>
                  <a:pt x="572" y="431"/>
                  <a:pt x="558" y="431"/>
                </a:cubicBezTo>
                <a:close/>
                <a:moveTo>
                  <a:pt x="544" y="35"/>
                </a:moveTo>
                <a:lnTo>
                  <a:pt x="544" y="35"/>
                </a:lnTo>
                <a:cubicBezTo>
                  <a:pt x="35" y="35"/>
                  <a:pt x="35" y="35"/>
                  <a:pt x="35" y="35"/>
                </a:cubicBezTo>
                <a:cubicBezTo>
                  <a:pt x="35" y="353"/>
                  <a:pt x="35" y="353"/>
                  <a:pt x="35" y="353"/>
                </a:cubicBezTo>
                <a:cubicBezTo>
                  <a:pt x="544" y="353"/>
                  <a:pt x="544" y="353"/>
                  <a:pt x="544" y="353"/>
                </a:cubicBezTo>
                <a:lnTo>
                  <a:pt x="544" y="35"/>
                </a:lnTo>
                <a:close/>
                <a:moveTo>
                  <a:pt x="233" y="169"/>
                </a:moveTo>
                <a:lnTo>
                  <a:pt x="233" y="169"/>
                </a:lnTo>
                <a:cubicBezTo>
                  <a:pt x="346" y="169"/>
                  <a:pt x="346" y="169"/>
                  <a:pt x="346" y="169"/>
                </a:cubicBezTo>
                <a:cubicBezTo>
                  <a:pt x="367" y="169"/>
                  <a:pt x="374" y="176"/>
                  <a:pt x="374" y="198"/>
                </a:cubicBezTo>
                <a:cubicBezTo>
                  <a:pt x="374" y="212"/>
                  <a:pt x="367" y="226"/>
                  <a:pt x="346" y="226"/>
                </a:cubicBezTo>
                <a:cubicBezTo>
                  <a:pt x="233" y="226"/>
                  <a:pt x="233" y="226"/>
                  <a:pt x="233" y="226"/>
                </a:cubicBezTo>
                <a:cubicBezTo>
                  <a:pt x="219" y="226"/>
                  <a:pt x="204" y="212"/>
                  <a:pt x="204" y="198"/>
                </a:cubicBezTo>
                <a:cubicBezTo>
                  <a:pt x="204" y="176"/>
                  <a:pt x="219" y="169"/>
                  <a:pt x="233" y="1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29" name="Freeform 44"/>
          <p:cNvSpPr>
            <a:spLocks noChangeArrowheads="1"/>
          </p:cNvSpPr>
          <p:nvPr/>
        </p:nvSpPr>
        <p:spPr bwMode="auto">
          <a:xfrm>
            <a:off x="18153394" y="3306232"/>
            <a:ext cx="558654" cy="503768"/>
          </a:xfrm>
          <a:custGeom>
            <a:avLst/>
            <a:gdLst>
              <a:gd name="T0" fmla="*/ 71923702 w 580"/>
              <a:gd name="T1" fmla="*/ 56019554 h 524"/>
              <a:gd name="T2" fmla="*/ 71923702 w 580"/>
              <a:gd name="T3" fmla="*/ 56019554 h 524"/>
              <a:gd name="T4" fmla="*/ 53387921 w 580"/>
              <a:gd name="T5" fmla="*/ 56019554 h 524"/>
              <a:gd name="T6" fmla="*/ 48819369 w 580"/>
              <a:gd name="T7" fmla="*/ 56019554 h 524"/>
              <a:gd name="T8" fmla="*/ 48819369 w 580"/>
              <a:gd name="T9" fmla="*/ 62388158 h 524"/>
              <a:gd name="T10" fmla="*/ 53387921 w 580"/>
              <a:gd name="T11" fmla="*/ 67067360 h 524"/>
              <a:gd name="T12" fmla="*/ 53387921 w 580"/>
              <a:gd name="T13" fmla="*/ 67976954 h 524"/>
              <a:gd name="T14" fmla="*/ 22060196 w 580"/>
              <a:gd name="T15" fmla="*/ 67976954 h 524"/>
              <a:gd name="T16" fmla="*/ 22060196 w 580"/>
              <a:gd name="T17" fmla="*/ 67067360 h 524"/>
              <a:gd name="T18" fmla="*/ 26628747 w 580"/>
              <a:gd name="T19" fmla="*/ 62388158 h 524"/>
              <a:gd name="T20" fmla="*/ 26628747 w 580"/>
              <a:gd name="T21" fmla="*/ 56019554 h 524"/>
              <a:gd name="T22" fmla="*/ 22060196 w 580"/>
              <a:gd name="T23" fmla="*/ 56019554 h 524"/>
              <a:gd name="T24" fmla="*/ 3654841 w 580"/>
              <a:gd name="T25" fmla="*/ 56019554 h 524"/>
              <a:gd name="T26" fmla="*/ 0 w 580"/>
              <a:gd name="T27" fmla="*/ 52380095 h 524"/>
              <a:gd name="T28" fmla="*/ 0 w 580"/>
              <a:gd name="T29" fmla="*/ 3639459 h 524"/>
              <a:gd name="T30" fmla="*/ 3654841 w 580"/>
              <a:gd name="T31" fmla="*/ 0 h 524"/>
              <a:gd name="T32" fmla="*/ 71923702 w 580"/>
              <a:gd name="T33" fmla="*/ 0 h 524"/>
              <a:gd name="T34" fmla="*/ 75578543 w 580"/>
              <a:gd name="T35" fmla="*/ 3639459 h 524"/>
              <a:gd name="T36" fmla="*/ 75578543 w 580"/>
              <a:gd name="T37" fmla="*/ 52380095 h 524"/>
              <a:gd name="T38" fmla="*/ 71923702 w 580"/>
              <a:gd name="T39" fmla="*/ 56019554 h 524"/>
              <a:gd name="T40" fmla="*/ 71009630 w 580"/>
              <a:gd name="T41" fmla="*/ 4549054 h 524"/>
              <a:gd name="T42" fmla="*/ 71009630 w 580"/>
              <a:gd name="T43" fmla="*/ 4549054 h 524"/>
              <a:gd name="T44" fmla="*/ 4568551 w 580"/>
              <a:gd name="T45" fmla="*/ 4549054 h 524"/>
              <a:gd name="T46" fmla="*/ 4568551 w 580"/>
              <a:gd name="T47" fmla="*/ 45881344 h 524"/>
              <a:gd name="T48" fmla="*/ 71009630 w 580"/>
              <a:gd name="T49" fmla="*/ 45881344 h 524"/>
              <a:gd name="T50" fmla="*/ 71009630 w 580"/>
              <a:gd name="T51" fmla="*/ 4549054 h 524"/>
              <a:gd name="T52" fmla="*/ 30414015 w 580"/>
              <a:gd name="T53" fmla="*/ 21965823 h 524"/>
              <a:gd name="T54" fmla="*/ 30414015 w 580"/>
              <a:gd name="T55" fmla="*/ 21965823 h 524"/>
              <a:gd name="T56" fmla="*/ 34069217 w 580"/>
              <a:gd name="T57" fmla="*/ 21965823 h 524"/>
              <a:gd name="T58" fmla="*/ 34069217 w 580"/>
              <a:gd name="T59" fmla="*/ 18326364 h 524"/>
              <a:gd name="T60" fmla="*/ 37724058 w 580"/>
              <a:gd name="T61" fmla="*/ 14687265 h 524"/>
              <a:gd name="T62" fmla="*/ 41509326 w 580"/>
              <a:gd name="T63" fmla="*/ 18326364 h 524"/>
              <a:gd name="T64" fmla="*/ 41509326 w 580"/>
              <a:gd name="T65" fmla="*/ 21965823 h 524"/>
              <a:gd name="T66" fmla="*/ 45164167 w 580"/>
              <a:gd name="T67" fmla="*/ 21965823 h 524"/>
              <a:gd name="T68" fmla="*/ 48819369 w 580"/>
              <a:gd name="T69" fmla="*/ 25735070 h 524"/>
              <a:gd name="T70" fmla="*/ 45164167 w 580"/>
              <a:gd name="T71" fmla="*/ 29374529 h 524"/>
              <a:gd name="T72" fmla="*/ 41509326 w 580"/>
              <a:gd name="T73" fmla="*/ 29374529 h 524"/>
              <a:gd name="T74" fmla="*/ 41509326 w 580"/>
              <a:gd name="T75" fmla="*/ 33013628 h 524"/>
              <a:gd name="T76" fmla="*/ 37724058 w 580"/>
              <a:gd name="T77" fmla="*/ 36782875 h 524"/>
              <a:gd name="T78" fmla="*/ 34069217 w 580"/>
              <a:gd name="T79" fmla="*/ 33013628 h 524"/>
              <a:gd name="T80" fmla="*/ 34069217 w 580"/>
              <a:gd name="T81" fmla="*/ 29374529 h 524"/>
              <a:gd name="T82" fmla="*/ 30414015 w 580"/>
              <a:gd name="T83" fmla="*/ 29374529 h 524"/>
              <a:gd name="T84" fmla="*/ 26628747 w 580"/>
              <a:gd name="T85" fmla="*/ 25735070 h 524"/>
              <a:gd name="T86" fmla="*/ 30414015 w 580"/>
              <a:gd name="T87" fmla="*/ 21965823 h 52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80" h="524">
                <a:moveTo>
                  <a:pt x="551" y="431"/>
                </a:moveTo>
                <a:lnTo>
                  <a:pt x="551" y="431"/>
                </a:lnTo>
                <a:cubicBezTo>
                  <a:pt x="409" y="431"/>
                  <a:pt x="409" y="431"/>
                  <a:pt x="409" y="431"/>
                </a:cubicBezTo>
                <a:cubicBezTo>
                  <a:pt x="374" y="431"/>
                  <a:pt x="374" y="431"/>
                  <a:pt x="374" y="431"/>
                </a:cubicBezTo>
                <a:cubicBezTo>
                  <a:pt x="374" y="480"/>
                  <a:pt x="374" y="480"/>
                  <a:pt x="374" y="480"/>
                </a:cubicBezTo>
                <a:cubicBezTo>
                  <a:pt x="409" y="516"/>
                  <a:pt x="409" y="516"/>
                  <a:pt x="409" y="516"/>
                </a:cubicBezTo>
                <a:cubicBezTo>
                  <a:pt x="409" y="523"/>
                  <a:pt x="409" y="523"/>
                  <a:pt x="409" y="523"/>
                </a:cubicBezTo>
                <a:cubicBezTo>
                  <a:pt x="169" y="523"/>
                  <a:pt x="169" y="523"/>
                  <a:pt x="169" y="523"/>
                </a:cubicBezTo>
                <a:cubicBezTo>
                  <a:pt x="169" y="516"/>
                  <a:pt x="169" y="516"/>
                  <a:pt x="169" y="516"/>
                </a:cubicBezTo>
                <a:cubicBezTo>
                  <a:pt x="204" y="480"/>
                  <a:pt x="204" y="480"/>
                  <a:pt x="204" y="480"/>
                </a:cubicBezTo>
                <a:cubicBezTo>
                  <a:pt x="204" y="431"/>
                  <a:pt x="204" y="431"/>
                  <a:pt x="204" y="431"/>
                </a:cubicBezTo>
                <a:cubicBezTo>
                  <a:pt x="169" y="431"/>
                  <a:pt x="169" y="431"/>
                  <a:pt x="169" y="431"/>
                </a:cubicBezTo>
                <a:cubicBezTo>
                  <a:pt x="28" y="431"/>
                  <a:pt x="28" y="431"/>
                  <a:pt x="28" y="431"/>
                </a:cubicBezTo>
                <a:cubicBezTo>
                  <a:pt x="7" y="431"/>
                  <a:pt x="0" y="417"/>
                  <a:pt x="0" y="40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7" y="0"/>
                  <a:pt x="28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72" y="0"/>
                  <a:pt x="579" y="7"/>
                  <a:pt x="579" y="28"/>
                </a:cubicBezTo>
                <a:cubicBezTo>
                  <a:pt x="579" y="403"/>
                  <a:pt x="579" y="403"/>
                  <a:pt x="579" y="403"/>
                </a:cubicBezTo>
                <a:cubicBezTo>
                  <a:pt x="579" y="417"/>
                  <a:pt x="572" y="431"/>
                  <a:pt x="551" y="431"/>
                </a:cubicBezTo>
                <a:close/>
                <a:moveTo>
                  <a:pt x="544" y="35"/>
                </a:moveTo>
                <a:lnTo>
                  <a:pt x="544" y="35"/>
                </a:lnTo>
                <a:cubicBezTo>
                  <a:pt x="35" y="35"/>
                  <a:pt x="35" y="35"/>
                  <a:pt x="35" y="35"/>
                </a:cubicBezTo>
                <a:cubicBezTo>
                  <a:pt x="35" y="353"/>
                  <a:pt x="35" y="353"/>
                  <a:pt x="35" y="353"/>
                </a:cubicBezTo>
                <a:cubicBezTo>
                  <a:pt x="544" y="353"/>
                  <a:pt x="544" y="353"/>
                  <a:pt x="544" y="353"/>
                </a:cubicBezTo>
                <a:lnTo>
                  <a:pt x="544" y="35"/>
                </a:lnTo>
                <a:close/>
                <a:moveTo>
                  <a:pt x="233" y="169"/>
                </a:moveTo>
                <a:lnTo>
                  <a:pt x="233" y="169"/>
                </a:lnTo>
                <a:cubicBezTo>
                  <a:pt x="261" y="169"/>
                  <a:pt x="261" y="169"/>
                  <a:pt x="261" y="169"/>
                </a:cubicBezTo>
                <a:cubicBezTo>
                  <a:pt x="261" y="141"/>
                  <a:pt x="261" y="141"/>
                  <a:pt x="261" y="141"/>
                </a:cubicBezTo>
                <a:cubicBezTo>
                  <a:pt x="261" y="120"/>
                  <a:pt x="275" y="113"/>
                  <a:pt x="289" y="113"/>
                </a:cubicBezTo>
                <a:cubicBezTo>
                  <a:pt x="303" y="113"/>
                  <a:pt x="318" y="120"/>
                  <a:pt x="318" y="141"/>
                </a:cubicBezTo>
                <a:cubicBezTo>
                  <a:pt x="318" y="169"/>
                  <a:pt x="318" y="169"/>
                  <a:pt x="318" y="169"/>
                </a:cubicBezTo>
                <a:cubicBezTo>
                  <a:pt x="346" y="169"/>
                  <a:pt x="346" y="169"/>
                  <a:pt x="346" y="169"/>
                </a:cubicBezTo>
                <a:cubicBezTo>
                  <a:pt x="360" y="169"/>
                  <a:pt x="374" y="176"/>
                  <a:pt x="374" y="198"/>
                </a:cubicBezTo>
                <a:cubicBezTo>
                  <a:pt x="374" y="212"/>
                  <a:pt x="360" y="226"/>
                  <a:pt x="346" y="226"/>
                </a:cubicBezTo>
                <a:cubicBezTo>
                  <a:pt x="318" y="226"/>
                  <a:pt x="318" y="226"/>
                  <a:pt x="318" y="226"/>
                </a:cubicBezTo>
                <a:cubicBezTo>
                  <a:pt x="318" y="254"/>
                  <a:pt x="318" y="254"/>
                  <a:pt x="318" y="254"/>
                </a:cubicBezTo>
                <a:cubicBezTo>
                  <a:pt x="318" y="268"/>
                  <a:pt x="303" y="283"/>
                  <a:pt x="289" y="283"/>
                </a:cubicBezTo>
                <a:cubicBezTo>
                  <a:pt x="275" y="283"/>
                  <a:pt x="261" y="268"/>
                  <a:pt x="261" y="254"/>
                </a:cubicBezTo>
                <a:cubicBezTo>
                  <a:pt x="261" y="226"/>
                  <a:pt x="261" y="226"/>
                  <a:pt x="261" y="226"/>
                </a:cubicBezTo>
                <a:cubicBezTo>
                  <a:pt x="233" y="226"/>
                  <a:pt x="233" y="226"/>
                  <a:pt x="233" y="226"/>
                </a:cubicBezTo>
                <a:cubicBezTo>
                  <a:pt x="219" y="226"/>
                  <a:pt x="204" y="212"/>
                  <a:pt x="204" y="198"/>
                </a:cubicBezTo>
                <a:cubicBezTo>
                  <a:pt x="204" y="176"/>
                  <a:pt x="219" y="169"/>
                  <a:pt x="233" y="1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30" name="Freeform 45"/>
          <p:cNvSpPr>
            <a:spLocks noChangeArrowheads="1"/>
          </p:cNvSpPr>
          <p:nvPr/>
        </p:nvSpPr>
        <p:spPr bwMode="auto">
          <a:xfrm>
            <a:off x="17133428" y="3306232"/>
            <a:ext cx="562885" cy="503768"/>
          </a:xfrm>
          <a:custGeom>
            <a:avLst/>
            <a:gdLst>
              <a:gd name="T0" fmla="*/ 72075278 w 588"/>
              <a:gd name="T1" fmla="*/ 56019554 h 524"/>
              <a:gd name="T2" fmla="*/ 72075278 w 588"/>
              <a:gd name="T3" fmla="*/ 56019554 h 524"/>
              <a:gd name="T4" fmla="*/ 53766324 w 588"/>
              <a:gd name="T5" fmla="*/ 56019554 h 524"/>
              <a:gd name="T6" fmla="*/ 49253450 w 588"/>
              <a:gd name="T7" fmla="*/ 56019554 h 524"/>
              <a:gd name="T8" fmla="*/ 49253450 w 588"/>
              <a:gd name="T9" fmla="*/ 62388158 h 524"/>
              <a:gd name="T10" fmla="*/ 53766324 w 588"/>
              <a:gd name="T11" fmla="*/ 67067360 h 524"/>
              <a:gd name="T12" fmla="*/ 53766324 w 588"/>
              <a:gd name="T13" fmla="*/ 67976954 h 524"/>
              <a:gd name="T14" fmla="*/ 21919109 w 588"/>
              <a:gd name="T15" fmla="*/ 67976954 h 524"/>
              <a:gd name="T16" fmla="*/ 21919109 w 588"/>
              <a:gd name="T17" fmla="*/ 67067360 h 524"/>
              <a:gd name="T18" fmla="*/ 27334342 w 588"/>
              <a:gd name="T19" fmla="*/ 62388158 h 524"/>
              <a:gd name="T20" fmla="*/ 27334342 w 588"/>
              <a:gd name="T21" fmla="*/ 56019554 h 524"/>
              <a:gd name="T22" fmla="*/ 21919109 w 588"/>
              <a:gd name="T23" fmla="*/ 56019554 h 524"/>
              <a:gd name="T24" fmla="*/ 3739064 w 588"/>
              <a:gd name="T25" fmla="*/ 56019554 h 524"/>
              <a:gd name="T26" fmla="*/ 0 w 588"/>
              <a:gd name="T27" fmla="*/ 52380095 h 524"/>
              <a:gd name="T28" fmla="*/ 0 w 588"/>
              <a:gd name="T29" fmla="*/ 3639459 h 524"/>
              <a:gd name="T30" fmla="*/ 3739064 w 588"/>
              <a:gd name="T31" fmla="*/ 0 h 524"/>
              <a:gd name="T32" fmla="*/ 72075278 w 588"/>
              <a:gd name="T33" fmla="*/ 0 h 524"/>
              <a:gd name="T34" fmla="*/ 75685433 w 588"/>
              <a:gd name="T35" fmla="*/ 3639459 h 524"/>
              <a:gd name="T36" fmla="*/ 75685433 w 588"/>
              <a:gd name="T37" fmla="*/ 52380095 h 524"/>
              <a:gd name="T38" fmla="*/ 72075278 w 588"/>
              <a:gd name="T39" fmla="*/ 56019554 h 524"/>
              <a:gd name="T40" fmla="*/ 71172559 w 588"/>
              <a:gd name="T41" fmla="*/ 4549054 h 524"/>
              <a:gd name="T42" fmla="*/ 71172559 w 588"/>
              <a:gd name="T43" fmla="*/ 4549054 h 524"/>
              <a:gd name="T44" fmla="*/ 5544142 w 588"/>
              <a:gd name="T45" fmla="*/ 4549054 h 524"/>
              <a:gd name="T46" fmla="*/ 5544142 w 588"/>
              <a:gd name="T47" fmla="*/ 45881344 h 524"/>
              <a:gd name="T48" fmla="*/ 71172559 w 588"/>
              <a:gd name="T49" fmla="*/ 45881344 h 524"/>
              <a:gd name="T50" fmla="*/ 71172559 w 588"/>
              <a:gd name="T51" fmla="*/ 4549054 h 52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88" h="524">
                <a:moveTo>
                  <a:pt x="559" y="431"/>
                </a:moveTo>
                <a:lnTo>
                  <a:pt x="559" y="431"/>
                </a:lnTo>
                <a:cubicBezTo>
                  <a:pt x="417" y="431"/>
                  <a:pt x="417" y="431"/>
                  <a:pt x="417" y="431"/>
                </a:cubicBezTo>
                <a:cubicBezTo>
                  <a:pt x="382" y="431"/>
                  <a:pt x="382" y="431"/>
                  <a:pt x="382" y="431"/>
                </a:cubicBezTo>
                <a:cubicBezTo>
                  <a:pt x="382" y="480"/>
                  <a:pt x="382" y="480"/>
                  <a:pt x="382" y="480"/>
                </a:cubicBezTo>
                <a:cubicBezTo>
                  <a:pt x="417" y="516"/>
                  <a:pt x="417" y="516"/>
                  <a:pt x="417" y="516"/>
                </a:cubicBezTo>
                <a:cubicBezTo>
                  <a:pt x="417" y="523"/>
                  <a:pt x="417" y="523"/>
                  <a:pt x="417" y="523"/>
                </a:cubicBezTo>
                <a:cubicBezTo>
                  <a:pt x="170" y="523"/>
                  <a:pt x="170" y="523"/>
                  <a:pt x="170" y="523"/>
                </a:cubicBezTo>
                <a:cubicBezTo>
                  <a:pt x="170" y="516"/>
                  <a:pt x="170" y="516"/>
                  <a:pt x="170" y="516"/>
                </a:cubicBezTo>
                <a:cubicBezTo>
                  <a:pt x="212" y="480"/>
                  <a:pt x="212" y="480"/>
                  <a:pt x="212" y="480"/>
                </a:cubicBezTo>
                <a:cubicBezTo>
                  <a:pt x="212" y="431"/>
                  <a:pt x="212" y="431"/>
                  <a:pt x="212" y="431"/>
                </a:cubicBezTo>
                <a:cubicBezTo>
                  <a:pt x="170" y="431"/>
                  <a:pt x="170" y="431"/>
                  <a:pt x="170" y="431"/>
                </a:cubicBezTo>
                <a:cubicBezTo>
                  <a:pt x="29" y="431"/>
                  <a:pt x="29" y="431"/>
                  <a:pt x="29" y="431"/>
                </a:cubicBezTo>
                <a:cubicBezTo>
                  <a:pt x="15" y="431"/>
                  <a:pt x="0" y="417"/>
                  <a:pt x="0" y="40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15" y="0"/>
                  <a:pt x="29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73" y="0"/>
                  <a:pt x="587" y="7"/>
                  <a:pt x="587" y="28"/>
                </a:cubicBezTo>
                <a:cubicBezTo>
                  <a:pt x="587" y="403"/>
                  <a:pt x="587" y="403"/>
                  <a:pt x="587" y="403"/>
                </a:cubicBezTo>
                <a:cubicBezTo>
                  <a:pt x="587" y="417"/>
                  <a:pt x="573" y="431"/>
                  <a:pt x="559" y="431"/>
                </a:cubicBezTo>
                <a:close/>
                <a:moveTo>
                  <a:pt x="552" y="35"/>
                </a:moveTo>
                <a:lnTo>
                  <a:pt x="552" y="35"/>
                </a:lnTo>
                <a:cubicBezTo>
                  <a:pt x="43" y="35"/>
                  <a:pt x="43" y="35"/>
                  <a:pt x="43" y="35"/>
                </a:cubicBezTo>
                <a:cubicBezTo>
                  <a:pt x="43" y="353"/>
                  <a:pt x="43" y="353"/>
                  <a:pt x="43" y="353"/>
                </a:cubicBezTo>
                <a:cubicBezTo>
                  <a:pt x="552" y="353"/>
                  <a:pt x="552" y="353"/>
                  <a:pt x="552" y="353"/>
                </a:cubicBezTo>
                <a:lnTo>
                  <a:pt x="552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31" name="Freeform 46"/>
          <p:cNvSpPr>
            <a:spLocks noChangeArrowheads="1"/>
          </p:cNvSpPr>
          <p:nvPr/>
        </p:nvSpPr>
        <p:spPr bwMode="auto">
          <a:xfrm>
            <a:off x="16117692" y="3361267"/>
            <a:ext cx="579814" cy="359832"/>
          </a:xfrm>
          <a:custGeom>
            <a:avLst/>
            <a:gdLst>
              <a:gd name="T0" fmla="*/ 74787349 w 602"/>
              <a:gd name="T1" fmla="*/ 48296680 h 376"/>
              <a:gd name="T2" fmla="*/ 74787349 w 602"/>
              <a:gd name="T3" fmla="*/ 48296680 h 376"/>
              <a:gd name="T4" fmla="*/ 71002280 w 602"/>
              <a:gd name="T5" fmla="*/ 48296680 h 376"/>
              <a:gd name="T6" fmla="*/ 7439717 w 602"/>
              <a:gd name="T7" fmla="*/ 48296680 h 376"/>
              <a:gd name="T8" fmla="*/ 3785069 w 602"/>
              <a:gd name="T9" fmla="*/ 48296680 h 376"/>
              <a:gd name="T10" fmla="*/ 0 w 602"/>
              <a:gd name="T11" fmla="*/ 44690704 h 376"/>
              <a:gd name="T12" fmla="*/ 0 w 602"/>
              <a:gd name="T13" fmla="*/ 38251051 h 376"/>
              <a:gd name="T14" fmla="*/ 7439717 w 602"/>
              <a:gd name="T15" fmla="*/ 38251051 h 376"/>
              <a:gd name="T16" fmla="*/ 7439717 w 602"/>
              <a:gd name="T17" fmla="*/ 3734812 h 376"/>
              <a:gd name="T18" fmla="*/ 11094005 w 602"/>
              <a:gd name="T19" fmla="*/ 0 h 376"/>
              <a:gd name="T20" fmla="*/ 67347631 w 602"/>
              <a:gd name="T21" fmla="*/ 0 h 376"/>
              <a:gd name="T22" fmla="*/ 71002280 w 602"/>
              <a:gd name="T23" fmla="*/ 3734812 h 376"/>
              <a:gd name="T24" fmla="*/ 71002280 w 602"/>
              <a:gd name="T25" fmla="*/ 38251051 h 376"/>
              <a:gd name="T26" fmla="*/ 78441997 w 602"/>
              <a:gd name="T27" fmla="*/ 38251051 h 376"/>
              <a:gd name="T28" fmla="*/ 78441997 w 602"/>
              <a:gd name="T29" fmla="*/ 44690704 h 376"/>
              <a:gd name="T30" fmla="*/ 74787349 w 602"/>
              <a:gd name="T31" fmla="*/ 48296680 h 376"/>
              <a:gd name="T32" fmla="*/ 30410969 w 602"/>
              <a:gd name="T33" fmla="*/ 44690704 h 376"/>
              <a:gd name="T34" fmla="*/ 30410969 w 602"/>
              <a:gd name="T35" fmla="*/ 44690704 h 376"/>
              <a:gd name="T36" fmla="*/ 48031029 w 602"/>
              <a:gd name="T37" fmla="*/ 44690704 h 376"/>
              <a:gd name="T38" fmla="*/ 48031029 w 602"/>
              <a:gd name="T39" fmla="*/ 41857027 h 376"/>
              <a:gd name="T40" fmla="*/ 30410969 w 602"/>
              <a:gd name="T41" fmla="*/ 41857027 h 376"/>
              <a:gd name="T42" fmla="*/ 30410969 w 602"/>
              <a:gd name="T43" fmla="*/ 44690704 h 376"/>
              <a:gd name="T44" fmla="*/ 66434330 w 602"/>
              <a:gd name="T45" fmla="*/ 4636665 h 376"/>
              <a:gd name="T46" fmla="*/ 66434330 w 602"/>
              <a:gd name="T47" fmla="*/ 4636665 h 376"/>
              <a:gd name="T48" fmla="*/ 12007667 w 602"/>
              <a:gd name="T49" fmla="*/ 4636665 h 376"/>
              <a:gd name="T50" fmla="*/ 12007667 w 602"/>
              <a:gd name="T51" fmla="*/ 36448063 h 376"/>
              <a:gd name="T52" fmla="*/ 66434330 w 602"/>
              <a:gd name="T53" fmla="*/ 36448063 h 376"/>
              <a:gd name="T54" fmla="*/ 66434330 w 602"/>
              <a:gd name="T55" fmla="*/ 4636665 h 37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2" h="376">
                <a:moveTo>
                  <a:pt x="573" y="375"/>
                </a:moveTo>
                <a:lnTo>
                  <a:pt x="573" y="375"/>
                </a:lnTo>
                <a:cubicBezTo>
                  <a:pt x="544" y="375"/>
                  <a:pt x="544" y="375"/>
                  <a:pt x="544" y="375"/>
                </a:cubicBezTo>
                <a:cubicBezTo>
                  <a:pt x="57" y="375"/>
                  <a:pt x="57" y="375"/>
                  <a:pt x="57" y="375"/>
                </a:cubicBezTo>
                <a:cubicBezTo>
                  <a:pt x="29" y="375"/>
                  <a:pt x="29" y="375"/>
                  <a:pt x="29" y="375"/>
                </a:cubicBezTo>
                <a:cubicBezTo>
                  <a:pt x="7" y="375"/>
                  <a:pt x="0" y="361"/>
                  <a:pt x="0" y="347"/>
                </a:cubicBezTo>
                <a:cubicBezTo>
                  <a:pt x="0" y="297"/>
                  <a:pt x="0" y="297"/>
                  <a:pt x="0" y="297"/>
                </a:cubicBezTo>
                <a:cubicBezTo>
                  <a:pt x="57" y="297"/>
                  <a:pt x="57" y="297"/>
                  <a:pt x="57" y="297"/>
                </a:cubicBezTo>
                <a:cubicBezTo>
                  <a:pt x="57" y="29"/>
                  <a:pt x="57" y="29"/>
                  <a:pt x="57" y="29"/>
                </a:cubicBezTo>
                <a:cubicBezTo>
                  <a:pt x="57" y="7"/>
                  <a:pt x="64" y="0"/>
                  <a:pt x="85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30" y="0"/>
                  <a:pt x="544" y="7"/>
                  <a:pt x="544" y="29"/>
                </a:cubicBezTo>
                <a:cubicBezTo>
                  <a:pt x="544" y="297"/>
                  <a:pt x="544" y="297"/>
                  <a:pt x="544" y="297"/>
                </a:cubicBezTo>
                <a:cubicBezTo>
                  <a:pt x="601" y="297"/>
                  <a:pt x="601" y="297"/>
                  <a:pt x="601" y="297"/>
                </a:cubicBezTo>
                <a:cubicBezTo>
                  <a:pt x="601" y="347"/>
                  <a:pt x="601" y="347"/>
                  <a:pt x="601" y="347"/>
                </a:cubicBezTo>
                <a:cubicBezTo>
                  <a:pt x="601" y="361"/>
                  <a:pt x="587" y="375"/>
                  <a:pt x="573" y="375"/>
                </a:cubicBezTo>
                <a:close/>
                <a:moveTo>
                  <a:pt x="233" y="347"/>
                </a:moveTo>
                <a:lnTo>
                  <a:pt x="233" y="347"/>
                </a:lnTo>
                <a:cubicBezTo>
                  <a:pt x="368" y="347"/>
                  <a:pt x="368" y="347"/>
                  <a:pt x="368" y="347"/>
                </a:cubicBezTo>
                <a:cubicBezTo>
                  <a:pt x="368" y="325"/>
                  <a:pt x="368" y="325"/>
                  <a:pt x="368" y="325"/>
                </a:cubicBezTo>
                <a:cubicBezTo>
                  <a:pt x="233" y="325"/>
                  <a:pt x="233" y="325"/>
                  <a:pt x="233" y="325"/>
                </a:cubicBezTo>
                <a:lnTo>
                  <a:pt x="233" y="347"/>
                </a:lnTo>
                <a:close/>
                <a:moveTo>
                  <a:pt x="509" y="36"/>
                </a:moveTo>
                <a:lnTo>
                  <a:pt x="509" y="36"/>
                </a:lnTo>
                <a:cubicBezTo>
                  <a:pt x="92" y="36"/>
                  <a:pt x="92" y="36"/>
                  <a:pt x="92" y="36"/>
                </a:cubicBezTo>
                <a:cubicBezTo>
                  <a:pt x="92" y="283"/>
                  <a:pt x="92" y="283"/>
                  <a:pt x="92" y="283"/>
                </a:cubicBezTo>
                <a:cubicBezTo>
                  <a:pt x="509" y="283"/>
                  <a:pt x="509" y="283"/>
                  <a:pt x="509" y="283"/>
                </a:cubicBezTo>
                <a:lnTo>
                  <a:pt x="509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32" name="Freeform 47"/>
          <p:cNvSpPr>
            <a:spLocks noChangeArrowheads="1"/>
          </p:cNvSpPr>
          <p:nvPr/>
        </p:nvSpPr>
        <p:spPr bwMode="auto">
          <a:xfrm>
            <a:off x="15169673" y="3280832"/>
            <a:ext cx="448616" cy="524933"/>
          </a:xfrm>
          <a:custGeom>
            <a:avLst/>
            <a:gdLst>
              <a:gd name="T0" fmla="*/ 56869383 w 467"/>
              <a:gd name="T1" fmla="*/ 70970385 h 545"/>
              <a:gd name="T2" fmla="*/ 56869383 w 467"/>
              <a:gd name="T3" fmla="*/ 70970385 h 545"/>
              <a:gd name="T4" fmla="*/ 3635389 w 467"/>
              <a:gd name="T5" fmla="*/ 70970385 h 545"/>
              <a:gd name="T6" fmla="*/ 0 w 467"/>
              <a:gd name="T7" fmla="*/ 67186892 h 545"/>
              <a:gd name="T8" fmla="*/ 0 w 467"/>
              <a:gd name="T9" fmla="*/ 3652741 h 545"/>
              <a:gd name="T10" fmla="*/ 3635389 w 467"/>
              <a:gd name="T11" fmla="*/ 0 h 545"/>
              <a:gd name="T12" fmla="*/ 56869383 w 467"/>
              <a:gd name="T13" fmla="*/ 0 h 545"/>
              <a:gd name="T14" fmla="*/ 60505132 w 467"/>
              <a:gd name="T15" fmla="*/ 3652741 h 545"/>
              <a:gd name="T16" fmla="*/ 60505132 w 467"/>
              <a:gd name="T17" fmla="*/ 67186892 h 545"/>
              <a:gd name="T18" fmla="*/ 56869383 w 467"/>
              <a:gd name="T19" fmla="*/ 70970385 h 545"/>
              <a:gd name="T20" fmla="*/ 30252386 w 467"/>
              <a:gd name="T21" fmla="*/ 68100348 h 545"/>
              <a:gd name="T22" fmla="*/ 30252386 w 467"/>
              <a:gd name="T23" fmla="*/ 68100348 h 545"/>
              <a:gd name="T24" fmla="*/ 32979017 w 467"/>
              <a:gd name="T25" fmla="*/ 66273797 h 545"/>
              <a:gd name="T26" fmla="*/ 30252386 w 467"/>
              <a:gd name="T27" fmla="*/ 63534150 h 545"/>
              <a:gd name="T28" fmla="*/ 27525754 w 467"/>
              <a:gd name="T29" fmla="*/ 66273797 h 545"/>
              <a:gd name="T30" fmla="*/ 30252386 w 467"/>
              <a:gd name="T31" fmla="*/ 68100348 h 545"/>
              <a:gd name="T32" fmla="*/ 53233994 w 467"/>
              <a:gd name="T33" fmla="*/ 7305844 h 545"/>
              <a:gd name="T34" fmla="*/ 53233994 w 467"/>
              <a:gd name="T35" fmla="*/ 7305844 h 545"/>
              <a:gd name="T36" fmla="*/ 7271138 w 467"/>
              <a:gd name="T37" fmla="*/ 7305844 h 545"/>
              <a:gd name="T38" fmla="*/ 7271138 w 467"/>
              <a:gd name="T39" fmla="*/ 60794504 h 545"/>
              <a:gd name="T40" fmla="*/ 53233994 w 467"/>
              <a:gd name="T41" fmla="*/ 60794504 h 545"/>
              <a:gd name="T42" fmla="*/ 53233994 w 467"/>
              <a:gd name="T43" fmla="*/ 7305844 h 54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67" h="545">
                <a:moveTo>
                  <a:pt x="438" y="544"/>
                </a:moveTo>
                <a:lnTo>
                  <a:pt x="438" y="544"/>
                </a:lnTo>
                <a:cubicBezTo>
                  <a:pt x="28" y="544"/>
                  <a:pt x="28" y="544"/>
                  <a:pt x="28" y="544"/>
                </a:cubicBezTo>
                <a:cubicBezTo>
                  <a:pt x="7" y="544"/>
                  <a:pt x="0" y="530"/>
                  <a:pt x="0" y="515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7" y="0"/>
                  <a:pt x="28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459" y="0"/>
                  <a:pt x="466" y="7"/>
                  <a:pt x="466" y="28"/>
                </a:cubicBezTo>
                <a:cubicBezTo>
                  <a:pt x="466" y="515"/>
                  <a:pt x="466" y="515"/>
                  <a:pt x="466" y="515"/>
                </a:cubicBezTo>
                <a:cubicBezTo>
                  <a:pt x="466" y="530"/>
                  <a:pt x="459" y="544"/>
                  <a:pt x="438" y="544"/>
                </a:cubicBezTo>
                <a:close/>
                <a:moveTo>
                  <a:pt x="233" y="522"/>
                </a:moveTo>
                <a:lnTo>
                  <a:pt x="233" y="522"/>
                </a:lnTo>
                <a:cubicBezTo>
                  <a:pt x="240" y="522"/>
                  <a:pt x="254" y="515"/>
                  <a:pt x="254" y="508"/>
                </a:cubicBezTo>
                <a:cubicBezTo>
                  <a:pt x="254" y="494"/>
                  <a:pt x="240" y="487"/>
                  <a:pt x="233" y="487"/>
                </a:cubicBezTo>
                <a:cubicBezTo>
                  <a:pt x="226" y="487"/>
                  <a:pt x="212" y="494"/>
                  <a:pt x="212" y="508"/>
                </a:cubicBezTo>
                <a:cubicBezTo>
                  <a:pt x="212" y="515"/>
                  <a:pt x="226" y="522"/>
                  <a:pt x="233" y="522"/>
                </a:cubicBezTo>
                <a:close/>
                <a:moveTo>
                  <a:pt x="410" y="56"/>
                </a:moveTo>
                <a:lnTo>
                  <a:pt x="410" y="56"/>
                </a:lnTo>
                <a:cubicBezTo>
                  <a:pt x="56" y="56"/>
                  <a:pt x="56" y="56"/>
                  <a:pt x="56" y="56"/>
                </a:cubicBezTo>
                <a:cubicBezTo>
                  <a:pt x="56" y="466"/>
                  <a:pt x="56" y="466"/>
                  <a:pt x="56" y="466"/>
                </a:cubicBezTo>
                <a:cubicBezTo>
                  <a:pt x="410" y="466"/>
                  <a:pt x="410" y="466"/>
                  <a:pt x="410" y="466"/>
                </a:cubicBezTo>
                <a:lnTo>
                  <a:pt x="410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33" name="Freeform 48"/>
          <p:cNvSpPr>
            <a:spLocks noChangeArrowheads="1"/>
          </p:cNvSpPr>
          <p:nvPr/>
        </p:nvSpPr>
        <p:spPr bwMode="auto">
          <a:xfrm>
            <a:off x="14225884" y="3280832"/>
            <a:ext cx="304721" cy="524933"/>
          </a:xfrm>
          <a:custGeom>
            <a:avLst/>
            <a:gdLst>
              <a:gd name="T0" fmla="*/ 37231344 w 319"/>
              <a:gd name="T1" fmla="*/ 70970385 h 545"/>
              <a:gd name="T2" fmla="*/ 37231344 w 319"/>
              <a:gd name="T3" fmla="*/ 70970385 h 545"/>
              <a:gd name="T4" fmla="*/ 3723170 w 319"/>
              <a:gd name="T5" fmla="*/ 70970385 h 545"/>
              <a:gd name="T6" fmla="*/ 0 w 319"/>
              <a:gd name="T7" fmla="*/ 67186892 h 545"/>
              <a:gd name="T8" fmla="*/ 0 w 319"/>
              <a:gd name="T9" fmla="*/ 3652741 h 545"/>
              <a:gd name="T10" fmla="*/ 3723170 w 319"/>
              <a:gd name="T11" fmla="*/ 0 h 545"/>
              <a:gd name="T12" fmla="*/ 37231344 w 319"/>
              <a:gd name="T13" fmla="*/ 0 h 545"/>
              <a:gd name="T14" fmla="*/ 40826240 w 319"/>
              <a:gd name="T15" fmla="*/ 3652741 h 545"/>
              <a:gd name="T16" fmla="*/ 40826240 w 319"/>
              <a:gd name="T17" fmla="*/ 67186892 h 545"/>
              <a:gd name="T18" fmla="*/ 37231344 w 319"/>
              <a:gd name="T19" fmla="*/ 70970385 h 545"/>
              <a:gd name="T20" fmla="*/ 20926574 w 319"/>
              <a:gd name="T21" fmla="*/ 67186892 h 545"/>
              <a:gd name="T22" fmla="*/ 20926574 w 319"/>
              <a:gd name="T23" fmla="*/ 67186892 h 545"/>
              <a:gd name="T24" fmla="*/ 22723843 w 319"/>
              <a:gd name="T25" fmla="*/ 64447245 h 545"/>
              <a:gd name="T26" fmla="*/ 20926574 w 319"/>
              <a:gd name="T27" fmla="*/ 62620694 h 545"/>
              <a:gd name="T28" fmla="*/ 18230671 w 319"/>
              <a:gd name="T29" fmla="*/ 64447245 h 545"/>
              <a:gd name="T30" fmla="*/ 20926574 w 319"/>
              <a:gd name="T31" fmla="*/ 67186892 h 545"/>
              <a:gd name="T32" fmla="*/ 37231344 w 319"/>
              <a:gd name="T33" fmla="*/ 7305844 h 545"/>
              <a:gd name="T34" fmla="*/ 37231344 w 319"/>
              <a:gd name="T35" fmla="*/ 7305844 h 545"/>
              <a:gd name="T36" fmla="*/ 36332709 w 319"/>
              <a:gd name="T37" fmla="*/ 7305844 h 545"/>
              <a:gd name="T38" fmla="*/ 4621805 w 319"/>
              <a:gd name="T39" fmla="*/ 7305844 h 545"/>
              <a:gd name="T40" fmla="*/ 3723170 w 319"/>
              <a:gd name="T41" fmla="*/ 7305844 h 545"/>
              <a:gd name="T42" fmla="*/ 3723170 w 319"/>
              <a:gd name="T43" fmla="*/ 58967953 h 545"/>
              <a:gd name="T44" fmla="*/ 4621805 w 319"/>
              <a:gd name="T45" fmla="*/ 58967953 h 545"/>
              <a:gd name="T46" fmla="*/ 36332709 w 319"/>
              <a:gd name="T47" fmla="*/ 58967953 h 545"/>
              <a:gd name="T48" fmla="*/ 37231344 w 319"/>
              <a:gd name="T49" fmla="*/ 58967953 h 545"/>
              <a:gd name="T50" fmla="*/ 37231344 w 319"/>
              <a:gd name="T51" fmla="*/ 7305844 h 54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19" h="545">
                <a:moveTo>
                  <a:pt x="290" y="544"/>
                </a:moveTo>
                <a:lnTo>
                  <a:pt x="290" y="544"/>
                </a:lnTo>
                <a:cubicBezTo>
                  <a:pt x="29" y="544"/>
                  <a:pt x="29" y="544"/>
                  <a:pt x="29" y="544"/>
                </a:cubicBezTo>
                <a:cubicBezTo>
                  <a:pt x="15" y="544"/>
                  <a:pt x="0" y="530"/>
                  <a:pt x="0" y="515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15" y="0"/>
                  <a:pt x="29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311" y="0"/>
                  <a:pt x="318" y="7"/>
                  <a:pt x="318" y="28"/>
                </a:cubicBezTo>
                <a:cubicBezTo>
                  <a:pt x="318" y="515"/>
                  <a:pt x="318" y="515"/>
                  <a:pt x="318" y="515"/>
                </a:cubicBezTo>
                <a:cubicBezTo>
                  <a:pt x="318" y="530"/>
                  <a:pt x="311" y="544"/>
                  <a:pt x="290" y="544"/>
                </a:cubicBezTo>
                <a:close/>
                <a:moveTo>
                  <a:pt x="163" y="515"/>
                </a:moveTo>
                <a:lnTo>
                  <a:pt x="163" y="515"/>
                </a:lnTo>
                <a:cubicBezTo>
                  <a:pt x="170" y="515"/>
                  <a:pt x="177" y="508"/>
                  <a:pt x="177" y="494"/>
                </a:cubicBezTo>
                <a:cubicBezTo>
                  <a:pt x="177" y="487"/>
                  <a:pt x="170" y="480"/>
                  <a:pt x="163" y="480"/>
                </a:cubicBezTo>
                <a:cubicBezTo>
                  <a:pt x="149" y="480"/>
                  <a:pt x="142" y="487"/>
                  <a:pt x="142" y="494"/>
                </a:cubicBezTo>
                <a:cubicBezTo>
                  <a:pt x="142" y="508"/>
                  <a:pt x="149" y="515"/>
                  <a:pt x="163" y="515"/>
                </a:cubicBezTo>
                <a:close/>
                <a:moveTo>
                  <a:pt x="290" y="56"/>
                </a:moveTo>
                <a:lnTo>
                  <a:pt x="290" y="56"/>
                </a:lnTo>
                <a:cubicBezTo>
                  <a:pt x="283" y="56"/>
                  <a:pt x="283" y="56"/>
                  <a:pt x="283" y="56"/>
                </a:cubicBezTo>
                <a:cubicBezTo>
                  <a:pt x="36" y="56"/>
                  <a:pt x="36" y="56"/>
                  <a:pt x="36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9" y="452"/>
                  <a:pt x="29" y="452"/>
                  <a:pt x="29" y="452"/>
                </a:cubicBezTo>
                <a:cubicBezTo>
                  <a:pt x="36" y="452"/>
                  <a:pt x="36" y="452"/>
                  <a:pt x="36" y="452"/>
                </a:cubicBezTo>
                <a:cubicBezTo>
                  <a:pt x="283" y="452"/>
                  <a:pt x="283" y="452"/>
                  <a:pt x="283" y="452"/>
                </a:cubicBezTo>
                <a:cubicBezTo>
                  <a:pt x="290" y="452"/>
                  <a:pt x="290" y="452"/>
                  <a:pt x="290" y="452"/>
                </a:cubicBezTo>
                <a:lnTo>
                  <a:pt x="290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34" name="Freeform 49"/>
          <p:cNvSpPr>
            <a:spLocks noChangeArrowheads="1"/>
          </p:cNvSpPr>
          <p:nvPr/>
        </p:nvSpPr>
        <p:spPr bwMode="auto">
          <a:xfrm>
            <a:off x="13282857" y="9389530"/>
            <a:ext cx="435921" cy="474133"/>
          </a:xfrm>
          <a:custGeom>
            <a:avLst/>
            <a:gdLst>
              <a:gd name="T0" fmla="*/ 58890669 w 453"/>
              <a:gd name="T1" fmla="*/ 31867782 h 496"/>
              <a:gd name="T2" fmla="*/ 58890669 w 453"/>
              <a:gd name="T3" fmla="*/ 31867782 h 496"/>
              <a:gd name="T4" fmla="*/ 57066759 w 453"/>
              <a:gd name="T5" fmla="*/ 34566327 h 496"/>
              <a:gd name="T6" fmla="*/ 57066759 w 453"/>
              <a:gd name="T7" fmla="*/ 34566327 h 496"/>
              <a:gd name="T8" fmla="*/ 45080137 w 453"/>
              <a:gd name="T9" fmla="*/ 45488840 h 496"/>
              <a:gd name="T10" fmla="*/ 45080137 w 453"/>
              <a:gd name="T11" fmla="*/ 45488840 h 496"/>
              <a:gd name="T12" fmla="*/ 42344092 w 453"/>
              <a:gd name="T13" fmla="*/ 46388235 h 496"/>
              <a:gd name="T14" fmla="*/ 38695911 w 453"/>
              <a:gd name="T15" fmla="*/ 42790294 h 496"/>
              <a:gd name="T16" fmla="*/ 40519821 w 453"/>
              <a:gd name="T17" fmla="*/ 39963059 h 496"/>
              <a:gd name="T18" fmla="*/ 40519821 w 453"/>
              <a:gd name="T19" fmla="*/ 39963059 h 496"/>
              <a:gd name="T20" fmla="*/ 45080137 w 453"/>
              <a:gd name="T21" fmla="*/ 35465723 h 496"/>
              <a:gd name="T22" fmla="*/ 23061108 w 453"/>
              <a:gd name="T23" fmla="*/ 35465723 h 496"/>
              <a:gd name="T24" fmla="*/ 23061108 w 453"/>
              <a:gd name="T25" fmla="*/ 35465723 h 496"/>
              <a:gd name="T26" fmla="*/ 19282622 w 453"/>
              <a:gd name="T27" fmla="*/ 31867782 h 496"/>
              <a:gd name="T28" fmla="*/ 23061108 w 453"/>
              <a:gd name="T29" fmla="*/ 28269842 h 496"/>
              <a:gd name="T30" fmla="*/ 23061108 w 453"/>
              <a:gd name="T31" fmla="*/ 28269842 h 496"/>
              <a:gd name="T32" fmla="*/ 45080137 w 453"/>
              <a:gd name="T33" fmla="*/ 28269842 h 496"/>
              <a:gd name="T34" fmla="*/ 40519821 w 453"/>
              <a:gd name="T35" fmla="*/ 23643815 h 496"/>
              <a:gd name="T36" fmla="*/ 40519821 w 453"/>
              <a:gd name="T37" fmla="*/ 23643815 h 496"/>
              <a:gd name="T38" fmla="*/ 38695911 w 453"/>
              <a:gd name="T39" fmla="*/ 20945270 h 496"/>
              <a:gd name="T40" fmla="*/ 42344092 w 453"/>
              <a:gd name="T41" fmla="*/ 17347329 h 496"/>
              <a:gd name="T42" fmla="*/ 45080137 w 453"/>
              <a:gd name="T43" fmla="*/ 18246725 h 496"/>
              <a:gd name="T44" fmla="*/ 45080137 w 453"/>
              <a:gd name="T45" fmla="*/ 18246725 h 496"/>
              <a:gd name="T46" fmla="*/ 57066759 w 453"/>
              <a:gd name="T47" fmla="*/ 29169237 h 496"/>
              <a:gd name="T48" fmla="*/ 57066759 w 453"/>
              <a:gd name="T49" fmla="*/ 29169237 h 496"/>
              <a:gd name="T50" fmla="*/ 58890669 w 453"/>
              <a:gd name="T51" fmla="*/ 31867782 h 496"/>
              <a:gd name="T52" fmla="*/ 22148973 w 453"/>
              <a:gd name="T53" fmla="*/ 7324571 h 496"/>
              <a:gd name="T54" fmla="*/ 22148973 w 453"/>
              <a:gd name="T55" fmla="*/ 7324571 h 496"/>
              <a:gd name="T56" fmla="*/ 7296362 w 453"/>
              <a:gd name="T57" fmla="*/ 7324571 h 496"/>
              <a:gd name="T58" fmla="*/ 7296362 w 453"/>
              <a:gd name="T59" fmla="*/ 56410993 h 496"/>
              <a:gd name="T60" fmla="*/ 22148973 w 453"/>
              <a:gd name="T61" fmla="*/ 56410993 h 496"/>
              <a:gd name="T62" fmla="*/ 25797154 w 453"/>
              <a:gd name="T63" fmla="*/ 60008934 h 496"/>
              <a:gd name="T64" fmla="*/ 22148973 w 453"/>
              <a:gd name="T65" fmla="*/ 63607233 h 496"/>
              <a:gd name="T66" fmla="*/ 3648181 w 453"/>
              <a:gd name="T67" fmla="*/ 63607233 h 496"/>
              <a:gd name="T68" fmla="*/ 0 w 453"/>
              <a:gd name="T69" fmla="*/ 60008934 h 496"/>
              <a:gd name="T70" fmla="*/ 0 w 453"/>
              <a:gd name="T71" fmla="*/ 3726631 h 496"/>
              <a:gd name="T72" fmla="*/ 3648181 w 453"/>
              <a:gd name="T73" fmla="*/ 0 h 496"/>
              <a:gd name="T74" fmla="*/ 22148973 w 453"/>
              <a:gd name="T75" fmla="*/ 0 h 496"/>
              <a:gd name="T76" fmla="*/ 25797154 w 453"/>
              <a:gd name="T77" fmla="*/ 3726631 h 496"/>
              <a:gd name="T78" fmla="*/ 22148973 w 453"/>
              <a:gd name="T79" fmla="*/ 7324571 h 49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53" h="496">
                <a:moveTo>
                  <a:pt x="452" y="248"/>
                </a:moveTo>
                <a:lnTo>
                  <a:pt x="452" y="248"/>
                </a:lnTo>
                <a:cubicBezTo>
                  <a:pt x="452" y="255"/>
                  <a:pt x="445" y="262"/>
                  <a:pt x="438" y="269"/>
                </a:cubicBezTo>
                <a:cubicBezTo>
                  <a:pt x="346" y="354"/>
                  <a:pt x="346" y="354"/>
                  <a:pt x="346" y="354"/>
                </a:cubicBezTo>
                <a:cubicBezTo>
                  <a:pt x="339" y="361"/>
                  <a:pt x="332" y="361"/>
                  <a:pt x="325" y="361"/>
                </a:cubicBezTo>
                <a:cubicBezTo>
                  <a:pt x="311" y="361"/>
                  <a:pt x="297" y="347"/>
                  <a:pt x="297" y="333"/>
                </a:cubicBezTo>
                <a:cubicBezTo>
                  <a:pt x="297" y="326"/>
                  <a:pt x="304" y="319"/>
                  <a:pt x="311" y="311"/>
                </a:cubicBezTo>
                <a:cubicBezTo>
                  <a:pt x="346" y="276"/>
                  <a:pt x="346" y="276"/>
                  <a:pt x="346" y="276"/>
                </a:cubicBezTo>
                <a:cubicBezTo>
                  <a:pt x="177" y="276"/>
                  <a:pt x="177" y="276"/>
                  <a:pt x="177" y="276"/>
                </a:cubicBezTo>
                <a:cubicBezTo>
                  <a:pt x="163" y="276"/>
                  <a:pt x="148" y="262"/>
                  <a:pt x="148" y="248"/>
                </a:cubicBezTo>
                <a:cubicBezTo>
                  <a:pt x="148" y="234"/>
                  <a:pt x="163" y="220"/>
                  <a:pt x="177" y="220"/>
                </a:cubicBezTo>
                <a:cubicBezTo>
                  <a:pt x="346" y="220"/>
                  <a:pt x="346" y="220"/>
                  <a:pt x="346" y="220"/>
                </a:cubicBezTo>
                <a:cubicBezTo>
                  <a:pt x="311" y="184"/>
                  <a:pt x="311" y="184"/>
                  <a:pt x="311" y="184"/>
                </a:cubicBezTo>
                <a:cubicBezTo>
                  <a:pt x="304" y="177"/>
                  <a:pt x="297" y="170"/>
                  <a:pt x="297" y="163"/>
                </a:cubicBezTo>
                <a:cubicBezTo>
                  <a:pt x="297" y="149"/>
                  <a:pt x="311" y="135"/>
                  <a:pt x="325" y="135"/>
                </a:cubicBezTo>
                <a:cubicBezTo>
                  <a:pt x="332" y="135"/>
                  <a:pt x="339" y="135"/>
                  <a:pt x="346" y="142"/>
                </a:cubicBezTo>
                <a:cubicBezTo>
                  <a:pt x="438" y="227"/>
                  <a:pt x="438" y="227"/>
                  <a:pt x="438" y="227"/>
                </a:cubicBezTo>
                <a:cubicBezTo>
                  <a:pt x="445" y="234"/>
                  <a:pt x="452" y="241"/>
                  <a:pt x="452" y="248"/>
                </a:cubicBezTo>
                <a:close/>
                <a:moveTo>
                  <a:pt x="170" y="57"/>
                </a:moveTo>
                <a:lnTo>
                  <a:pt x="170" y="57"/>
                </a:lnTo>
                <a:cubicBezTo>
                  <a:pt x="56" y="57"/>
                  <a:pt x="56" y="57"/>
                  <a:pt x="56" y="57"/>
                </a:cubicBezTo>
                <a:cubicBezTo>
                  <a:pt x="56" y="439"/>
                  <a:pt x="56" y="439"/>
                  <a:pt x="56" y="439"/>
                </a:cubicBezTo>
                <a:cubicBezTo>
                  <a:pt x="170" y="439"/>
                  <a:pt x="170" y="439"/>
                  <a:pt x="170" y="439"/>
                </a:cubicBezTo>
                <a:cubicBezTo>
                  <a:pt x="184" y="439"/>
                  <a:pt x="198" y="446"/>
                  <a:pt x="198" y="467"/>
                </a:cubicBezTo>
                <a:cubicBezTo>
                  <a:pt x="198" y="481"/>
                  <a:pt x="184" y="495"/>
                  <a:pt x="170" y="495"/>
                </a:cubicBezTo>
                <a:cubicBezTo>
                  <a:pt x="28" y="495"/>
                  <a:pt x="28" y="495"/>
                  <a:pt x="28" y="495"/>
                </a:cubicBezTo>
                <a:cubicBezTo>
                  <a:pt x="7" y="495"/>
                  <a:pt x="0" y="481"/>
                  <a:pt x="0" y="46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7" y="0"/>
                  <a:pt x="28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84" y="0"/>
                  <a:pt x="198" y="15"/>
                  <a:pt x="198" y="29"/>
                </a:cubicBezTo>
                <a:cubicBezTo>
                  <a:pt x="198" y="50"/>
                  <a:pt x="184" y="57"/>
                  <a:pt x="170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35" name="Freeform 50"/>
          <p:cNvSpPr>
            <a:spLocks noChangeArrowheads="1"/>
          </p:cNvSpPr>
          <p:nvPr/>
        </p:nvSpPr>
        <p:spPr bwMode="auto">
          <a:xfrm>
            <a:off x="12254427" y="9389530"/>
            <a:ext cx="435918" cy="474133"/>
          </a:xfrm>
          <a:custGeom>
            <a:avLst/>
            <a:gdLst>
              <a:gd name="T0" fmla="*/ 58889948 w 453"/>
              <a:gd name="T1" fmla="*/ 31867782 h 496"/>
              <a:gd name="T2" fmla="*/ 58889948 w 453"/>
              <a:gd name="T3" fmla="*/ 31867782 h 496"/>
              <a:gd name="T4" fmla="*/ 58889948 w 453"/>
              <a:gd name="T5" fmla="*/ 60008934 h 496"/>
              <a:gd name="T6" fmla="*/ 55241789 w 453"/>
              <a:gd name="T7" fmla="*/ 63607233 h 496"/>
              <a:gd name="T8" fmla="*/ 36741110 w 453"/>
              <a:gd name="T9" fmla="*/ 63607233 h 496"/>
              <a:gd name="T10" fmla="*/ 33092952 w 453"/>
              <a:gd name="T11" fmla="*/ 60008934 h 496"/>
              <a:gd name="T12" fmla="*/ 36741110 w 453"/>
              <a:gd name="T13" fmla="*/ 56410993 h 496"/>
              <a:gd name="T14" fmla="*/ 51463687 w 453"/>
              <a:gd name="T15" fmla="*/ 56410993 h 496"/>
              <a:gd name="T16" fmla="*/ 51463687 w 453"/>
              <a:gd name="T17" fmla="*/ 7324571 h 496"/>
              <a:gd name="T18" fmla="*/ 36741110 w 453"/>
              <a:gd name="T19" fmla="*/ 7324571 h 496"/>
              <a:gd name="T20" fmla="*/ 33092952 w 453"/>
              <a:gd name="T21" fmla="*/ 3726631 h 496"/>
              <a:gd name="T22" fmla="*/ 36741110 w 453"/>
              <a:gd name="T23" fmla="*/ 0 h 496"/>
              <a:gd name="T24" fmla="*/ 55241789 w 453"/>
              <a:gd name="T25" fmla="*/ 0 h 496"/>
              <a:gd name="T26" fmla="*/ 58889948 w 453"/>
              <a:gd name="T27" fmla="*/ 3726631 h 496"/>
              <a:gd name="T28" fmla="*/ 58889948 w 453"/>
              <a:gd name="T29" fmla="*/ 31867782 h 496"/>
              <a:gd name="T30" fmla="*/ 37653240 w 453"/>
              <a:gd name="T31" fmla="*/ 29169237 h 496"/>
              <a:gd name="T32" fmla="*/ 37653240 w 453"/>
              <a:gd name="T33" fmla="*/ 29169237 h 496"/>
              <a:gd name="T34" fmla="*/ 38565009 w 453"/>
              <a:gd name="T35" fmla="*/ 31867782 h 496"/>
              <a:gd name="T36" fmla="*/ 37653240 w 453"/>
              <a:gd name="T37" fmla="*/ 34566327 h 496"/>
              <a:gd name="T38" fmla="*/ 37653240 w 453"/>
              <a:gd name="T39" fmla="*/ 34566327 h 496"/>
              <a:gd name="T40" fmla="*/ 25796996 w 453"/>
              <a:gd name="T41" fmla="*/ 45488840 h 496"/>
              <a:gd name="T42" fmla="*/ 25796996 w 453"/>
              <a:gd name="T43" fmla="*/ 45488840 h 496"/>
              <a:gd name="T44" fmla="*/ 22930663 w 453"/>
              <a:gd name="T45" fmla="*/ 46388235 h 496"/>
              <a:gd name="T46" fmla="*/ 19282505 w 453"/>
              <a:gd name="T47" fmla="*/ 42790294 h 496"/>
              <a:gd name="T48" fmla="*/ 20194634 w 453"/>
              <a:gd name="T49" fmla="*/ 39963059 h 496"/>
              <a:gd name="T50" fmla="*/ 20194634 w 453"/>
              <a:gd name="T51" fmla="*/ 39963059 h 496"/>
              <a:gd name="T52" fmla="*/ 25796996 w 453"/>
              <a:gd name="T53" fmla="*/ 35465723 h 496"/>
              <a:gd name="T54" fmla="*/ 3648158 w 453"/>
              <a:gd name="T55" fmla="*/ 35465723 h 496"/>
              <a:gd name="T56" fmla="*/ 3648158 w 453"/>
              <a:gd name="T57" fmla="*/ 35465723 h 496"/>
              <a:gd name="T58" fmla="*/ 0 w 453"/>
              <a:gd name="T59" fmla="*/ 31867782 h 496"/>
              <a:gd name="T60" fmla="*/ 3648158 w 453"/>
              <a:gd name="T61" fmla="*/ 28269842 h 496"/>
              <a:gd name="T62" fmla="*/ 3648158 w 453"/>
              <a:gd name="T63" fmla="*/ 28269842 h 496"/>
              <a:gd name="T64" fmla="*/ 25796996 w 453"/>
              <a:gd name="T65" fmla="*/ 28269842 h 496"/>
              <a:gd name="T66" fmla="*/ 20194634 w 453"/>
              <a:gd name="T67" fmla="*/ 23643815 h 496"/>
              <a:gd name="T68" fmla="*/ 20194634 w 453"/>
              <a:gd name="T69" fmla="*/ 23643815 h 496"/>
              <a:gd name="T70" fmla="*/ 19282505 w 453"/>
              <a:gd name="T71" fmla="*/ 20945270 h 496"/>
              <a:gd name="T72" fmla="*/ 22930663 w 453"/>
              <a:gd name="T73" fmla="*/ 17347329 h 496"/>
              <a:gd name="T74" fmla="*/ 25796996 w 453"/>
              <a:gd name="T75" fmla="*/ 18246725 h 496"/>
              <a:gd name="T76" fmla="*/ 25796996 w 453"/>
              <a:gd name="T77" fmla="*/ 18246725 h 496"/>
              <a:gd name="T78" fmla="*/ 37653240 w 453"/>
              <a:gd name="T79" fmla="*/ 29169237 h 49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53" h="496">
                <a:moveTo>
                  <a:pt x="452" y="248"/>
                </a:moveTo>
                <a:lnTo>
                  <a:pt x="452" y="248"/>
                </a:lnTo>
                <a:cubicBezTo>
                  <a:pt x="452" y="467"/>
                  <a:pt x="452" y="467"/>
                  <a:pt x="452" y="467"/>
                </a:cubicBezTo>
                <a:cubicBezTo>
                  <a:pt x="452" y="481"/>
                  <a:pt x="438" y="495"/>
                  <a:pt x="424" y="495"/>
                </a:cubicBezTo>
                <a:cubicBezTo>
                  <a:pt x="282" y="495"/>
                  <a:pt x="282" y="495"/>
                  <a:pt x="282" y="495"/>
                </a:cubicBezTo>
                <a:cubicBezTo>
                  <a:pt x="261" y="495"/>
                  <a:pt x="254" y="481"/>
                  <a:pt x="254" y="467"/>
                </a:cubicBezTo>
                <a:cubicBezTo>
                  <a:pt x="254" y="446"/>
                  <a:pt x="261" y="439"/>
                  <a:pt x="282" y="439"/>
                </a:cubicBezTo>
                <a:cubicBezTo>
                  <a:pt x="395" y="439"/>
                  <a:pt x="395" y="439"/>
                  <a:pt x="395" y="439"/>
                </a:cubicBezTo>
                <a:cubicBezTo>
                  <a:pt x="395" y="57"/>
                  <a:pt x="395" y="57"/>
                  <a:pt x="395" y="57"/>
                </a:cubicBezTo>
                <a:cubicBezTo>
                  <a:pt x="282" y="57"/>
                  <a:pt x="282" y="57"/>
                  <a:pt x="282" y="57"/>
                </a:cubicBezTo>
                <a:cubicBezTo>
                  <a:pt x="261" y="57"/>
                  <a:pt x="254" y="43"/>
                  <a:pt x="254" y="29"/>
                </a:cubicBezTo>
                <a:cubicBezTo>
                  <a:pt x="254" y="15"/>
                  <a:pt x="261" y="0"/>
                  <a:pt x="28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8" y="0"/>
                  <a:pt x="452" y="15"/>
                  <a:pt x="452" y="29"/>
                </a:cubicBezTo>
                <a:cubicBezTo>
                  <a:pt x="452" y="248"/>
                  <a:pt x="452" y="248"/>
                  <a:pt x="452" y="248"/>
                </a:cubicBezTo>
                <a:close/>
                <a:moveTo>
                  <a:pt x="289" y="227"/>
                </a:moveTo>
                <a:lnTo>
                  <a:pt x="289" y="227"/>
                </a:lnTo>
                <a:cubicBezTo>
                  <a:pt x="296" y="234"/>
                  <a:pt x="296" y="241"/>
                  <a:pt x="296" y="248"/>
                </a:cubicBezTo>
                <a:cubicBezTo>
                  <a:pt x="296" y="255"/>
                  <a:pt x="296" y="262"/>
                  <a:pt x="289" y="269"/>
                </a:cubicBezTo>
                <a:cubicBezTo>
                  <a:pt x="198" y="354"/>
                  <a:pt x="198" y="354"/>
                  <a:pt x="198" y="354"/>
                </a:cubicBezTo>
                <a:cubicBezTo>
                  <a:pt x="191" y="361"/>
                  <a:pt x="183" y="361"/>
                  <a:pt x="176" y="361"/>
                </a:cubicBezTo>
                <a:cubicBezTo>
                  <a:pt x="162" y="361"/>
                  <a:pt x="148" y="347"/>
                  <a:pt x="148" y="333"/>
                </a:cubicBezTo>
                <a:cubicBezTo>
                  <a:pt x="148" y="326"/>
                  <a:pt x="155" y="319"/>
                  <a:pt x="155" y="311"/>
                </a:cubicBezTo>
                <a:cubicBezTo>
                  <a:pt x="198" y="276"/>
                  <a:pt x="198" y="276"/>
                  <a:pt x="198" y="276"/>
                </a:cubicBezTo>
                <a:cubicBezTo>
                  <a:pt x="28" y="276"/>
                  <a:pt x="28" y="276"/>
                  <a:pt x="28" y="276"/>
                </a:cubicBezTo>
                <a:cubicBezTo>
                  <a:pt x="7" y="276"/>
                  <a:pt x="0" y="262"/>
                  <a:pt x="0" y="248"/>
                </a:cubicBezTo>
                <a:cubicBezTo>
                  <a:pt x="0" y="234"/>
                  <a:pt x="7" y="220"/>
                  <a:pt x="28" y="220"/>
                </a:cubicBezTo>
                <a:cubicBezTo>
                  <a:pt x="198" y="220"/>
                  <a:pt x="198" y="220"/>
                  <a:pt x="198" y="220"/>
                </a:cubicBezTo>
                <a:cubicBezTo>
                  <a:pt x="155" y="184"/>
                  <a:pt x="155" y="184"/>
                  <a:pt x="155" y="184"/>
                </a:cubicBezTo>
                <a:cubicBezTo>
                  <a:pt x="155" y="177"/>
                  <a:pt x="148" y="170"/>
                  <a:pt x="148" y="163"/>
                </a:cubicBezTo>
                <a:cubicBezTo>
                  <a:pt x="148" y="149"/>
                  <a:pt x="162" y="135"/>
                  <a:pt x="176" y="135"/>
                </a:cubicBezTo>
                <a:cubicBezTo>
                  <a:pt x="183" y="135"/>
                  <a:pt x="191" y="135"/>
                  <a:pt x="198" y="142"/>
                </a:cubicBezTo>
                <a:cubicBezTo>
                  <a:pt x="289" y="227"/>
                  <a:pt x="289" y="227"/>
                  <a:pt x="289" y="2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36" name="Freeform 51"/>
          <p:cNvSpPr>
            <a:spLocks noChangeArrowheads="1"/>
          </p:cNvSpPr>
          <p:nvPr/>
        </p:nvSpPr>
        <p:spPr bwMode="auto">
          <a:xfrm>
            <a:off x="11225994" y="9410698"/>
            <a:ext cx="469779" cy="436032"/>
          </a:xfrm>
          <a:custGeom>
            <a:avLst/>
            <a:gdLst>
              <a:gd name="T0" fmla="*/ 59733324 w 489"/>
              <a:gd name="T1" fmla="*/ 58889948 h 453"/>
              <a:gd name="T2" fmla="*/ 59733324 w 489"/>
              <a:gd name="T3" fmla="*/ 58889948 h 453"/>
              <a:gd name="T4" fmla="*/ 3765697 w 489"/>
              <a:gd name="T5" fmla="*/ 58889948 h 453"/>
              <a:gd name="T6" fmla="*/ 0 w 489"/>
              <a:gd name="T7" fmla="*/ 55241789 h 453"/>
              <a:gd name="T8" fmla="*/ 0 w 489"/>
              <a:gd name="T9" fmla="*/ 36741110 h 453"/>
              <a:gd name="T10" fmla="*/ 3765697 w 489"/>
              <a:gd name="T11" fmla="*/ 33092952 h 453"/>
              <a:gd name="T12" fmla="*/ 7401667 w 489"/>
              <a:gd name="T13" fmla="*/ 36741110 h 453"/>
              <a:gd name="T14" fmla="*/ 7401667 w 489"/>
              <a:gd name="T15" fmla="*/ 51593992 h 453"/>
              <a:gd name="T16" fmla="*/ 55967267 w 489"/>
              <a:gd name="T17" fmla="*/ 51593992 h 453"/>
              <a:gd name="T18" fmla="*/ 55967267 w 489"/>
              <a:gd name="T19" fmla="*/ 36741110 h 453"/>
              <a:gd name="T20" fmla="*/ 59733324 w 489"/>
              <a:gd name="T21" fmla="*/ 33092952 h 453"/>
              <a:gd name="T22" fmla="*/ 63369294 w 489"/>
              <a:gd name="T23" fmla="*/ 36741110 h 453"/>
              <a:gd name="T24" fmla="*/ 63369294 w 489"/>
              <a:gd name="T25" fmla="*/ 55241789 h 453"/>
              <a:gd name="T26" fmla="*/ 59733324 w 489"/>
              <a:gd name="T27" fmla="*/ 58889948 h 453"/>
              <a:gd name="T28" fmla="*/ 43241733 w 489"/>
              <a:gd name="T29" fmla="*/ 19282505 h 453"/>
              <a:gd name="T30" fmla="*/ 43241733 w 489"/>
              <a:gd name="T31" fmla="*/ 19282505 h 453"/>
              <a:gd name="T32" fmla="*/ 40384848 w 489"/>
              <a:gd name="T33" fmla="*/ 18370375 h 453"/>
              <a:gd name="T34" fmla="*/ 40384848 w 489"/>
              <a:gd name="T35" fmla="*/ 18370375 h 453"/>
              <a:gd name="T36" fmla="*/ 35840067 w 489"/>
              <a:gd name="T37" fmla="*/ 12898317 h 453"/>
              <a:gd name="T38" fmla="*/ 35840067 w 489"/>
              <a:gd name="T39" fmla="*/ 35828980 h 453"/>
              <a:gd name="T40" fmla="*/ 35840067 w 489"/>
              <a:gd name="T41" fmla="*/ 35828980 h 453"/>
              <a:gd name="T42" fmla="*/ 32204097 w 489"/>
              <a:gd name="T43" fmla="*/ 39607443 h 453"/>
              <a:gd name="T44" fmla="*/ 28568127 w 489"/>
              <a:gd name="T45" fmla="*/ 35828980 h 453"/>
              <a:gd name="T46" fmla="*/ 28568127 w 489"/>
              <a:gd name="T47" fmla="*/ 35828980 h 453"/>
              <a:gd name="T48" fmla="*/ 28568127 w 489"/>
              <a:gd name="T49" fmla="*/ 12898317 h 453"/>
              <a:gd name="T50" fmla="*/ 23893258 w 489"/>
              <a:gd name="T51" fmla="*/ 18370375 h 453"/>
              <a:gd name="T52" fmla="*/ 23893258 w 489"/>
              <a:gd name="T53" fmla="*/ 18370375 h 453"/>
              <a:gd name="T54" fmla="*/ 21166461 w 489"/>
              <a:gd name="T55" fmla="*/ 19282505 h 453"/>
              <a:gd name="T56" fmla="*/ 17530491 w 489"/>
              <a:gd name="T57" fmla="*/ 15634346 h 453"/>
              <a:gd name="T58" fmla="*/ 18439303 w 489"/>
              <a:gd name="T59" fmla="*/ 13810447 h 453"/>
              <a:gd name="T60" fmla="*/ 18439303 w 489"/>
              <a:gd name="T61" fmla="*/ 13810447 h 453"/>
              <a:gd name="T62" fmla="*/ 29476939 w 489"/>
              <a:gd name="T63" fmla="*/ 912130 h 453"/>
              <a:gd name="T64" fmla="*/ 29476939 w 489"/>
              <a:gd name="T65" fmla="*/ 912130 h 453"/>
              <a:gd name="T66" fmla="*/ 32204097 w 489"/>
              <a:gd name="T67" fmla="*/ 0 h 453"/>
              <a:gd name="T68" fmla="*/ 34930894 w 489"/>
              <a:gd name="T69" fmla="*/ 912130 h 453"/>
              <a:gd name="T70" fmla="*/ 34930894 w 489"/>
              <a:gd name="T71" fmla="*/ 912130 h 453"/>
              <a:gd name="T72" fmla="*/ 45968530 w 489"/>
              <a:gd name="T73" fmla="*/ 13810447 h 453"/>
              <a:gd name="T74" fmla="*/ 45968530 w 489"/>
              <a:gd name="T75" fmla="*/ 13810447 h 453"/>
              <a:gd name="T76" fmla="*/ 46877703 w 489"/>
              <a:gd name="T77" fmla="*/ 15634346 h 453"/>
              <a:gd name="T78" fmla="*/ 43241733 w 489"/>
              <a:gd name="T79" fmla="*/ 19282505 h 45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89" h="453">
                <a:moveTo>
                  <a:pt x="460" y="452"/>
                </a:moveTo>
                <a:lnTo>
                  <a:pt x="460" y="452"/>
                </a:lnTo>
                <a:cubicBezTo>
                  <a:pt x="29" y="452"/>
                  <a:pt x="29" y="452"/>
                  <a:pt x="29" y="452"/>
                </a:cubicBezTo>
                <a:cubicBezTo>
                  <a:pt x="15" y="452"/>
                  <a:pt x="0" y="438"/>
                  <a:pt x="0" y="424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68"/>
                  <a:pt x="15" y="254"/>
                  <a:pt x="29" y="254"/>
                </a:cubicBezTo>
                <a:cubicBezTo>
                  <a:pt x="43" y="254"/>
                  <a:pt x="57" y="268"/>
                  <a:pt x="57" y="282"/>
                </a:cubicBezTo>
                <a:cubicBezTo>
                  <a:pt x="57" y="396"/>
                  <a:pt x="57" y="396"/>
                  <a:pt x="57" y="396"/>
                </a:cubicBezTo>
                <a:cubicBezTo>
                  <a:pt x="431" y="396"/>
                  <a:pt x="431" y="396"/>
                  <a:pt x="431" y="396"/>
                </a:cubicBezTo>
                <a:cubicBezTo>
                  <a:pt x="431" y="282"/>
                  <a:pt x="431" y="282"/>
                  <a:pt x="431" y="282"/>
                </a:cubicBezTo>
                <a:cubicBezTo>
                  <a:pt x="431" y="268"/>
                  <a:pt x="446" y="254"/>
                  <a:pt x="460" y="254"/>
                </a:cubicBezTo>
                <a:cubicBezTo>
                  <a:pt x="481" y="254"/>
                  <a:pt x="488" y="268"/>
                  <a:pt x="488" y="282"/>
                </a:cubicBezTo>
                <a:cubicBezTo>
                  <a:pt x="488" y="424"/>
                  <a:pt x="488" y="424"/>
                  <a:pt x="488" y="424"/>
                </a:cubicBezTo>
                <a:cubicBezTo>
                  <a:pt x="488" y="438"/>
                  <a:pt x="481" y="452"/>
                  <a:pt x="460" y="452"/>
                </a:cubicBezTo>
                <a:close/>
                <a:moveTo>
                  <a:pt x="333" y="148"/>
                </a:moveTo>
                <a:lnTo>
                  <a:pt x="333" y="148"/>
                </a:lnTo>
                <a:cubicBezTo>
                  <a:pt x="318" y="148"/>
                  <a:pt x="311" y="148"/>
                  <a:pt x="311" y="141"/>
                </a:cubicBezTo>
                <a:cubicBezTo>
                  <a:pt x="276" y="99"/>
                  <a:pt x="276" y="99"/>
                  <a:pt x="276" y="99"/>
                </a:cubicBezTo>
                <a:cubicBezTo>
                  <a:pt x="276" y="275"/>
                  <a:pt x="276" y="275"/>
                  <a:pt x="276" y="275"/>
                </a:cubicBezTo>
                <a:cubicBezTo>
                  <a:pt x="276" y="289"/>
                  <a:pt x="262" y="304"/>
                  <a:pt x="248" y="304"/>
                </a:cubicBezTo>
                <a:cubicBezTo>
                  <a:pt x="227" y="304"/>
                  <a:pt x="220" y="289"/>
                  <a:pt x="220" y="275"/>
                </a:cubicBezTo>
                <a:cubicBezTo>
                  <a:pt x="220" y="99"/>
                  <a:pt x="220" y="99"/>
                  <a:pt x="220" y="99"/>
                </a:cubicBezTo>
                <a:cubicBezTo>
                  <a:pt x="184" y="141"/>
                  <a:pt x="184" y="141"/>
                  <a:pt x="184" y="141"/>
                </a:cubicBezTo>
                <a:cubicBezTo>
                  <a:pt x="177" y="148"/>
                  <a:pt x="170" y="148"/>
                  <a:pt x="163" y="148"/>
                </a:cubicBezTo>
                <a:cubicBezTo>
                  <a:pt x="142" y="148"/>
                  <a:pt x="135" y="141"/>
                  <a:pt x="135" y="120"/>
                </a:cubicBezTo>
                <a:cubicBezTo>
                  <a:pt x="135" y="113"/>
                  <a:pt x="135" y="106"/>
                  <a:pt x="142" y="106"/>
                </a:cubicBezTo>
                <a:cubicBezTo>
                  <a:pt x="227" y="7"/>
                  <a:pt x="227" y="7"/>
                  <a:pt x="227" y="7"/>
                </a:cubicBezTo>
                <a:cubicBezTo>
                  <a:pt x="227" y="7"/>
                  <a:pt x="234" y="0"/>
                  <a:pt x="248" y="0"/>
                </a:cubicBezTo>
                <a:cubicBezTo>
                  <a:pt x="255" y="0"/>
                  <a:pt x="262" y="7"/>
                  <a:pt x="269" y="7"/>
                </a:cubicBezTo>
                <a:cubicBezTo>
                  <a:pt x="354" y="106"/>
                  <a:pt x="354" y="106"/>
                  <a:pt x="354" y="106"/>
                </a:cubicBezTo>
                <a:cubicBezTo>
                  <a:pt x="354" y="106"/>
                  <a:pt x="361" y="113"/>
                  <a:pt x="361" y="120"/>
                </a:cubicBezTo>
                <a:cubicBezTo>
                  <a:pt x="361" y="141"/>
                  <a:pt x="347" y="148"/>
                  <a:pt x="333" y="1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37" name="Freeform 52"/>
          <p:cNvSpPr>
            <a:spLocks noChangeArrowheads="1"/>
          </p:cNvSpPr>
          <p:nvPr/>
        </p:nvSpPr>
        <p:spPr bwMode="auto">
          <a:xfrm>
            <a:off x="10218723" y="9410698"/>
            <a:ext cx="469779" cy="436032"/>
          </a:xfrm>
          <a:custGeom>
            <a:avLst/>
            <a:gdLst>
              <a:gd name="T0" fmla="*/ 59733324 w 489"/>
              <a:gd name="T1" fmla="*/ 58889948 h 453"/>
              <a:gd name="T2" fmla="*/ 59733324 w 489"/>
              <a:gd name="T3" fmla="*/ 58889948 h 453"/>
              <a:gd name="T4" fmla="*/ 31294924 w 489"/>
              <a:gd name="T5" fmla="*/ 58889948 h 453"/>
              <a:gd name="T6" fmla="*/ 31294924 w 489"/>
              <a:gd name="T7" fmla="*/ 58889948 h 453"/>
              <a:gd name="T8" fmla="*/ 31294924 w 489"/>
              <a:gd name="T9" fmla="*/ 58889948 h 453"/>
              <a:gd name="T10" fmla="*/ 3765697 w 489"/>
              <a:gd name="T11" fmla="*/ 58889948 h 453"/>
              <a:gd name="T12" fmla="*/ 0 w 489"/>
              <a:gd name="T13" fmla="*/ 55241789 h 453"/>
              <a:gd name="T14" fmla="*/ 0 w 489"/>
              <a:gd name="T15" fmla="*/ 36741110 h 453"/>
              <a:gd name="T16" fmla="*/ 3765697 w 489"/>
              <a:gd name="T17" fmla="*/ 33092952 h 453"/>
              <a:gd name="T18" fmla="*/ 7401667 w 489"/>
              <a:gd name="T19" fmla="*/ 36741110 h 453"/>
              <a:gd name="T20" fmla="*/ 7401667 w 489"/>
              <a:gd name="T21" fmla="*/ 51593992 h 453"/>
              <a:gd name="T22" fmla="*/ 55967267 w 489"/>
              <a:gd name="T23" fmla="*/ 51593992 h 453"/>
              <a:gd name="T24" fmla="*/ 55967267 w 489"/>
              <a:gd name="T25" fmla="*/ 36741110 h 453"/>
              <a:gd name="T26" fmla="*/ 59733324 w 489"/>
              <a:gd name="T27" fmla="*/ 33092952 h 453"/>
              <a:gd name="T28" fmla="*/ 63369294 w 489"/>
              <a:gd name="T29" fmla="*/ 36741110 h 453"/>
              <a:gd name="T30" fmla="*/ 63369294 w 489"/>
              <a:gd name="T31" fmla="*/ 55241789 h 453"/>
              <a:gd name="T32" fmla="*/ 59733324 w 489"/>
              <a:gd name="T33" fmla="*/ 58889948 h 453"/>
              <a:gd name="T34" fmla="*/ 45059718 w 489"/>
              <a:gd name="T35" fmla="*/ 25796996 h 453"/>
              <a:gd name="T36" fmla="*/ 45059718 w 489"/>
              <a:gd name="T37" fmla="*/ 25796996 h 453"/>
              <a:gd name="T38" fmla="*/ 34022082 w 489"/>
              <a:gd name="T39" fmla="*/ 37653240 h 453"/>
              <a:gd name="T40" fmla="*/ 34022082 w 489"/>
              <a:gd name="T41" fmla="*/ 37653240 h 453"/>
              <a:gd name="T42" fmla="*/ 31294924 w 489"/>
              <a:gd name="T43" fmla="*/ 39607443 h 453"/>
              <a:gd name="T44" fmla="*/ 28568127 w 489"/>
              <a:gd name="T45" fmla="*/ 37653240 h 453"/>
              <a:gd name="T46" fmla="*/ 28568127 w 489"/>
              <a:gd name="T47" fmla="*/ 37653240 h 453"/>
              <a:gd name="T48" fmla="*/ 17530491 w 489"/>
              <a:gd name="T49" fmla="*/ 25796996 h 453"/>
              <a:gd name="T50" fmla="*/ 17530491 w 489"/>
              <a:gd name="T51" fmla="*/ 25796996 h 453"/>
              <a:gd name="T52" fmla="*/ 16491591 w 489"/>
              <a:gd name="T53" fmla="*/ 22930663 h 453"/>
              <a:gd name="T54" fmla="*/ 20257288 w 489"/>
              <a:gd name="T55" fmla="*/ 19282505 h 453"/>
              <a:gd name="T56" fmla="*/ 22984445 w 489"/>
              <a:gd name="T57" fmla="*/ 21106403 h 453"/>
              <a:gd name="T58" fmla="*/ 22984445 w 489"/>
              <a:gd name="T59" fmla="*/ 21106403 h 453"/>
              <a:gd name="T60" fmla="*/ 27529227 w 489"/>
              <a:gd name="T61" fmla="*/ 25796996 h 453"/>
              <a:gd name="T62" fmla="*/ 27529227 w 489"/>
              <a:gd name="T63" fmla="*/ 3648158 h 453"/>
              <a:gd name="T64" fmla="*/ 27529227 w 489"/>
              <a:gd name="T65" fmla="*/ 3648158 h 453"/>
              <a:gd name="T66" fmla="*/ 31294924 w 489"/>
              <a:gd name="T67" fmla="*/ 0 h 453"/>
              <a:gd name="T68" fmla="*/ 34930894 w 489"/>
              <a:gd name="T69" fmla="*/ 3648158 h 453"/>
              <a:gd name="T70" fmla="*/ 34930894 w 489"/>
              <a:gd name="T71" fmla="*/ 3648158 h 453"/>
              <a:gd name="T72" fmla="*/ 34930894 w 489"/>
              <a:gd name="T73" fmla="*/ 25796996 h 453"/>
              <a:gd name="T74" fmla="*/ 39476036 w 489"/>
              <a:gd name="T75" fmla="*/ 21106403 h 453"/>
              <a:gd name="T76" fmla="*/ 39476036 w 489"/>
              <a:gd name="T77" fmla="*/ 21106403 h 453"/>
              <a:gd name="T78" fmla="*/ 42202833 w 489"/>
              <a:gd name="T79" fmla="*/ 19282505 h 453"/>
              <a:gd name="T80" fmla="*/ 45968530 w 489"/>
              <a:gd name="T81" fmla="*/ 22930663 h 453"/>
              <a:gd name="T82" fmla="*/ 45059718 w 489"/>
              <a:gd name="T83" fmla="*/ 25796996 h 45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89" h="453">
                <a:moveTo>
                  <a:pt x="460" y="452"/>
                </a:moveTo>
                <a:lnTo>
                  <a:pt x="460" y="452"/>
                </a:lnTo>
                <a:cubicBezTo>
                  <a:pt x="241" y="452"/>
                  <a:pt x="241" y="452"/>
                  <a:pt x="241" y="452"/>
                </a:cubicBezTo>
                <a:cubicBezTo>
                  <a:pt x="29" y="452"/>
                  <a:pt x="29" y="452"/>
                  <a:pt x="29" y="452"/>
                </a:cubicBezTo>
                <a:cubicBezTo>
                  <a:pt x="7" y="452"/>
                  <a:pt x="0" y="438"/>
                  <a:pt x="0" y="424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68"/>
                  <a:pt x="7" y="254"/>
                  <a:pt x="29" y="254"/>
                </a:cubicBezTo>
                <a:cubicBezTo>
                  <a:pt x="43" y="254"/>
                  <a:pt x="57" y="268"/>
                  <a:pt x="57" y="282"/>
                </a:cubicBezTo>
                <a:cubicBezTo>
                  <a:pt x="57" y="396"/>
                  <a:pt x="57" y="396"/>
                  <a:pt x="57" y="396"/>
                </a:cubicBezTo>
                <a:cubicBezTo>
                  <a:pt x="431" y="396"/>
                  <a:pt x="431" y="396"/>
                  <a:pt x="431" y="396"/>
                </a:cubicBezTo>
                <a:cubicBezTo>
                  <a:pt x="431" y="282"/>
                  <a:pt x="431" y="282"/>
                  <a:pt x="431" y="282"/>
                </a:cubicBezTo>
                <a:cubicBezTo>
                  <a:pt x="431" y="268"/>
                  <a:pt x="446" y="254"/>
                  <a:pt x="460" y="254"/>
                </a:cubicBezTo>
                <a:cubicBezTo>
                  <a:pt x="474" y="254"/>
                  <a:pt x="488" y="268"/>
                  <a:pt x="488" y="282"/>
                </a:cubicBezTo>
                <a:cubicBezTo>
                  <a:pt x="488" y="424"/>
                  <a:pt x="488" y="424"/>
                  <a:pt x="488" y="424"/>
                </a:cubicBezTo>
                <a:cubicBezTo>
                  <a:pt x="488" y="438"/>
                  <a:pt x="474" y="452"/>
                  <a:pt x="460" y="452"/>
                </a:cubicBezTo>
                <a:close/>
                <a:moveTo>
                  <a:pt x="347" y="198"/>
                </a:moveTo>
                <a:lnTo>
                  <a:pt x="347" y="198"/>
                </a:lnTo>
                <a:cubicBezTo>
                  <a:pt x="262" y="289"/>
                  <a:pt x="262" y="289"/>
                  <a:pt x="262" y="289"/>
                </a:cubicBezTo>
                <a:cubicBezTo>
                  <a:pt x="262" y="297"/>
                  <a:pt x="255" y="304"/>
                  <a:pt x="241" y="304"/>
                </a:cubicBezTo>
                <a:cubicBezTo>
                  <a:pt x="234" y="304"/>
                  <a:pt x="227" y="297"/>
                  <a:pt x="220" y="289"/>
                </a:cubicBezTo>
                <a:cubicBezTo>
                  <a:pt x="135" y="198"/>
                  <a:pt x="135" y="198"/>
                  <a:pt x="135" y="198"/>
                </a:cubicBezTo>
                <a:cubicBezTo>
                  <a:pt x="135" y="191"/>
                  <a:pt x="127" y="184"/>
                  <a:pt x="127" y="176"/>
                </a:cubicBezTo>
                <a:cubicBezTo>
                  <a:pt x="127" y="162"/>
                  <a:pt x="142" y="148"/>
                  <a:pt x="156" y="148"/>
                </a:cubicBezTo>
                <a:cubicBezTo>
                  <a:pt x="170" y="148"/>
                  <a:pt x="177" y="155"/>
                  <a:pt x="177" y="162"/>
                </a:cubicBezTo>
                <a:cubicBezTo>
                  <a:pt x="212" y="198"/>
                  <a:pt x="212" y="198"/>
                  <a:pt x="212" y="198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12" y="14"/>
                  <a:pt x="227" y="0"/>
                  <a:pt x="241" y="0"/>
                </a:cubicBezTo>
                <a:cubicBezTo>
                  <a:pt x="262" y="0"/>
                  <a:pt x="269" y="14"/>
                  <a:pt x="269" y="28"/>
                </a:cubicBezTo>
                <a:cubicBezTo>
                  <a:pt x="269" y="198"/>
                  <a:pt x="269" y="198"/>
                  <a:pt x="269" y="198"/>
                </a:cubicBezTo>
                <a:cubicBezTo>
                  <a:pt x="304" y="162"/>
                  <a:pt x="304" y="162"/>
                  <a:pt x="304" y="162"/>
                </a:cubicBezTo>
                <a:cubicBezTo>
                  <a:pt x="311" y="155"/>
                  <a:pt x="318" y="148"/>
                  <a:pt x="325" y="148"/>
                </a:cubicBezTo>
                <a:cubicBezTo>
                  <a:pt x="347" y="148"/>
                  <a:pt x="354" y="162"/>
                  <a:pt x="354" y="176"/>
                </a:cubicBezTo>
                <a:cubicBezTo>
                  <a:pt x="354" y="184"/>
                  <a:pt x="354" y="191"/>
                  <a:pt x="347" y="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38" name="Freeform 53"/>
          <p:cNvSpPr>
            <a:spLocks noChangeArrowheads="1"/>
          </p:cNvSpPr>
          <p:nvPr/>
        </p:nvSpPr>
        <p:spPr bwMode="auto">
          <a:xfrm>
            <a:off x="9147970" y="9334498"/>
            <a:ext cx="584048" cy="584200"/>
          </a:xfrm>
          <a:custGeom>
            <a:avLst/>
            <a:gdLst>
              <a:gd name="T0" fmla="*/ 75172271 w 608"/>
              <a:gd name="T1" fmla="*/ 78678142 h 609"/>
              <a:gd name="T2" fmla="*/ 0 w 608"/>
              <a:gd name="T3" fmla="*/ 75054951 h 609"/>
              <a:gd name="T4" fmla="*/ 3635276 w 608"/>
              <a:gd name="T5" fmla="*/ 10093638 h 609"/>
              <a:gd name="T6" fmla="*/ 10905827 w 608"/>
              <a:gd name="T7" fmla="*/ 13716829 h 609"/>
              <a:gd name="T8" fmla="*/ 28432908 w 608"/>
              <a:gd name="T9" fmla="*/ 13716829 h 609"/>
              <a:gd name="T10" fmla="*/ 50374278 w 608"/>
              <a:gd name="T11" fmla="*/ 10093638 h 609"/>
              <a:gd name="T12" fmla="*/ 58683635 w 608"/>
              <a:gd name="T13" fmla="*/ 21998871 h 609"/>
              <a:gd name="T14" fmla="*/ 67901720 w 608"/>
              <a:gd name="T15" fmla="*/ 10093638 h 609"/>
              <a:gd name="T16" fmla="*/ 78807547 w 608"/>
              <a:gd name="T17" fmla="*/ 13716829 h 609"/>
              <a:gd name="T18" fmla="*/ 75172271 w 608"/>
              <a:gd name="T19" fmla="*/ 78678142 h 609"/>
              <a:gd name="T20" fmla="*/ 71536996 w 608"/>
              <a:gd name="T21" fmla="*/ 29245613 h 609"/>
              <a:gd name="T22" fmla="*/ 7270552 w 608"/>
              <a:gd name="T23" fmla="*/ 71302258 h 609"/>
              <a:gd name="T24" fmla="*/ 71536996 w 608"/>
              <a:gd name="T25" fmla="*/ 29245613 h 609"/>
              <a:gd name="T26" fmla="*/ 24667917 w 608"/>
              <a:gd name="T27" fmla="*/ 54867675 h 609"/>
              <a:gd name="T28" fmla="*/ 29341637 w 608"/>
              <a:gd name="T29" fmla="*/ 51244484 h 609"/>
              <a:gd name="T30" fmla="*/ 32068184 w 608"/>
              <a:gd name="T31" fmla="*/ 48526731 h 609"/>
              <a:gd name="T32" fmla="*/ 33886002 w 608"/>
              <a:gd name="T33" fmla="*/ 45679835 h 609"/>
              <a:gd name="T34" fmla="*/ 31159455 w 608"/>
              <a:gd name="T35" fmla="*/ 42056644 h 609"/>
              <a:gd name="T36" fmla="*/ 28432908 w 608"/>
              <a:gd name="T37" fmla="*/ 43868240 h 609"/>
              <a:gd name="T38" fmla="*/ 27524179 w 608"/>
              <a:gd name="T39" fmla="*/ 46585633 h 609"/>
              <a:gd name="T40" fmla="*/ 23759188 w 608"/>
              <a:gd name="T41" fmla="*/ 43868240 h 609"/>
              <a:gd name="T42" fmla="*/ 27524179 w 608"/>
              <a:gd name="T43" fmla="*/ 38433453 h 609"/>
              <a:gd name="T44" fmla="*/ 33886002 w 608"/>
              <a:gd name="T45" fmla="*/ 38433453 h 609"/>
              <a:gd name="T46" fmla="*/ 37650993 w 608"/>
              <a:gd name="T47" fmla="*/ 42056644 h 609"/>
              <a:gd name="T48" fmla="*/ 38559722 w 608"/>
              <a:gd name="T49" fmla="*/ 47491791 h 609"/>
              <a:gd name="T50" fmla="*/ 34794731 w 608"/>
              <a:gd name="T51" fmla="*/ 52150282 h 609"/>
              <a:gd name="T52" fmla="*/ 30250726 w 608"/>
              <a:gd name="T53" fmla="*/ 54867675 h 609"/>
              <a:gd name="T54" fmla="*/ 38559722 w 608"/>
              <a:gd name="T55" fmla="*/ 56679271 h 609"/>
              <a:gd name="T56" fmla="*/ 21941370 w 608"/>
              <a:gd name="T57" fmla="*/ 60431965 h 609"/>
              <a:gd name="T58" fmla="*/ 24667917 w 608"/>
              <a:gd name="T59" fmla="*/ 54867675 h 609"/>
              <a:gd name="T60" fmla="*/ 45830274 w 608"/>
              <a:gd name="T61" fmla="*/ 56679271 h 609"/>
              <a:gd name="T62" fmla="*/ 49465550 w 608"/>
              <a:gd name="T63" fmla="*/ 56679271 h 609"/>
              <a:gd name="T64" fmla="*/ 51283368 w 608"/>
              <a:gd name="T65" fmla="*/ 54867675 h 609"/>
              <a:gd name="T66" fmla="*/ 51283368 w 608"/>
              <a:gd name="T67" fmla="*/ 51244484 h 609"/>
              <a:gd name="T68" fmla="*/ 49465550 w 608"/>
              <a:gd name="T69" fmla="*/ 49432889 h 609"/>
              <a:gd name="T70" fmla="*/ 45830274 w 608"/>
              <a:gd name="T71" fmla="*/ 49432889 h 609"/>
              <a:gd name="T72" fmla="*/ 40377540 w 608"/>
              <a:gd name="T73" fmla="*/ 51244484 h 609"/>
              <a:gd name="T74" fmla="*/ 55048359 w 608"/>
              <a:gd name="T75" fmla="*/ 38433453 h 609"/>
              <a:gd name="T76" fmla="*/ 45830274 w 608"/>
              <a:gd name="T77" fmla="*/ 42056644 h 609"/>
              <a:gd name="T78" fmla="*/ 44921545 w 608"/>
              <a:gd name="T79" fmla="*/ 47491791 h 609"/>
              <a:gd name="T80" fmla="*/ 49465550 w 608"/>
              <a:gd name="T81" fmla="*/ 45679835 h 609"/>
              <a:gd name="T82" fmla="*/ 55048359 w 608"/>
              <a:gd name="T83" fmla="*/ 47491791 h 609"/>
              <a:gd name="T84" fmla="*/ 56865817 w 608"/>
              <a:gd name="T85" fmla="*/ 53056080 h 609"/>
              <a:gd name="T86" fmla="*/ 54139630 w 608"/>
              <a:gd name="T87" fmla="*/ 58491226 h 609"/>
              <a:gd name="T88" fmla="*/ 48556821 w 608"/>
              <a:gd name="T89" fmla="*/ 61338122 h 609"/>
              <a:gd name="T90" fmla="*/ 42194998 w 608"/>
              <a:gd name="T91" fmla="*/ 59526167 h 609"/>
              <a:gd name="T92" fmla="*/ 40377540 w 608"/>
              <a:gd name="T93" fmla="*/ 53961878 h 609"/>
              <a:gd name="T94" fmla="*/ 45830274 w 608"/>
              <a:gd name="T95" fmla="*/ 56679271 h 609"/>
              <a:gd name="T96" fmla="*/ 58683635 w 608"/>
              <a:gd name="T97" fmla="*/ 17340380 h 609"/>
              <a:gd name="T98" fmla="*/ 55048359 w 608"/>
              <a:gd name="T99" fmla="*/ 3623191 h 609"/>
              <a:gd name="T100" fmla="*/ 62318910 w 608"/>
              <a:gd name="T101" fmla="*/ 3623191 h 609"/>
              <a:gd name="T102" fmla="*/ 58683635 w 608"/>
              <a:gd name="T103" fmla="*/ 17340380 h 609"/>
              <a:gd name="T104" fmla="*/ 20123912 w 608"/>
              <a:gd name="T105" fmla="*/ 17340380 h 609"/>
              <a:gd name="T106" fmla="*/ 16488637 w 608"/>
              <a:gd name="T107" fmla="*/ 3623191 h 609"/>
              <a:gd name="T108" fmla="*/ 23759188 w 608"/>
              <a:gd name="T109" fmla="*/ 3623191 h 609"/>
              <a:gd name="T110" fmla="*/ 20123912 w 608"/>
              <a:gd name="T111" fmla="*/ 17340380 h 60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608" h="609">
                <a:moveTo>
                  <a:pt x="579" y="608"/>
                </a:moveTo>
                <a:lnTo>
                  <a:pt x="579" y="608"/>
                </a:lnTo>
                <a:cubicBezTo>
                  <a:pt x="28" y="608"/>
                  <a:pt x="28" y="608"/>
                  <a:pt x="28" y="608"/>
                </a:cubicBezTo>
                <a:cubicBezTo>
                  <a:pt x="14" y="608"/>
                  <a:pt x="0" y="594"/>
                  <a:pt x="0" y="580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92"/>
                  <a:pt x="14" y="78"/>
                  <a:pt x="28" y="78"/>
                </a:cubicBezTo>
                <a:cubicBezTo>
                  <a:pt x="84" y="78"/>
                  <a:pt x="84" y="78"/>
                  <a:pt x="84" y="78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84" y="141"/>
                  <a:pt x="120" y="170"/>
                  <a:pt x="155" y="170"/>
                </a:cubicBezTo>
                <a:cubicBezTo>
                  <a:pt x="190" y="170"/>
                  <a:pt x="219" y="141"/>
                  <a:pt x="219" y="106"/>
                </a:cubicBezTo>
                <a:cubicBezTo>
                  <a:pt x="219" y="78"/>
                  <a:pt x="219" y="78"/>
                  <a:pt x="219" y="78"/>
                </a:cubicBezTo>
                <a:cubicBezTo>
                  <a:pt x="388" y="78"/>
                  <a:pt x="388" y="78"/>
                  <a:pt x="388" y="78"/>
                </a:cubicBezTo>
                <a:cubicBezTo>
                  <a:pt x="388" y="106"/>
                  <a:pt x="388" y="106"/>
                  <a:pt x="388" y="106"/>
                </a:cubicBezTo>
                <a:cubicBezTo>
                  <a:pt x="388" y="141"/>
                  <a:pt x="417" y="170"/>
                  <a:pt x="452" y="170"/>
                </a:cubicBezTo>
                <a:cubicBezTo>
                  <a:pt x="487" y="170"/>
                  <a:pt x="523" y="141"/>
                  <a:pt x="523" y="106"/>
                </a:cubicBezTo>
                <a:cubicBezTo>
                  <a:pt x="523" y="78"/>
                  <a:pt x="523" y="78"/>
                  <a:pt x="523" y="78"/>
                </a:cubicBezTo>
                <a:cubicBezTo>
                  <a:pt x="579" y="78"/>
                  <a:pt x="579" y="78"/>
                  <a:pt x="579" y="78"/>
                </a:cubicBezTo>
                <a:cubicBezTo>
                  <a:pt x="593" y="78"/>
                  <a:pt x="607" y="92"/>
                  <a:pt x="607" y="106"/>
                </a:cubicBezTo>
                <a:cubicBezTo>
                  <a:pt x="607" y="580"/>
                  <a:pt x="607" y="580"/>
                  <a:pt x="607" y="580"/>
                </a:cubicBezTo>
                <a:cubicBezTo>
                  <a:pt x="607" y="594"/>
                  <a:pt x="593" y="608"/>
                  <a:pt x="579" y="608"/>
                </a:cubicBezTo>
                <a:close/>
                <a:moveTo>
                  <a:pt x="551" y="226"/>
                </a:moveTo>
                <a:lnTo>
                  <a:pt x="551" y="226"/>
                </a:lnTo>
                <a:cubicBezTo>
                  <a:pt x="56" y="226"/>
                  <a:pt x="56" y="226"/>
                  <a:pt x="56" y="226"/>
                </a:cubicBezTo>
                <a:cubicBezTo>
                  <a:pt x="56" y="551"/>
                  <a:pt x="56" y="551"/>
                  <a:pt x="56" y="551"/>
                </a:cubicBezTo>
                <a:cubicBezTo>
                  <a:pt x="551" y="551"/>
                  <a:pt x="551" y="551"/>
                  <a:pt x="551" y="551"/>
                </a:cubicBezTo>
                <a:lnTo>
                  <a:pt x="551" y="226"/>
                </a:lnTo>
                <a:close/>
                <a:moveTo>
                  <a:pt x="190" y="424"/>
                </a:moveTo>
                <a:lnTo>
                  <a:pt x="190" y="424"/>
                </a:lnTo>
                <a:cubicBezTo>
                  <a:pt x="190" y="417"/>
                  <a:pt x="197" y="410"/>
                  <a:pt x="205" y="410"/>
                </a:cubicBezTo>
                <a:cubicBezTo>
                  <a:pt x="212" y="403"/>
                  <a:pt x="219" y="396"/>
                  <a:pt x="226" y="396"/>
                </a:cubicBezTo>
                <a:cubicBezTo>
                  <a:pt x="233" y="389"/>
                  <a:pt x="233" y="389"/>
                  <a:pt x="240" y="382"/>
                </a:cubicBezTo>
                <a:cubicBezTo>
                  <a:pt x="240" y="382"/>
                  <a:pt x="247" y="382"/>
                  <a:pt x="247" y="375"/>
                </a:cubicBezTo>
                <a:cubicBezTo>
                  <a:pt x="254" y="375"/>
                  <a:pt x="254" y="367"/>
                  <a:pt x="261" y="367"/>
                </a:cubicBezTo>
                <a:cubicBezTo>
                  <a:pt x="261" y="360"/>
                  <a:pt x="261" y="353"/>
                  <a:pt x="261" y="353"/>
                </a:cubicBezTo>
                <a:cubicBezTo>
                  <a:pt x="261" y="339"/>
                  <a:pt x="261" y="339"/>
                  <a:pt x="254" y="332"/>
                </a:cubicBezTo>
                <a:cubicBezTo>
                  <a:pt x="254" y="325"/>
                  <a:pt x="247" y="325"/>
                  <a:pt x="240" y="325"/>
                </a:cubicBezTo>
                <a:cubicBezTo>
                  <a:pt x="233" y="325"/>
                  <a:pt x="226" y="325"/>
                  <a:pt x="226" y="325"/>
                </a:cubicBezTo>
                <a:cubicBezTo>
                  <a:pt x="219" y="332"/>
                  <a:pt x="219" y="332"/>
                  <a:pt x="219" y="339"/>
                </a:cubicBezTo>
                <a:cubicBezTo>
                  <a:pt x="212" y="339"/>
                  <a:pt x="212" y="346"/>
                  <a:pt x="212" y="353"/>
                </a:cubicBezTo>
                <a:lnTo>
                  <a:pt x="212" y="360"/>
                </a:lnTo>
                <a:cubicBezTo>
                  <a:pt x="176" y="360"/>
                  <a:pt x="176" y="360"/>
                  <a:pt x="176" y="360"/>
                </a:cubicBezTo>
                <a:cubicBezTo>
                  <a:pt x="176" y="353"/>
                  <a:pt x="176" y="346"/>
                  <a:pt x="183" y="339"/>
                </a:cubicBezTo>
                <a:cubicBezTo>
                  <a:pt x="183" y="325"/>
                  <a:pt x="183" y="318"/>
                  <a:pt x="190" y="311"/>
                </a:cubicBezTo>
                <a:cubicBezTo>
                  <a:pt x="197" y="311"/>
                  <a:pt x="205" y="304"/>
                  <a:pt x="212" y="297"/>
                </a:cubicBezTo>
                <a:cubicBezTo>
                  <a:pt x="219" y="297"/>
                  <a:pt x="226" y="297"/>
                  <a:pt x="240" y="297"/>
                </a:cubicBezTo>
                <a:cubicBezTo>
                  <a:pt x="247" y="297"/>
                  <a:pt x="254" y="297"/>
                  <a:pt x="261" y="297"/>
                </a:cubicBezTo>
                <a:cubicBezTo>
                  <a:pt x="268" y="304"/>
                  <a:pt x="275" y="304"/>
                  <a:pt x="282" y="311"/>
                </a:cubicBezTo>
                <a:cubicBezTo>
                  <a:pt x="282" y="311"/>
                  <a:pt x="290" y="318"/>
                  <a:pt x="290" y="325"/>
                </a:cubicBezTo>
                <a:cubicBezTo>
                  <a:pt x="297" y="332"/>
                  <a:pt x="297" y="339"/>
                  <a:pt x="297" y="346"/>
                </a:cubicBezTo>
                <a:cubicBezTo>
                  <a:pt x="297" y="353"/>
                  <a:pt x="297" y="367"/>
                  <a:pt x="297" y="367"/>
                </a:cubicBezTo>
                <a:cubicBezTo>
                  <a:pt x="290" y="375"/>
                  <a:pt x="290" y="382"/>
                  <a:pt x="282" y="389"/>
                </a:cubicBezTo>
                <a:cubicBezTo>
                  <a:pt x="275" y="389"/>
                  <a:pt x="275" y="396"/>
                  <a:pt x="268" y="403"/>
                </a:cubicBezTo>
                <a:cubicBezTo>
                  <a:pt x="261" y="403"/>
                  <a:pt x="254" y="410"/>
                  <a:pt x="247" y="410"/>
                </a:cubicBezTo>
                <a:cubicBezTo>
                  <a:pt x="240" y="417"/>
                  <a:pt x="240" y="417"/>
                  <a:pt x="233" y="424"/>
                </a:cubicBezTo>
                <a:cubicBezTo>
                  <a:pt x="226" y="431"/>
                  <a:pt x="219" y="431"/>
                  <a:pt x="219" y="438"/>
                </a:cubicBezTo>
                <a:cubicBezTo>
                  <a:pt x="297" y="438"/>
                  <a:pt x="297" y="438"/>
                  <a:pt x="297" y="438"/>
                </a:cubicBezTo>
                <a:cubicBezTo>
                  <a:pt x="297" y="467"/>
                  <a:pt x="297" y="467"/>
                  <a:pt x="297" y="467"/>
                </a:cubicBezTo>
                <a:cubicBezTo>
                  <a:pt x="169" y="467"/>
                  <a:pt x="169" y="467"/>
                  <a:pt x="169" y="467"/>
                </a:cubicBezTo>
                <a:cubicBezTo>
                  <a:pt x="169" y="460"/>
                  <a:pt x="176" y="452"/>
                  <a:pt x="176" y="445"/>
                </a:cubicBezTo>
                <a:cubicBezTo>
                  <a:pt x="176" y="438"/>
                  <a:pt x="183" y="431"/>
                  <a:pt x="190" y="424"/>
                </a:cubicBezTo>
                <a:close/>
                <a:moveTo>
                  <a:pt x="353" y="438"/>
                </a:moveTo>
                <a:lnTo>
                  <a:pt x="353" y="438"/>
                </a:lnTo>
                <a:cubicBezTo>
                  <a:pt x="360" y="445"/>
                  <a:pt x="360" y="445"/>
                  <a:pt x="374" y="445"/>
                </a:cubicBezTo>
                <a:cubicBezTo>
                  <a:pt x="374" y="445"/>
                  <a:pt x="381" y="445"/>
                  <a:pt x="381" y="438"/>
                </a:cubicBezTo>
                <a:cubicBezTo>
                  <a:pt x="388" y="438"/>
                  <a:pt x="388" y="438"/>
                  <a:pt x="395" y="431"/>
                </a:cubicBezTo>
                <a:lnTo>
                  <a:pt x="395" y="424"/>
                </a:lnTo>
                <a:cubicBezTo>
                  <a:pt x="403" y="417"/>
                  <a:pt x="403" y="417"/>
                  <a:pt x="403" y="410"/>
                </a:cubicBezTo>
                <a:cubicBezTo>
                  <a:pt x="403" y="410"/>
                  <a:pt x="403" y="403"/>
                  <a:pt x="395" y="396"/>
                </a:cubicBezTo>
                <a:lnTo>
                  <a:pt x="395" y="389"/>
                </a:lnTo>
                <a:cubicBezTo>
                  <a:pt x="388" y="389"/>
                  <a:pt x="388" y="382"/>
                  <a:pt x="381" y="382"/>
                </a:cubicBezTo>
                <a:lnTo>
                  <a:pt x="374" y="382"/>
                </a:lnTo>
                <a:cubicBezTo>
                  <a:pt x="367" y="382"/>
                  <a:pt x="360" y="382"/>
                  <a:pt x="353" y="382"/>
                </a:cubicBezTo>
                <a:cubicBezTo>
                  <a:pt x="353" y="382"/>
                  <a:pt x="346" y="389"/>
                  <a:pt x="346" y="396"/>
                </a:cubicBezTo>
                <a:cubicBezTo>
                  <a:pt x="311" y="396"/>
                  <a:pt x="311" y="396"/>
                  <a:pt x="311" y="396"/>
                </a:cubicBezTo>
                <a:cubicBezTo>
                  <a:pt x="332" y="297"/>
                  <a:pt x="332" y="297"/>
                  <a:pt x="332" y="297"/>
                </a:cubicBezTo>
                <a:cubicBezTo>
                  <a:pt x="424" y="297"/>
                  <a:pt x="424" y="297"/>
                  <a:pt x="424" y="297"/>
                </a:cubicBezTo>
                <a:cubicBezTo>
                  <a:pt x="424" y="325"/>
                  <a:pt x="424" y="325"/>
                  <a:pt x="424" y="325"/>
                </a:cubicBezTo>
                <a:cubicBezTo>
                  <a:pt x="353" y="325"/>
                  <a:pt x="353" y="325"/>
                  <a:pt x="353" y="325"/>
                </a:cubicBezTo>
                <a:cubicBezTo>
                  <a:pt x="346" y="367"/>
                  <a:pt x="346" y="367"/>
                  <a:pt x="346" y="367"/>
                </a:cubicBezTo>
                <a:cubicBezTo>
                  <a:pt x="353" y="360"/>
                  <a:pt x="360" y="360"/>
                  <a:pt x="367" y="353"/>
                </a:cubicBezTo>
                <a:cubicBezTo>
                  <a:pt x="367" y="353"/>
                  <a:pt x="374" y="353"/>
                  <a:pt x="381" y="353"/>
                </a:cubicBezTo>
                <a:cubicBezTo>
                  <a:pt x="388" y="353"/>
                  <a:pt x="395" y="353"/>
                  <a:pt x="403" y="360"/>
                </a:cubicBezTo>
                <a:cubicBezTo>
                  <a:pt x="410" y="360"/>
                  <a:pt x="417" y="367"/>
                  <a:pt x="424" y="367"/>
                </a:cubicBezTo>
                <a:cubicBezTo>
                  <a:pt x="424" y="375"/>
                  <a:pt x="431" y="382"/>
                  <a:pt x="431" y="389"/>
                </a:cubicBezTo>
                <a:cubicBezTo>
                  <a:pt x="438" y="396"/>
                  <a:pt x="438" y="403"/>
                  <a:pt x="438" y="410"/>
                </a:cubicBezTo>
                <a:cubicBezTo>
                  <a:pt x="438" y="417"/>
                  <a:pt x="431" y="431"/>
                  <a:pt x="431" y="438"/>
                </a:cubicBezTo>
                <a:cubicBezTo>
                  <a:pt x="424" y="445"/>
                  <a:pt x="424" y="452"/>
                  <a:pt x="417" y="452"/>
                </a:cubicBezTo>
                <a:cubicBezTo>
                  <a:pt x="410" y="460"/>
                  <a:pt x="403" y="467"/>
                  <a:pt x="395" y="467"/>
                </a:cubicBezTo>
                <a:cubicBezTo>
                  <a:pt x="388" y="474"/>
                  <a:pt x="381" y="474"/>
                  <a:pt x="374" y="474"/>
                </a:cubicBezTo>
                <a:cubicBezTo>
                  <a:pt x="360" y="474"/>
                  <a:pt x="353" y="474"/>
                  <a:pt x="346" y="467"/>
                </a:cubicBezTo>
                <a:cubicBezTo>
                  <a:pt x="339" y="467"/>
                  <a:pt x="332" y="467"/>
                  <a:pt x="325" y="460"/>
                </a:cubicBezTo>
                <a:cubicBezTo>
                  <a:pt x="325" y="452"/>
                  <a:pt x="318" y="452"/>
                  <a:pt x="311" y="445"/>
                </a:cubicBezTo>
                <a:cubicBezTo>
                  <a:pt x="311" y="438"/>
                  <a:pt x="311" y="424"/>
                  <a:pt x="311" y="417"/>
                </a:cubicBezTo>
                <a:cubicBezTo>
                  <a:pt x="346" y="417"/>
                  <a:pt x="346" y="417"/>
                  <a:pt x="346" y="417"/>
                </a:cubicBezTo>
                <a:cubicBezTo>
                  <a:pt x="346" y="424"/>
                  <a:pt x="346" y="431"/>
                  <a:pt x="353" y="438"/>
                </a:cubicBezTo>
                <a:close/>
                <a:moveTo>
                  <a:pt x="452" y="134"/>
                </a:moveTo>
                <a:lnTo>
                  <a:pt x="452" y="134"/>
                </a:lnTo>
                <a:cubicBezTo>
                  <a:pt x="438" y="134"/>
                  <a:pt x="424" y="120"/>
                  <a:pt x="424" y="106"/>
                </a:cubicBezTo>
                <a:cubicBezTo>
                  <a:pt x="424" y="28"/>
                  <a:pt x="424" y="28"/>
                  <a:pt x="424" y="28"/>
                </a:cubicBezTo>
                <a:cubicBezTo>
                  <a:pt x="424" y="14"/>
                  <a:pt x="438" y="0"/>
                  <a:pt x="452" y="0"/>
                </a:cubicBezTo>
                <a:cubicBezTo>
                  <a:pt x="473" y="0"/>
                  <a:pt x="480" y="14"/>
                  <a:pt x="480" y="28"/>
                </a:cubicBezTo>
                <a:cubicBezTo>
                  <a:pt x="480" y="106"/>
                  <a:pt x="480" y="106"/>
                  <a:pt x="480" y="106"/>
                </a:cubicBezTo>
                <a:cubicBezTo>
                  <a:pt x="480" y="120"/>
                  <a:pt x="473" y="134"/>
                  <a:pt x="452" y="134"/>
                </a:cubicBezTo>
                <a:close/>
                <a:moveTo>
                  <a:pt x="155" y="134"/>
                </a:moveTo>
                <a:lnTo>
                  <a:pt x="155" y="134"/>
                </a:lnTo>
                <a:cubicBezTo>
                  <a:pt x="134" y="134"/>
                  <a:pt x="127" y="120"/>
                  <a:pt x="127" y="106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27" y="14"/>
                  <a:pt x="134" y="0"/>
                  <a:pt x="155" y="0"/>
                </a:cubicBezTo>
                <a:cubicBezTo>
                  <a:pt x="169" y="0"/>
                  <a:pt x="183" y="14"/>
                  <a:pt x="183" y="28"/>
                </a:cubicBezTo>
                <a:cubicBezTo>
                  <a:pt x="183" y="106"/>
                  <a:pt x="183" y="106"/>
                  <a:pt x="183" y="106"/>
                </a:cubicBezTo>
                <a:cubicBezTo>
                  <a:pt x="183" y="120"/>
                  <a:pt x="169" y="134"/>
                  <a:pt x="155" y="1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39" name="Freeform 54"/>
          <p:cNvSpPr>
            <a:spLocks noChangeArrowheads="1"/>
          </p:cNvSpPr>
          <p:nvPr/>
        </p:nvSpPr>
        <p:spPr bwMode="auto">
          <a:xfrm>
            <a:off x="8136466" y="9334498"/>
            <a:ext cx="575583" cy="584200"/>
          </a:xfrm>
          <a:custGeom>
            <a:avLst/>
            <a:gdLst>
              <a:gd name="T0" fmla="*/ 73816246 w 601"/>
              <a:gd name="T1" fmla="*/ 78678142 h 609"/>
              <a:gd name="T2" fmla="*/ 0 w 601"/>
              <a:gd name="T3" fmla="*/ 75054951 h 609"/>
              <a:gd name="T4" fmla="*/ 3613541 w 601"/>
              <a:gd name="T5" fmla="*/ 10093638 h 609"/>
              <a:gd name="T6" fmla="*/ 10840264 w 601"/>
              <a:gd name="T7" fmla="*/ 13716829 h 609"/>
              <a:gd name="T8" fmla="*/ 28261705 w 601"/>
              <a:gd name="T9" fmla="*/ 13716829 h 609"/>
              <a:gd name="T10" fmla="*/ 50071198 w 601"/>
              <a:gd name="T11" fmla="*/ 10093638 h 609"/>
              <a:gd name="T12" fmla="*/ 58330360 w 601"/>
              <a:gd name="T13" fmla="*/ 21998871 h 609"/>
              <a:gd name="T14" fmla="*/ 66460558 w 601"/>
              <a:gd name="T15" fmla="*/ 10093638 h 609"/>
              <a:gd name="T16" fmla="*/ 77429787 w 601"/>
              <a:gd name="T17" fmla="*/ 13716829 h 609"/>
              <a:gd name="T18" fmla="*/ 73816246 w 601"/>
              <a:gd name="T19" fmla="*/ 78678142 h 609"/>
              <a:gd name="T20" fmla="*/ 70203064 w 601"/>
              <a:gd name="T21" fmla="*/ 29245613 h 609"/>
              <a:gd name="T22" fmla="*/ 7226723 w 601"/>
              <a:gd name="T23" fmla="*/ 71302258 h 609"/>
              <a:gd name="T24" fmla="*/ 70203064 w 601"/>
              <a:gd name="T25" fmla="*/ 29245613 h 609"/>
              <a:gd name="T26" fmla="*/ 30068655 w 601"/>
              <a:gd name="T27" fmla="*/ 46585633 h 609"/>
              <a:gd name="T28" fmla="*/ 35488787 w 601"/>
              <a:gd name="T29" fmla="*/ 42056644 h 609"/>
              <a:gd name="T30" fmla="*/ 42844475 w 601"/>
              <a:gd name="T31" fmla="*/ 42056644 h 609"/>
              <a:gd name="T32" fmla="*/ 47361132 w 601"/>
              <a:gd name="T33" fmla="*/ 46585633 h 609"/>
              <a:gd name="T34" fmla="*/ 47361132 w 601"/>
              <a:gd name="T35" fmla="*/ 53961878 h 609"/>
              <a:gd name="T36" fmla="*/ 42844475 w 601"/>
              <a:gd name="T37" fmla="*/ 58491226 h 609"/>
              <a:gd name="T38" fmla="*/ 35488787 w 601"/>
              <a:gd name="T39" fmla="*/ 58491226 h 609"/>
              <a:gd name="T40" fmla="*/ 30068655 w 601"/>
              <a:gd name="T41" fmla="*/ 53961878 h 609"/>
              <a:gd name="T42" fmla="*/ 30068655 w 601"/>
              <a:gd name="T43" fmla="*/ 46585633 h 609"/>
              <a:gd name="T44" fmla="*/ 30971771 w 601"/>
              <a:gd name="T45" fmla="*/ 38433453 h 609"/>
              <a:gd name="T46" fmla="*/ 30068655 w 601"/>
              <a:gd name="T47" fmla="*/ 38433453 h 609"/>
              <a:gd name="T48" fmla="*/ 58330360 w 601"/>
              <a:gd name="T49" fmla="*/ 17340380 h 609"/>
              <a:gd name="T50" fmla="*/ 54716819 w 601"/>
              <a:gd name="T51" fmla="*/ 13716829 h 609"/>
              <a:gd name="T52" fmla="*/ 58330360 w 601"/>
              <a:gd name="T53" fmla="*/ 0 h 609"/>
              <a:gd name="T54" fmla="*/ 61943901 w 601"/>
              <a:gd name="T55" fmla="*/ 13716829 h 609"/>
              <a:gd name="T56" fmla="*/ 19099426 w 601"/>
              <a:gd name="T57" fmla="*/ 17340380 h 609"/>
              <a:gd name="T58" fmla="*/ 15485886 w 601"/>
              <a:gd name="T59" fmla="*/ 13716829 h 609"/>
              <a:gd name="T60" fmla="*/ 19099426 w 601"/>
              <a:gd name="T61" fmla="*/ 0 h 609"/>
              <a:gd name="T62" fmla="*/ 22712608 w 601"/>
              <a:gd name="T63" fmla="*/ 13716829 h 60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01" h="609">
                <a:moveTo>
                  <a:pt x="572" y="608"/>
                </a:moveTo>
                <a:lnTo>
                  <a:pt x="572" y="608"/>
                </a:lnTo>
                <a:cubicBezTo>
                  <a:pt x="28" y="608"/>
                  <a:pt x="28" y="608"/>
                  <a:pt x="28" y="608"/>
                </a:cubicBezTo>
                <a:cubicBezTo>
                  <a:pt x="14" y="608"/>
                  <a:pt x="0" y="594"/>
                  <a:pt x="0" y="580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92"/>
                  <a:pt x="14" y="78"/>
                  <a:pt x="28" y="78"/>
                </a:cubicBezTo>
                <a:cubicBezTo>
                  <a:pt x="84" y="78"/>
                  <a:pt x="84" y="78"/>
                  <a:pt x="84" y="78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84" y="141"/>
                  <a:pt x="113" y="170"/>
                  <a:pt x="148" y="170"/>
                </a:cubicBezTo>
                <a:cubicBezTo>
                  <a:pt x="183" y="170"/>
                  <a:pt x="219" y="141"/>
                  <a:pt x="219" y="106"/>
                </a:cubicBezTo>
                <a:cubicBezTo>
                  <a:pt x="219" y="78"/>
                  <a:pt x="219" y="78"/>
                  <a:pt x="219" y="78"/>
                </a:cubicBezTo>
                <a:cubicBezTo>
                  <a:pt x="388" y="78"/>
                  <a:pt x="388" y="78"/>
                  <a:pt x="388" y="78"/>
                </a:cubicBezTo>
                <a:cubicBezTo>
                  <a:pt x="388" y="106"/>
                  <a:pt x="388" y="106"/>
                  <a:pt x="388" y="106"/>
                </a:cubicBezTo>
                <a:cubicBezTo>
                  <a:pt x="388" y="141"/>
                  <a:pt x="417" y="170"/>
                  <a:pt x="452" y="170"/>
                </a:cubicBezTo>
                <a:cubicBezTo>
                  <a:pt x="487" y="170"/>
                  <a:pt x="515" y="141"/>
                  <a:pt x="515" y="106"/>
                </a:cubicBezTo>
                <a:cubicBezTo>
                  <a:pt x="515" y="78"/>
                  <a:pt x="515" y="78"/>
                  <a:pt x="515" y="78"/>
                </a:cubicBezTo>
                <a:cubicBezTo>
                  <a:pt x="572" y="78"/>
                  <a:pt x="572" y="78"/>
                  <a:pt x="572" y="78"/>
                </a:cubicBezTo>
                <a:cubicBezTo>
                  <a:pt x="593" y="78"/>
                  <a:pt x="600" y="92"/>
                  <a:pt x="600" y="106"/>
                </a:cubicBezTo>
                <a:cubicBezTo>
                  <a:pt x="600" y="580"/>
                  <a:pt x="600" y="580"/>
                  <a:pt x="600" y="580"/>
                </a:cubicBezTo>
                <a:cubicBezTo>
                  <a:pt x="600" y="594"/>
                  <a:pt x="593" y="608"/>
                  <a:pt x="572" y="608"/>
                </a:cubicBezTo>
                <a:close/>
                <a:moveTo>
                  <a:pt x="544" y="226"/>
                </a:moveTo>
                <a:lnTo>
                  <a:pt x="544" y="226"/>
                </a:lnTo>
                <a:cubicBezTo>
                  <a:pt x="56" y="226"/>
                  <a:pt x="56" y="226"/>
                  <a:pt x="56" y="226"/>
                </a:cubicBezTo>
                <a:cubicBezTo>
                  <a:pt x="56" y="551"/>
                  <a:pt x="56" y="551"/>
                  <a:pt x="56" y="551"/>
                </a:cubicBezTo>
                <a:cubicBezTo>
                  <a:pt x="544" y="551"/>
                  <a:pt x="544" y="551"/>
                  <a:pt x="544" y="551"/>
                </a:cubicBezTo>
                <a:lnTo>
                  <a:pt x="544" y="226"/>
                </a:lnTo>
                <a:close/>
                <a:moveTo>
                  <a:pt x="233" y="360"/>
                </a:moveTo>
                <a:lnTo>
                  <a:pt x="233" y="360"/>
                </a:lnTo>
                <a:cubicBezTo>
                  <a:pt x="275" y="360"/>
                  <a:pt x="275" y="360"/>
                  <a:pt x="275" y="360"/>
                </a:cubicBezTo>
                <a:cubicBezTo>
                  <a:pt x="275" y="325"/>
                  <a:pt x="275" y="325"/>
                  <a:pt x="275" y="325"/>
                </a:cubicBezTo>
                <a:cubicBezTo>
                  <a:pt x="275" y="304"/>
                  <a:pt x="282" y="297"/>
                  <a:pt x="304" y="297"/>
                </a:cubicBezTo>
                <a:cubicBezTo>
                  <a:pt x="318" y="297"/>
                  <a:pt x="332" y="304"/>
                  <a:pt x="332" y="325"/>
                </a:cubicBezTo>
                <a:cubicBezTo>
                  <a:pt x="332" y="360"/>
                  <a:pt x="332" y="360"/>
                  <a:pt x="332" y="360"/>
                </a:cubicBezTo>
                <a:cubicBezTo>
                  <a:pt x="367" y="360"/>
                  <a:pt x="367" y="360"/>
                  <a:pt x="367" y="360"/>
                </a:cubicBezTo>
                <a:cubicBezTo>
                  <a:pt x="381" y="360"/>
                  <a:pt x="395" y="375"/>
                  <a:pt x="395" y="389"/>
                </a:cubicBezTo>
                <a:cubicBezTo>
                  <a:pt x="395" y="403"/>
                  <a:pt x="381" y="417"/>
                  <a:pt x="367" y="417"/>
                </a:cubicBezTo>
                <a:cubicBezTo>
                  <a:pt x="332" y="417"/>
                  <a:pt x="332" y="417"/>
                  <a:pt x="332" y="417"/>
                </a:cubicBezTo>
                <a:cubicBezTo>
                  <a:pt x="332" y="452"/>
                  <a:pt x="332" y="452"/>
                  <a:pt x="332" y="452"/>
                </a:cubicBezTo>
                <a:cubicBezTo>
                  <a:pt x="332" y="474"/>
                  <a:pt x="318" y="481"/>
                  <a:pt x="304" y="481"/>
                </a:cubicBezTo>
                <a:cubicBezTo>
                  <a:pt x="282" y="481"/>
                  <a:pt x="275" y="474"/>
                  <a:pt x="275" y="452"/>
                </a:cubicBezTo>
                <a:cubicBezTo>
                  <a:pt x="275" y="417"/>
                  <a:pt x="275" y="417"/>
                  <a:pt x="275" y="417"/>
                </a:cubicBezTo>
                <a:cubicBezTo>
                  <a:pt x="233" y="417"/>
                  <a:pt x="233" y="417"/>
                  <a:pt x="233" y="417"/>
                </a:cubicBezTo>
                <a:cubicBezTo>
                  <a:pt x="219" y="417"/>
                  <a:pt x="204" y="403"/>
                  <a:pt x="204" y="389"/>
                </a:cubicBezTo>
                <a:cubicBezTo>
                  <a:pt x="204" y="375"/>
                  <a:pt x="219" y="360"/>
                  <a:pt x="233" y="360"/>
                </a:cubicBezTo>
                <a:close/>
                <a:moveTo>
                  <a:pt x="240" y="297"/>
                </a:moveTo>
                <a:lnTo>
                  <a:pt x="240" y="297"/>
                </a:lnTo>
                <a:cubicBezTo>
                  <a:pt x="233" y="297"/>
                  <a:pt x="233" y="297"/>
                  <a:pt x="233" y="297"/>
                </a:cubicBezTo>
                <a:cubicBezTo>
                  <a:pt x="233" y="297"/>
                  <a:pt x="233" y="297"/>
                  <a:pt x="240" y="297"/>
                </a:cubicBezTo>
                <a:close/>
                <a:moveTo>
                  <a:pt x="452" y="134"/>
                </a:moveTo>
                <a:lnTo>
                  <a:pt x="452" y="134"/>
                </a:lnTo>
                <a:cubicBezTo>
                  <a:pt x="438" y="134"/>
                  <a:pt x="424" y="120"/>
                  <a:pt x="424" y="106"/>
                </a:cubicBezTo>
                <a:cubicBezTo>
                  <a:pt x="424" y="28"/>
                  <a:pt x="424" y="28"/>
                  <a:pt x="424" y="28"/>
                </a:cubicBezTo>
                <a:cubicBezTo>
                  <a:pt x="424" y="14"/>
                  <a:pt x="438" y="0"/>
                  <a:pt x="452" y="0"/>
                </a:cubicBezTo>
                <a:cubicBezTo>
                  <a:pt x="466" y="0"/>
                  <a:pt x="480" y="14"/>
                  <a:pt x="480" y="28"/>
                </a:cubicBezTo>
                <a:cubicBezTo>
                  <a:pt x="480" y="106"/>
                  <a:pt x="480" y="106"/>
                  <a:pt x="480" y="106"/>
                </a:cubicBezTo>
                <a:cubicBezTo>
                  <a:pt x="480" y="120"/>
                  <a:pt x="466" y="134"/>
                  <a:pt x="452" y="134"/>
                </a:cubicBezTo>
                <a:close/>
                <a:moveTo>
                  <a:pt x="148" y="134"/>
                </a:moveTo>
                <a:lnTo>
                  <a:pt x="148" y="134"/>
                </a:lnTo>
                <a:cubicBezTo>
                  <a:pt x="134" y="134"/>
                  <a:pt x="120" y="120"/>
                  <a:pt x="120" y="106"/>
                </a:cubicBezTo>
                <a:cubicBezTo>
                  <a:pt x="120" y="28"/>
                  <a:pt x="120" y="28"/>
                  <a:pt x="120" y="28"/>
                </a:cubicBezTo>
                <a:cubicBezTo>
                  <a:pt x="120" y="14"/>
                  <a:pt x="134" y="0"/>
                  <a:pt x="148" y="0"/>
                </a:cubicBezTo>
                <a:cubicBezTo>
                  <a:pt x="169" y="0"/>
                  <a:pt x="176" y="14"/>
                  <a:pt x="176" y="28"/>
                </a:cubicBezTo>
                <a:cubicBezTo>
                  <a:pt x="176" y="106"/>
                  <a:pt x="176" y="106"/>
                  <a:pt x="176" y="106"/>
                </a:cubicBezTo>
                <a:cubicBezTo>
                  <a:pt x="176" y="120"/>
                  <a:pt x="169" y="134"/>
                  <a:pt x="148" y="1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40" name="Freeform 55"/>
          <p:cNvSpPr>
            <a:spLocks noChangeArrowheads="1"/>
          </p:cNvSpPr>
          <p:nvPr/>
        </p:nvSpPr>
        <p:spPr bwMode="auto">
          <a:xfrm>
            <a:off x="7124964" y="9334498"/>
            <a:ext cx="575583" cy="584200"/>
          </a:xfrm>
          <a:custGeom>
            <a:avLst/>
            <a:gdLst>
              <a:gd name="T0" fmla="*/ 73816246 w 601"/>
              <a:gd name="T1" fmla="*/ 78678142 h 609"/>
              <a:gd name="T2" fmla="*/ 73816246 w 601"/>
              <a:gd name="T3" fmla="*/ 78678142 h 609"/>
              <a:gd name="T4" fmla="*/ 3613541 w 601"/>
              <a:gd name="T5" fmla="*/ 78678142 h 609"/>
              <a:gd name="T6" fmla="*/ 0 w 601"/>
              <a:gd name="T7" fmla="*/ 75054951 h 609"/>
              <a:gd name="T8" fmla="*/ 0 w 601"/>
              <a:gd name="T9" fmla="*/ 13716829 h 609"/>
              <a:gd name="T10" fmla="*/ 3613541 w 601"/>
              <a:gd name="T11" fmla="*/ 10093638 h 609"/>
              <a:gd name="T12" fmla="*/ 10840264 w 601"/>
              <a:gd name="T13" fmla="*/ 10093638 h 609"/>
              <a:gd name="T14" fmla="*/ 10840264 w 601"/>
              <a:gd name="T15" fmla="*/ 13716829 h 609"/>
              <a:gd name="T16" fmla="*/ 19099426 w 601"/>
              <a:gd name="T17" fmla="*/ 21998871 h 609"/>
              <a:gd name="T18" fmla="*/ 27229624 w 601"/>
              <a:gd name="T19" fmla="*/ 13716829 h 609"/>
              <a:gd name="T20" fmla="*/ 27229624 w 601"/>
              <a:gd name="T21" fmla="*/ 10093638 h 609"/>
              <a:gd name="T22" fmla="*/ 49167722 w 601"/>
              <a:gd name="T23" fmla="*/ 10093638 h 609"/>
              <a:gd name="T24" fmla="*/ 49167722 w 601"/>
              <a:gd name="T25" fmla="*/ 13716829 h 609"/>
              <a:gd name="T26" fmla="*/ 58330360 w 601"/>
              <a:gd name="T27" fmla="*/ 21998871 h 609"/>
              <a:gd name="T28" fmla="*/ 66460558 w 601"/>
              <a:gd name="T29" fmla="*/ 13716829 h 609"/>
              <a:gd name="T30" fmla="*/ 66460558 w 601"/>
              <a:gd name="T31" fmla="*/ 10093638 h 609"/>
              <a:gd name="T32" fmla="*/ 73816246 w 601"/>
              <a:gd name="T33" fmla="*/ 10093638 h 609"/>
              <a:gd name="T34" fmla="*/ 77429787 w 601"/>
              <a:gd name="T35" fmla="*/ 13716829 h 609"/>
              <a:gd name="T36" fmla="*/ 77429787 w 601"/>
              <a:gd name="T37" fmla="*/ 75054951 h 609"/>
              <a:gd name="T38" fmla="*/ 73816246 w 601"/>
              <a:gd name="T39" fmla="*/ 78678142 h 609"/>
              <a:gd name="T40" fmla="*/ 70203064 w 601"/>
              <a:gd name="T41" fmla="*/ 29245613 h 609"/>
              <a:gd name="T42" fmla="*/ 70203064 w 601"/>
              <a:gd name="T43" fmla="*/ 29245613 h 609"/>
              <a:gd name="T44" fmla="*/ 7226723 w 601"/>
              <a:gd name="T45" fmla="*/ 29245613 h 609"/>
              <a:gd name="T46" fmla="*/ 7226723 w 601"/>
              <a:gd name="T47" fmla="*/ 71302258 h 609"/>
              <a:gd name="T48" fmla="*/ 70203064 w 601"/>
              <a:gd name="T49" fmla="*/ 71302258 h 609"/>
              <a:gd name="T50" fmla="*/ 70203064 w 601"/>
              <a:gd name="T51" fmla="*/ 29245613 h 609"/>
              <a:gd name="T52" fmla="*/ 26326149 w 601"/>
              <a:gd name="T53" fmla="*/ 46585633 h 609"/>
              <a:gd name="T54" fmla="*/ 26326149 w 601"/>
              <a:gd name="T55" fmla="*/ 46585633 h 609"/>
              <a:gd name="T56" fmla="*/ 29165180 w 601"/>
              <a:gd name="T57" fmla="*/ 47491791 h 609"/>
              <a:gd name="T58" fmla="*/ 34585312 w 601"/>
              <a:gd name="T59" fmla="*/ 53961878 h 609"/>
              <a:gd name="T60" fmla="*/ 49167722 w 601"/>
              <a:gd name="T61" fmla="*/ 39339251 h 609"/>
              <a:gd name="T62" fmla="*/ 51877788 w 601"/>
              <a:gd name="T63" fmla="*/ 38433453 h 609"/>
              <a:gd name="T64" fmla="*/ 55620295 w 601"/>
              <a:gd name="T65" fmla="*/ 42056644 h 609"/>
              <a:gd name="T66" fmla="*/ 54716819 w 601"/>
              <a:gd name="T67" fmla="*/ 43868240 h 609"/>
              <a:gd name="T68" fmla="*/ 37295378 w 601"/>
              <a:gd name="T69" fmla="*/ 61338122 h 609"/>
              <a:gd name="T70" fmla="*/ 34585312 w 601"/>
              <a:gd name="T71" fmla="*/ 62243920 h 609"/>
              <a:gd name="T72" fmla="*/ 32778721 w 601"/>
              <a:gd name="T73" fmla="*/ 61338122 h 609"/>
              <a:gd name="T74" fmla="*/ 23616083 w 601"/>
              <a:gd name="T75" fmla="*/ 53056080 h 609"/>
              <a:gd name="T76" fmla="*/ 22712608 w 601"/>
              <a:gd name="T77" fmla="*/ 50338687 h 609"/>
              <a:gd name="T78" fmla="*/ 26326149 w 601"/>
              <a:gd name="T79" fmla="*/ 46585633 h 609"/>
              <a:gd name="T80" fmla="*/ 58330360 w 601"/>
              <a:gd name="T81" fmla="*/ 17340380 h 609"/>
              <a:gd name="T82" fmla="*/ 58330360 w 601"/>
              <a:gd name="T83" fmla="*/ 17340380 h 609"/>
              <a:gd name="T84" fmla="*/ 54716819 w 601"/>
              <a:gd name="T85" fmla="*/ 13716829 h 609"/>
              <a:gd name="T86" fmla="*/ 54716819 w 601"/>
              <a:gd name="T87" fmla="*/ 3623191 h 609"/>
              <a:gd name="T88" fmla="*/ 58330360 w 601"/>
              <a:gd name="T89" fmla="*/ 0 h 609"/>
              <a:gd name="T90" fmla="*/ 61943901 w 601"/>
              <a:gd name="T91" fmla="*/ 3623191 h 609"/>
              <a:gd name="T92" fmla="*/ 61943901 w 601"/>
              <a:gd name="T93" fmla="*/ 13716829 h 609"/>
              <a:gd name="T94" fmla="*/ 58330360 w 601"/>
              <a:gd name="T95" fmla="*/ 17340380 h 609"/>
              <a:gd name="T96" fmla="*/ 19099426 w 601"/>
              <a:gd name="T97" fmla="*/ 17340380 h 609"/>
              <a:gd name="T98" fmla="*/ 19099426 w 601"/>
              <a:gd name="T99" fmla="*/ 17340380 h 609"/>
              <a:gd name="T100" fmla="*/ 15485886 w 601"/>
              <a:gd name="T101" fmla="*/ 13716829 h 609"/>
              <a:gd name="T102" fmla="*/ 15485886 w 601"/>
              <a:gd name="T103" fmla="*/ 3623191 h 609"/>
              <a:gd name="T104" fmla="*/ 19099426 w 601"/>
              <a:gd name="T105" fmla="*/ 0 h 609"/>
              <a:gd name="T106" fmla="*/ 22712608 w 601"/>
              <a:gd name="T107" fmla="*/ 3623191 h 609"/>
              <a:gd name="T108" fmla="*/ 22712608 w 601"/>
              <a:gd name="T109" fmla="*/ 13716829 h 609"/>
              <a:gd name="T110" fmla="*/ 19099426 w 601"/>
              <a:gd name="T111" fmla="*/ 17340380 h 60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601" h="609">
                <a:moveTo>
                  <a:pt x="572" y="608"/>
                </a:moveTo>
                <a:lnTo>
                  <a:pt x="572" y="608"/>
                </a:lnTo>
                <a:cubicBezTo>
                  <a:pt x="28" y="608"/>
                  <a:pt x="28" y="608"/>
                  <a:pt x="28" y="608"/>
                </a:cubicBezTo>
                <a:cubicBezTo>
                  <a:pt x="7" y="608"/>
                  <a:pt x="0" y="594"/>
                  <a:pt x="0" y="580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92"/>
                  <a:pt x="7" y="78"/>
                  <a:pt x="28" y="78"/>
                </a:cubicBezTo>
                <a:cubicBezTo>
                  <a:pt x="84" y="78"/>
                  <a:pt x="84" y="78"/>
                  <a:pt x="84" y="78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84" y="141"/>
                  <a:pt x="113" y="170"/>
                  <a:pt x="148" y="170"/>
                </a:cubicBezTo>
                <a:cubicBezTo>
                  <a:pt x="183" y="170"/>
                  <a:pt x="211" y="141"/>
                  <a:pt x="211" y="106"/>
                </a:cubicBezTo>
                <a:cubicBezTo>
                  <a:pt x="211" y="78"/>
                  <a:pt x="211" y="78"/>
                  <a:pt x="211" y="78"/>
                </a:cubicBezTo>
                <a:cubicBezTo>
                  <a:pt x="381" y="78"/>
                  <a:pt x="381" y="78"/>
                  <a:pt x="381" y="78"/>
                </a:cubicBezTo>
                <a:cubicBezTo>
                  <a:pt x="381" y="106"/>
                  <a:pt x="381" y="106"/>
                  <a:pt x="381" y="106"/>
                </a:cubicBezTo>
                <a:cubicBezTo>
                  <a:pt x="381" y="141"/>
                  <a:pt x="417" y="170"/>
                  <a:pt x="452" y="170"/>
                </a:cubicBezTo>
                <a:cubicBezTo>
                  <a:pt x="487" y="170"/>
                  <a:pt x="515" y="141"/>
                  <a:pt x="515" y="106"/>
                </a:cubicBezTo>
                <a:cubicBezTo>
                  <a:pt x="515" y="78"/>
                  <a:pt x="515" y="78"/>
                  <a:pt x="515" y="78"/>
                </a:cubicBezTo>
                <a:cubicBezTo>
                  <a:pt x="572" y="78"/>
                  <a:pt x="572" y="78"/>
                  <a:pt x="572" y="78"/>
                </a:cubicBezTo>
                <a:cubicBezTo>
                  <a:pt x="586" y="78"/>
                  <a:pt x="600" y="92"/>
                  <a:pt x="600" y="106"/>
                </a:cubicBezTo>
                <a:cubicBezTo>
                  <a:pt x="600" y="580"/>
                  <a:pt x="600" y="580"/>
                  <a:pt x="600" y="580"/>
                </a:cubicBezTo>
                <a:cubicBezTo>
                  <a:pt x="600" y="594"/>
                  <a:pt x="586" y="608"/>
                  <a:pt x="572" y="608"/>
                </a:cubicBezTo>
                <a:close/>
                <a:moveTo>
                  <a:pt x="544" y="226"/>
                </a:moveTo>
                <a:lnTo>
                  <a:pt x="544" y="226"/>
                </a:lnTo>
                <a:cubicBezTo>
                  <a:pt x="56" y="226"/>
                  <a:pt x="56" y="226"/>
                  <a:pt x="56" y="226"/>
                </a:cubicBezTo>
                <a:cubicBezTo>
                  <a:pt x="56" y="551"/>
                  <a:pt x="56" y="551"/>
                  <a:pt x="56" y="551"/>
                </a:cubicBezTo>
                <a:cubicBezTo>
                  <a:pt x="544" y="551"/>
                  <a:pt x="544" y="551"/>
                  <a:pt x="544" y="551"/>
                </a:cubicBezTo>
                <a:lnTo>
                  <a:pt x="544" y="226"/>
                </a:lnTo>
                <a:close/>
                <a:moveTo>
                  <a:pt x="204" y="360"/>
                </a:moveTo>
                <a:lnTo>
                  <a:pt x="204" y="360"/>
                </a:lnTo>
                <a:cubicBezTo>
                  <a:pt x="211" y="360"/>
                  <a:pt x="219" y="360"/>
                  <a:pt x="226" y="367"/>
                </a:cubicBezTo>
                <a:cubicBezTo>
                  <a:pt x="268" y="417"/>
                  <a:pt x="268" y="417"/>
                  <a:pt x="268" y="417"/>
                </a:cubicBezTo>
                <a:cubicBezTo>
                  <a:pt x="381" y="304"/>
                  <a:pt x="381" y="304"/>
                  <a:pt x="381" y="304"/>
                </a:cubicBezTo>
                <a:cubicBezTo>
                  <a:pt x="388" y="297"/>
                  <a:pt x="395" y="297"/>
                  <a:pt x="402" y="297"/>
                </a:cubicBezTo>
                <a:cubicBezTo>
                  <a:pt x="417" y="297"/>
                  <a:pt x="431" y="304"/>
                  <a:pt x="431" y="325"/>
                </a:cubicBezTo>
                <a:cubicBezTo>
                  <a:pt x="431" y="332"/>
                  <a:pt x="431" y="339"/>
                  <a:pt x="424" y="339"/>
                </a:cubicBezTo>
                <a:cubicBezTo>
                  <a:pt x="289" y="474"/>
                  <a:pt x="289" y="474"/>
                  <a:pt x="289" y="474"/>
                </a:cubicBezTo>
                <a:cubicBezTo>
                  <a:pt x="282" y="481"/>
                  <a:pt x="275" y="481"/>
                  <a:pt x="268" y="481"/>
                </a:cubicBezTo>
                <a:cubicBezTo>
                  <a:pt x="261" y="481"/>
                  <a:pt x="254" y="481"/>
                  <a:pt x="254" y="474"/>
                </a:cubicBezTo>
                <a:cubicBezTo>
                  <a:pt x="183" y="410"/>
                  <a:pt x="183" y="410"/>
                  <a:pt x="183" y="410"/>
                </a:cubicBezTo>
                <a:cubicBezTo>
                  <a:pt x="176" y="403"/>
                  <a:pt x="176" y="396"/>
                  <a:pt x="176" y="389"/>
                </a:cubicBezTo>
                <a:cubicBezTo>
                  <a:pt x="176" y="375"/>
                  <a:pt x="190" y="360"/>
                  <a:pt x="204" y="360"/>
                </a:cubicBezTo>
                <a:close/>
                <a:moveTo>
                  <a:pt x="452" y="134"/>
                </a:moveTo>
                <a:lnTo>
                  <a:pt x="452" y="134"/>
                </a:lnTo>
                <a:cubicBezTo>
                  <a:pt x="431" y="134"/>
                  <a:pt x="424" y="120"/>
                  <a:pt x="424" y="106"/>
                </a:cubicBezTo>
                <a:cubicBezTo>
                  <a:pt x="424" y="28"/>
                  <a:pt x="424" y="28"/>
                  <a:pt x="424" y="28"/>
                </a:cubicBezTo>
                <a:cubicBezTo>
                  <a:pt x="424" y="14"/>
                  <a:pt x="431" y="0"/>
                  <a:pt x="452" y="0"/>
                </a:cubicBezTo>
                <a:cubicBezTo>
                  <a:pt x="466" y="0"/>
                  <a:pt x="480" y="14"/>
                  <a:pt x="480" y="28"/>
                </a:cubicBezTo>
                <a:cubicBezTo>
                  <a:pt x="480" y="106"/>
                  <a:pt x="480" y="106"/>
                  <a:pt x="480" y="106"/>
                </a:cubicBezTo>
                <a:cubicBezTo>
                  <a:pt x="480" y="120"/>
                  <a:pt x="466" y="134"/>
                  <a:pt x="452" y="134"/>
                </a:cubicBezTo>
                <a:close/>
                <a:moveTo>
                  <a:pt x="148" y="134"/>
                </a:moveTo>
                <a:lnTo>
                  <a:pt x="148" y="134"/>
                </a:lnTo>
                <a:cubicBezTo>
                  <a:pt x="134" y="134"/>
                  <a:pt x="120" y="120"/>
                  <a:pt x="120" y="106"/>
                </a:cubicBezTo>
                <a:cubicBezTo>
                  <a:pt x="120" y="28"/>
                  <a:pt x="120" y="28"/>
                  <a:pt x="120" y="28"/>
                </a:cubicBezTo>
                <a:cubicBezTo>
                  <a:pt x="120" y="14"/>
                  <a:pt x="134" y="0"/>
                  <a:pt x="148" y="0"/>
                </a:cubicBezTo>
                <a:cubicBezTo>
                  <a:pt x="162" y="0"/>
                  <a:pt x="176" y="14"/>
                  <a:pt x="176" y="28"/>
                </a:cubicBezTo>
                <a:cubicBezTo>
                  <a:pt x="176" y="106"/>
                  <a:pt x="176" y="106"/>
                  <a:pt x="176" y="106"/>
                </a:cubicBezTo>
                <a:cubicBezTo>
                  <a:pt x="176" y="120"/>
                  <a:pt x="162" y="134"/>
                  <a:pt x="148" y="1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41" name="Freeform 56"/>
          <p:cNvSpPr>
            <a:spLocks noChangeArrowheads="1"/>
          </p:cNvSpPr>
          <p:nvPr/>
        </p:nvSpPr>
        <p:spPr bwMode="auto">
          <a:xfrm>
            <a:off x="6134623" y="9334498"/>
            <a:ext cx="558654" cy="584200"/>
          </a:xfrm>
          <a:custGeom>
            <a:avLst/>
            <a:gdLst>
              <a:gd name="T0" fmla="*/ 71923702 w 580"/>
              <a:gd name="T1" fmla="*/ 71302258 h 609"/>
              <a:gd name="T2" fmla="*/ 53518347 w 580"/>
              <a:gd name="T3" fmla="*/ 67678707 h 609"/>
              <a:gd name="T4" fmla="*/ 71923702 w 580"/>
              <a:gd name="T5" fmla="*/ 64055516 h 609"/>
              <a:gd name="T6" fmla="*/ 71923702 w 580"/>
              <a:gd name="T7" fmla="*/ 71302258 h 609"/>
              <a:gd name="T8" fmla="*/ 57173188 w 580"/>
              <a:gd name="T9" fmla="*/ 60431965 h 609"/>
              <a:gd name="T10" fmla="*/ 57173188 w 580"/>
              <a:gd name="T11" fmla="*/ 75054951 h 609"/>
              <a:gd name="T12" fmla="*/ 58086899 w 580"/>
              <a:gd name="T13" fmla="*/ 75054951 h 609"/>
              <a:gd name="T14" fmla="*/ 68268500 w 580"/>
              <a:gd name="T15" fmla="*/ 78678142 h 609"/>
              <a:gd name="T16" fmla="*/ 0 w 580"/>
              <a:gd name="T17" fmla="*/ 75054951 h 609"/>
              <a:gd name="T18" fmla="*/ 3654841 w 580"/>
              <a:gd name="T19" fmla="*/ 7246742 h 609"/>
              <a:gd name="T20" fmla="*/ 10051174 w 580"/>
              <a:gd name="T21" fmla="*/ 10999436 h 609"/>
              <a:gd name="T22" fmla="*/ 24801326 w 580"/>
              <a:gd name="T23" fmla="*/ 10999436 h 609"/>
              <a:gd name="T24" fmla="*/ 28586594 w 580"/>
              <a:gd name="T25" fmla="*/ 7246742 h 609"/>
              <a:gd name="T26" fmla="*/ 35896638 w 580"/>
              <a:gd name="T27" fmla="*/ 18246178 h 609"/>
              <a:gd name="T28" fmla="*/ 43336746 w 580"/>
              <a:gd name="T29" fmla="*/ 7246742 h 609"/>
              <a:gd name="T30" fmla="*/ 46991949 w 580"/>
              <a:gd name="T31" fmla="*/ 10999436 h 609"/>
              <a:gd name="T32" fmla="*/ 61742101 w 580"/>
              <a:gd name="T33" fmla="*/ 10999436 h 609"/>
              <a:gd name="T34" fmla="*/ 68268500 w 580"/>
              <a:gd name="T35" fmla="*/ 7246742 h 609"/>
              <a:gd name="T36" fmla="*/ 71923702 w 580"/>
              <a:gd name="T37" fmla="*/ 60431965 h 609"/>
              <a:gd name="T38" fmla="*/ 57173188 w 580"/>
              <a:gd name="T39" fmla="*/ 60431965 h 609"/>
              <a:gd name="T40" fmla="*/ 12922732 w 580"/>
              <a:gd name="T41" fmla="*/ 65867111 h 609"/>
              <a:gd name="T42" fmla="*/ 39681905 w 580"/>
              <a:gd name="T43" fmla="*/ 63149718 h 609"/>
              <a:gd name="T44" fmla="*/ 12922732 w 580"/>
              <a:gd name="T45" fmla="*/ 60431965 h 609"/>
              <a:gd name="T46" fmla="*/ 12922732 w 580"/>
              <a:gd name="T47" fmla="*/ 65867111 h 609"/>
              <a:gd name="T48" fmla="*/ 58086899 w 580"/>
              <a:gd name="T49" fmla="*/ 28339815 h 609"/>
              <a:gd name="T50" fmla="*/ 10051174 w 580"/>
              <a:gd name="T51" fmla="*/ 31963007 h 609"/>
              <a:gd name="T52" fmla="*/ 58086899 w 580"/>
              <a:gd name="T53" fmla="*/ 35715700 h 609"/>
              <a:gd name="T54" fmla="*/ 58086899 w 580"/>
              <a:gd name="T55" fmla="*/ 28339815 h 609"/>
              <a:gd name="T56" fmla="*/ 58086899 w 580"/>
              <a:gd name="T57" fmla="*/ 43868240 h 609"/>
              <a:gd name="T58" fmla="*/ 29500304 w 580"/>
              <a:gd name="T59" fmla="*/ 43868240 h 609"/>
              <a:gd name="T60" fmla="*/ 13836442 w 580"/>
              <a:gd name="T61" fmla="*/ 43868240 h 609"/>
              <a:gd name="T62" fmla="*/ 13836442 w 580"/>
              <a:gd name="T63" fmla="*/ 51244484 h 609"/>
              <a:gd name="T64" fmla="*/ 29500304 w 580"/>
              <a:gd name="T65" fmla="*/ 51244484 h 609"/>
              <a:gd name="T66" fmla="*/ 58086899 w 580"/>
              <a:gd name="T67" fmla="*/ 51244484 h 609"/>
              <a:gd name="T68" fmla="*/ 58086899 w 580"/>
              <a:gd name="T69" fmla="*/ 43868240 h 609"/>
              <a:gd name="T70" fmla="*/ 54432058 w 580"/>
              <a:gd name="T71" fmla="*/ 14622627 h 609"/>
              <a:gd name="T72" fmla="*/ 50646790 w 580"/>
              <a:gd name="T73" fmla="*/ 3623191 h 609"/>
              <a:gd name="T74" fmla="*/ 58086899 w 580"/>
              <a:gd name="T75" fmla="*/ 3623191 h 609"/>
              <a:gd name="T76" fmla="*/ 54432058 w 580"/>
              <a:gd name="T77" fmla="*/ 14622627 h 609"/>
              <a:gd name="T78" fmla="*/ 35896638 w 580"/>
              <a:gd name="T79" fmla="*/ 14622627 h 609"/>
              <a:gd name="T80" fmla="*/ 32241435 w 580"/>
              <a:gd name="T81" fmla="*/ 3623191 h 609"/>
              <a:gd name="T82" fmla="*/ 39681905 w 580"/>
              <a:gd name="T83" fmla="*/ 3623191 h 609"/>
              <a:gd name="T84" fmla="*/ 35896638 w 580"/>
              <a:gd name="T85" fmla="*/ 14622627 h 609"/>
              <a:gd name="T86" fmla="*/ 17491283 w 580"/>
              <a:gd name="T87" fmla="*/ 14622627 h 609"/>
              <a:gd name="T88" fmla="*/ 13836442 w 580"/>
              <a:gd name="T89" fmla="*/ 3623191 h 609"/>
              <a:gd name="T90" fmla="*/ 21146124 w 580"/>
              <a:gd name="T91" fmla="*/ 3623191 h 609"/>
              <a:gd name="T92" fmla="*/ 17491283 w 580"/>
              <a:gd name="T93" fmla="*/ 14622627 h 60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80" h="609">
                <a:moveTo>
                  <a:pt x="551" y="551"/>
                </a:moveTo>
                <a:lnTo>
                  <a:pt x="551" y="551"/>
                </a:lnTo>
                <a:cubicBezTo>
                  <a:pt x="438" y="551"/>
                  <a:pt x="438" y="551"/>
                  <a:pt x="438" y="551"/>
                </a:cubicBezTo>
                <a:cubicBezTo>
                  <a:pt x="417" y="551"/>
                  <a:pt x="410" y="537"/>
                  <a:pt x="410" y="523"/>
                </a:cubicBezTo>
                <a:cubicBezTo>
                  <a:pt x="410" y="502"/>
                  <a:pt x="417" y="495"/>
                  <a:pt x="438" y="495"/>
                </a:cubicBezTo>
                <a:cubicBezTo>
                  <a:pt x="551" y="495"/>
                  <a:pt x="551" y="495"/>
                  <a:pt x="551" y="495"/>
                </a:cubicBezTo>
                <a:cubicBezTo>
                  <a:pt x="565" y="495"/>
                  <a:pt x="579" y="502"/>
                  <a:pt x="579" y="523"/>
                </a:cubicBezTo>
                <a:cubicBezTo>
                  <a:pt x="579" y="537"/>
                  <a:pt x="565" y="551"/>
                  <a:pt x="551" y="551"/>
                </a:cubicBezTo>
                <a:close/>
                <a:moveTo>
                  <a:pt x="438" y="467"/>
                </a:moveTo>
                <a:lnTo>
                  <a:pt x="438" y="467"/>
                </a:lnTo>
                <a:cubicBezTo>
                  <a:pt x="403" y="467"/>
                  <a:pt x="381" y="488"/>
                  <a:pt x="381" y="523"/>
                </a:cubicBezTo>
                <a:cubicBezTo>
                  <a:pt x="381" y="551"/>
                  <a:pt x="403" y="580"/>
                  <a:pt x="438" y="580"/>
                </a:cubicBezTo>
                <a:cubicBezTo>
                  <a:pt x="445" y="580"/>
                  <a:pt x="445" y="580"/>
                  <a:pt x="445" y="580"/>
                </a:cubicBezTo>
                <a:cubicBezTo>
                  <a:pt x="551" y="580"/>
                  <a:pt x="551" y="580"/>
                  <a:pt x="551" y="580"/>
                </a:cubicBezTo>
                <a:cubicBezTo>
                  <a:pt x="551" y="594"/>
                  <a:pt x="537" y="608"/>
                  <a:pt x="523" y="608"/>
                </a:cubicBezTo>
                <a:cubicBezTo>
                  <a:pt x="28" y="608"/>
                  <a:pt x="28" y="608"/>
                  <a:pt x="28" y="608"/>
                </a:cubicBezTo>
                <a:cubicBezTo>
                  <a:pt x="14" y="608"/>
                  <a:pt x="0" y="594"/>
                  <a:pt x="0" y="580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14" y="56"/>
                  <a:pt x="28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77" y="85"/>
                  <a:pt x="77" y="85"/>
                  <a:pt x="77" y="85"/>
                </a:cubicBezTo>
                <a:cubicBezTo>
                  <a:pt x="77" y="120"/>
                  <a:pt x="106" y="141"/>
                  <a:pt x="134" y="141"/>
                </a:cubicBezTo>
                <a:cubicBezTo>
                  <a:pt x="162" y="141"/>
                  <a:pt x="190" y="120"/>
                  <a:pt x="190" y="85"/>
                </a:cubicBezTo>
                <a:cubicBezTo>
                  <a:pt x="190" y="56"/>
                  <a:pt x="190" y="56"/>
                  <a:pt x="190" y="56"/>
                </a:cubicBezTo>
                <a:cubicBezTo>
                  <a:pt x="219" y="56"/>
                  <a:pt x="219" y="56"/>
                  <a:pt x="219" y="56"/>
                </a:cubicBezTo>
                <a:cubicBezTo>
                  <a:pt x="219" y="85"/>
                  <a:pt x="219" y="85"/>
                  <a:pt x="219" y="85"/>
                </a:cubicBezTo>
                <a:cubicBezTo>
                  <a:pt x="219" y="120"/>
                  <a:pt x="247" y="141"/>
                  <a:pt x="275" y="141"/>
                </a:cubicBezTo>
                <a:cubicBezTo>
                  <a:pt x="304" y="141"/>
                  <a:pt x="332" y="120"/>
                  <a:pt x="332" y="85"/>
                </a:cubicBezTo>
                <a:cubicBezTo>
                  <a:pt x="332" y="56"/>
                  <a:pt x="332" y="56"/>
                  <a:pt x="332" y="56"/>
                </a:cubicBezTo>
                <a:cubicBezTo>
                  <a:pt x="360" y="56"/>
                  <a:pt x="360" y="56"/>
                  <a:pt x="360" y="56"/>
                </a:cubicBezTo>
                <a:cubicBezTo>
                  <a:pt x="360" y="85"/>
                  <a:pt x="360" y="85"/>
                  <a:pt x="360" y="85"/>
                </a:cubicBezTo>
                <a:cubicBezTo>
                  <a:pt x="360" y="120"/>
                  <a:pt x="388" y="141"/>
                  <a:pt x="417" y="141"/>
                </a:cubicBezTo>
                <a:cubicBezTo>
                  <a:pt x="445" y="141"/>
                  <a:pt x="473" y="120"/>
                  <a:pt x="473" y="8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523" y="56"/>
                  <a:pt x="523" y="56"/>
                  <a:pt x="523" y="56"/>
                </a:cubicBezTo>
                <a:cubicBezTo>
                  <a:pt x="537" y="56"/>
                  <a:pt x="551" y="71"/>
                  <a:pt x="551" y="85"/>
                </a:cubicBezTo>
                <a:cubicBezTo>
                  <a:pt x="551" y="467"/>
                  <a:pt x="551" y="467"/>
                  <a:pt x="551" y="467"/>
                </a:cubicBezTo>
                <a:cubicBezTo>
                  <a:pt x="523" y="467"/>
                  <a:pt x="523" y="467"/>
                  <a:pt x="523" y="467"/>
                </a:cubicBezTo>
                <a:lnTo>
                  <a:pt x="438" y="467"/>
                </a:lnTo>
                <a:close/>
                <a:moveTo>
                  <a:pt x="99" y="509"/>
                </a:moveTo>
                <a:lnTo>
                  <a:pt x="99" y="509"/>
                </a:lnTo>
                <a:cubicBezTo>
                  <a:pt x="282" y="509"/>
                  <a:pt x="282" y="509"/>
                  <a:pt x="282" y="509"/>
                </a:cubicBezTo>
                <a:cubicBezTo>
                  <a:pt x="297" y="509"/>
                  <a:pt x="304" y="502"/>
                  <a:pt x="304" y="488"/>
                </a:cubicBezTo>
                <a:cubicBezTo>
                  <a:pt x="304" y="474"/>
                  <a:pt x="297" y="467"/>
                  <a:pt x="282" y="467"/>
                </a:cubicBezTo>
                <a:cubicBezTo>
                  <a:pt x="99" y="467"/>
                  <a:pt x="99" y="467"/>
                  <a:pt x="99" y="467"/>
                </a:cubicBezTo>
                <a:cubicBezTo>
                  <a:pt x="84" y="467"/>
                  <a:pt x="77" y="474"/>
                  <a:pt x="77" y="488"/>
                </a:cubicBezTo>
                <a:cubicBezTo>
                  <a:pt x="77" y="502"/>
                  <a:pt x="84" y="509"/>
                  <a:pt x="99" y="509"/>
                </a:cubicBezTo>
                <a:close/>
                <a:moveTo>
                  <a:pt x="445" y="219"/>
                </a:moveTo>
                <a:lnTo>
                  <a:pt x="445" y="219"/>
                </a:lnTo>
                <a:cubicBezTo>
                  <a:pt x="106" y="219"/>
                  <a:pt x="106" y="219"/>
                  <a:pt x="106" y="219"/>
                </a:cubicBezTo>
                <a:cubicBezTo>
                  <a:pt x="92" y="219"/>
                  <a:pt x="77" y="233"/>
                  <a:pt x="77" y="247"/>
                </a:cubicBezTo>
                <a:cubicBezTo>
                  <a:pt x="77" y="262"/>
                  <a:pt x="92" y="276"/>
                  <a:pt x="106" y="276"/>
                </a:cubicBezTo>
                <a:cubicBezTo>
                  <a:pt x="445" y="276"/>
                  <a:pt x="445" y="276"/>
                  <a:pt x="445" y="276"/>
                </a:cubicBezTo>
                <a:cubicBezTo>
                  <a:pt x="459" y="276"/>
                  <a:pt x="473" y="262"/>
                  <a:pt x="473" y="247"/>
                </a:cubicBezTo>
                <a:cubicBezTo>
                  <a:pt x="473" y="233"/>
                  <a:pt x="459" y="219"/>
                  <a:pt x="445" y="219"/>
                </a:cubicBezTo>
                <a:close/>
                <a:moveTo>
                  <a:pt x="445" y="339"/>
                </a:moveTo>
                <a:lnTo>
                  <a:pt x="445" y="339"/>
                </a:lnTo>
                <a:cubicBezTo>
                  <a:pt x="275" y="339"/>
                  <a:pt x="275" y="339"/>
                  <a:pt x="275" y="339"/>
                </a:cubicBezTo>
                <a:cubicBezTo>
                  <a:pt x="226" y="339"/>
                  <a:pt x="226" y="339"/>
                  <a:pt x="226" y="339"/>
                </a:cubicBezTo>
                <a:cubicBezTo>
                  <a:pt x="219" y="339"/>
                  <a:pt x="219" y="339"/>
                  <a:pt x="219" y="339"/>
                </a:cubicBezTo>
                <a:cubicBezTo>
                  <a:pt x="106" y="339"/>
                  <a:pt x="106" y="339"/>
                  <a:pt x="106" y="339"/>
                </a:cubicBezTo>
                <a:cubicBezTo>
                  <a:pt x="92" y="339"/>
                  <a:pt x="77" y="353"/>
                  <a:pt x="77" y="367"/>
                </a:cubicBezTo>
                <a:cubicBezTo>
                  <a:pt x="77" y="389"/>
                  <a:pt x="92" y="396"/>
                  <a:pt x="106" y="396"/>
                </a:cubicBezTo>
                <a:cubicBezTo>
                  <a:pt x="219" y="396"/>
                  <a:pt x="219" y="396"/>
                  <a:pt x="219" y="396"/>
                </a:cubicBezTo>
                <a:cubicBezTo>
                  <a:pt x="226" y="396"/>
                  <a:pt x="226" y="396"/>
                  <a:pt x="226" y="396"/>
                </a:cubicBezTo>
                <a:cubicBezTo>
                  <a:pt x="275" y="396"/>
                  <a:pt x="275" y="396"/>
                  <a:pt x="275" y="396"/>
                </a:cubicBezTo>
                <a:cubicBezTo>
                  <a:pt x="445" y="396"/>
                  <a:pt x="445" y="396"/>
                  <a:pt x="445" y="396"/>
                </a:cubicBezTo>
                <a:cubicBezTo>
                  <a:pt x="459" y="396"/>
                  <a:pt x="473" y="389"/>
                  <a:pt x="473" y="367"/>
                </a:cubicBezTo>
                <a:cubicBezTo>
                  <a:pt x="473" y="353"/>
                  <a:pt x="459" y="339"/>
                  <a:pt x="445" y="339"/>
                </a:cubicBezTo>
                <a:close/>
                <a:moveTo>
                  <a:pt x="417" y="113"/>
                </a:moveTo>
                <a:lnTo>
                  <a:pt x="417" y="113"/>
                </a:lnTo>
                <a:cubicBezTo>
                  <a:pt x="403" y="113"/>
                  <a:pt x="388" y="106"/>
                  <a:pt x="388" y="85"/>
                </a:cubicBezTo>
                <a:cubicBezTo>
                  <a:pt x="388" y="28"/>
                  <a:pt x="388" y="28"/>
                  <a:pt x="388" y="28"/>
                </a:cubicBezTo>
                <a:cubicBezTo>
                  <a:pt x="388" y="14"/>
                  <a:pt x="403" y="0"/>
                  <a:pt x="417" y="0"/>
                </a:cubicBezTo>
                <a:cubicBezTo>
                  <a:pt x="431" y="0"/>
                  <a:pt x="445" y="14"/>
                  <a:pt x="445" y="28"/>
                </a:cubicBezTo>
                <a:cubicBezTo>
                  <a:pt x="445" y="85"/>
                  <a:pt x="445" y="85"/>
                  <a:pt x="445" y="85"/>
                </a:cubicBezTo>
                <a:cubicBezTo>
                  <a:pt x="445" y="106"/>
                  <a:pt x="431" y="113"/>
                  <a:pt x="417" y="113"/>
                </a:cubicBezTo>
                <a:close/>
                <a:moveTo>
                  <a:pt x="275" y="113"/>
                </a:moveTo>
                <a:lnTo>
                  <a:pt x="275" y="113"/>
                </a:lnTo>
                <a:cubicBezTo>
                  <a:pt x="261" y="113"/>
                  <a:pt x="247" y="106"/>
                  <a:pt x="247" y="85"/>
                </a:cubicBezTo>
                <a:cubicBezTo>
                  <a:pt x="247" y="28"/>
                  <a:pt x="247" y="28"/>
                  <a:pt x="247" y="28"/>
                </a:cubicBezTo>
                <a:cubicBezTo>
                  <a:pt x="247" y="14"/>
                  <a:pt x="261" y="0"/>
                  <a:pt x="275" y="0"/>
                </a:cubicBezTo>
                <a:cubicBezTo>
                  <a:pt x="289" y="0"/>
                  <a:pt x="304" y="14"/>
                  <a:pt x="304" y="28"/>
                </a:cubicBezTo>
                <a:cubicBezTo>
                  <a:pt x="304" y="85"/>
                  <a:pt x="304" y="85"/>
                  <a:pt x="304" y="85"/>
                </a:cubicBezTo>
                <a:cubicBezTo>
                  <a:pt x="304" y="106"/>
                  <a:pt x="289" y="113"/>
                  <a:pt x="275" y="113"/>
                </a:cubicBezTo>
                <a:close/>
                <a:moveTo>
                  <a:pt x="134" y="113"/>
                </a:moveTo>
                <a:lnTo>
                  <a:pt x="134" y="113"/>
                </a:lnTo>
                <a:cubicBezTo>
                  <a:pt x="120" y="113"/>
                  <a:pt x="106" y="106"/>
                  <a:pt x="106" y="85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14"/>
                  <a:pt x="120" y="0"/>
                  <a:pt x="134" y="0"/>
                </a:cubicBezTo>
                <a:cubicBezTo>
                  <a:pt x="148" y="0"/>
                  <a:pt x="162" y="14"/>
                  <a:pt x="162" y="28"/>
                </a:cubicBezTo>
                <a:cubicBezTo>
                  <a:pt x="162" y="85"/>
                  <a:pt x="162" y="85"/>
                  <a:pt x="162" y="85"/>
                </a:cubicBezTo>
                <a:cubicBezTo>
                  <a:pt x="162" y="106"/>
                  <a:pt x="148" y="113"/>
                  <a:pt x="134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42" name="Freeform 57"/>
          <p:cNvSpPr>
            <a:spLocks noChangeArrowheads="1"/>
          </p:cNvSpPr>
          <p:nvPr/>
        </p:nvSpPr>
        <p:spPr bwMode="auto">
          <a:xfrm>
            <a:off x="5123118" y="9334498"/>
            <a:ext cx="550190" cy="584200"/>
          </a:xfrm>
          <a:custGeom>
            <a:avLst/>
            <a:gdLst>
              <a:gd name="T0" fmla="*/ 70567284 w 573"/>
              <a:gd name="T1" fmla="*/ 71302258 h 609"/>
              <a:gd name="T2" fmla="*/ 66805352 w 573"/>
              <a:gd name="T3" fmla="*/ 75054951 h 609"/>
              <a:gd name="T4" fmla="*/ 59541168 w 573"/>
              <a:gd name="T5" fmla="*/ 75054951 h 609"/>
              <a:gd name="T6" fmla="*/ 55908896 w 573"/>
              <a:gd name="T7" fmla="*/ 71302258 h 609"/>
              <a:gd name="T8" fmla="*/ 55908896 w 573"/>
              <a:gd name="T9" fmla="*/ 64055516 h 609"/>
              <a:gd name="T10" fmla="*/ 59541168 w 573"/>
              <a:gd name="T11" fmla="*/ 60431965 h 609"/>
              <a:gd name="T12" fmla="*/ 66805352 w 573"/>
              <a:gd name="T13" fmla="*/ 60431965 h 609"/>
              <a:gd name="T14" fmla="*/ 70567284 w 573"/>
              <a:gd name="T15" fmla="*/ 64055516 h 609"/>
              <a:gd name="T16" fmla="*/ 70567284 w 573"/>
              <a:gd name="T17" fmla="*/ 71302258 h 609"/>
              <a:gd name="T18" fmla="*/ 63173440 w 573"/>
              <a:gd name="T19" fmla="*/ 53056080 h 609"/>
              <a:gd name="T20" fmla="*/ 48515053 w 573"/>
              <a:gd name="T21" fmla="*/ 67678707 h 609"/>
              <a:gd name="T22" fmla="*/ 55908896 w 573"/>
              <a:gd name="T23" fmla="*/ 78678142 h 609"/>
              <a:gd name="T24" fmla="*/ 0 w 573"/>
              <a:gd name="T25" fmla="*/ 75054951 h 609"/>
              <a:gd name="T26" fmla="*/ 3632272 w 573"/>
              <a:gd name="T27" fmla="*/ 7246742 h 609"/>
              <a:gd name="T28" fmla="*/ 9988478 w 573"/>
              <a:gd name="T29" fmla="*/ 10999436 h 609"/>
              <a:gd name="T30" fmla="*/ 24646866 w 573"/>
              <a:gd name="T31" fmla="*/ 10999436 h 609"/>
              <a:gd name="T32" fmla="*/ 28408437 w 573"/>
              <a:gd name="T33" fmla="*/ 7246742 h 609"/>
              <a:gd name="T34" fmla="*/ 35672981 w 573"/>
              <a:gd name="T35" fmla="*/ 18246178 h 609"/>
              <a:gd name="T36" fmla="*/ 43066825 w 573"/>
              <a:gd name="T37" fmla="*/ 7246742 h 609"/>
              <a:gd name="T38" fmla="*/ 46699097 w 573"/>
              <a:gd name="T39" fmla="*/ 10999436 h 609"/>
              <a:gd name="T40" fmla="*/ 61357124 w 573"/>
              <a:gd name="T41" fmla="*/ 10999436 h 609"/>
              <a:gd name="T42" fmla="*/ 66805352 w 573"/>
              <a:gd name="T43" fmla="*/ 7246742 h 609"/>
              <a:gd name="T44" fmla="*/ 70567284 w 573"/>
              <a:gd name="T45" fmla="*/ 60431965 h 609"/>
              <a:gd name="T46" fmla="*/ 9988478 w 573"/>
              <a:gd name="T47" fmla="*/ 63149718 h 609"/>
              <a:gd name="T48" fmla="*/ 9988478 w 573"/>
              <a:gd name="T49" fmla="*/ 63149718 h 609"/>
              <a:gd name="T50" fmla="*/ 35672981 w 573"/>
              <a:gd name="T51" fmla="*/ 65867111 h 609"/>
              <a:gd name="T52" fmla="*/ 39434553 w 573"/>
              <a:gd name="T53" fmla="*/ 63149718 h 609"/>
              <a:gd name="T54" fmla="*/ 39434553 w 573"/>
              <a:gd name="T55" fmla="*/ 63149718 h 609"/>
              <a:gd name="T56" fmla="*/ 35672981 w 573"/>
              <a:gd name="T57" fmla="*/ 60431965 h 609"/>
              <a:gd name="T58" fmla="*/ 9988478 w 573"/>
              <a:gd name="T59" fmla="*/ 63149718 h 609"/>
              <a:gd name="T60" fmla="*/ 13750410 w 573"/>
              <a:gd name="T61" fmla="*/ 51244484 h 609"/>
              <a:gd name="T62" fmla="*/ 35672981 w 573"/>
              <a:gd name="T63" fmla="*/ 51244484 h 609"/>
              <a:gd name="T64" fmla="*/ 41250869 w 573"/>
              <a:gd name="T65" fmla="*/ 51244484 h 609"/>
              <a:gd name="T66" fmla="*/ 48515053 w 573"/>
              <a:gd name="T67" fmla="*/ 47491791 h 609"/>
              <a:gd name="T68" fmla="*/ 36580959 w 573"/>
              <a:gd name="T69" fmla="*/ 43868240 h 609"/>
              <a:gd name="T70" fmla="*/ 29316415 w 573"/>
              <a:gd name="T71" fmla="*/ 43868240 h 609"/>
              <a:gd name="T72" fmla="*/ 9988478 w 573"/>
              <a:gd name="T73" fmla="*/ 47491791 h 609"/>
              <a:gd name="T74" fmla="*/ 57725212 w 573"/>
              <a:gd name="T75" fmla="*/ 28339815 h 609"/>
              <a:gd name="T76" fmla="*/ 13750410 w 573"/>
              <a:gd name="T77" fmla="*/ 28339815 h 609"/>
              <a:gd name="T78" fmla="*/ 13750410 w 573"/>
              <a:gd name="T79" fmla="*/ 35715700 h 609"/>
              <a:gd name="T80" fmla="*/ 61357124 w 573"/>
              <a:gd name="T81" fmla="*/ 31963007 h 609"/>
              <a:gd name="T82" fmla="*/ 54092940 w 573"/>
              <a:gd name="T83" fmla="*/ 14622627 h 609"/>
              <a:gd name="T84" fmla="*/ 50331009 w 573"/>
              <a:gd name="T85" fmla="*/ 10999436 h 609"/>
              <a:gd name="T86" fmla="*/ 54092940 w 573"/>
              <a:gd name="T87" fmla="*/ 0 h 609"/>
              <a:gd name="T88" fmla="*/ 57725212 w 573"/>
              <a:gd name="T89" fmla="*/ 10999436 h 609"/>
              <a:gd name="T90" fmla="*/ 35672981 w 573"/>
              <a:gd name="T91" fmla="*/ 14622627 h 609"/>
              <a:gd name="T92" fmla="*/ 32040709 w 573"/>
              <a:gd name="T93" fmla="*/ 10999436 h 609"/>
              <a:gd name="T94" fmla="*/ 35672981 w 573"/>
              <a:gd name="T95" fmla="*/ 0 h 609"/>
              <a:gd name="T96" fmla="*/ 39434553 w 573"/>
              <a:gd name="T97" fmla="*/ 10999436 h 609"/>
              <a:gd name="T98" fmla="*/ 17382322 w 573"/>
              <a:gd name="T99" fmla="*/ 14622627 h 609"/>
              <a:gd name="T100" fmla="*/ 13750410 w 573"/>
              <a:gd name="T101" fmla="*/ 10999436 h 609"/>
              <a:gd name="T102" fmla="*/ 17382322 w 573"/>
              <a:gd name="T103" fmla="*/ 0 h 609"/>
              <a:gd name="T104" fmla="*/ 21014594 w 573"/>
              <a:gd name="T105" fmla="*/ 10999436 h 60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73" h="609">
                <a:moveTo>
                  <a:pt x="544" y="551"/>
                </a:moveTo>
                <a:lnTo>
                  <a:pt x="544" y="551"/>
                </a:lnTo>
                <a:cubicBezTo>
                  <a:pt x="515" y="551"/>
                  <a:pt x="515" y="551"/>
                  <a:pt x="515" y="551"/>
                </a:cubicBezTo>
                <a:cubicBezTo>
                  <a:pt x="515" y="580"/>
                  <a:pt x="515" y="580"/>
                  <a:pt x="515" y="580"/>
                </a:cubicBezTo>
                <a:cubicBezTo>
                  <a:pt x="515" y="594"/>
                  <a:pt x="508" y="608"/>
                  <a:pt x="487" y="608"/>
                </a:cubicBezTo>
                <a:cubicBezTo>
                  <a:pt x="473" y="608"/>
                  <a:pt x="459" y="594"/>
                  <a:pt x="459" y="580"/>
                </a:cubicBezTo>
                <a:cubicBezTo>
                  <a:pt x="459" y="551"/>
                  <a:pt x="459" y="551"/>
                  <a:pt x="459" y="551"/>
                </a:cubicBezTo>
                <a:cubicBezTo>
                  <a:pt x="431" y="551"/>
                  <a:pt x="431" y="551"/>
                  <a:pt x="431" y="551"/>
                </a:cubicBezTo>
                <a:cubicBezTo>
                  <a:pt x="417" y="551"/>
                  <a:pt x="402" y="537"/>
                  <a:pt x="402" y="523"/>
                </a:cubicBezTo>
                <a:cubicBezTo>
                  <a:pt x="402" y="502"/>
                  <a:pt x="417" y="495"/>
                  <a:pt x="431" y="495"/>
                </a:cubicBezTo>
                <a:cubicBezTo>
                  <a:pt x="459" y="495"/>
                  <a:pt x="459" y="495"/>
                  <a:pt x="459" y="495"/>
                </a:cubicBezTo>
                <a:cubicBezTo>
                  <a:pt x="459" y="467"/>
                  <a:pt x="459" y="467"/>
                  <a:pt x="459" y="467"/>
                </a:cubicBezTo>
                <a:cubicBezTo>
                  <a:pt x="459" y="445"/>
                  <a:pt x="473" y="438"/>
                  <a:pt x="487" y="438"/>
                </a:cubicBezTo>
                <a:cubicBezTo>
                  <a:pt x="508" y="438"/>
                  <a:pt x="515" y="445"/>
                  <a:pt x="515" y="467"/>
                </a:cubicBezTo>
                <a:cubicBezTo>
                  <a:pt x="515" y="495"/>
                  <a:pt x="515" y="495"/>
                  <a:pt x="515" y="495"/>
                </a:cubicBezTo>
                <a:cubicBezTo>
                  <a:pt x="544" y="495"/>
                  <a:pt x="544" y="495"/>
                  <a:pt x="544" y="495"/>
                </a:cubicBezTo>
                <a:cubicBezTo>
                  <a:pt x="565" y="495"/>
                  <a:pt x="572" y="502"/>
                  <a:pt x="572" y="523"/>
                </a:cubicBezTo>
                <a:cubicBezTo>
                  <a:pt x="572" y="537"/>
                  <a:pt x="565" y="551"/>
                  <a:pt x="544" y="551"/>
                </a:cubicBezTo>
                <a:close/>
                <a:moveTo>
                  <a:pt x="487" y="410"/>
                </a:moveTo>
                <a:lnTo>
                  <a:pt x="487" y="410"/>
                </a:lnTo>
                <a:cubicBezTo>
                  <a:pt x="459" y="410"/>
                  <a:pt x="431" y="431"/>
                  <a:pt x="431" y="467"/>
                </a:cubicBezTo>
                <a:cubicBezTo>
                  <a:pt x="402" y="467"/>
                  <a:pt x="374" y="488"/>
                  <a:pt x="374" y="523"/>
                </a:cubicBezTo>
                <a:cubicBezTo>
                  <a:pt x="374" y="551"/>
                  <a:pt x="402" y="580"/>
                  <a:pt x="431" y="580"/>
                </a:cubicBezTo>
                <a:cubicBezTo>
                  <a:pt x="431" y="608"/>
                  <a:pt x="431" y="608"/>
                  <a:pt x="431" y="608"/>
                </a:cubicBezTo>
                <a:cubicBezTo>
                  <a:pt x="28" y="608"/>
                  <a:pt x="28" y="608"/>
                  <a:pt x="28" y="608"/>
                </a:cubicBezTo>
                <a:cubicBezTo>
                  <a:pt x="14" y="608"/>
                  <a:pt x="0" y="594"/>
                  <a:pt x="0" y="580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14" y="56"/>
                  <a:pt x="28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77" y="85"/>
                  <a:pt x="77" y="85"/>
                  <a:pt x="77" y="85"/>
                </a:cubicBezTo>
                <a:cubicBezTo>
                  <a:pt x="77" y="120"/>
                  <a:pt x="99" y="141"/>
                  <a:pt x="134" y="141"/>
                </a:cubicBezTo>
                <a:cubicBezTo>
                  <a:pt x="162" y="141"/>
                  <a:pt x="190" y="120"/>
                  <a:pt x="190" y="85"/>
                </a:cubicBezTo>
                <a:cubicBezTo>
                  <a:pt x="190" y="56"/>
                  <a:pt x="190" y="56"/>
                  <a:pt x="190" y="56"/>
                </a:cubicBezTo>
                <a:cubicBezTo>
                  <a:pt x="219" y="56"/>
                  <a:pt x="219" y="56"/>
                  <a:pt x="219" y="56"/>
                </a:cubicBezTo>
                <a:cubicBezTo>
                  <a:pt x="219" y="85"/>
                  <a:pt x="219" y="85"/>
                  <a:pt x="219" y="85"/>
                </a:cubicBezTo>
                <a:cubicBezTo>
                  <a:pt x="219" y="120"/>
                  <a:pt x="240" y="141"/>
                  <a:pt x="275" y="141"/>
                </a:cubicBezTo>
                <a:cubicBezTo>
                  <a:pt x="304" y="141"/>
                  <a:pt x="332" y="120"/>
                  <a:pt x="332" y="85"/>
                </a:cubicBezTo>
                <a:cubicBezTo>
                  <a:pt x="332" y="56"/>
                  <a:pt x="332" y="56"/>
                  <a:pt x="332" y="56"/>
                </a:cubicBezTo>
                <a:cubicBezTo>
                  <a:pt x="360" y="56"/>
                  <a:pt x="360" y="56"/>
                  <a:pt x="360" y="56"/>
                </a:cubicBezTo>
                <a:cubicBezTo>
                  <a:pt x="360" y="85"/>
                  <a:pt x="360" y="85"/>
                  <a:pt x="360" y="85"/>
                </a:cubicBezTo>
                <a:cubicBezTo>
                  <a:pt x="360" y="120"/>
                  <a:pt x="381" y="141"/>
                  <a:pt x="417" y="141"/>
                </a:cubicBezTo>
                <a:cubicBezTo>
                  <a:pt x="445" y="141"/>
                  <a:pt x="473" y="120"/>
                  <a:pt x="473" y="8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515" y="56"/>
                  <a:pt x="515" y="56"/>
                  <a:pt x="515" y="56"/>
                </a:cubicBezTo>
                <a:cubicBezTo>
                  <a:pt x="537" y="56"/>
                  <a:pt x="544" y="71"/>
                  <a:pt x="544" y="85"/>
                </a:cubicBezTo>
                <a:cubicBezTo>
                  <a:pt x="544" y="467"/>
                  <a:pt x="544" y="467"/>
                  <a:pt x="544" y="467"/>
                </a:cubicBezTo>
                <a:cubicBezTo>
                  <a:pt x="544" y="431"/>
                  <a:pt x="523" y="410"/>
                  <a:pt x="487" y="410"/>
                </a:cubicBezTo>
                <a:close/>
                <a:moveTo>
                  <a:pt x="77" y="488"/>
                </a:moveTo>
                <a:lnTo>
                  <a:pt x="77" y="488"/>
                </a:lnTo>
                <a:cubicBezTo>
                  <a:pt x="77" y="502"/>
                  <a:pt x="84" y="509"/>
                  <a:pt x="99" y="509"/>
                </a:cubicBezTo>
                <a:cubicBezTo>
                  <a:pt x="275" y="509"/>
                  <a:pt x="275" y="509"/>
                  <a:pt x="275" y="509"/>
                </a:cubicBezTo>
                <a:cubicBezTo>
                  <a:pt x="289" y="509"/>
                  <a:pt x="304" y="502"/>
                  <a:pt x="304" y="488"/>
                </a:cubicBezTo>
                <a:cubicBezTo>
                  <a:pt x="304" y="474"/>
                  <a:pt x="289" y="467"/>
                  <a:pt x="275" y="467"/>
                </a:cubicBezTo>
                <a:cubicBezTo>
                  <a:pt x="99" y="467"/>
                  <a:pt x="99" y="467"/>
                  <a:pt x="99" y="467"/>
                </a:cubicBezTo>
                <a:cubicBezTo>
                  <a:pt x="84" y="467"/>
                  <a:pt x="77" y="474"/>
                  <a:pt x="77" y="488"/>
                </a:cubicBezTo>
                <a:close/>
                <a:moveTo>
                  <a:pt x="106" y="396"/>
                </a:moveTo>
                <a:lnTo>
                  <a:pt x="106" y="396"/>
                </a:lnTo>
                <a:cubicBezTo>
                  <a:pt x="226" y="396"/>
                  <a:pt x="226" y="396"/>
                  <a:pt x="226" y="396"/>
                </a:cubicBezTo>
                <a:cubicBezTo>
                  <a:pt x="275" y="396"/>
                  <a:pt x="275" y="396"/>
                  <a:pt x="275" y="396"/>
                </a:cubicBezTo>
                <a:cubicBezTo>
                  <a:pt x="282" y="396"/>
                  <a:pt x="282" y="396"/>
                  <a:pt x="282" y="396"/>
                </a:cubicBezTo>
                <a:cubicBezTo>
                  <a:pt x="318" y="396"/>
                  <a:pt x="318" y="396"/>
                  <a:pt x="318" y="396"/>
                </a:cubicBezTo>
                <a:cubicBezTo>
                  <a:pt x="346" y="396"/>
                  <a:pt x="346" y="396"/>
                  <a:pt x="346" y="396"/>
                </a:cubicBezTo>
                <a:cubicBezTo>
                  <a:pt x="367" y="396"/>
                  <a:pt x="374" y="389"/>
                  <a:pt x="374" y="367"/>
                </a:cubicBezTo>
                <a:cubicBezTo>
                  <a:pt x="374" y="353"/>
                  <a:pt x="367" y="339"/>
                  <a:pt x="346" y="339"/>
                </a:cubicBezTo>
                <a:cubicBezTo>
                  <a:pt x="282" y="339"/>
                  <a:pt x="282" y="339"/>
                  <a:pt x="282" y="339"/>
                </a:cubicBezTo>
                <a:cubicBezTo>
                  <a:pt x="275" y="339"/>
                  <a:pt x="275" y="339"/>
                  <a:pt x="275" y="339"/>
                </a:cubicBezTo>
                <a:cubicBezTo>
                  <a:pt x="226" y="339"/>
                  <a:pt x="226" y="339"/>
                  <a:pt x="226" y="339"/>
                </a:cubicBezTo>
                <a:cubicBezTo>
                  <a:pt x="106" y="339"/>
                  <a:pt x="106" y="339"/>
                  <a:pt x="106" y="339"/>
                </a:cubicBezTo>
                <a:cubicBezTo>
                  <a:pt x="84" y="339"/>
                  <a:pt x="77" y="353"/>
                  <a:pt x="77" y="367"/>
                </a:cubicBezTo>
                <a:cubicBezTo>
                  <a:pt x="77" y="389"/>
                  <a:pt x="84" y="396"/>
                  <a:pt x="106" y="396"/>
                </a:cubicBezTo>
                <a:close/>
                <a:moveTo>
                  <a:pt x="445" y="219"/>
                </a:moveTo>
                <a:lnTo>
                  <a:pt x="445" y="219"/>
                </a:lnTo>
                <a:cubicBezTo>
                  <a:pt x="106" y="219"/>
                  <a:pt x="106" y="219"/>
                  <a:pt x="106" y="219"/>
                </a:cubicBezTo>
                <a:cubicBezTo>
                  <a:pt x="84" y="219"/>
                  <a:pt x="77" y="233"/>
                  <a:pt x="77" y="247"/>
                </a:cubicBezTo>
                <a:cubicBezTo>
                  <a:pt x="77" y="262"/>
                  <a:pt x="84" y="276"/>
                  <a:pt x="106" y="276"/>
                </a:cubicBezTo>
                <a:cubicBezTo>
                  <a:pt x="445" y="276"/>
                  <a:pt x="445" y="276"/>
                  <a:pt x="445" y="276"/>
                </a:cubicBezTo>
                <a:cubicBezTo>
                  <a:pt x="459" y="276"/>
                  <a:pt x="473" y="262"/>
                  <a:pt x="473" y="247"/>
                </a:cubicBezTo>
                <a:cubicBezTo>
                  <a:pt x="473" y="233"/>
                  <a:pt x="459" y="219"/>
                  <a:pt x="445" y="219"/>
                </a:cubicBezTo>
                <a:close/>
                <a:moveTo>
                  <a:pt x="417" y="113"/>
                </a:moveTo>
                <a:lnTo>
                  <a:pt x="417" y="113"/>
                </a:lnTo>
                <a:cubicBezTo>
                  <a:pt x="395" y="113"/>
                  <a:pt x="388" y="106"/>
                  <a:pt x="388" y="85"/>
                </a:cubicBezTo>
                <a:cubicBezTo>
                  <a:pt x="388" y="28"/>
                  <a:pt x="388" y="28"/>
                  <a:pt x="388" y="28"/>
                </a:cubicBezTo>
                <a:cubicBezTo>
                  <a:pt x="388" y="14"/>
                  <a:pt x="395" y="0"/>
                  <a:pt x="417" y="0"/>
                </a:cubicBezTo>
                <a:cubicBezTo>
                  <a:pt x="431" y="0"/>
                  <a:pt x="445" y="14"/>
                  <a:pt x="445" y="28"/>
                </a:cubicBezTo>
                <a:cubicBezTo>
                  <a:pt x="445" y="85"/>
                  <a:pt x="445" y="85"/>
                  <a:pt x="445" y="85"/>
                </a:cubicBezTo>
                <a:cubicBezTo>
                  <a:pt x="445" y="106"/>
                  <a:pt x="431" y="113"/>
                  <a:pt x="417" y="113"/>
                </a:cubicBezTo>
                <a:close/>
                <a:moveTo>
                  <a:pt x="275" y="113"/>
                </a:moveTo>
                <a:lnTo>
                  <a:pt x="275" y="113"/>
                </a:lnTo>
                <a:cubicBezTo>
                  <a:pt x="254" y="113"/>
                  <a:pt x="247" y="106"/>
                  <a:pt x="247" y="85"/>
                </a:cubicBezTo>
                <a:cubicBezTo>
                  <a:pt x="247" y="28"/>
                  <a:pt x="247" y="28"/>
                  <a:pt x="247" y="28"/>
                </a:cubicBezTo>
                <a:cubicBezTo>
                  <a:pt x="247" y="14"/>
                  <a:pt x="254" y="0"/>
                  <a:pt x="275" y="0"/>
                </a:cubicBezTo>
                <a:cubicBezTo>
                  <a:pt x="289" y="0"/>
                  <a:pt x="304" y="14"/>
                  <a:pt x="304" y="28"/>
                </a:cubicBezTo>
                <a:cubicBezTo>
                  <a:pt x="304" y="85"/>
                  <a:pt x="304" y="85"/>
                  <a:pt x="304" y="85"/>
                </a:cubicBezTo>
                <a:cubicBezTo>
                  <a:pt x="304" y="106"/>
                  <a:pt x="289" y="113"/>
                  <a:pt x="275" y="113"/>
                </a:cubicBezTo>
                <a:close/>
                <a:moveTo>
                  <a:pt x="134" y="113"/>
                </a:moveTo>
                <a:lnTo>
                  <a:pt x="134" y="113"/>
                </a:lnTo>
                <a:cubicBezTo>
                  <a:pt x="113" y="113"/>
                  <a:pt x="106" y="106"/>
                  <a:pt x="106" y="85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14"/>
                  <a:pt x="113" y="0"/>
                  <a:pt x="134" y="0"/>
                </a:cubicBezTo>
                <a:cubicBezTo>
                  <a:pt x="148" y="0"/>
                  <a:pt x="162" y="14"/>
                  <a:pt x="162" y="28"/>
                </a:cubicBezTo>
                <a:cubicBezTo>
                  <a:pt x="162" y="85"/>
                  <a:pt x="162" y="85"/>
                  <a:pt x="162" y="85"/>
                </a:cubicBezTo>
                <a:cubicBezTo>
                  <a:pt x="162" y="106"/>
                  <a:pt x="148" y="113"/>
                  <a:pt x="134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43" name="Freeform 58"/>
          <p:cNvSpPr>
            <a:spLocks noChangeArrowheads="1"/>
          </p:cNvSpPr>
          <p:nvPr/>
        </p:nvSpPr>
        <p:spPr bwMode="auto">
          <a:xfrm>
            <a:off x="4115848" y="9330264"/>
            <a:ext cx="550190" cy="579968"/>
          </a:xfrm>
          <a:custGeom>
            <a:avLst/>
            <a:gdLst>
              <a:gd name="T0" fmla="*/ 68751328 w 573"/>
              <a:gd name="T1" fmla="*/ 67348302 h 602"/>
              <a:gd name="T2" fmla="*/ 74199556 w 573"/>
              <a:gd name="T3" fmla="*/ 74657633 h 602"/>
              <a:gd name="T4" fmla="*/ 67713690 w 573"/>
              <a:gd name="T5" fmla="*/ 77529053 h 602"/>
              <a:gd name="T6" fmla="*/ 58633190 w 573"/>
              <a:gd name="T7" fmla="*/ 77529053 h 602"/>
              <a:gd name="T8" fmla="*/ 52147325 w 573"/>
              <a:gd name="T9" fmla="*/ 74657633 h 602"/>
              <a:gd name="T10" fmla="*/ 57725212 w 573"/>
              <a:gd name="T11" fmla="*/ 67348302 h 602"/>
              <a:gd name="T12" fmla="*/ 52147325 w 573"/>
              <a:gd name="T13" fmla="*/ 59908912 h 602"/>
              <a:gd name="T14" fmla="*/ 58633190 w 573"/>
              <a:gd name="T15" fmla="*/ 58081579 h 602"/>
              <a:gd name="T16" fmla="*/ 67713690 w 573"/>
              <a:gd name="T17" fmla="*/ 58081579 h 602"/>
              <a:gd name="T18" fmla="*/ 74199556 w 573"/>
              <a:gd name="T19" fmla="*/ 59908912 h 602"/>
              <a:gd name="T20" fmla="*/ 68751328 w 573"/>
              <a:gd name="T21" fmla="*/ 67348302 h 602"/>
              <a:gd name="T22" fmla="*/ 64989396 w 573"/>
              <a:gd name="T23" fmla="*/ 55340580 h 602"/>
              <a:gd name="T24" fmla="*/ 61357124 w 573"/>
              <a:gd name="T25" fmla="*/ 55340580 h 602"/>
              <a:gd name="T26" fmla="*/ 48515053 w 573"/>
              <a:gd name="T27" fmla="*/ 59908912 h 602"/>
              <a:gd name="T28" fmla="*/ 53055303 w 573"/>
              <a:gd name="T29" fmla="*/ 67348302 h 602"/>
              <a:gd name="T30" fmla="*/ 50331009 w 573"/>
              <a:gd name="T31" fmla="*/ 70089301 h 602"/>
              <a:gd name="T32" fmla="*/ 49423031 w 573"/>
              <a:gd name="T33" fmla="*/ 78442719 h 602"/>
              <a:gd name="T34" fmla="*/ 0 w 573"/>
              <a:gd name="T35" fmla="*/ 74657633 h 602"/>
              <a:gd name="T36" fmla="*/ 3632272 w 573"/>
              <a:gd name="T37" fmla="*/ 7308970 h 602"/>
              <a:gd name="T38" fmla="*/ 9080500 w 573"/>
              <a:gd name="T39" fmla="*/ 11094056 h 602"/>
              <a:gd name="T40" fmla="*/ 23738527 w 573"/>
              <a:gd name="T41" fmla="*/ 11094056 h 602"/>
              <a:gd name="T42" fmla="*/ 27370800 w 573"/>
              <a:gd name="T43" fmla="*/ 7308970 h 602"/>
              <a:gd name="T44" fmla="*/ 34764643 w 573"/>
              <a:gd name="T45" fmla="*/ 18403387 h 602"/>
              <a:gd name="T46" fmla="*/ 42158847 w 573"/>
              <a:gd name="T47" fmla="*/ 7308970 h 602"/>
              <a:gd name="T48" fmla="*/ 45791119 w 573"/>
              <a:gd name="T49" fmla="*/ 11094056 h 602"/>
              <a:gd name="T50" fmla="*/ 60449146 w 573"/>
              <a:gd name="T51" fmla="*/ 11094056 h 602"/>
              <a:gd name="T52" fmla="*/ 66805352 w 573"/>
              <a:gd name="T53" fmla="*/ 7308970 h 602"/>
              <a:gd name="T54" fmla="*/ 70567284 w 573"/>
              <a:gd name="T55" fmla="*/ 52599581 h 602"/>
              <a:gd name="T56" fmla="*/ 45791119 w 573"/>
              <a:gd name="T57" fmla="*/ 47900829 h 602"/>
              <a:gd name="T58" fmla="*/ 42158847 w 573"/>
              <a:gd name="T59" fmla="*/ 44246163 h 602"/>
              <a:gd name="T60" fmla="*/ 29316415 w 573"/>
              <a:gd name="T61" fmla="*/ 44246163 h 602"/>
              <a:gd name="T62" fmla="*/ 9080500 w 573"/>
              <a:gd name="T63" fmla="*/ 47900829 h 602"/>
              <a:gd name="T64" fmla="*/ 29316415 w 573"/>
              <a:gd name="T65" fmla="*/ 51685915 h 602"/>
              <a:gd name="T66" fmla="*/ 42158847 w 573"/>
              <a:gd name="T67" fmla="*/ 51685915 h 602"/>
              <a:gd name="T68" fmla="*/ 9080500 w 573"/>
              <a:gd name="T69" fmla="*/ 63693998 h 602"/>
              <a:gd name="T70" fmla="*/ 12712412 w 573"/>
              <a:gd name="T71" fmla="*/ 66434636 h 602"/>
              <a:gd name="T72" fmla="*/ 38396915 w 573"/>
              <a:gd name="T73" fmla="*/ 63693998 h 602"/>
              <a:gd name="T74" fmla="*/ 12712412 w 573"/>
              <a:gd name="T75" fmla="*/ 59908912 h 602"/>
              <a:gd name="T76" fmla="*/ 56817235 w 573"/>
              <a:gd name="T77" fmla="*/ 28583776 h 602"/>
              <a:gd name="T78" fmla="*/ 12712412 w 573"/>
              <a:gd name="T79" fmla="*/ 28583776 h 602"/>
              <a:gd name="T80" fmla="*/ 12712412 w 573"/>
              <a:gd name="T81" fmla="*/ 36023527 h 602"/>
              <a:gd name="T82" fmla="*/ 60449146 w 573"/>
              <a:gd name="T83" fmla="*/ 32238441 h 602"/>
              <a:gd name="T84" fmla="*/ 53055303 w 573"/>
              <a:gd name="T85" fmla="*/ 14748721 h 602"/>
              <a:gd name="T86" fmla="*/ 49423031 w 573"/>
              <a:gd name="T87" fmla="*/ 11094056 h 602"/>
              <a:gd name="T88" fmla="*/ 53055303 w 573"/>
              <a:gd name="T89" fmla="*/ 0 h 602"/>
              <a:gd name="T90" fmla="*/ 56817235 w 573"/>
              <a:gd name="T91" fmla="*/ 11094056 h 602"/>
              <a:gd name="T92" fmla="*/ 34764643 w 573"/>
              <a:gd name="T93" fmla="*/ 14748721 h 602"/>
              <a:gd name="T94" fmla="*/ 31132731 w 573"/>
              <a:gd name="T95" fmla="*/ 11094056 h 602"/>
              <a:gd name="T96" fmla="*/ 34764643 w 573"/>
              <a:gd name="T97" fmla="*/ 0 h 602"/>
              <a:gd name="T98" fmla="*/ 38396915 w 573"/>
              <a:gd name="T99" fmla="*/ 11094056 h 602"/>
              <a:gd name="T100" fmla="*/ 16474344 w 573"/>
              <a:gd name="T101" fmla="*/ 14748721 h 602"/>
              <a:gd name="T102" fmla="*/ 12712412 w 573"/>
              <a:gd name="T103" fmla="*/ 11094056 h 602"/>
              <a:gd name="T104" fmla="*/ 16474344 w 573"/>
              <a:gd name="T105" fmla="*/ 0 h 602"/>
              <a:gd name="T106" fmla="*/ 20106616 w 573"/>
              <a:gd name="T107" fmla="*/ 11094056 h 60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573" h="602">
                <a:moveTo>
                  <a:pt x="530" y="516"/>
                </a:moveTo>
                <a:lnTo>
                  <a:pt x="530" y="516"/>
                </a:lnTo>
                <a:cubicBezTo>
                  <a:pt x="565" y="558"/>
                  <a:pt x="565" y="558"/>
                  <a:pt x="565" y="558"/>
                </a:cubicBezTo>
                <a:cubicBezTo>
                  <a:pt x="572" y="558"/>
                  <a:pt x="572" y="565"/>
                  <a:pt x="572" y="572"/>
                </a:cubicBezTo>
                <a:cubicBezTo>
                  <a:pt x="572" y="594"/>
                  <a:pt x="558" y="601"/>
                  <a:pt x="544" y="601"/>
                </a:cubicBezTo>
                <a:cubicBezTo>
                  <a:pt x="537" y="601"/>
                  <a:pt x="530" y="601"/>
                  <a:pt x="522" y="594"/>
                </a:cubicBezTo>
                <a:cubicBezTo>
                  <a:pt x="487" y="558"/>
                  <a:pt x="487" y="558"/>
                  <a:pt x="487" y="558"/>
                </a:cubicBezTo>
                <a:cubicBezTo>
                  <a:pt x="452" y="594"/>
                  <a:pt x="452" y="594"/>
                  <a:pt x="452" y="594"/>
                </a:cubicBezTo>
                <a:cubicBezTo>
                  <a:pt x="445" y="601"/>
                  <a:pt x="438" y="601"/>
                  <a:pt x="431" y="601"/>
                </a:cubicBezTo>
                <a:cubicBezTo>
                  <a:pt x="417" y="601"/>
                  <a:pt x="402" y="594"/>
                  <a:pt x="402" y="572"/>
                </a:cubicBezTo>
                <a:cubicBezTo>
                  <a:pt x="402" y="565"/>
                  <a:pt x="402" y="558"/>
                  <a:pt x="409" y="558"/>
                </a:cubicBezTo>
                <a:cubicBezTo>
                  <a:pt x="445" y="516"/>
                  <a:pt x="445" y="516"/>
                  <a:pt x="445" y="516"/>
                </a:cubicBezTo>
                <a:cubicBezTo>
                  <a:pt x="409" y="481"/>
                  <a:pt x="409" y="481"/>
                  <a:pt x="409" y="481"/>
                </a:cubicBezTo>
                <a:cubicBezTo>
                  <a:pt x="402" y="474"/>
                  <a:pt x="402" y="467"/>
                  <a:pt x="402" y="459"/>
                </a:cubicBezTo>
                <a:cubicBezTo>
                  <a:pt x="402" y="445"/>
                  <a:pt x="417" y="431"/>
                  <a:pt x="431" y="431"/>
                </a:cubicBezTo>
                <a:cubicBezTo>
                  <a:pt x="438" y="431"/>
                  <a:pt x="445" y="438"/>
                  <a:pt x="452" y="445"/>
                </a:cubicBezTo>
                <a:cubicBezTo>
                  <a:pt x="487" y="481"/>
                  <a:pt x="487" y="481"/>
                  <a:pt x="487" y="481"/>
                </a:cubicBezTo>
                <a:cubicBezTo>
                  <a:pt x="522" y="445"/>
                  <a:pt x="522" y="445"/>
                  <a:pt x="522" y="445"/>
                </a:cubicBezTo>
                <a:cubicBezTo>
                  <a:pt x="530" y="438"/>
                  <a:pt x="537" y="431"/>
                  <a:pt x="544" y="431"/>
                </a:cubicBezTo>
                <a:cubicBezTo>
                  <a:pt x="558" y="431"/>
                  <a:pt x="572" y="445"/>
                  <a:pt x="572" y="459"/>
                </a:cubicBezTo>
                <a:cubicBezTo>
                  <a:pt x="572" y="467"/>
                  <a:pt x="572" y="474"/>
                  <a:pt x="565" y="481"/>
                </a:cubicBezTo>
                <a:lnTo>
                  <a:pt x="530" y="516"/>
                </a:lnTo>
                <a:close/>
                <a:moveTo>
                  <a:pt x="501" y="424"/>
                </a:moveTo>
                <a:lnTo>
                  <a:pt x="501" y="424"/>
                </a:lnTo>
                <a:cubicBezTo>
                  <a:pt x="487" y="438"/>
                  <a:pt x="487" y="438"/>
                  <a:pt x="487" y="438"/>
                </a:cubicBezTo>
                <a:cubicBezTo>
                  <a:pt x="473" y="424"/>
                  <a:pt x="473" y="424"/>
                  <a:pt x="473" y="424"/>
                </a:cubicBezTo>
                <a:cubicBezTo>
                  <a:pt x="459" y="410"/>
                  <a:pt x="445" y="403"/>
                  <a:pt x="431" y="403"/>
                </a:cubicBezTo>
                <a:cubicBezTo>
                  <a:pt x="402" y="403"/>
                  <a:pt x="374" y="431"/>
                  <a:pt x="374" y="459"/>
                </a:cubicBezTo>
                <a:cubicBezTo>
                  <a:pt x="374" y="481"/>
                  <a:pt x="381" y="495"/>
                  <a:pt x="388" y="502"/>
                </a:cubicBezTo>
                <a:cubicBezTo>
                  <a:pt x="409" y="516"/>
                  <a:pt x="409" y="516"/>
                  <a:pt x="409" y="516"/>
                </a:cubicBezTo>
                <a:cubicBezTo>
                  <a:pt x="388" y="537"/>
                  <a:pt x="388" y="537"/>
                  <a:pt x="388" y="537"/>
                </a:cubicBezTo>
                <a:cubicBezTo>
                  <a:pt x="381" y="544"/>
                  <a:pt x="374" y="558"/>
                  <a:pt x="374" y="572"/>
                </a:cubicBezTo>
                <a:cubicBezTo>
                  <a:pt x="374" y="587"/>
                  <a:pt x="374" y="594"/>
                  <a:pt x="381" y="601"/>
                </a:cubicBezTo>
                <a:cubicBezTo>
                  <a:pt x="28" y="601"/>
                  <a:pt x="28" y="601"/>
                  <a:pt x="28" y="601"/>
                </a:cubicBezTo>
                <a:cubicBezTo>
                  <a:pt x="7" y="601"/>
                  <a:pt x="0" y="594"/>
                  <a:pt x="0" y="572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7" y="56"/>
                  <a:pt x="28" y="56"/>
                </a:cubicBezTo>
                <a:cubicBezTo>
                  <a:pt x="70" y="56"/>
                  <a:pt x="70" y="56"/>
                  <a:pt x="70" y="56"/>
                </a:cubicBezTo>
                <a:cubicBezTo>
                  <a:pt x="70" y="85"/>
                  <a:pt x="70" y="85"/>
                  <a:pt x="70" y="85"/>
                </a:cubicBezTo>
                <a:cubicBezTo>
                  <a:pt x="70" y="113"/>
                  <a:pt x="98" y="141"/>
                  <a:pt x="127" y="141"/>
                </a:cubicBezTo>
                <a:cubicBezTo>
                  <a:pt x="162" y="141"/>
                  <a:pt x="183" y="113"/>
                  <a:pt x="183" y="85"/>
                </a:cubicBezTo>
                <a:cubicBezTo>
                  <a:pt x="183" y="56"/>
                  <a:pt x="183" y="56"/>
                  <a:pt x="183" y="56"/>
                </a:cubicBezTo>
                <a:cubicBezTo>
                  <a:pt x="211" y="56"/>
                  <a:pt x="211" y="56"/>
                  <a:pt x="211" y="56"/>
                </a:cubicBezTo>
                <a:cubicBezTo>
                  <a:pt x="211" y="85"/>
                  <a:pt x="211" y="85"/>
                  <a:pt x="211" y="85"/>
                </a:cubicBezTo>
                <a:cubicBezTo>
                  <a:pt x="211" y="113"/>
                  <a:pt x="240" y="141"/>
                  <a:pt x="268" y="141"/>
                </a:cubicBezTo>
                <a:cubicBezTo>
                  <a:pt x="303" y="141"/>
                  <a:pt x="325" y="113"/>
                  <a:pt x="325" y="85"/>
                </a:cubicBezTo>
                <a:cubicBezTo>
                  <a:pt x="325" y="56"/>
                  <a:pt x="325" y="56"/>
                  <a:pt x="325" y="56"/>
                </a:cubicBezTo>
                <a:cubicBezTo>
                  <a:pt x="353" y="56"/>
                  <a:pt x="353" y="56"/>
                  <a:pt x="353" y="56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353" y="113"/>
                  <a:pt x="381" y="141"/>
                  <a:pt x="409" y="141"/>
                </a:cubicBezTo>
                <a:cubicBezTo>
                  <a:pt x="445" y="141"/>
                  <a:pt x="466" y="113"/>
                  <a:pt x="466" y="85"/>
                </a:cubicBezTo>
                <a:cubicBezTo>
                  <a:pt x="466" y="56"/>
                  <a:pt x="466" y="56"/>
                  <a:pt x="466" y="56"/>
                </a:cubicBezTo>
                <a:cubicBezTo>
                  <a:pt x="515" y="56"/>
                  <a:pt x="515" y="56"/>
                  <a:pt x="515" y="56"/>
                </a:cubicBezTo>
                <a:cubicBezTo>
                  <a:pt x="530" y="56"/>
                  <a:pt x="544" y="71"/>
                  <a:pt x="544" y="85"/>
                </a:cubicBezTo>
                <a:cubicBezTo>
                  <a:pt x="544" y="403"/>
                  <a:pt x="544" y="403"/>
                  <a:pt x="544" y="403"/>
                </a:cubicBezTo>
                <a:cubicBezTo>
                  <a:pt x="530" y="403"/>
                  <a:pt x="515" y="410"/>
                  <a:pt x="501" y="424"/>
                </a:cubicBezTo>
                <a:close/>
                <a:moveTo>
                  <a:pt x="353" y="367"/>
                </a:moveTo>
                <a:lnTo>
                  <a:pt x="353" y="367"/>
                </a:lnTo>
                <a:cubicBezTo>
                  <a:pt x="353" y="353"/>
                  <a:pt x="346" y="339"/>
                  <a:pt x="325" y="339"/>
                </a:cubicBezTo>
                <a:cubicBezTo>
                  <a:pt x="268" y="339"/>
                  <a:pt x="268" y="339"/>
                  <a:pt x="268" y="339"/>
                </a:cubicBezTo>
                <a:cubicBezTo>
                  <a:pt x="226" y="339"/>
                  <a:pt x="226" y="339"/>
                  <a:pt x="226" y="339"/>
                </a:cubicBezTo>
                <a:cubicBezTo>
                  <a:pt x="98" y="339"/>
                  <a:pt x="98" y="339"/>
                  <a:pt x="98" y="339"/>
                </a:cubicBezTo>
                <a:cubicBezTo>
                  <a:pt x="84" y="339"/>
                  <a:pt x="70" y="353"/>
                  <a:pt x="70" y="367"/>
                </a:cubicBezTo>
                <a:cubicBezTo>
                  <a:pt x="70" y="382"/>
                  <a:pt x="84" y="396"/>
                  <a:pt x="98" y="396"/>
                </a:cubicBezTo>
                <a:cubicBezTo>
                  <a:pt x="226" y="396"/>
                  <a:pt x="226" y="396"/>
                  <a:pt x="226" y="396"/>
                </a:cubicBezTo>
                <a:cubicBezTo>
                  <a:pt x="268" y="396"/>
                  <a:pt x="268" y="396"/>
                  <a:pt x="268" y="396"/>
                </a:cubicBezTo>
                <a:cubicBezTo>
                  <a:pt x="325" y="396"/>
                  <a:pt x="325" y="396"/>
                  <a:pt x="325" y="396"/>
                </a:cubicBezTo>
                <a:cubicBezTo>
                  <a:pt x="346" y="396"/>
                  <a:pt x="353" y="382"/>
                  <a:pt x="353" y="367"/>
                </a:cubicBezTo>
                <a:close/>
                <a:moveTo>
                  <a:pt x="70" y="488"/>
                </a:moveTo>
                <a:lnTo>
                  <a:pt x="70" y="488"/>
                </a:lnTo>
                <a:cubicBezTo>
                  <a:pt x="70" y="502"/>
                  <a:pt x="84" y="509"/>
                  <a:pt x="98" y="509"/>
                </a:cubicBezTo>
                <a:cubicBezTo>
                  <a:pt x="275" y="509"/>
                  <a:pt x="275" y="509"/>
                  <a:pt x="275" y="509"/>
                </a:cubicBezTo>
                <a:cubicBezTo>
                  <a:pt x="289" y="509"/>
                  <a:pt x="296" y="502"/>
                  <a:pt x="296" y="488"/>
                </a:cubicBezTo>
                <a:cubicBezTo>
                  <a:pt x="296" y="474"/>
                  <a:pt x="289" y="459"/>
                  <a:pt x="275" y="459"/>
                </a:cubicBezTo>
                <a:cubicBezTo>
                  <a:pt x="98" y="459"/>
                  <a:pt x="98" y="459"/>
                  <a:pt x="98" y="459"/>
                </a:cubicBezTo>
                <a:cubicBezTo>
                  <a:pt x="84" y="459"/>
                  <a:pt x="70" y="474"/>
                  <a:pt x="70" y="488"/>
                </a:cubicBezTo>
                <a:close/>
                <a:moveTo>
                  <a:pt x="438" y="219"/>
                </a:moveTo>
                <a:lnTo>
                  <a:pt x="438" y="219"/>
                </a:lnTo>
                <a:cubicBezTo>
                  <a:pt x="98" y="219"/>
                  <a:pt x="98" y="219"/>
                  <a:pt x="98" y="219"/>
                </a:cubicBezTo>
                <a:cubicBezTo>
                  <a:pt x="84" y="219"/>
                  <a:pt x="70" y="226"/>
                  <a:pt x="70" y="247"/>
                </a:cubicBezTo>
                <a:cubicBezTo>
                  <a:pt x="70" y="261"/>
                  <a:pt x="84" y="276"/>
                  <a:pt x="98" y="276"/>
                </a:cubicBezTo>
                <a:cubicBezTo>
                  <a:pt x="438" y="276"/>
                  <a:pt x="438" y="276"/>
                  <a:pt x="438" y="276"/>
                </a:cubicBezTo>
                <a:cubicBezTo>
                  <a:pt x="459" y="276"/>
                  <a:pt x="466" y="261"/>
                  <a:pt x="466" y="247"/>
                </a:cubicBezTo>
                <a:cubicBezTo>
                  <a:pt x="466" y="226"/>
                  <a:pt x="459" y="219"/>
                  <a:pt x="438" y="219"/>
                </a:cubicBezTo>
                <a:close/>
                <a:moveTo>
                  <a:pt x="409" y="113"/>
                </a:moveTo>
                <a:lnTo>
                  <a:pt x="409" y="113"/>
                </a:lnTo>
                <a:cubicBezTo>
                  <a:pt x="395" y="113"/>
                  <a:pt x="381" y="99"/>
                  <a:pt x="381" y="85"/>
                </a:cubicBezTo>
                <a:cubicBezTo>
                  <a:pt x="381" y="28"/>
                  <a:pt x="381" y="28"/>
                  <a:pt x="381" y="28"/>
                </a:cubicBezTo>
                <a:cubicBezTo>
                  <a:pt x="381" y="14"/>
                  <a:pt x="395" y="0"/>
                  <a:pt x="409" y="0"/>
                </a:cubicBezTo>
                <a:cubicBezTo>
                  <a:pt x="431" y="0"/>
                  <a:pt x="438" y="14"/>
                  <a:pt x="438" y="28"/>
                </a:cubicBezTo>
                <a:cubicBezTo>
                  <a:pt x="438" y="85"/>
                  <a:pt x="438" y="85"/>
                  <a:pt x="438" y="85"/>
                </a:cubicBezTo>
                <a:cubicBezTo>
                  <a:pt x="438" y="99"/>
                  <a:pt x="431" y="113"/>
                  <a:pt x="409" y="113"/>
                </a:cubicBezTo>
                <a:close/>
                <a:moveTo>
                  <a:pt x="268" y="113"/>
                </a:moveTo>
                <a:lnTo>
                  <a:pt x="268" y="113"/>
                </a:lnTo>
                <a:cubicBezTo>
                  <a:pt x="254" y="113"/>
                  <a:pt x="240" y="99"/>
                  <a:pt x="240" y="85"/>
                </a:cubicBezTo>
                <a:cubicBezTo>
                  <a:pt x="240" y="28"/>
                  <a:pt x="240" y="28"/>
                  <a:pt x="240" y="28"/>
                </a:cubicBezTo>
                <a:cubicBezTo>
                  <a:pt x="240" y="14"/>
                  <a:pt x="254" y="0"/>
                  <a:pt x="268" y="0"/>
                </a:cubicBezTo>
                <a:cubicBezTo>
                  <a:pt x="289" y="0"/>
                  <a:pt x="296" y="14"/>
                  <a:pt x="296" y="28"/>
                </a:cubicBezTo>
                <a:cubicBezTo>
                  <a:pt x="296" y="85"/>
                  <a:pt x="296" y="85"/>
                  <a:pt x="296" y="85"/>
                </a:cubicBezTo>
                <a:cubicBezTo>
                  <a:pt x="296" y="99"/>
                  <a:pt x="289" y="113"/>
                  <a:pt x="268" y="113"/>
                </a:cubicBezTo>
                <a:close/>
                <a:moveTo>
                  <a:pt x="127" y="113"/>
                </a:moveTo>
                <a:lnTo>
                  <a:pt x="127" y="113"/>
                </a:lnTo>
                <a:cubicBezTo>
                  <a:pt x="113" y="113"/>
                  <a:pt x="98" y="99"/>
                  <a:pt x="98" y="85"/>
                </a:cubicBezTo>
                <a:cubicBezTo>
                  <a:pt x="98" y="28"/>
                  <a:pt x="98" y="28"/>
                  <a:pt x="98" y="28"/>
                </a:cubicBezTo>
                <a:cubicBezTo>
                  <a:pt x="98" y="14"/>
                  <a:pt x="113" y="0"/>
                  <a:pt x="127" y="0"/>
                </a:cubicBezTo>
                <a:cubicBezTo>
                  <a:pt x="148" y="0"/>
                  <a:pt x="155" y="14"/>
                  <a:pt x="155" y="28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99"/>
                  <a:pt x="148" y="113"/>
                  <a:pt x="127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44" name="Freeform 59"/>
          <p:cNvSpPr>
            <a:spLocks noChangeArrowheads="1"/>
          </p:cNvSpPr>
          <p:nvPr/>
        </p:nvSpPr>
        <p:spPr bwMode="auto">
          <a:xfrm>
            <a:off x="3095882" y="9334498"/>
            <a:ext cx="558654" cy="584200"/>
          </a:xfrm>
          <a:custGeom>
            <a:avLst/>
            <a:gdLst>
              <a:gd name="T0" fmla="*/ 73627430 w 581"/>
              <a:gd name="T1" fmla="*/ 67678707 h 609"/>
              <a:gd name="T2" fmla="*/ 61659637 w 581"/>
              <a:gd name="T3" fmla="*/ 78678142 h 609"/>
              <a:gd name="T4" fmla="*/ 54244957 w 581"/>
              <a:gd name="T5" fmla="*/ 72208055 h 609"/>
              <a:gd name="T6" fmla="*/ 57106883 w 581"/>
              <a:gd name="T7" fmla="*/ 65867111 h 609"/>
              <a:gd name="T8" fmla="*/ 61659637 w 581"/>
              <a:gd name="T9" fmla="*/ 69490662 h 609"/>
              <a:gd name="T10" fmla="*/ 71806401 w 581"/>
              <a:gd name="T11" fmla="*/ 61338122 h 609"/>
              <a:gd name="T12" fmla="*/ 73627430 w 581"/>
              <a:gd name="T13" fmla="*/ 67678707 h 609"/>
              <a:gd name="T14" fmla="*/ 61659637 w 581"/>
              <a:gd name="T15" fmla="*/ 64055516 h 609"/>
              <a:gd name="T16" fmla="*/ 49691843 w 581"/>
              <a:gd name="T17" fmla="*/ 69490662 h 609"/>
              <a:gd name="T18" fmla="*/ 51513233 w 581"/>
              <a:gd name="T19" fmla="*/ 75054951 h 609"/>
              <a:gd name="T20" fmla="*/ 3772261 w 581"/>
              <a:gd name="T21" fmla="*/ 78678142 h 609"/>
              <a:gd name="T22" fmla="*/ 0 w 581"/>
              <a:gd name="T23" fmla="*/ 10999436 h 609"/>
              <a:gd name="T24" fmla="*/ 10146404 w 581"/>
              <a:gd name="T25" fmla="*/ 7246742 h 609"/>
              <a:gd name="T26" fmla="*/ 17561444 w 581"/>
              <a:gd name="T27" fmla="*/ 18246178 h 609"/>
              <a:gd name="T28" fmla="*/ 24845922 w 581"/>
              <a:gd name="T29" fmla="*/ 7246742 h 609"/>
              <a:gd name="T30" fmla="*/ 28488341 w 581"/>
              <a:gd name="T31" fmla="*/ 10999436 h 609"/>
              <a:gd name="T32" fmla="*/ 43318061 w 581"/>
              <a:gd name="T33" fmla="*/ 10999436 h 609"/>
              <a:gd name="T34" fmla="*/ 46960119 w 581"/>
              <a:gd name="T35" fmla="*/ 7246742 h 609"/>
              <a:gd name="T36" fmla="*/ 54244957 w 581"/>
              <a:gd name="T37" fmla="*/ 18246178 h 609"/>
              <a:gd name="T38" fmla="*/ 61659637 w 581"/>
              <a:gd name="T39" fmla="*/ 7246742 h 609"/>
              <a:gd name="T40" fmla="*/ 71806401 w 581"/>
              <a:gd name="T41" fmla="*/ 10999436 h 609"/>
              <a:gd name="T42" fmla="*/ 66212751 w 581"/>
              <a:gd name="T43" fmla="*/ 59526167 h 609"/>
              <a:gd name="T44" fmla="*/ 10146404 w 581"/>
              <a:gd name="T45" fmla="*/ 63149718 h 609"/>
              <a:gd name="T46" fmla="*/ 12878128 w 581"/>
              <a:gd name="T47" fmla="*/ 65867111 h 609"/>
              <a:gd name="T48" fmla="*/ 39545439 w 581"/>
              <a:gd name="T49" fmla="*/ 63149718 h 609"/>
              <a:gd name="T50" fmla="*/ 39545439 w 581"/>
              <a:gd name="T51" fmla="*/ 63149718 h 609"/>
              <a:gd name="T52" fmla="*/ 39545439 w 581"/>
              <a:gd name="T53" fmla="*/ 63149718 h 609"/>
              <a:gd name="T54" fmla="*/ 12878128 w 581"/>
              <a:gd name="T55" fmla="*/ 60431965 h 609"/>
              <a:gd name="T56" fmla="*/ 58017218 w 581"/>
              <a:gd name="T57" fmla="*/ 28339815 h 609"/>
              <a:gd name="T58" fmla="*/ 13788823 w 581"/>
              <a:gd name="T59" fmla="*/ 28339815 h 609"/>
              <a:gd name="T60" fmla="*/ 13788823 w 581"/>
              <a:gd name="T61" fmla="*/ 35715700 h 609"/>
              <a:gd name="T62" fmla="*/ 61659637 w 581"/>
              <a:gd name="T63" fmla="*/ 31963007 h 609"/>
              <a:gd name="T64" fmla="*/ 58017218 w 581"/>
              <a:gd name="T65" fmla="*/ 43868240 h 609"/>
              <a:gd name="T66" fmla="*/ 35903020 w 581"/>
              <a:gd name="T67" fmla="*/ 43868240 h 609"/>
              <a:gd name="T68" fmla="*/ 13788823 w 581"/>
              <a:gd name="T69" fmla="*/ 43868240 h 609"/>
              <a:gd name="T70" fmla="*/ 13788823 w 581"/>
              <a:gd name="T71" fmla="*/ 51244484 h 609"/>
              <a:gd name="T72" fmla="*/ 35903020 w 581"/>
              <a:gd name="T73" fmla="*/ 51244484 h 609"/>
              <a:gd name="T74" fmla="*/ 61659637 w 581"/>
              <a:gd name="T75" fmla="*/ 47491791 h 609"/>
              <a:gd name="T76" fmla="*/ 54244957 w 581"/>
              <a:gd name="T77" fmla="*/ 14622627 h 609"/>
              <a:gd name="T78" fmla="*/ 50602538 w 581"/>
              <a:gd name="T79" fmla="*/ 10999436 h 609"/>
              <a:gd name="T80" fmla="*/ 54244957 w 581"/>
              <a:gd name="T81" fmla="*/ 0 h 609"/>
              <a:gd name="T82" fmla="*/ 58017218 w 581"/>
              <a:gd name="T83" fmla="*/ 10999436 h 609"/>
              <a:gd name="T84" fmla="*/ 35903020 w 581"/>
              <a:gd name="T85" fmla="*/ 14622627 h 609"/>
              <a:gd name="T86" fmla="*/ 32260601 w 581"/>
              <a:gd name="T87" fmla="*/ 10999436 h 609"/>
              <a:gd name="T88" fmla="*/ 35903020 w 581"/>
              <a:gd name="T89" fmla="*/ 0 h 609"/>
              <a:gd name="T90" fmla="*/ 39545439 w 581"/>
              <a:gd name="T91" fmla="*/ 10999436 h 609"/>
              <a:gd name="T92" fmla="*/ 17561444 w 581"/>
              <a:gd name="T93" fmla="*/ 14622627 h 609"/>
              <a:gd name="T94" fmla="*/ 13788823 w 581"/>
              <a:gd name="T95" fmla="*/ 10999436 h 609"/>
              <a:gd name="T96" fmla="*/ 17561444 w 581"/>
              <a:gd name="T97" fmla="*/ 0 h 609"/>
              <a:gd name="T98" fmla="*/ 21203502 w 581"/>
              <a:gd name="T99" fmla="*/ 10999436 h 60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581" h="609">
                <a:moveTo>
                  <a:pt x="566" y="523"/>
                </a:moveTo>
                <a:lnTo>
                  <a:pt x="566" y="523"/>
                </a:lnTo>
                <a:cubicBezTo>
                  <a:pt x="495" y="594"/>
                  <a:pt x="495" y="594"/>
                  <a:pt x="495" y="594"/>
                </a:cubicBezTo>
                <a:cubicBezTo>
                  <a:pt x="488" y="601"/>
                  <a:pt x="481" y="608"/>
                  <a:pt x="474" y="608"/>
                </a:cubicBezTo>
                <a:cubicBezTo>
                  <a:pt x="467" y="608"/>
                  <a:pt x="460" y="601"/>
                  <a:pt x="453" y="594"/>
                </a:cubicBezTo>
                <a:cubicBezTo>
                  <a:pt x="417" y="558"/>
                  <a:pt x="417" y="558"/>
                  <a:pt x="417" y="558"/>
                </a:cubicBezTo>
                <a:cubicBezTo>
                  <a:pt x="410" y="551"/>
                  <a:pt x="410" y="544"/>
                  <a:pt x="410" y="537"/>
                </a:cubicBezTo>
                <a:cubicBezTo>
                  <a:pt x="410" y="523"/>
                  <a:pt x="417" y="509"/>
                  <a:pt x="439" y="509"/>
                </a:cubicBezTo>
                <a:cubicBezTo>
                  <a:pt x="446" y="509"/>
                  <a:pt x="453" y="516"/>
                  <a:pt x="453" y="523"/>
                </a:cubicBezTo>
                <a:cubicBezTo>
                  <a:pt x="474" y="537"/>
                  <a:pt x="474" y="537"/>
                  <a:pt x="474" y="537"/>
                </a:cubicBezTo>
                <a:cubicBezTo>
                  <a:pt x="530" y="481"/>
                  <a:pt x="530" y="481"/>
                  <a:pt x="530" y="481"/>
                </a:cubicBezTo>
                <a:cubicBezTo>
                  <a:pt x="537" y="474"/>
                  <a:pt x="545" y="474"/>
                  <a:pt x="552" y="474"/>
                </a:cubicBezTo>
                <a:cubicBezTo>
                  <a:pt x="566" y="474"/>
                  <a:pt x="580" y="488"/>
                  <a:pt x="580" y="502"/>
                </a:cubicBezTo>
                <a:cubicBezTo>
                  <a:pt x="580" y="509"/>
                  <a:pt x="573" y="516"/>
                  <a:pt x="566" y="523"/>
                </a:cubicBezTo>
                <a:close/>
                <a:moveTo>
                  <a:pt x="474" y="495"/>
                </a:moveTo>
                <a:lnTo>
                  <a:pt x="474" y="495"/>
                </a:lnTo>
                <a:cubicBezTo>
                  <a:pt x="467" y="488"/>
                  <a:pt x="453" y="481"/>
                  <a:pt x="439" y="481"/>
                </a:cubicBezTo>
                <a:cubicBezTo>
                  <a:pt x="403" y="481"/>
                  <a:pt x="382" y="509"/>
                  <a:pt x="382" y="537"/>
                </a:cubicBezTo>
                <a:cubicBezTo>
                  <a:pt x="382" y="558"/>
                  <a:pt x="389" y="573"/>
                  <a:pt x="396" y="580"/>
                </a:cubicBezTo>
                <a:cubicBezTo>
                  <a:pt x="424" y="608"/>
                  <a:pt x="424" y="608"/>
                  <a:pt x="424" y="608"/>
                </a:cubicBezTo>
                <a:cubicBezTo>
                  <a:pt x="29" y="608"/>
                  <a:pt x="29" y="608"/>
                  <a:pt x="29" y="608"/>
                </a:cubicBezTo>
                <a:cubicBezTo>
                  <a:pt x="15" y="608"/>
                  <a:pt x="0" y="594"/>
                  <a:pt x="0" y="580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15" y="56"/>
                  <a:pt x="29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85"/>
                  <a:pt x="78" y="85"/>
                  <a:pt x="78" y="85"/>
                </a:cubicBezTo>
                <a:cubicBezTo>
                  <a:pt x="78" y="120"/>
                  <a:pt x="106" y="141"/>
                  <a:pt x="135" y="141"/>
                </a:cubicBezTo>
                <a:cubicBezTo>
                  <a:pt x="163" y="141"/>
                  <a:pt x="191" y="120"/>
                  <a:pt x="191" y="85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219" y="56"/>
                  <a:pt x="219" y="56"/>
                  <a:pt x="219" y="56"/>
                </a:cubicBezTo>
                <a:cubicBezTo>
                  <a:pt x="219" y="85"/>
                  <a:pt x="219" y="85"/>
                  <a:pt x="219" y="85"/>
                </a:cubicBezTo>
                <a:cubicBezTo>
                  <a:pt x="219" y="120"/>
                  <a:pt x="248" y="141"/>
                  <a:pt x="276" y="141"/>
                </a:cubicBezTo>
                <a:cubicBezTo>
                  <a:pt x="304" y="141"/>
                  <a:pt x="333" y="120"/>
                  <a:pt x="333" y="85"/>
                </a:cubicBezTo>
                <a:cubicBezTo>
                  <a:pt x="333" y="56"/>
                  <a:pt x="333" y="56"/>
                  <a:pt x="333" y="56"/>
                </a:cubicBezTo>
                <a:cubicBezTo>
                  <a:pt x="361" y="56"/>
                  <a:pt x="361" y="56"/>
                  <a:pt x="361" y="56"/>
                </a:cubicBezTo>
                <a:cubicBezTo>
                  <a:pt x="361" y="85"/>
                  <a:pt x="361" y="85"/>
                  <a:pt x="361" y="85"/>
                </a:cubicBezTo>
                <a:cubicBezTo>
                  <a:pt x="361" y="120"/>
                  <a:pt x="389" y="141"/>
                  <a:pt x="417" y="141"/>
                </a:cubicBezTo>
                <a:cubicBezTo>
                  <a:pt x="446" y="141"/>
                  <a:pt x="474" y="120"/>
                  <a:pt x="474" y="85"/>
                </a:cubicBezTo>
                <a:cubicBezTo>
                  <a:pt x="474" y="56"/>
                  <a:pt x="474" y="56"/>
                  <a:pt x="474" y="56"/>
                </a:cubicBezTo>
                <a:cubicBezTo>
                  <a:pt x="523" y="56"/>
                  <a:pt x="523" y="56"/>
                  <a:pt x="523" y="56"/>
                </a:cubicBezTo>
                <a:cubicBezTo>
                  <a:pt x="537" y="56"/>
                  <a:pt x="552" y="71"/>
                  <a:pt x="552" y="85"/>
                </a:cubicBezTo>
                <a:cubicBezTo>
                  <a:pt x="552" y="445"/>
                  <a:pt x="552" y="445"/>
                  <a:pt x="552" y="445"/>
                </a:cubicBezTo>
                <a:cubicBezTo>
                  <a:pt x="530" y="445"/>
                  <a:pt x="516" y="452"/>
                  <a:pt x="509" y="460"/>
                </a:cubicBezTo>
                <a:lnTo>
                  <a:pt x="474" y="495"/>
                </a:lnTo>
                <a:close/>
                <a:moveTo>
                  <a:pt x="78" y="488"/>
                </a:moveTo>
                <a:lnTo>
                  <a:pt x="78" y="488"/>
                </a:lnTo>
                <a:cubicBezTo>
                  <a:pt x="78" y="502"/>
                  <a:pt x="85" y="509"/>
                  <a:pt x="99" y="509"/>
                </a:cubicBezTo>
                <a:cubicBezTo>
                  <a:pt x="283" y="509"/>
                  <a:pt x="283" y="509"/>
                  <a:pt x="283" y="509"/>
                </a:cubicBezTo>
                <a:cubicBezTo>
                  <a:pt x="297" y="509"/>
                  <a:pt x="304" y="502"/>
                  <a:pt x="304" y="488"/>
                </a:cubicBezTo>
                <a:cubicBezTo>
                  <a:pt x="304" y="474"/>
                  <a:pt x="297" y="467"/>
                  <a:pt x="283" y="467"/>
                </a:cubicBezTo>
                <a:cubicBezTo>
                  <a:pt x="99" y="467"/>
                  <a:pt x="99" y="467"/>
                  <a:pt x="99" y="467"/>
                </a:cubicBezTo>
                <a:cubicBezTo>
                  <a:pt x="85" y="467"/>
                  <a:pt x="78" y="474"/>
                  <a:pt x="78" y="488"/>
                </a:cubicBezTo>
                <a:close/>
                <a:moveTo>
                  <a:pt x="446" y="219"/>
                </a:moveTo>
                <a:lnTo>
                  <a:pt x="446" y="219"/>
                </a:lnTo>
                <a:cubicBezTo>
                  <a:pt x="106" y="219"/>
                  <a:pt x="106" y="219"/>
                  <a:pt x="106" y="219"/>
                </a:cubicBezTo>
                <a:cubicBezTo>
                  <a:pt x="92" y="219"/>
                  <a:pt x="78" y="233"/>
                  <a:pt x="78" y="247"/>
                </a:cubicBezTo>
                <a:cubicBezTo>
                  <a:pt x="78" y="262"/>
                  <a:pt x="92" y="276"/>
                  <a:pt x="106" y="276"/>
                </a:cubicBezTo>
                <a:cubicBezTo>
                  <a:pt x="446" y="276"/>
                  <a:pt x="446" y="276"/>
                  <a:pt x="446" y="276"/>
                </a:cubicBezTo>
                <a:cubicBezTo>
                  <a:pt x="460" y="276"/>
                  <a:pt x="474" y="262"/>
                  <a:pt x="474" y="247"/>
                </a:cubicBezTo>
                <a:cubicBezTo>
                  <a:pt x="474" y="233"/>
                  <a:pt x="460" y="219"/>
                  <a:pt x="446" y="219"/>
                </a:cubicBezTo>
                <a:close/>
                <a:moveTo>
                  <a:pt x="446" y="339"/>
                </a:moveTo>
                <a:lnTo>
                  <a:pt x="446" y="339"/>
                </a:lnTo>
                <a:cubicBezTo>
                  <a:pt x="276" y="339"/>
                  <a:pt x="276" y="339"/>
                  <a:pt x="276" y="339"/>
                </a:cubicBezTo>
                <a:cubicBezTo>
                  <a:pt x="226" y="339"/>
                  <a:pt x="226" y="339"/>
                  <a:pt x="226" y="339"/>
                </a:cubicBezTo>
                <a:cubicBezTo>
                  <a:pt x="106" y="339"/>
                  <a:pt x="106" y="339"/>
                  <a:pt x="106" y="339"/>
                </a:cubicBezTo>
                <a:cubicBezTo>
                  <a:pt x="92" y="339"/>
                  <a:pt x="78" y="353"/>
                  <a:pt x="78" y="367"/>
                </a:cubicBezTo>
                <a:cubicBezTo>
                  <a:pt x="78" y="389"/>
                  <a:pt x="92" y="396"/>
                  <a:pt x="106" y="396"/>
                </a:cubicBezTo>
                <a:cubicBezTo>
                  <a:pt x="226" y="396"/>
                  <a:pt x="226" y="396"/>
                  <a:pt x="226" y="396"/>
                </a:cubicBezTo>
                <a:cubicBezTo>
                  <a:pt x="276" y="396"/>
                  <a:pt x="276" y="396"/>
                  <a:pt x="276" y="396"/>
                </a:cubicBezTo>
                <a:cubicBezTo>
                  <a:pt x="446" y="396"/>
                  <a:pt x="446" y="396"/>
                  <a:pt x="446" y="396"/>
                </a:cubicBezTo>
                <a:cubicBezTo>
                  <a:pt x="460" y="396"/>
                  <a:pt x="474" y="389"/>
                  <a:pt x="474" y="367"/>
                </a:cubicBezTo>
                <a:cubicBezTo>
                  <a:pt x="474" y="353"/>
                  <a:pt x="460" y="339"/>
                  <a:pt x="446" y="339"/>
                </a:cubicBezTo>
                <a:close/>
                <a:moveTo>
                  <a:pt x="417" y="113"/>
                </a:moveTo>
                <a:lnTo>
                  <a:pt x="417" y="113"/>
                </a:lnTo>
                <a:cubicBezTo>
                  <a:pt x="403" y="113"/>
                  <a:pt x="389" y="106"/>
                  <a:pt x="389" y="85"/>
                </a:cubicBezTo>
                <a:cubicBezTo>
                  <a:pt x="389" y="28"/>
                  <a:pt x="389" y="28"/>
                  <a:pt x="389" y="28"/>
                </a:cubicBezTo>
                <a:cubicBezTo>
                  <a:pt x="389" y="14"/>
                  <a:pt x="403" y="0"/>
                  <a:pt x="417" y="0"/>
                </a:cubicBezTo>
                <a:cubicBezTo>
                  <a:pt x="431" y="0"/>
                  <a:pt x="446" y="14"/>
                  <a:pt x="446" y="28"/>
                </a:cubicBezTo>
                <a:cubicBezTo>
                  <a:pt x="446" y="85"/>
                  <a:pt x="446" y="85"/>
                  <a:pt x="446" y="85"/>
                </a:cubicBezTo>
                <a:cubicBezTo>
                  <a:pt x="446" y="106"/>
                  <a:pt x="431" y="113"/>
                  <a:pt x="417" y="113"/>
                </a:cubicBezTo>
                <a:close/>
                <a:moveTo>
                  <a:pt x="276" y="113"/>
                </a:moveTo>
                <a:lnTo>
                  <a:pt x="276" y="113"/>
                </a:lnTo>
                <a:cubicBezTo>
                  <a:pt x="262" y="113"/>
                  <a:pt x="248" y="106"/>
                  <a:pt x="248" y="85"/>
                </a:cubicBezTo>
                <a:cubicBezTo>
                  <a:pt x="248" y="28"/>
                  <a:pt x="248" y="28"/>
                  <a:pt x="248" y="28"/>
                </a:cubicBezTo>
                <a:cubicBezTo>
                  <a:pt x="248" y="14"/>
                  <a:pt x="262" y="0"/>
                  <a:pt x="276" y="0"/>
                </a:cubicBezTo>
                <a:cubicBezTo>
                  <a:pt x="290" y="0"/>
                  <a:pt x="304" y="14"/>
                  <a:pt x="304" y="28"/>
                </a:cubicBezTo>
                <a:cubicBezTo>
                  <a:pt x="304" y="85"/>
                  <a:pt x="304" y="85"/>
                  <a:pt x="304" y="85"/>
                </a:cubicBezTo>
                <a:cubicBezTo>
                  <a:pt x="304" y="106"/>
                  <a:pt x="290" y="113"/>
                  <a:pt x="276" y="113"/>
                </a:cubicBezTo>
                <a:close/>
                <a:moveTo>
                  <a:pt x="135" y="113"/>
                </a:moveTo>
                <a:lnTo>
                  <a:pt x="135" y="113"/>
                </a:lnTo>
                <a:cubicBezTo>
                  <a:pt x="121" y="113"/>
                  <a:pt x="106" y="106"/>
                  <a:pt x="106" y="85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14"/>
                  <a:pt x="121" y="0"/>
                  <a:pt x="135" y="0"/>
                </a:cubicBezTo>
                <a:cubicBezTo>
                  <a:pt x="149" y="0"/>
                  <a:pt x="163" y="14"/>
                  <a:pt x="163" y="28"/>
                </a:cubicBezTo>
                <a:cubicBezTo>
                  <a:pt x="163" y="85"/>
                  <a:pt x="163" y="85"/>
                  <a:pt x="163" y="85"/>
                </a:cubicBezTo>
                <a:cubicBezTo>
                  <a:pt x="163" y="106"/>
                  <a:pt x="149" y="113"/>
                  <a:pt x="135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45" name="Freeform 60"/>
          <p:cNvSpPr>
            <a:spLocks noChangeArrowheads="1"/>
          </p:cNvSpPr>
          <p:nvPr/>
        </p:nvSpPr>
        <p:spPr bwMode="auto">
          <a:xfrm>
            <a:off x="2084377" y="9334498"/>
            <a:ext cx="524796" cy="584200"/>
          </a:xfrm>
          <a:custGeom>
            <a:avLst/>
            <a:gdLst>
              <a:gd name="T0" fmla="*/ 67317282 w 545"/>
              <a:gd name="T1" fmla="*/ 78678142 h 609"/>
              <a:gd name="T2" fmla="*/ 0 w 545"/>
              <a:gd name="T3" fmla="*/ 75054951 h 609"/>
              <a:gd name="T4" fmla="*/ 3783493 w 545"/>
              <a:gd name="T5" fmla="*/ 7246742 h 609"/>
              <a:gd name="T6" fmla="*/ 10175881 w 545"/>
              <a:gd name="T7" fmla="*/ 10999436 h 609"/>
              <a:gd name="T8" fmla="*/ 24917959 w 545"/>
              <a:gd name="T9" fmla="*/ 10999436 h 609"/>
              <a:gd name="T10" fmla="*/ 28570701 w 545"/>
              <a:gd name="T11" fmla="*/ 7246742 h 609"/>
              <a:gd name="T12" fmla="*/ 36006935 w 545"/>
              <a:gd name="T13" fmla="*/ 18246178 h 609"/>
              <a:gd name="T14" fmla="*/ 43443170 w 545"/>
              <a:gd name="T15" fmla="*/ 7246742 h 609"/>
              <a:gd name="T16" fmla="*/ 47096272 w 545"/>
              <a:gd name="T17" fmla="*/ 10999436 h 609"/>
              <a:gd name="T18" fmla="*/ 61837989 w 545"/>
              <a:gd name="T19" fmla="*/ 10999436 h 609"/>
              <a:gd name="T20" fmla="*/ 67317282 w 545"/>
              <a:gd name="T21" fmla="*/ 7246742 h 609"/>
              <a:gd name="T22" fmla="*/ 70970385 w 545"/>
              <a:gd name="T23" fmla="*/ 75054951 h 609"/>
              <a:gd name="T24" fmla="*/ 58185248 w 545"/>
              <a:gd name="T25" fmla="*/ 28339815 h 609"/>
              <a:gd name="T26" fmla="*/ 13828622 w 545"/>
              <a:gd name="T27" fmla="*/ 28339815 h 609"/>
              <a:gd name="T28" fmla="*/ 13828622 w 545"/>
              <a:gd name="T29" fmla="*/ 35715700 h 609"/>
              <a:gd name="T30" fmla="*/ 61837989 w 545"/>
              <a:gd name="T31" fmla="*/ 31963007 h 609"/>
              <a:gd name="T32" fmla="*/ 58185248 w 545"/>
              <a:gd name="T33" fmla="*/ 43868240 h 609"/>
              <a:gd name="T34" fmla="*/ 13828622 w 545"/>
              <a:gd name="T35" fmla="*/ 43868240 h 609"/>
              <a:gd name="T36" fmla="*/ 13828622 w 545"/>
              <a:gd name="T37" fmla="*/ 51244484 h 609"/>
              <a:gd name="T38" fmla="*/ 61837989 w 545"/>
              <a:gd name="T39" fmla="*/ 47491791 h 609"/>
              <a:gd name="T40" fmla="*/ 58185248 w 545"/>
              <a:gd name="T41" fmla="*/ 60431965 h 609"/>
              <a:gd name="T42" fmla="*/ 12915527 w 545"/>
              <a:gd name="T43" fmla="*/ 60431965 h 609"/>
              <a:gd name="T44" fmla="*/ 12915527 w 545"/>
              <a:gd name="T45" fmla="*/ 65867111 h 609"/>
              <a:gd name="T46" fmla="*/ 61837989 w 545"/>
              <a:gd name="T47" fmla="*/ 63149718 h 609"/>
              <a:gd name="T48" fmla="*/ 54401755 w 545"/>
              <a:gd name="T49" fmla="*/ 14622627 h 609"/>
              <a:gd name="T50" fmla="*/ 50749014 w 545"/>
              <a:gd name="T51" fmla="*/ 10999436 h 609"/>
              <a:gd name="T52" fmla="*/ 54401755 w 545"/>
              <a:gd name="T53" fmla="*/ 0 h 609"/>
              <a:gd name="T54" fmla="*/ 58185248 w 545"/>
              <a:gd name="T55" fmla="*/ 10999436 h 609"/>
              <a:gd name="T56" fmla="*/ 36006935 w 545"/>
              <a:gd name="T57" fmla="*/ 14622627 h 609"/>
              <a:gd name="T58" fmla="*/ 32354194 w 545"/>
              <a:gd name="T59" fmla="*/ 10999436 h 609"/>
              <a:gd name="T60" fmla="*/ 36006935 w 545"/>
              <a:gd name="T61" fmla="*/ 0 h 609"/>
              <a:gd name="T62" fmla="*/ 39660038 w 545"/>
              <a:gd name="T63" fmla="*/ 10999436 h 609"/>
              <a:gd name="T64" fmla="*/ 17612115 w 545"/>
              <a:gd name="T65" fmla="*/ 14622627 h 609"/>
              <a:gd name="T66" fmla="*/ 13828622 w 545"/>
              <a:gd name="T67" fmla="*/ 10999436 h 609"/>
              <a:gd name="T68" fmla="*/ 17612115 w 545"/>
              <a:gd name="T69" fmla="*/ 0 h 609"/>
              <a:gd name="T70" fmla="*/ 21264857 w 545"/>
              <a:gd name="T71" fmla="*/ 10999436 h 60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45" h="609">
                <a:moveTo>
                  <a:pt x="516" y="608"/>
                </a:moveTo>
                <a:lnTo>
                  <a:pt x="516" y="608"/>
                </a:lnTo>
                <a:cubicBezTo>
                  <a:pt x="29" y="608"/>
                  <a:pt x="29" y="608"/>
                  <a:pt x="29" y="608"/>
                </a:cubicBezTo>
                <a:cubicBezTo>
                  <a:pt x="14" y="608"/>
                  <a:pt x="0" y="594"/>
                  <a:pt x="0" y="580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14" y="56"/>
                  <a:pt x="29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85"/>
                  <a:pt x="78" y="85"/>
                  <a:pt x="78" y="85"/>
                </a:cubicBezTo>
                <a:cubicBezTo>
                  <a:pt x="78" y="120"/>
                  <a:pt x="99" y="141"/>
                  <a:pt x="135" y="141"/>
                </a:cubicBezTo>
                <a:cubicBezTo>
                  <a:pt x="163" y="141"/>
                  <a:pt x="191" y="120"/>
                  <a:pt x="191" y="85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219" y="56"/>
                  <a:pt x="219" y="56"/>
                  <a:pt x="219" y="56"/>
                </a:cubicBezTo>
                <a:cubicBezTo>
                  <a:pt x="219" y="85"/>
                  <a:pt x="219" y="85"/>
                  <a:pt x="219" y="85"/>
                </a:cubicBezTo>
                <a:cubicBezTo>
                  <a:pt x="219" y="120"/>
                  <a:pt x="241" y="141"/>
                  <a:pt x="276" y="141"/>
                </a:cubicBezTo>
                <a:cubicBezTo>
                  <a:pt x="304" y="141"/>
                  <a:pt x="333" y="120"/>
                  <a:pt x="333" y="85"/>
                </a:cubicBezTo>
                <a:cubicBezTo>
                  <a:pt x="333" y="56"/>
                  <a:pt x="333" y="56"/>
                  <a:pt x="333" y="56"/>
                </a:cubicBezTo>
                <a:cubicBezTo>
                  <a:pt x="361" y="56"/>
                  <a:pt x="361" y="56"/>
                  <a:pt x="361" y="56"/>
                </a:cubicBezTo>
                <a:cubicBezTo>
                  <a:pt x="361" y="85"/>
                  <a:pt x="361" y="85"/>
                  <a:pt x="361" y="85"/>
                </a:cubicBezTo>
                <a:cubicBezTo>
                  <a:pt x="361" y="120"/>
                  <a:pt x="382" y="141"/>
                  <a:pt x="417" y="141"/>
                </a:cubicBezTo>
                <a:cubicBezTo>
                  <a:pt x="446" y="141"/>
                  <a:pt x="474" y="120"/>
                  <a:pt x="474" y="85"/>
                </a:cubicBezTo>
                <a:cubicBezTo>
                  <a:pt x="474" y="56"/>
                  <a:pt x="474" y="56"/>
                  <a:pt x="474" y="56"/>
                </a:cubicBezTo>
                <a:cubicBezTo>
                  <a:pt x="516" y="56"/>
                  <a:pt x="516" y="56"/>
                  <a:pt x="516" y="56"/>
                </a:cubicBezTo>
                <a:cubicBezTo>
                  <a:pt x="537" y="56"/>
                  <a:pt x="544" y="71"/>
                  <a:pt x="544" y="85"/>
                </a:cubicBezTo>
                <a:cubicBezTo>
                  <a:pt x="544" y="580"/>
                  <a:pt x="544" y="580"/>
                  <a:pt x="544" y="580"/>
                </a:cubicBezTo>
                <a:cubicBezTo>
                  <a:pt x="544" y="594"/>
                  <a:pt x="537" y="608"/>
                  <a:pt x="516" y="608"/>
                </a:cubicBezTo>
                <a:close/>
                <a:moveTo>
                  <a:pt x="446" y="219"/>
                </a:moveTo>
                <a:lnTo>
                  <a:pt x="446" y="219"/>
                </a:lnTo>
                <a:cubicBezTo>
                  <a:pt x="106" y="219"/>
                  <a:pt x="106" y="219"/>
                  <a:pt x="106" y="219"/>
                </a:cubicBezTo>
                <a:cubicBezTo>
                  <a:pt x="85" y="219"/>
                  <a:pt x="78" y="233"/>
                  <a:pt x="78" y="247"/>
                </a:cubicBezTo>
                <a:cubicBezTo>
                  <a:pt x="78" y="262"/>
                  <a:pt x="85" y="276"/>
                  <a:pt x="106" y="276"/>
                </a:cubicBezTo>
                <a:cubicBezTo>
                  <a:pt x="446" y="276"/>
                  <a:pt x="446" y="276"/>
                  <a:pt x="446" y="276"/>
                </a:cubicBezTo>
                <a:cubicBezTo>
                  <a:pt x="460" y="276"/>
                  <a:pt x="474" y="262"/>
                  <a:pt x="474" y="247"/>
                </a:cubicBezTo>
                <a:cubicBezTo>
                  <a:pt x="474" y="233"/>
                  <a:pt x="460" y="219"/>
                  <a:pt x="446" y="219"/>
                </a:cubicBezTo>
                <a:close/>
                <a:moveTo>
                  <a:pt x="446" y="339"/>
                </a:moveTo>
                <a:lnTo>
                  <a:pt x="446" y="339"/>
                </a:lnTo>
                <a:cubicBezTo>
                  <a:pt x="106" y="339"/>
                  <a:pt x="106" y="339"/>
                  <a:pt x="106" y="339"/>
                </a:cubicBezTo>
                <a:cubicBezTo>
                  <a:pt x="85" y="339"/>
                  <a:pt x="78" y="353"/>
                  <a:pt x="78" y="367"/>
                </a:cubicBezTo>
                <a:cubicBezTo>
                  <a:pt x="78" y="389"/>
                  <a:pt x="85" y="396"/>
                  <a:pt x="106" y="396"/>
                </a:cubicBezTo>
                <a:cubicBezTo>
                  <a:pt x="446" y="396"/>
                  <a:pt x="446" y="396"/>
                  <a:pt x="446" y="396"/>
                </a:cubicBezTo>
                <a:cubicBezTo>
                  <a:pt x="460" y="396"/>
                  <a:pt x="474" y="389"/>
                  <a:pt x="474" y="367"/>
                </a:cubicBezTo>
                <a:cubicBezTo>
                  <a:pt x="474" y="353"/>
                  <a:pt x="460" y="339"/>
                  <a:pt x="446" y="339"/>
                </a:cubicBezTo>
                <a:close/>
                <a:moveTo>
                  <a:pt x="446" y="467"/>
                </a:moveTo>
                <a:lnTo>
                  <a:pt x="446" y="467"/>
                </a:lnTo>
                <a:cubicBezTo>
                  <a:pt x="99" y="467"/>
                  <a:pt x="99" y="467"/>
                  <a:pt x="99" y="467"/>
                </a:cubicBezTo>
                <a:cubicBezTo>
                  <a:pt x="85" y="467"/>
                  <a:pt x="78" y="474"/>
                  <a:pt x="78" y="488"/>
                </a:cubicBezTo>
                <a:cubicBezTo>
                  <a:pt x="78" y="502"/>
                  <a:pt x="85" y="509"/>
                  <a:pt x="99" y="509"/>
                </a:cubicBezTo>
                <a:cubicBezTo>
                  <a:pt x="446" y="509"/>
                  <a:pt x="446" y="509"/>
                  <a:pt x="446" y="509"/>
                </a:cubicBezTo>
                <a:cubicBezTo>
                  <a:pt x="460" y="509"/>
                  <a:pt x="474" y="502"/>
                  <a:pt x="474" y="488"/>
                </a:cubicBezTo>
                <a:cubicBezTo>
                  <a:pt x="474" y="474"/>
                  <a:pt x="460" y="467"/>
                  <a:pt x="446" y="467"/>
                </a:cubicBezTo>
                <a:close/>
                <a:moveTo>
                  <a:pt x="417" y="113"/>
                </a:moveTo>
                <a:lnTo>
                  <a:pt x="417" y="113"/>
                </a:lnTo>
                <a:cubicBezTo>
                  <a:pt x="396" y="113"/>
                  <a:pt x="389" y="106"/>
                  <a:pt x="389" y="85"/>
                </a:cubicBezTo>
                <a:cubicBezTo>
                  <a:pt x="389" y="28"/>
                  <a:pt x="389" y="28"/>
                  <a:pt x="389" y="28"/>
                </a:cubicBezTo>
                <a:cubicBezTo>
                  <a:pt x="389" y="14"/>
                  <a:pt x="396" y="0"/>
                  <a:pt x="417" y="0"/>
                </a:cubicBezTo>
                <a:cubicBezTo>
                  <a:pt x="431" y="0"/>
                  <a:pt x="446" y="14"/>
                  <a:pt x="446" y="28"/>
                </a:cubicBezTo>
                <a:cubicBezTo>
                  <a:pt x="446" y="85"/>
                  <a:pt x="446" y="85"/>
                  <a:pt x="446" y="85"/>
                </a:cubicBezTo>
                <a:cubicBezTo>
                  <a:pt x="446" y="106"/>
                  <a:pt x="431" y="113"/>
                  <a:pt x="417" y="113"/>
                </a:cubicBezTo>
                <a:close/>
                <a:moveTo>
                  <a:pt x="276" y="113"/>
                </a:moveTo>
                <a:lnTo>
                  <a:pt x="276" y="113"/>
                </a:lnTo>
                <a:cubicBezTo>
                  <a:pt x="255" y="113"/>
                  <a:pt x="248" y="106"/>
                  <a:pt x="248" y="85"/>
                </a:cubicBezTo>
                <a:cubicBezTo>
                  <a:pt x="248" y="28"/>
                  <a:pt x="248" y="28"/>
                  <a:pt x="248" y="28"/>
                </a:cubicBezTo>
                <a:cubicBezTo>
                  <a:pt x="248" y="14"/>
                  <a:pt x="255" y="0"/>
                  <a:pt x="276" y="0"/>
                </a:cubicBezTo>
                <a:cubicBezTo>
                  <a:pt x="290" y="0"/>
                  <a:pt x="304" y="14"/>
                  <a:pt x="304" y="28"/>
                </a:cubicBezTo>
                <a:cubicBezTo>
                  <a:pt x="304" y="85"/>
                  <a:pt x="304" y="85"/>
                  <a:pt x="304" y="85"/>
                </a:cubicBezTo>
                <a:cubicBezTo>
                  <a:pt x="304" y="106"/>
                  <a:pt x="290" y="113"/>
                  <a:pt x="276" y="113"/>
                </a:cubicBezTo>
                <a:close/>
                <a:moveTo>
                  <a:pt x="135" y="113"/>
                </a:moveTo>
                <a:lnTo>
                  <a:pt x="135" y="113"/>
                </a:lnTo>
                <a:cubicBezTo>
                  <a:pt x="113" y="113"/>
                  <a:pt x="106" y="106"/>
                  <a:pt x="106" y="85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14"/>
                  <a:pt x="113" y="0"/>
                  <a:pt x="135" y="0"/>
                </a:cubicBezTo>
                <a:cubicBezTo>
                  <a:pt x="149" y="0"/>
                  <a:pt x="163" y="14"/>
                  <a:pt x="163" y="28"/>
                </a:cubicBezTo>
                <a:cubicBezTo>
                  <a:pt x="163" y="85"/>
                  <a:pt x="163" y="85"/>
                  <a:pt x="163" y="85"/>
                </a:cubicBezTo>
                <a:cubicBezTo>
                  <a:pt x="163" y="106"/>
                  <a:pt x="149" y="113"/>
                  <a:pt x="135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46" name="Freeform 61"/>
          <p:cNvSpPr>
            <a:spLocks noChangeArrowheads="1"/>
          </p:cNvSpPr>
          <p:nvPr/>
        </p:nvSpPr>
        <p:spPr bwMode="auto">
          <a:xfrm>
            <a:off x="13291322" y="8322731"/>
            <a:ext cx="402063" cy="579968"/>
          </a:xfrm>
          <a:custGeom>
            <a:avLst/>
            <a:gdLst>
              <a:gd name="T0" fmla="*/ 54282578 w 418"/>
              <a:gd name="T1" fmla="*/ 36023527 h 602"/>
              <a:gd name="T2" fmla="*/ 54282578 w 418"/>
              <a:gd name="T3" fmla="*/ 36023527 h 602"/>
              <a:gd name="T4" fmla="*/ 30330731 w 418"/>
              <a:gd name="T5" fmla="*/ 62649550 h 602"/>
              <a:gd name="T6" fmla="*/ 30330731 w 418"/>
              <a:gd name="T7" fmla="*/ 71002968 h 602"/>
              <a:gd name="T8" fmla="*/ 43217666 w 418"/>
              <a:gd name="T9" fmla="*/ 71002968 h 602"/>
              <a:gd name="T10" fmla="*/ 46862795 w 418"/>
              <a:gd name="T11" fmla="*/ 74657633 h 602"/>
              <a:gd name="T12" fmla="*/ 43217666 w 418"/>
              <a:gd name="T13" fmla="*/ 78442719 h 602"/>
              <a:gd name="T14" fmla="*/ 26685603 w 418"/>
              <a:gd name="T15" fmla="*/ 78442719 h 602"/>
              <a:gd name="T16" fmla="*/ 11064912 w 418"/>
              <a:gd name="T17" fmla="*/ 78442719 h 602"/>
              <a:gd name="T18" fmla="*/ 7289896 w 418"/>
              <a:gd name="T19" fmla="*/ 74657633 h 602"/>
              <a:gd name="T20" fmla="*/ 11064912 w 418"/>
              <a:gd name="T21" fmla="*/ 71002968 h 602"/>
              <a:gd name="T22" fmla="*/ 23040835 w 418"/>
              <a:gd name="T23" fmla="*/ 71002968 h 602"/>
              <a:gd name="T24" fmla="*/ 23040835 w 418"/>
              <a:gd name="T25" fmla="*/ 62649550 h 602"/>
              <a:gd name="T26" fmla="*/ 0 w 418"/>
              <a:gd name="T27" fmla="*/ 36023527 h 602"/>
              <a:gd name="T28" fmla="*/ 0 w 418"/>
              <a:gd name="T29" fmla="*/ 36023527 h 602"/>
              <a:gd name="T30" fmla="*/ 0 w 418"/>
              <a:gd name="T31" fmla="*/ 36023527 h 602"/>
              <a:gd name="T32" fmla="*/ 3644768 w 418"/>
              <a:gd name="T33" fmla="*/ 32238441 h 602"/>
              <a:gd name="T34" fmla="*/ 7289896 w 418"/>
              <a:gd name="T35" fmla="*/ 36023527 h 602"/>
              <a:gd name="T36" fmla="*/ 7289896 w 418"/>
              <a:gd name="T37" fmla="*/ 36023527 h 602"/>
              <a:gd name="T38" fmla="*/ 26685603 w 418"/>
              <a:gd name="T39" fmla="*/ 55340580 h 602"/>
              <a:gd name="T40" fmla="*/ 46862795 w 418"/>
              <a:gd name="T41" fmla="*/ 36023527 h 602"/>
              <a:gd name="T42" fmla="*/ 46862795 w 418"/>
              <a:gd name="T43" fmla="*/ 36023527 h 602"/>
              <a:gd name="T44" fmla="*/ 50637810 w 418"/>
              <a:gd name="T45" fmla="*/ 32238441 h 602"/>
              <a:gd name="T46" fmla="*/ 54282578 w 418"/>
              <a:gd name="T47" fmla="*/ 36023527 h 602"/>
              <a:gd name="T48" fmla="*/ 26685603 w 418"/>
              <a:gd name="T49" fmla="*/ 48814495 h 602"/>
              <a:gd name="T50" fmla="*/ 26685603 w 418"/>
              <a:gd name="T51" fmla="*/ 48814495 h 602"/>
              <a:gd name="T52" fmla="*/ 26685603 w 418"/>
              <a:gd name="T53" fmla="*/ 48814495 h 602"/>
              <a:gd name="T54" fmla="*/ 11975923 w 418"/>
              <a:gd name="T55" fmla="*/ 34065774 h 602"/>
              <a:gd name="T56" fmla="*/ 11975923 w 418"/>
              <a:gd name="T57" fmla="*/ 14748721 h 602"/>
              <a:gd name="T58" fmla="*/ 26685603 w 418"/>
              <a:gd name="T59" fmla="*/ 0 h 602"/>
              <a:gd name="T60" fmla="*/ 26685603 w 418"/>
              <a:gd name="T61" fmla="*/ 0 h 602"/>
              <a:gd name="T62" fmla="*/ 41395282 w 418"/>
              <a:gd name="T63" fmla="*/ 14748721 h 602"/>
              <a:gd name="T64" fmla="*/ 41395282 w 418"/>
              <a:gd name="T65" fmla="*/ 34065774 h 602"/>
              <a:gd name="T66" fmla="*/ 26685603 w 418"/>
              <a:gd name="T67" fmla="*/ 48814495 h 60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18" h="602">
                <a:moveTo>
                  <a:pt x="417" y="276"/>
                </a:moveTo>
                <a:lnTo>
                  <a:pt x="417" y="276"/>
                </a:lnTo>
                <a:cubicBezTo>
                  <a:pt x="417" y="382"/>
                  <a:pt x="339" y="466"/>
                  <a:pt x="233" y="480"/>
                </a:cubicBezTo>
                <a:cubicBezTo>
                  <a:pt x="233" y="544"/>
                  <a:pt x="233" y="544"/>
                  <a:pt x="233" y="544"/>
                </a:cubicBezTo>
                <a:cubicBezTo>
                  <a:pt x="332" y="544"/>
                  <a:pt x="332" y="544"/>
                  <a:pt x="332" y="544"/>
                </a:cubicBezTo>
                <a:cubicBezTo>
                  <a:pt x="346" y="544"/>
                  <a:pt x="360" y="558"/>
                  <a:pt x="360" y="572"/>
                </a:cubicBezTo>
                <a:cubicBezTo>
                  <a:pt x="360" y="594"/>
                  <a:pt x="346" y="601"/>
                  <a:pt x="332" y="601"/>
                </a:cubicBezTo>
                <a:cubicBezTo>
                  <a:pt x="205" y="601"/>
                  <a:pt x="205" y="601"/>
                  <a:pt x="205" y="601"/>
                </a:cubicBezTo>
                <a:cubicBezTo>
                  <a:pt x="85" y="601"/>
                  <a:pt x="85" y="601"/>
                  <a:pt x="85" y="601"/>
                </a:cubicBezTo>
                <a:cubicBezTo>
                  <a:pt x="71" y="601"/>
                  <a:pt x="56" y="594"/>
                  <a:pt x="56" y="572"/>
                </a:cubicBezTo>
                <a:cubicBezTo>
                  <a:pt x="56" y="558"/>
                  <a:pt x="71" y="544"/>
                  <a:pt x="85" y="544"/>
                </a:cubicBezTo>
                <a:cubicBezTo>
                  <a:pt x="177" y="544"/>
                  <a:pt x="177" y="544"/>
                  <a:pt x="177" y="544"/>
                </a:cubicBezTo>
                <a:cubicBezTo>
                  <a:pt x="177" y="480"/>
                  <a:pt x="177" y="480"/>
                  <a:pt x="177" y="480"/>
                </a:cubicBezTo>
                <a:cubicBezTo>
                  <a:pt x="78" y="466"/>
                  <a:pt x="0" y="382"/>
                  <a:pt x="0" y="276"/>
                </a:cubicBezTo>
                <a:cubicBezTo>
                  <a:pt x="0" y="254"/>
                  <a:pt x="14" y="247"/>
                  <a:pt x="28" y="247"/>
                </a:cubicBezTo>
                <a:cubicBezTo>
                  <a:pt x="42" y="247"/>
                  <a:pt x="56" y="254"/>
                  <a:pt x="56" y="276"/>
                </a:cubicBezTo>
                <a:cubicBezTo>
                  <a:pt x="56" y="353"/>
                  <a:pt x="127" y="424"/>
                  <a:pt x="205" y="424"/>
                </a:cubicBezTo>
                <a:cubicBezTo>
                  <a:pt x="290" y="424"/>
                  <a:pt x="360" y="353"/>
                  <a:pt x="360" y="276"/>
                </a:cubicBezTo>
                <a:cubicBezTo>
                  <a:pt x="360" y="254"/>
                  <a:pt x="367" y="247"/>
                  <a:pt x="389" y="247"/>
                </a:cubicBezTo>
                <a:cubicBezTo>
                  <a:pt x="403" y="247"/>
                  <a:pt x="417" y="254"/>
                  <a:pt x="417" y="276"/>
                </a:cubicBezTo>
                <a:close/>
                <a:moveTo>
                  <a:pt x="205" y="374"/>
                </a:moveTo>
                <a:lnTo>
                  <a:pt x="205" y="374"/>
                </a:lnTo>
                <a:cubicBezTo>
                  <a:pt x="141" y="374"/>
                  <a:pt x="92" y="325"/>
                  <a:pt x="92" y="261"/>
                </a:cubicBezTo>
                <a:cubicBezTo>
                  <a:pt x="92" y="113"/>
                  <a:pt x="92" y="113"/>
                  <a:pt x="92" y="113"/>
                </a:cubicBezTo>
                <a:cubicBezTo>
                  <a:pt x="92" y="49"/>
                  <a:pt x="141" y="0"/>
                  <a:pt x="205" y="0"/>
                </a:cubicBezTo>
                <a:cubicBezTo>
                  <a:pt x="269" y="0"/>
                  <a:pt x="318" y="49"/>
                  <a:pt x="318" y="113"/>
                </a:cubicBezTo>
                <a:cubicBezTo>
                  <a:pt x="318" y="261"/>
                  <a:pt x="318" y="261"/>
                  <a:pt x="318" y="261"/>
                </a:cubicBezTo>
                <a:cubicBezTo>
                  <a:pt x="318" y="325"/>
                  <a:pt x="269" y="374"/>
                  <a:pt x="205" y="3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47" name="Freeform 62"/>
          <p:cNvSpPr>
            <a:spLocks noChangeArrowheads="1"/>
          </p:cNvSpPr>
          <p:nvPr/>
        </p:nvSpPr>
        <p:spPr bwMode="auto">
          <a:xfrm>
            <a:off x="12224800" y="8322731"/>
            <a:ext cx="503637" cy="579968"/>
          </a:xfrm>
          <a:custGeom>
            <a:avLst/>
            <a:gdLst>
              <a:gd name="T0" fmla="*/ 67067360 w 524"/>
              <a:gd name="T1" fmla="*/ 20230719 h 602"/>
              <a:gd name="T2" fmla="*/ 2859292 w 524"/>
              <a:gd name="T3" fmla="*/ 61735884 h 602"/>
              <a:gd name="T4" fmla="*/ 2859292 w 524"/>
              <a:gd name="T5" fmla="*/ 61735884 h 602"/>
              <a:gd name="T6" fmla="*/ 1819549 w 524"/>
              <a:gd name="T7" fmla="*/ 62649550 h 602"/>
              <a:gd name="T8" fmla="*/ 909955 w 524"/>
              <a:gd name="T9" fmla="*/ 58995246 h 602"/>
              <a:gd name="T10" fmla="*/ 65247810 w 524"/>
              <a:gd name="T11" fmla="*/ 16576054 h 602"/>
              <a:gd name="T12" fmla="*/ 65247810 w 524"/>
              <a:gd name="T13" fmla="*/ 16576054 h 602"/>
              <a:gd name="T14" fmla="*/ 66157405 w 524"/>
              <a:gd name="T15" fmla="*/ 16576054 h 602"/>
              <a:gd name="T16" fmla="*/ 67067360 w 524"/>
              <a:gd name="T17" fmla="*/ 20230719 h 602"/>
              <a:gd name="T18" fmla="*/ 19366467 w 524"/>
              <a:gd name="T19" fmla="*/ 34065774 h 602"/>
              <a:gd name="T20" fmla="*/ 34053731 w 524"/>
              <a:gd name="T21" fmla="*/ 0 h 602"/>
              <a:gd name="T22" fmla="*/ 48740636 w 524"/>
              <a:gd name="T23" fmla="*/ 23102139 h 602"/>
              <a:gd name="T24" fmla="*/ 19366467 w 524"/>
              <a:gd name="T25" fmla="*/ 34065774 h 602"/>
              <a:gd name="T26" fmla="*/ 7408706 w 524"/>
              <a:gd name="T27" fmla="*/ 36023527 h 602"/>
              <a:gd name="T28" fmla="*/ 7408706 w 524"/>
              <a:gd name="T29" fmla="*/ 36023527 h 602"/>
              <a:gd name="T30" fmla="*/ 14687265 w 524"/>
              <a:gd name="T31" fmla="*/ 36023527 h 602"/>
              <a:gd name="T32" fmla="*/ 16506814 w 524"/>
              <a:gd name="T33" fmla="*/ 44246163 h 602"/>
              <a:gd name="T34" fmla="*/ 7408706 w 524"/>
              <a:gd name="T35" fmla="*/ 36023527 h 602"/>
              <a:gd name="T36" fmla="*/ 30414272 w 524"/>
              <a:gd name="T37" fmla="*/ 48814495 h 602"/>
              <a:gd name="T38" fmla="*/ 34053731 w 524"/>
              <a:gd name="T39" fmla="*/ 48814495 h 602"/>
              <a:gd name="T40" fmla="*/ 18456512 w 524"/>
              <a:gd name="T41" fmla="*/ 71002968 h 602"/>
              <a:gd name="T42" fmla="*/ 30414272 w 524"/>
              <a:gd name="T43" fmla="*/ 71002968 h 602"/>
              <a:gd name="T44" fmla="*/ 17546557 w 524"/>
              <a:gd name="T45" fmla="*/ 57167913 h 602"/>
              <a:gd name="T46" fmla="*/ 34053731 w 524"/>
              <a:gd name="T47" fmla="*/ 55340580 h 602"/>
              <a:gd name="T48" fmla="*/ 34053731 w 524"/>
              <a:gd name="T49" fmla="*/ 55340580 h 602"/>
              <a:gd name="T50" fmla="*/ 36782875 w 524"/>
              <a:gd name="T51" fmla="*/ 55340580 h 602"/>
              <a:gd name="T52" fmla="*/ 53290050 w 524"/>
              <a:gd name="T53" fmla="*/ 36023527 h 602"/>
              <a:gd name="T54" fmla="*/ 60698396 w 524"/>
              <a:gd name="T55" fmla="*/ 36023527 h 602"/>
              <a:gd name="T56" fmla="*/ 60698396 w 524"/>
              <a:gd name="T57" fmla="*/ 36023527 h 602"/>
              <a:gd name="T58" fmla="*/ 37692830 w 524"/>
              <a:gd name="T59" fmla="*/ 71002968 h 602"/>
              <a:gd name="T60" fmla="*/ 53290050 w 524"/>
              <a:gd name="T61" fmla="*/ 74657633 h 602"/>
              <a:gd name="T62" fmla="*/ 37692830 w 524"/>
              <a:gd name="T63" fmla="*/ 78442719 h 602"/>
              <a:gd name="T64" fmla="*/ 18456512 w 524"/>
              <a:gd name="T65" fmla="*/ 78442719 h 602"/>
              <a:gd name="T66" fmla="*/ 18456512 w 524"/>
              <a:gd name="T67" fmla="*/ 71002968 h 60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24" h="602">
                <a:moveTo>
                  <a:pt x="516" y="155"/>
                </a:moveTo>
                <a:lnTo>
                  <a:pt x="516" y="155"/>
                </a:lnTo>
                <a:cubicBezTo>
                  <a:pt x="22" y="473"/>
                  <a:pt x="22" y="473"/>
                  <a:pt x="22" y="473"/>
                </a:cubicBezTo>
                <a:cubicBezTo>
                  <a:pt x="22" y="473"/>
                  <a:pt x="22" y="480"/>
                  <a:pt x="14" y="480"/>
                </a:cubicBezTo>
                <a:cubicBezTo>
                  <a:pt x="7" y="480"/>
                  <a:pt x="0" y="473"/>
                  <a:pt x="0" y="466"/>
                </a:cubicBezTo>
                <a:cubicBezTo>
                  <a:pt x="0" y="459"/>
                  <a:pt x="7" y="452"/>
                  <a:pt x="7" y="452"/>
                </a:cubicBezTo>
                <a:cubicBezTo>
                  <a:pt x="502" y="127"/>
                  <a:pt x="502" y="127"/>
                  <a:pt x="502" y="127"/>
                </a:cubicBezTo>
                <a:cubicBezTo>
                  <a:pt x="502" y="127"/>
                  <a:pt x="502" y="127"/>
                  <a:pt x="509" y="127"/>
                </a:cubicBezTo>
                <a:cubicBezTo>
                  <a:pt x="516" y="127"/>
                  <a:pt x="523" y="134"/>
                  <a:pt x="523" y="141"/>
                </a:cubicBezTo>
                <a:cubicBezTo>
                  <a:pt x="523" y="148"/>
                  <a:pt x="516" y="148"/>
                  <a:pt x="516" y="155"/>
                </a:cubicBezTo>
                <a:close/>
                <a:moveTo>
                  <a:pt x="149" y="261"/>
                </a:moveTo>
                <a:lnTo>
                  <a:pt x="149" y="261"/>
                </a:lnTo>
                <a:cubicBezTo>
                  <a:pt x="149" y="113"/>
                  <a:pt x="149" y="113"/>
                  <a:pt x="149" y="113"/>
                </a:cubicBezTo>
                <a:cubicBezTo>
                  <a:pt x="149" y="49"/>
                  <a:pt x="198" y="0"/>
                  <a:pt x="262" y="0"/>
                </a:cubicBezTo>
                <a:cubicBezTo>
                  <a:pt x="325" y="0"/>
                  <a:pt x="375" y="49"/>
                  <a:pt x="375" y="113"/>
                </a:cubicBezTo>
                <a:cubicBezTo>
                  <a:pt x="375" y="177"/>
                  <a:pt x="375" y="177"/>
                  <a:pt x="375" y="177"/>
                </a:cubicBezTo>
                <a:cubicBezTo>
                  <a:pt x="163" y="318"/>
                  <a:pt x="163" y="318"/>
                  <a:pt x="163" y="318"/>
                </a:cubicBezTo>
                <a:cubicBezTo>
                  <a:pt x="156" y="304"/>
                  <a:pt x="149" y="283"/>
                  <a:pt x="149" y="261"/>
                </a:cubicBezTo>
                <a:close/>
                <a:moveTo>
                  <a:pt x="57" y="276"/>
                </a:moveTo>
                <a:lnTo>
                  <a:pt x="57" y="276"/>
                </a:lnTo>
                <a:cubicBezTo>
                  <a:pt x="57" y="254"/>
                  <a:pt x="64" y="247"/>
                  <a:pt x="85" y="247"/>
                </a:cubicBezTo>
                <a:cubicBezTo>
                  <a:pt x="99" y="247"/>
                  <a:pt x="113" y="254"/>
                  <a:pt x="113" y="276"/>
                </a:cubicBezTo>
                <a:cubicBezTo>
                  <a:pt x="113" y="297"/>
                  <a:pt x="113" y="318"/>
                  <a:pt x="127" y="339"/>
                </a:cubicBezTo>
                <a:cubicBezTo>
                  <a:pt x="78" y="374"/>
                  <a:pt x="78" y="374"/>
                  <a:pt x="78" y="374"/>
                </a:cubicBezTo>
                <a:cubicBezTo>
                  <a:pt x="64" y="339"/>
                  <a:pt x="57" y="311"/>
                  <a:pt x="57" y="276"/>
                </a:cubicBezTo>
                <a:close/>
                <a:moveTo>
                  <a:pt x="234" y="374"/>
                </a:moveTo>
                <a:lnTo>
                  <a:pt x="234" y="374"/>
                </a:lnTo>
                <a:cubicBezTo>
                  <a:pt x="375" y="283"/>
                  <a:pt x="375" y="283"/>
                  <a:pt x="375" y="283"/>
                </a:cubicBezTo>
                <a:cubicBezTo>
                  <a:pt x="368" y="332"/>
                  <a:pt x="318" y="374"/>
                  <a:pt x="262" y="374"/>
                </a:cubicBezTo>
                <a:cubicBezTo>
                  <a:pt x="255" y="374"/>
                  <a:pt x="241" y="374"/>
                  <a:pt x="234" y="374"/>
                </a:cubicBezTo>
                <a:close/>
                <a:moveTo>
                  <a:pt x="142" y="544"/>
                </a:moveTo>
                <a:lnTo>
                  <a:pt x="142" y="544"/>
                </a:lnTo>
                <a:cubicBezTo>
                  <a:pt x="234" y="544"/>
                  <a:pt x="234" y="544"/>
                  <a:pt x="234" y="544"/>
                </a:cubicBezTo>
                <a:cubicBezTo>
                  <a:pt x="234" y="480"/>
                  <a:pt x="234" y="480"/>
                  <a:pt x="234" y="480"/>
                </a:cubicBezTo>
                <a:cubicBezTo>
                  <a:pt x="198" y="473"/>
                  <a:pt x="163" y="459"/>
                  <a:pt x="135" y="438"/>
                </a:cubicBezTo>
                <a:cubicBezTo>
                  <a:pt x="184" y="403"/>
                  <a:pt x="184" y="403"/>
                  <a:pt x="184" y="403"/>
                </a:cubicBezTo>
                <a:cubicBezTo>
                  <a:pt x="205" y="417"/>
                  <a:pt x="234" y="424"/>
                  <a:pt x="262" y="424"/>
                </a:cubicBezTo>
                <a:cubicBezTo>
                  <a:pt x="269" y="424"/>
                  <a:pt x="269" y="424"/>
                  <a:pt x="276" y="424"/>
                </a:cubicBezTo>
                <a:lnTo>
                  <a:pt x="283" y="424"/>
                </a:lnTo>
                <a:cubicBezTo>
                  <a:pt x="354" y="410"/>
                  <a:pt x="410" y="346"/>
                  <a:pt x="410" y="276"/>
                </a:cubicBezTo>
                <a:cubicBezTo>
                  <a:pt x="410" y="254"/>
                  <a:pt x="424" y="247"/>
                  <a:pt x="438" y="247"/>
                </a:cubicBezTo>
                <a:cubicBezTo>
                  <a:pt x="460" y="247"/>
                  <a:pt x="467" y="254"/>
                  <a:pt x="467" y="276"/>
                </a:cubicBezTo>
                <a:cubicBezTo>
                  <a:pt x="467" y="382"/>
                  <a:pt x="389" y="466"/>
                  <a:pt x="290" y="480"/>
                </a:cubicBezTo>
                <a:cubicBezTo>
                  <a:pt x="290" y="544"/>
                  <a:pt x="290" y="544"/>
                  <a:pt x="290" y="544"/>
                </a:cubicBezTo>
                <a:cubicBezTo>
                  <a:pt x="382" y="544"/>
                  <a:pt x="382" y="544"/>
                  <a:pt x="382" y="544"/>
                </a:cubicBezTo>
                <a:cubicBezTo>
                  <a:pt x="403" y="544"/>
                  <a:pt x="410" y="558"/>
                  <a:pt x="410" y="572"/>
                </a:cubicBezTo>
                <a:cubicBezTo>
                  <a:pt x="410" y="594"/>
                  <a:pt x="403" y="601"/>
                  <a:pt x="382" y="601"/>
                </a:cubicBezTo>
                <a:cubicBezTo>
                  <a:pt x="290" y="601"/>
                  <a:pt x="290" y="601"/>
                  <a:pt x="290" y="601"/>
                </a:cubicBezTo>
                <a:cubicBezTo>
                  <a:pt x="142" y="601"/>
                  <a:pt x="142" y="601"/>
                  <a:pt x="142" y="601"/>
                </a:cubicBezTo>
                <a:cubicBezTo>
                  <a:pt x="120" y="601"/>
                  <a:pt x="113" y="594"/>
                  <a:pt x="113" y="572"/>
                </a:cubicBezTo>
                <a:cubicBezTo>
                  <a:pt x="113" y="558"/>
                  <a:pt x="120" y="544"/>
                  <a:pt x="142" y="5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48" name="Freeform 63"/>
          <p:cNvSpPr>
            <a:spLocks noChangeArrowheads="1"/>
          </p:cNvSpPr>
          <p:nvPr/>
        </p:nvSpPr>
        <p:spPr bwMode="auto">
          <a:xfrm>
            <a:off x="11255621" y="8369299"/>
            <a:ext cx="414759" cy="495299"/>
          </a:xfrm>
          <a:custGeom>
            <a:avLst/>
            <a:gdLst>
              <a:gd name="T0" fmla="*/ 52135991 w 432"/>
              <a:gd name="T1" fmla="*/ 55628052 h 517"/>
              <a:gd name="T2" fmla="*/ 52135991 w 432"/>
              <a:gd name="T3" fmla="*/ 55628052 h 517"/>
              <a:gd name="T4" fmla="*/ 3631524 w 432"/>
              <a:gd name="T5" fmla="*/ 55628052 h 517"/>
              <a:gd name="T6" fmla="*/ 0 w 432"/>
              <a:gd name="T7" fmla="*/ 52013904 h 517"/>
              <a:gd name="T8" fmla="*/ 3631524 w 432"/>
              <a:gd name="T9" fmla="*/ 48400116 h 517"/>
              <a:gd name="T10" fmla="*/ 7262688 w 432"/>
              <a:gd name="T11" fmla="*/ 44786328 h 517"/>
              <a:gd name="T12" fmla="*/ 7262688 w 432"/>
              <a:gd name="T13" fmla="*/ 20134322 h 517"/>
              <a:gd name="T14" fmla="*/ 24770997 w 432"/>
              <a:gd name="T15" fmla="*/ 3743121 h 517"/>
              <a:gd name="T16" fmla="*/ 28402521 w 432"/>
              <a:gd name="T17" fmla="*/ 0 h 517"/>
              <a:gd name="T18" fmla="*/ 32033685 w 432"/>
              <a:gd name="T19" fmla="*/ 3743121 h 517"/>
              <a:gd name="T20" fmla="*/ 48504828 w 432"/>
              <a:gd name="T21" fmla="*/ 20134322 h 517"/>
              <a:gd name="T22" fmla="*/ 48504828 w 432"/>
              <a:gd name="T23" fmla="*/ 44786328 h 517"/>
              <a:gd name="T24" fmla="*/ 52135991 w 432"/>
              <a:gd name="T25" fmla="*/ 48400116 h 517"/>
              <a:gd name="T26" fmla="*/ 55897161 w 432"/>
              <a:gd name="T27" fmla="*/ 52013904 h 517"/>
              <a:gd name="T28" fmla="*/ 52135991 w 432"/>
              <a:gd name="T29" fmla="*/ 55628052 h 517"/>
              <a:gd name="T30" fmla="*/ 28402521 w 432"/>
              <a:gd name="T31" fmla="*/ 66598750 h 517"/>
              <a:gd name="T32" fmla="*/ 28402521 w 432"/>
              <a:gd name="T33" fmla="*/ 66598750 h 517"/>
              <a:gd name="T34" fmla="*/ 21010188 w 432"/>
              <a:gd name="T35" fmla="*/ 59370814 h 517"/>
              <a:gd name="T36" fmla="*/ 35665209 w 432"/>
              <a:gd name="T37" fmla="*/ 59370814 h 517"/>
              <a:gd name="T38" fmla="*/ 28402521 w 432"/>
              <a:gd name="T39" fmla="*/ 66598750 h 51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32" h="517">
                <a:moveTo>
                  <a:pt x="402" y="431"/>
                </a:moveTo>
                <a:lnTo>
                  <a:pt x="402" y="431"/>
                </a:lnTo>
                <a:cubicBezTo>
                  <a:pt x="28" y="431"/>
                  <a:pt x="28" y="431"/>
                  <a:pt x="28" y="431"/>
                </a:cubicBezTo>
                <a:cubicBezTo>
                  <a:pt x="14" y="431"/>
                  <a:pt x="0" y="417"/>
                  <a:pt x="0" y="403"/>
                </a:cubicBezTo>
                <a:cubicBezTo>
                  <a:pt x="0" y="389"/>
                  <a:pt x="14" y="375"/>
                  <a:pt x="28" y="375"/>
                </a:cubicBezTo>
                <a:cubicBezTo>
                  <a:pt x="42" y="375"/>
                  <a:pt x="56" y="361"/>
                  <a:pt x="56" y="347"/>
                </a:cubicBezTo>
                <a:cubicBezTo>
                  <a:pt x="56" y="156"/>
                  <a:pt x="56" y="156"/>
                  <a:pt x="56" y="156"/>
                </a:cubicBezTo>
                <a:cubicBezTo>
                  <a:pt x="56" y="85"/>
                  <a:pt x="113" y="29"/>
                  <a:pt x="191" y="29"/>
                </a:cubicBezTo>
                <a:cubicBezTo>
                  <a:pt x="191" y="7"/>
                  <a:pt x="198" y="0"/>
                  <a:pt x="219" y="0"/>
                </a:cubicBezTo>
                <a:cubicBezTo>
                  <a:pt x="233" y="0"/>
                  <a:pt x="247" y="7"/>
                  <a:pt x="247" y="29"/>
                </a:cubicBezTo>
                <a:cubicBezTo>
                  <a:pt x="318" y="29"/>
                  <a:pt x="374" y="85"/>
                  <a:pt x="374" y="156"/>
                </a:cubicBezTo>
                <a:cubicBezTo>
                  <a:pt x="374" y="347"/>
                  <a:pt x="374" y="347"/>
                  <a:pt x="374" y="347"/>
                </a:cubicBezTo>
                <a:cubicBezTo>
                  <a:pt x="374" y="361"/>
                  <a:pt x="388" y="375"/>
                  <a:pt x="402" y="375"/>
                </a:cubicBezTo>
                <a:cubicBezTo>
                  <a:pt x="424" y="375"/>
                  <a:pt x="431" y="389"/>
                  <a:pt x="431" y="403"/>
                </a:cubicBezTo>
                <a:cubicBezTo>
                  <a:pt x="431" y="417"/>
                  <a:pt x="424" y="431"/>
                  <a:pt x="402" y="431"/>
                </a:cubicBezTo>
                <a:close/>
                <a:moveTo>
                  <a:pt x="219" y="516"/>
                </a:moveTo>
                <a:lnTo>
                  <a:pt x="219" y="516"/>
                </a:lnTo>
                <a:cubicBezTo>
                  <a:pt x="184" y="516"/>
                  <a:pt x="162" y="488"/>
                  <a:pt x="162" y="460"/>
                </a:cubicBezTo>
                <a:cubicBezTo>
                  <a:pt x="275" y="460"/>
                  <a:pt x="275" y="460"/>
                  <a:pt x="275" y="460"/>
                </a:cubicBezTo>
                <a:cubicBezTo>
                  <a:pt x="275" y="488"/>
                  <a:pt x="247" y="516"/>
                  <a:pt x="219" y="5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49" name="Freeform 64"/>
          <p:cNvSpPr>
            <a:spLocks noChangeArrowheads="1"/>
          </p:cNvSpPr>
          <p:nvPr/>
        </p:nvSpPr>
        <p:spPr bwMode="auto">
          <a:xfrm>
            <a:off x="10332995" y="8479365"/>
            <a:ext cx="237005" cy="279400"/>
          </a:xfrm>
          <a:custGeom>
            <a:avLst/>
            <a:gdLst>
              <a:gd name="T0" fmla="*/ 31612340 w 249"/>
              <a:gd name="T1" fmla="*/ 22945725 h 291"/>
              <a:gd name="T2" fmla="*/ 31612340 w 249"/>
              <a:gd name="T3" fmla="*/ 22945725 h 291"/>
              <a:gd name="T4" fmla="*/ 28043130 w 249"/>
              <a:gd name="T5" fmla="*/ 26575765 h 291"/>
              <a:gd name="T6" fmla="*/ 3696669 w 249"/>
              <a:gd name="T7" fmla="*/ 26575765 h 291"/>
              <a:gd name="T8" fmla="*/ 0 w 249"/>
              <a:gd name="T9" fmla="*/ 22945725 h 291"/>
              <a:gd name="T10" fmla="*/ 892213 w 249"/>
              <a:gd name="T11" fmla="*/ 21130705 h 291"/>
              <a:gd name="T12" fmla="*/ 892213 w 249"/>
              <a:gd name="T13" fmla="*/ 21130705 h 291"/>
              <a:gd name="T14" fmla="*/ 12746975 w 249"/>
              <a:gd name="T15" fmla="*/ 1944638 h 291"/>
              <a:gd name="T16" fmla="*/ 12746975 w 249"/>
              <a:gd name="T17" fmla="*/ 1944638 h 291"/>
              <a:gd name="T18" fmla="*/ 12746975 w 249"/>
              <a:gd name="T19" fmla="*/ 1944638 h 291"/>
              <a:gd name="T20" fmla="*/ 12746975 w 249"/>
              <a:gd name="T21" fmla="*/ 1944638 h 291"/>
              <a:gd name="T22" fmla="*/ 15423614 w 249"/>
              <a:gd name="T23" fmla="*/ 0 h 291"/>
              <a:gd name="T24" fmla="*/ 18992824 w 249"/>
              <a:gd name="T25" fmla="*/ 1944638 h 291"/>
              <a:gd name="T26" fmla="*/ 18992824 w 249"/>
              <a:gd name="T27" fmla="*/ 1944638 h 291"/>
              <a:gd name="T28" fmla="*/ 18992824 w 249"/>
              <a:gd name="T29" fmla="*/ 1944638 h 291"/>
              <a:gd name="T30" fmla="*/ 18992824 w 249"/>
              <a:gd name="T31" fmla="*/ 1944638 h 291"/>
              <a:gd name="T32" fmla="*/ 30720127 w 249"/>
              <a:gd name="T33" fmla="*/ 21130705 h 291"/>
              <a:gd name="T34" fmla="*/ 30720127 w 249"/>
              <a:gd name="T35" fmla="*/ 21130705 h 291"/>
              <a:gd name="T36" fmla="*/ 31612340 w 249"/>
              <a:gd name="T37" fmla="*/ 22945725 h 291"/>
              <a:gd name="T38" fmla="*/ 3696669 w 249"/>
              <a:gd name="T39" fmla="*/ 30335063 h 291"/>
              <a:gd name="T40" fmla="*/ 3696669 w 249"/>
              <a:gd name="T41" fmla="*/ 30335063 h 291"/>
              <a:gd name="T42" fmla="*/ 28043130 w 249"/>
              <a:gd name="T43" fmla="*/ 30335063 h 291"/>
              <a:gd name="T44" fmla="*/ 31612340 w 249"/>
              <a:gd name="T45" fmla="*/ 33965103 h 291"/>
              <a:gd name="T46" fmla="*/ 28043130 w 249"/>
              <a:gd name="T47" fmla="*/ 37594782 h 291"/>
              <a:gd name="T48" fmla="*/ 3696669 w 249"/>
              <a:gd name="T49" fmla="*/ 37594782 h 291"/>
              <a:gd name="T50" fmla="*/ 0 w 249"/>
              <a:gd name="T51" fmla="*/ 33965103 h 291"/>
              <a:gd name="T52" fmla="*/ 3696669 w 249"/>
              <a:gd name="T53" fmla="*/ 30335063 h 29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49" h="291">
                <a:moveTo>
                  <a:pt x="248" y="177"/>
                </a:moveTo>
                <a:lnTo>
                  <a:pt x="248" y="177"/>
                </a:lnTo>
                <a:cubicBezTo>
                  <a:pt x="248" y="191"/>
                  <a:pt x="234" y="205"/>
                  <a:pt x="220" y="205"/>
                </a:cubicBezTo>
                <a:cubicBezTo>
                  <a:pt x="29" y="205"/>
                  <a:pt x="29" y="205"/>
                  <a:pt x="29" y="205"/>
                </a:cubicBezTo>
                <a:cubicBezTo>
                  <a:pt x="15" y="205"/>
                  <a:pt x="0" y="191"/>
                  <a:pt x="0" y="177"/>
                </a:cubicBezTo>
                <a:cubicBezTo>
                  <a:pt x="0" y="170"/>
                  <a:pt x="0" y="163"/>
                  <a:pt x="7" y="163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107" y="0"/>
                  <a:pt x="114" y="0"/>
                  <a:pt x="121" y="0"/>
                </a:cubicBezTo>
                <a:cubicBezTo>
                  <a:pt x="135" y="0"/>
                  <a:pt x="142" y="0"/>
                  <a:pt x="149" y="15"/>
                </a:cubicBezTo>
                <a:cubicBezTo>
                  <a:pt x="241" y="163"/>
                  <a:pt x="241" y="163"/>
                  <a:pt x="241" y="163"/>
                </a:cubicBezTo>
                <a:cubicBezTo>
                  <a:pt x="241" y="163"/>
                  <a:pt x="248" y="170"/>
                  <a:pt x="248" y="177"/>
                </a:cubicBezTo>
                <a:close/>
                <a:moveTo>
                  <a:pt x="29" y="234"/>
                </a:moveTo>
                <a:lnTo>
                  <a:pt x="29" y="234"/>
                </a:lnTo>
                <a:cubicBezTo>
                  <a:pt x="220" y="234"/>
                  <a:pt x="220" y="234"/>
                  <a:pt x="220" y="234"/>
                </a:cubicBezTo>
                <a:cubicBezTo>
                  <a:pt x="234" y="234"/>
                  <a:pt x="248" y="248"/>
                  <a:pt x="248" y="262"/>
                </a:cubicBezTo>
                <a:cubicBezTo>
                  <a:pt x="248" y="276"/>
                  <a:pt x="234" y="290"/>
                  <a:pt x="220" y="290"/>
                </a:cubicBezTo>
                <a:cubicBezTo>
                  <a:pt x="29" y="290"/>
                  <a:pt x="29" y="290"/>
                  <a:pt x="29" y="290"/>
                </a:cubicBezTo>
                <a:cubicBezTo>
                  <a:pt x="15" y="290"/>
                  <a:pt x="0" y="276"/>
                  <a:pt x="0" y="262"/>
                </a:cubicBezTo>
                <a:cubicBezTo>
                  <a:pt x="0" y="248"/>
                  <a:pt x="15" y="234"/>
                  <a:pt x="29" y="2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50" name="Freeform 65"/>
          <p:cNvSpPr>
            <a:spLocks noChangeArrowheads="1"/>
          </p:cNvSpPr>
          <p:nvPr/>
        </p:nvSpPr>
        <p:spPr bwMode="auto">
          <a:xfrm>
            <a:off x="9329955" y="8492064"/>
            <a:ext cx="220076" cy="237067"/>
          </a:xfrm>
          <a:custGeom>
            <a:avLst/>
            <a:gdLst>
              <a:gd name="T0" fmla="*/ 0 w 228"/>
              <a:gd name="T1" fmla="*/ 3597941 h 248"/>
              <a:gd name="T2" fmla="*/ 0 w 228"/>
              <a:gd name="T3" fmla="*/ 3597941 h 248"/>
              <a:gd name="T4" fmla="*/ 0 w 228"/>
              <a:gd name="T5" fmla="*/ 28141152 h 248"/>
              <a:gd name="T6" fmla="*/ 0 w 228"/>
              <a:gd name="T7" fmla="*/ 28141152 h 248"/>
              <a:gd name="T8" fmla="*/ 3801645 w 228"/>
              <a:gd name="T9" fmla="*/ 31739451 h 248"/>
              <a:gd name="T10" fmla="*/ 5636934 w 228"/>
              <a:gd name="T11" fmla="*/ 30839697 h 248"/>
              <a:gd name="T12" fmla="*/ 5636934 w 228"/>
              <a:gd name="T13" fmla="*/ 30839697 h 248"/>
              <a:gd name="T14" fmla="*/ 22284879 w 228"/>
              <a:gd name="T15" fmla="*/ 20816939 h 248"/>
              <a:gd name="T16" fmla="*/ 22284879 w 228"/>
              <a:gd name="T17" fmla="*/ 28141152 h 248"/>
              <a:gd name="T18" fmla="*/ 25955458 w 228"/>
              <a:gd name="T19" fmla="*/ 31739451 h 248"/>
              <a:gd name="T20" fmla="*/ 29757103 w 228"/>
              <a:gd name="T21" fmla="*/ 28141152 h 248"/>
              <a:gd name="T22" fmla="*/ 29757103 w 228"/>
              <a:gd name="T23" fmla="*/ 3597941 h 248"/>
              <a:gd name="T24" fmla="*/ 25955458 w 228"/>
              <a:gd name="T25" fmla="*/ 0 h 248"/>
              <a:gd name="T26" fmla="*/ 22284879 w 228"/>
              <a:gd name="T27" fmla="*/ 3597941 h 248"/>
              <a:gd name="T28" fmla="*/ 22284879 w 228"/>
              <a:gd name="T29" fmla="*/ 10793822 h 248"/>
              <a:gd name="T30" fmla="*/ 5636934 w 228"/>
              <a:gd name="T31" fmla="*/ 899396 h 248"/>
              <a:gd name="T32" fmla="*/ 5636934 w 228"/>
              <a:gd name="T33" fmla="*/ 899396 h 248"/>
              <a:gd name="T34" fmla="*/ 3801645 w 228"/>
              <a:gd name="T35" fmla="*/ 0 h 248"/>
              <a:gd name="T36" fmla="*/ 0 w 228"/>
              <a:gd name="T37" fmla="*/ 3597941 h 24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28" h="248">
                <a:moveTo>
                  <a:pt x="0" y="28"/>
                </a:moveTo>
                <a:lnTo>
                  <a:pt x="0" y="28"/>
                </a:lnTo>
                <a:cubicBezTo>
                  <a:pt x="0" y="219"/>
                  <a:pt x="0" y="219"/>
                  <a:pt x="0" y="219"/>
                </a:cubicBezTo>
                <a:cubicBezTo>
                  <a:pt x="0" y="233"/>
                  <a:pt x="15" y="247"/>
                  <a:pt x="29" y="247"/>
                </a:cubicBezTo>
                <a:cubicBezTo>
                  <a:pt x="36" y="247"/>
                  <a:pt x="43" y="247"/>
                  <a:pt x="43" y="240"/>
                </a:cubicBezTo>
                <a:cubicBezTo>
                  <a:pt x="170" y="162"/>
                  <a:pt x="170" y="162"/>
                  <a:pt x="170" y="162"/>
                </a:cubicBezTo>
                <a:cubicBezTo>
                  <a:pt x="170" y="219"/>
                  <a:pt x="170" y="219"/>
                  <a:pt x="170" y="219"/>
                </a:cubicBezTo>
                <a:cubicBezTo>
                  <a:pt x="170" y="233"/>
                  <a:pt x="184" y="247"/>
                  <a:pt x="198" y="247"/>
                </a:cubicBezTo>
                <a:cubicBezTo>
                  <a:pt x="213" y="247"/>
                  <a:pt x="227" y="233"/>
                  <a:pt x="227" y="219"/>
                </a:cubicBezTo>
                <a:cubicBezTo>
                  <a:pt x="227" y="28"/>
                  <a:pt x="227" y="28"/>
                  <a:pt x="227" y="28"/>
                </a:cubicBezTo>
                <a:cubicBezTo>
                  <a:pt x="227" y="14"/>
                  <a:pt x="213" y="0"/>
                  <a:pt x="198" y="0"/>
                </a:cubicBezTo>
                <a:cubicBezTo>
                  <a:pt x="184" y="0"/>
                  <a:pt x="170" y="14"/>
                  <a:pt x="170" y="28"/>
                </a:cubicBezTo>
                <a:cubicBezTo>
                  <a:pt x="170" y="84"/>
                  <a:pt x="170" y="84"/>
                  <a:pt x="170" y="84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51" name="Freeform 66"/>
          <p:cNvSpPr>
            <a:spLocks noChangeArrowheads="1"/>
          </p:cNvSpPr>
          <p:nvPr/>
        </p:nvSpPr>
        <p:spPr bwMode="auto">
          <a:xfrm>
            <a:off x="8318453" y="8492064"/>
            <a:ext cx="220076" cy="237067"/>
          </a:xfrm>
          <a:custGeom>
            <a:avLst/>
            <a:gdLst>
              <a:gd name="T0" fmla="*/ 29757103 w 228"/>
              <a:gd name="T1" fmla="*/ 3597941 h 248"/>
              <a:gd name="T2" fmla="*/ 29757103 w 228"/>
              <a:gd name="T3" fmla="*/ 3597941 h 248"/>
              <a:gd name="T4" fmla="*/ 29757103 w 228"/>
              <a:gd name="T5" fmla="*/ 28141152 h 248"/>
              <a:gd name="T6" fmla="*/ 29757103 w 228"/>
              <a:gd name="T7" fmla="*/ 28141152 h 248"/>
              <a:gd name="T8" fmla="*/ 25955458 w 228"/>
              <a:gd name="T9" fmla="*/ 31739451 h 248"/>
              <a:gd name="T10" fmla="*/ 24120169 w 228"/>
              <a:gd name="T11" fmla="*/ 30839697 h 248"/>
              <a:gd name="T12" fmla="*/ 24120169 w 228"/>
              <a:gd name="T13" fmla="*/ 30839697 h 248"/>
              <a:gd name="T14" fmla="*/ 7472223 w 228"/>
              <a:gd name="T15" fmla="*/ 20816939 h 248"/>
              <a:gd name="T16" fmla="*/ 7472223 w 228"/>
              <a:gd name="T17" fmla="*/ 28141152 h 248"/>
              <a:gd name="T18" fmla="*/ 3801645 w 228"/>
              <a:gd name="T19" fmla="*/ 31739451 h 248"/>
              <a:gd name="T20" fmla="*/ 0 w 228"/>
              <a:gd name="T21" fmla="*/ 28141152 h 248"/>
              <a:gd name="T22" fmla="*/ 0 w 228"/>
              <a:gd name="T23" fmla="*/ 3597941 h 248"/>
              <a:gd name="T24" fmla="*/ 3801645 w 228"/>
              <a:gd name="T25" fmla="*/ 0 h 248"/>
              <a:gd name="T26" fmla="*/ 7472223 w 228"/>
              <a:gd name="T27" fmla="*/ 3597941 h 248"/>
              <a:gd name="T28" fmla="*/ 7472223 w 228"/>
              <a:gd name="T29" fmla="*/ 10793822 h 248"/>
              <a:gd name="T30" fmla="*/ 24120169 w 228"/>
              <a:gd name="T31" fmla="*/ 899396 h 248"/>
              <a:gd name="T32" fmla="*/ 24120169 w 228"/>
              <a:gd name="T33" fmla="*/ 899396 h 248"/>
              <a:gd name="T34" fmla="*/ 25955458 w 228"/>
              <a:gd name="T35" fmla="*/ 0 h 248"/>
              <a:gd name="T36" fmla="*/ 29757103 w 228"/>
              <a:gd name="T37" fmla="*/ 3597941 h 24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28" h="248">
                <a:moveTo>
                  <a:pt x="227" y="28"/>
                </a:moveTo>
                <a:lnTo>
                  <a:pt x="227" y="28"/>
                </a:lnTo>
                <a:cubicBezTo>
                  <a:pt x="227" y="219"/>
                  <a:pt x="227" y="219"/>
                  <a:pt x="227" y="219"/>
                </a:cubicBezTo>
                <a:cubicBezTo>
                  <a:pt x="227" y="233"/>
                  <a:pt x="212" y="247"/>
                  <a:pt x="198" y="247"/>
                </a:cubicBezTo>
                <a:cubicBezTo>
                  <a:pt x="191" y="247"/>
                  <a:pt x="184" y="247"/>
                  <a:pt x="184" y="240"/>
                </a:cubicBezTo>
                <a:cubicBezTo>
                  <a:pt x="57" y="162"/>
                  <a:pt x="57" y="162"/>
                  <a:pt x="57" y="162"/>
                </a:cubicBezTo>
                <a:cubicBezTo>
                  <a:pt x="57" y="219"/>
                  <a:pt x="57" y="219"/>
                  <a:pt x="57" y="219"/>
                </a:cubicBezTo>
                <a:cubicBezTo>
                  <a:pt x="57" y="233"/>
                  <a:pt x="43" y="247"/>
                  <a:pt x="29" y="247"/>
                </a:cubicBezTo>
                <a:cubicBezTo>
                  <a:pt x="7" y="247"/>
                  <a:pt x="0" y="233"/>
                  <a:pt x="0" y="21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9" y="0"/>
                </a:cubicBezTo>
                <a:cubicBezTo>
                  <a:pt x="43" y="0"/>
                  <a:pt x="57" y="14"/>
                  <a:pt x="57" y="28"/>
                </a:cubicBezTo>
                <a:cubicBezTo>
                  <a:pt x="57" y="84"/>
                  <a:pt x="57" y="84"/>
                  <a:pt x="57" y="84"/>
                </a:cubicBezTo>
                <a:cubicBezTo>
                  <a:pt x="184" y="7"/>
                  <a:pt x="184" y="7"/>
                  <a:pt x="184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52" name="Freeform 67"/>
          <p:cNvSpPr>
            <a:spLocks noChangeArrowheads="1"/>
          </p:cNvSpPr>
          <p:nvPr/>
        </p:nvSpPr>
        <p:spPr bwMode="auto">
          <a:xfrm>
            <a:off x="7239233" y="8492064"/>
            <a:ext cx="347043" cy="237067"/>
          </a:xfrm>
          <a:custGeom>
            <a:avLst/>
            <a:gdLst>
              <a:gd name="T0" fmla="*/ 0 w 361"/>
              <a:gd name="T1" fmla="*/ 3597941 h 248"/>
              <a:gd name="T2" fmla="*/ 0 w 361"/>
              <a:gd name="T3" fmla="*/ 3597941 h 248"/>
              <a:gd name="T4" fmla="*/ 0 w 361"/>
              <a:gd name="T5" fmla="*/ 28141152 h 248"/>
              <a:gd name="T6" fmla="*/ 3640933 w 361"/>
              <a:gd name="T7" fmla="*/ 31739451 h 248"/>
              <a:gd name="T8" fmla="*/ 5461220 w 361"/>
              <a:gd name="T9" fmla="*/ 30839697 h 248"/>
              <a:gd name="T10" fmla="*/ 5461220 w 361"/>
              <a:gd name="T11" fmla="*/ 30839697 h 248"/>
              <a:gd name="T12" fmla="*/ 19244264 w 361"/>
              <a:gd name="T13" fmla="*/ 22615730 h 248"/>
              <a:gd name="T14" fmla="*/ 19244264 w 361"/>
              <a:gd name="T15" fmla="*/ 28141152 h 248"/>
              <a:gd name="T16" fmla="*/ 22885198 w 361"/>
              <a:gd name="T17" fmla="*/ 31739451 h 248"/>
              <a:gd name="T18" fmla="*/ 24835659 w 361"/>
              <a:gd name="T19" fmla="*/ 30839697 h 248"/>
              <a:gd name="T20" fmla="*/ 24835659 w 361"/>
              <a:gd name="T21" fmla="*/ 30839697 h 248"/>
              <a:gd name="T22" fmla="*/ 44990067 w 361"/>
              <a:gd name="T23" fmla="*/ 19017789 h 248"/>
              <a:gd name="T24" fmla="*/ 44990067 w 361"/>
              <a:gd name="T25" fmla="*/ 19017789 h 248"/>
              <a:gd name="T26" fmla="*/ 44990067 w 361"/>
              <a:gd name="T27" fmla="*/ 19017789 h 248"/>
              <a:gd name="T28" fmla="*/ 44990067 w 361"/>
              <a:gd name="T29" fmla="*/ 19017789 h 248"/>
              <a:gd name="T30" fmla="*/ 46810353 w 361"/>
              <a:gd name="T31" fmla="*/ 16319244 h 248"/>
              <a:gd name="T32" fmla="*/ 44990067 w 361"/>
              <a:gd name="T33" fmla="*/ 12721303 h 248"/>
              <a:gd name="T34" fmla="*/ 44990067 w 361"/>
              <a:gd name="T35" fmla="*/ 12721303 h 248"/>
              <a:gd name="T36" fmla="*/ 44990067 w 361"/>
              <a:gd name="T37" fmla="*/ 12721303 h 248"/>
              <a:gd name="T38" fmla="*/ 44990067 w 361"/>
              <a:gd name="T39" fmla="*/ 12721303 h 248"/>
              <a:gd name="T40" fmla="*/ 24835659 w 361"/>
              <a:gd name="T41" fmla="*/ 899396 h 248"/>
              <a:gd name="T42" fmla="*/ 24835659 w 361"/>
              <a:gd name="T43" fmla="*/ 899396 h 248"/>
              <a:gd name="T44" fmla="*/ 22885198 w 361"/>
              <a:gd name="T45" fmla="*/ 0 h 248"/>
              <a:gd name="T46" fmla="*/ 19244264 w 361"/>
              <a:gd name="T47" fmla="*/ 3597941 h 248"/>
              <a:gd name="T48" fmla="*/ 19244264 w 361"/>
              <a:gd name="T49" fmla="*/ 3597941 h 248"/>
              <a:gd name="T50" fmla="*/ 19244264 w 361"/>
              <a:gd name="T51" fmla="*/ 8995031 h 248"/>
              <a:gd name="T52" fmla="*/ 5461220 w 361"/>
              <a:gd name="T53" fmla="*/ 899396 h 248"/>
              <a:gd name="T54" fmla="*/ 5461220 w 361"/>
              <a:gd name="T55" fmla="*/ 899396 h 248"/>
              <a:gd name="T56" fmla="*/ 3640933 w 361"/>
              <a:gd name="T57" fmla="*/ 0 h 248"/>
              <a:gd name="T58" fmla="*/ 0 w 361"/>
              <a:gd name="T59" fmla="*/ 3597941 h 24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361" h="248">
                <a:moveTo>
                  <a:pt x="0" y="28"/>
                </a:moveTo>
                <a:lnTo>
                  <a:pt x="0" y="28"/>
                </a:lnTo>
                <a:cubicBezTo>
                  <a:pt x="0" y="219"/>
                  <a:pt x="0" y="219"/>
                  <a:pt x="0" y="219"/>
                </a:cubicBezTo>
                <a:cubicBezTo>
                  <a:pt x="0" y="233"/>
                  <a:pt x="14" y="247"/>
                  <a:pt x="28" y="247"/>
                </a:cubicBezTo>
                <a:cubicBezTo>
                  <a:pt x="35" y="247"/>
                  <a:pt x="42" y="247"/>
                  <a:pt x="42" y="240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48" y="219"/>
                  <a:pt x="148" y="219"/>
                  <a:pt x="148" y="219"/>
                </a:cubicBezTo>
                <a:cubicBezTo>
                  <a:pt x="148" y="233"/>
                  <a:pt x="162" y="247"/>
                  <a:pt x="176" y="247"/>
                </a:cubicBezTo>
                <a:cubicBezTo>
                  <a:pt x="183" y="247"/>
                  <a:pt x="191" y="247"/>
                  <a:pt x="191" y="240"/>
                </a:cubicBezTo>
                <a:cubicBezTo>
                  <a:pt x="346" y="148"/>
                  <a:pt x="346" y="148"/>
                  <a:pt x="346" y="148"/>
                </a:cubicBezTo>
                <a:cubicBezTo>
                  <a:pt x="353" y="141"/>
                  <a:pt x="360" y="134"/>
                  <a:pt x="360" y="127"/>
                </a:cubicBezTo>
                <a:cubicBezTo>
                  <a:pt x="360" y="113"/>
                  <a:pt x="353" y="106"/>
                  <a:pt x="346" y="99"/>
                </a:cubicBezTo>
                <a:cubicBezTo>
                  <a:pt x="191" y="7"/>
                  <a:pt x="191" y="7"/>
                  <a:pt x="191" y="7"/>
                </a:cubicBezTo>
                <a:cubicBezTo>
                  <a:pt x="191" y="7"/>
                  <a:pt x="183" y="0"/>
                  <a:pt x="176" y="0"/>
                </a:cubicBezTo>
                <a:cubicBezTo>
                  <a:pt x="162" y="0"/>
                  <a:pt x="148" y="14"/>
                  <a:pt x="148" y="28"/>
                </a:cubicBezTo>
                <a:cubicBezTo>
                  <a:pt x="148" y="70"/>
                  <a:pt x="148" y="70"/>
                  <a:pt x="148" y="70"/>
                </a:cubicBezTo>
                <a:cubicBezTo>
                  <a:pt x="42" y="7"/>
                  <a:pt x="42" y="7"/>
                  <a:pt x="42" y="7"/>
                </a:cubicBezTo>
                <a:cubicBezTo>
                  <a:pt x="42" y="7"/>
                  <a:pt x="35" y="0"/>
                  <a:pt x="28" y="0"/>
                </a:cubicBezTo>
                <a:cubicBezTo>
                  <a:pt x="14" y="0"/>
                  <a:pt x="0" y="14"/>
                  <a:pt x="0" y="28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53" name="Freeform 68"/>
          <p:cNvSpPr>
            <a:spLocks noChangeArrowheads="1"/>
          </p:cNvSpPr>
          <p:nvPr/>
        </p:nvSpPr>
        <p:spPr bwMode="auto">
          <a:xfrm>
            <a:off x="6231963" y="8492064"/>
            <a:ext cx="338578" cy="237067"/>
          </a:xfrm>
          <a:custGeom>
            <a:avLst/>
            <a:gdLst>
              <a:gd name="T0" fmla="*/ 45433353 w 354"/>
              <a:gd name="T1" fmla="*/ 3597941 h 248"/>
              <a:gd name="T2" fmla="*/ 45433353 w 354"/>
              <a:gd name="T3" fmla="*/ 3597941 h 248"/>
              <a:gd name="T4" fmla="*/ 45433353 w 354"/>
              <a:gd name="T5" fmla="*/ 28141152 h 248"/>
              <a:gd name="T6" fmla="*/ 41829638 w 354"/>
              <a:gd name="T7" fmla="*/ 31739451 h 248"/>
              <a:gd name="T8" fmla="*/ 40027602 w 354"/>
              <a:gd name="T9" fmla="*/ 30839697 h 248"/>
              <a:gd name="T10" fmla="*/ 40027602 w 354"/>
              <a:gd name="T11" fmla="*/ 30839697 h 248"/>
              <a:gd name="T12" fmla="*/ 26384788 w 354"/>
              <a:gd name="T13" fmla="*/ 22615730 h 248"/>
              <a:gd name="T14" fmla="*/ 26384788 w 354"/>
              <a:gd name="T15" fmla="*/ 28141152 h 248"/>
              <a:gd name="T16" fmla="*/ 22652280 w 354"/>
              <a:gd name="T17" fmla="*/ 31739451 h 248"/>
              <a:gd name="T18" fmla="*/ 20850602 w 354"/>
              <a:gd name="T19" fmla="*/ 30839697 h 248"/>
              <a:gd name="T20" fmla="*/ 20850602 w 354"/>
              <a:gd name="T21" fmla="*/ 30839697 h 248"/>
              <a:gd name="T22" fmla="*/ 1802037 w 354"/>
              <a:gd name="T23" fmla="*/ 19017789 h 248"/>
              <a:gd name="T24" fmla="*/ 1802037 w 354"/>
              <a:gd name="T25" fmla="*/ 19017789 h 248"/>
              <a:gd name="T26" fmla="*/ 1802037 w 354"/>
              <a:gd name="T27" fmla="*/ 19017789 h 248"/>
              <a:gd name="T28" fmla="*/ 1802037 w 354"/>
              <a:gd name="T29" fmla="*/ 19017789 h 248"/>
              <a:gd name="T30" fmla="*/ 0 w 354"/>
              <a:gd name="T31" fmla="*/ 16319244 h 248"/>
              <a:gd name="T32" fmla="*/ 1802037 w 354"/>
              <a:gd name="T33" fmla="*/ 12721303 h 248"/>
              <a:gd name="T34" fmla="*/ 1802037 w 354"/>
              <a:gd name="T35" fmla="*/ 12721303 h 248"/>
              <a:gd name="T36" fmla="*/ 1802037 w 354"/>
              <a:gd name="T37" fmla="*/ 12721303 h 248"/>
              <a:gd name="T38" fmla="*/ 1802037 w 354"/>
              <a:gd name="T39" fmla="*/ 12721303 h 248"/>
              <a:gd name="T40" fmla="*/ 20850602 w 354"/>
              <a:gd name="T41" fmla="*/ 899396 h 248"/>
              <a:gd name="T42" fmla="*/ 20850602 w 354"/>
              <a:gd name="T43" fmla="*/ 899396 h 248"/>
              <a:gd name="T44" fmla="*/ 22652280 w 354"/>
              <a:gd name="T45" fmla="*/ 0 h 248"/>
              <a:gd name="T46" fmla="*/ 26384788 w 354"/>
              <a:gd name="T47" fmla="*/ 3597941 h 248"/>
              <a:gd name="T48" fmla="*/ 26384788 w 354"/>
              <a:gd name="T49" fmla="*/ 3597941 h 248"/>
              <a:gd name="T50" fmla="*/ 26384788 w 354"/>
              <a:gd name="T51" fmla="*/ 8995031 h 248"/>
              <a:gd name="T52" fmla="*/ 40027602 w 354"/>
              <a:gd name="T53" fmla="*/ 899396 h 248"/>
              <a:gd name="T54" fmla="*/ 40027602 w 354"/>
              <a:gd name="T55" fmla="*/ 899396 h 248"/>
              <a:gd name="T56" fmla="*/ 41829638 w 354"/>
              <a:gd name="T57" fmla="*/ 0 h 248"/>
              <a:gd name="T58" fmla="*/ 45433353 w 354"/>
              <a:gd name="T59" fmla="*/ 3597941 h 24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354" h="248">
                <a:moveTo>
                  <a:pt x="353" y="28"/>
                </a:moveTo>
                <a:lnTo>
                  <a:pt x="353" y="28"/>
                </a:lnTo>
                <a:cubicBezTo>
                  <a:pt x="353" y="219"/>
                  <a:pt x="353" y="219"/>
                  <a:pt x="353" y="219"/>
                </a:cubicBezTo>
                <a:cubicBezTo>
                  <a:pt x="353" y="233"/>
                  <a:pt x="346" y="247"/>
                  <a:pt x="325" y="247"/>
                </a:cubicBezTo>
                <a:cubicBezTo>
                  <a:pt x="325" y="247"/>
                  <a:pt x="318" y="247"/>
                  <a:pt x="311" y="240"/>
                </a:cubicBezTo>
                <a:cubicBezTo>
                  <a:pt x="205" y="176"/>
                  <a:pt x="205" y="176"/>
                  <a:pt x="205" y="176"/>
                </a:cubicBezTo>
                <a:cubicBezTo>
                  <a:pt x="205" y="219"/>
                  <a:pt x="205" y="219"/>
                  <a:pt x="205" y="219"/>
                </a:cubicBezTo>
                <a:cubicBezTo>
                  <a:pt x="205" y="233"/>
                  <a:pt x="190" y="247"/>
                  <a:pt x="176" y="247"/>
                </a:cubicBezTo>
                <a:cubicBezTo>
                  <a:pt x="169" y="247"/>
                  <a:pt x="162" y="247"/>
                  <a:pt x="162" y="240"/>
                </a:cubicBezTo>
                <a:cubicBezTo>
                  <a:pt x="14" y="148"/>
                  <a:pt x="14" y="148"/>
                  <a:pt x="14" y="148"/>
                </a:cubicBezTo>
                <a:cubicBezTo>
                  <a:pt x="0" y="141"/>
                  <a:pt x="0" y="134"/>
                  <a:pt x="0" y="127"/>
                </a:cubicBezTo>
                <a:cubicBezTo>
                  <a:pt x="0" y="113"/>
                  <a:pt x="0" y="106"/>
                  <a:pt x="14" y="99"/>
                </a:cubicBezTo>
                <a:cubicBezTo>
                  <a:pt x="162" y="7"/>
                  <a:pt x="162" y="7"/>
                  <a:pt x="162" y="7"/>
                </a:cubicBezTo>
                <a:cubicBezTo>
                  <a:pt x="162" y="7"/>
                  <a:pt x="169" y="0"/>
                  <a:pt x="176" y="0"/>
                </a:cubicBezTo>
                <a:cubicBezTo>
                  <a:pt x="190" y="0"/>
                  <a:pt x="205" y="14"/>
                  <a:pt x="205" y="28"/>
                </a:cubicBezTo>
                <a:cubicBezTo>
                  <a:pt x="205" y="70"/>
                  <a:pt x="205" y="70"/>
                  <a:pt x="205" y="70"/>
                </a:cubicBezTo>
                <a:cubicBezTo>
                  <a:pt x="311" y="7"/>
                  <a:pt x="311" y="7"/>
                  <a:pt x="311" y="7"/>
                </a:cubicBezTo>
                <a:cubicBezTo>
                  <a:pt x="318" y="7"/>
                  <a:pt x="325" y="0"/>
                  <a:pt x="325" y="0"/>
                </a:cubicBezTo>
                <a:cubicBezTo>
                  <a:pt x="346" y="0"/>
                  <a:pt x="353" y="14"/>
                  <a:pt x="353" y="28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54" name="Freeform 69"/>
          <p:cNvSpPr>
            <a:spLocks noChangeArrowheads="1"/>
          </p:cNvSpPr>
          <p:nvPr/>
        </p:nvSpPr>
        <p:spPr bwMode="auto">
          <a:xfrm>
            <a:off x="5305106" y="8492064"/>
            <a:ext cx="165056" cy="237067"/>
          </a:xfrm>
          <a:custGeom>
            <a:avLst/>
            <a:gdLst>
              <a:gd name="T0" fmla="*/ 18614151 w 171"/>
              <a:gd name="T1" fmla="*/ 31739451 h 248"/>
              <a:gd name="T2" fmla="*/ 18614151 w 171"/>
              <a:gd name="T3" fmla="*/ 31739451 h 248"/>
              <a:gd name="T4" fmla="*/ 14943964 w 171"/>
              <a:gd name="T5" fmla="*/ 28141152 h 248"/>
              <a:gd name="T6" fmla="*/ 14943964 w 171"/>
              <a:gd name="T7" fmla="*/ 3597941 h 248"/>
              <a:gd name="T8" fmla="*/ 18614151 w 171"/>
              <a:gd name="T9" fmla="*/ 0 h 248"/>
              <a:gd name="T10" fmla="*/ 22284699 w 171"/>
              <a:gd name="T11" fmla="*/ 3597941 h 248"/>
              <a:gd name="T12" fmla="*/ 22284699 w 171"/>
              <a:gd name="T13" fmla="*/ 28141152 h 248"/>
              <a:gd name="T14" fmla="*/ 18614151 w 171"/>
              <a:gd name="T15" fmla="*/ 31739451 h 248"/>
              <a:gd name="T16" fmla="*/ 3801614 w 171"/>
              <a:gd name="T17" fmla="*/ 31739451 h 248"/>
              <a:gd name="T18" fmla="*/ 3801614 w 171"/>
              <a:gd name="T19" fmla="*/ 31739451 h 248"/>
              <a:gd name="T20" fmla="*/ 0 w 171"/>
              <a:gd name="T21" fmla="*/ 28141152 h 248"/>
              <a:gd name="T22" fmla="*/ 0 w 171"/>
              <a:gd name="T23" fmla="*/ 3597941 h 248"/>
              <a:gd name="T24" fmla="*/ 3801614 w 171"/>
              <a:gd name="T25" fmla="*/ 0 h 248"/>
              <a:gd name="T26" fmla="*/ 7471801 w 171"/>
              <a:gd name="T27" fmla="*/ 3597941 h 248"/>
              <a:gd name="T28" fmla="*/ 7471801 w 171"/>
              <a:gd name="T29" fmla="*/ 28141152 h 248"/>
              <a:gd name="T30" fmla="*/ 3801614 w 171"/>
              <a:gd name="T31" fmla="*/ 31739451 h 24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1" h="248">
                <a:moveTo>
                  <a:pt x="142" y="247"/>
                </a:moveTo>
                <a:lnTo>
                  <a:pt x="142" y="247"/>
                </a:lnTo>
                <a:cubicBezTo>
                  <a:pt x="121" y="247"/>
                  <a:pt x="114" y="233"/>
                  <a:pt x="114" y="219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114" y="14"/>
                  <a:pt x="121" y="0"/>
                  <a:pt x="142" y="0"/>
                </a:cubicBezTo>
                <a:cubicBezTo>
                  <a:pt x="156" y="0"/>
                  <a:pt x="170" y="14"/>
                  <a:pt x="170" y="28"/>
                </a:cubicBezTo>
                <a:cubicBezTo>
                  <a:pt x="170" y="219"/>
                  <a:pt x="170" y="219"/>
                  <a:pt x="170" y="219"/>
                </a:cubicBezTo>
                <a:cubicBezTo>
                  <a:pt x="170" y="233"/>
                  <a:pt x="156" y="247"/>
                  <a:pt x="142" y="247"/>
                </a:cubicBezTo>
                <a:close/>
                <a:moveTo>
                  <a:pt x="29" y="247"/>
                </a:moveTo>
                <a:lnTo>
                  <a:pt x="29" y="247"/>
                </a:lnTo>
                <a:cubicBezTo>
                  <a:pt x="7" y="247"/>
                  <a:pt x="0" y="233"/>
                  <a:pt x="0" y="21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9" y="0"/>
                </a:cubicBezTo>
                <a:cubicBezTo>
                  <a:pt x="43" y="0"/>
                  <a:pt x="57" y="14"/>
                  <a:pt x="57" y="28"/>
                </a:cubicBezTo>
                <a:cubicBezTo>
                  <a:pt x="57" y="219"/>
                  <a:pt x="57" y="219"/>
                  <a:pt x="57" y="219"/>
                </a:cubicBezTo>
                <a:cubicBezTo>
                  <a:pt x="57" y="233"/>
                  <a:pt x="43" y="247"/>
                  <a:pt x="29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55" name="Freeform 70"/>
          <p:cNvSpPr>
            <a:spLocks noChangeArrowheads="1"/>
          </p:cNvSpPr>
          <p:nvPr/>
        </p:nvSpPr>
        <p:spPr bwMode="auto">
          <a:xfrm>
            <a:off x="4251279" y="8487832"/>
            <a:ext cx="249703" cy="249765"/>
          </a:xfrm>
          <a:custGeom>
            <a:avLst/>
            <a:gdLst>
              <a:gd name="T0" fmla="*/ 29777684 w 262"/>
              <a:gd name="T1" fmla="*/ 33355469 h 262"/>
              <a:gd name="T2" fmla="*/ 29777684 w 262"/>
              <a:gd name="T3" fmla="*/ 33355469 h 262"/>
              <a:gd name="T4" fmla="*/ 3578499 w 262"/>
              <a:gd name="T5" fmla="*/ 33355469 h 262"/>
              <a:gd name="T6" fmla="*/ 0 w 262"/>
              <a:gd name="T7" fmla="*/ 29777009 h 262"/>
              <a:gd name="T8" fmla="*/ 0 w 262"/>
              <a:gd name="T9" fmla="*/ 3578460 h 262"/>
              <a:gd name="T10" fmla="*/ 3578499 w 262"/>
              <a:gd name="T11" fmla="*/ 0 h 262"/>
              <a:gd name="T12" fmla="*/ 29777684 w 262"/>
              <a:gd name="T13" fmla="*/ 0 h 262"/>
              <a:gd name="T14" fmla="*/ 33356183 w 262"/>
              <a:gd name="T15" fmla="*/ 3578460 h 262"/>
              <a:gd name="T16" fmla="*/ 33356183 w 262"/>
              <a:gd name="T17" fmla="*/ 29777009 h 262"/>
              <a:gd name="T18" fmla="*/ 29777684 w 262"/>
              <a:gd name="T19" fmla="*/ 33355469 h 2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2" h="262">
                <a:moveTo>
                  <a:pt x="233" y="261"/>
                </a:moveTo>
                <a:lnTo>
                  <a:pt x="233" y="261"/>
                </a:lnTo>
                <a:cubicBezTo>
                  <a:pt x="28" y="261"/>
                  <a:pt x="28" y="261"/>
                  <a:pt x="28" y="261"/>
                </a:cubicBezTo>
                <a:cubicBezTo>
                  <a:pt x="7" y="261"/>
                  <a:pt x="0" y="254"/>
                  <a:pt x="0" y="23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47" y="0"/>
                  <a:pt x="261" y="14"/>
                  <a:pt x="261" y="28"/>
                </a:cubicBezTo>
                <a:cubicBezTo>
                  <a:pt x="261" y="233"/>
                  <a:pt x="261" y="233"/>
                  <a:pt x="261" y="233"/>
                </a:cubicBezTo>
                <a:cubicBezTo>
                  <a:pt x="261" y="254"/>
                  <a:pt x="247" y="261"/>
                  <a:pt x="233" y="26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56" name="Freeform 71"/>
          <p:cNvSpPr>
            <a:spLocks noChangeArrowheads="1"/>
          </p:cNvSpPr>
          <p:nvPr/>
        </p:nvSpPr>
        <p:spPr bwMode="auto">
          <a:xfrm>
            <a:off x="3231313" y="8487832"/>
            <a:ext cx="258165" cy="249765"/>
          </a:xfrm>
          <a:custGeom>
            <a:avLst/>
            <a:gdLst>
              <a:gd name="T0" fmla="*/ 17365502 w 269"/>
              <a:gd name="T1" fmla="*/ 0 h 262"/>
              <a:gd name="T2" fmla="*/ 17365502 w 269"/>
              <a:gd name="T3" fmla="*/ 0 h 262"/>
              <a:gd name="T4" fmla="*/ 34730644 w 269"/>
              <a:gd name="T5" fmla="*/ 17124774 h 262"/>
              <a:gd name="T6" fmla="*/ 17365502 w 269"/>
              <a:gd name="T7" fmla="*/ 33355469 h 262"/>
              <a:gd name="T8" fmla="*/ 0 w 269"/>
              <a:gd name="T9" fmla="*/ 17124774 h 262"/>
              <a:gd name="T10" fmla="*/ 17365502 w 269"/>
              <a:gd name="T11" fmla="*/ 0 h 2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9" h="262">
                <a:moveTo>
                  <a:pt x="134" y="0"/>
                </a:moveTo>
                <a:lnTo>
                  <a:pt x="134" y="0"/>
                </a:lnTo>
                <a:cubicBezTo>
                  <a:pt x="205" y="0"/>
                  <a:pt x="268" y="56"/>
                  <a:pt x="268" y="134"/>
                </a:cubicBezTo>
                <a:cubicBezTo>
                  <a:pt x="268" y="204"/>
                  <a:pt x="205" y="261"/>
                  <a:pt x="134" y="261"/>
                </a:cubicBezTo>
                <a:cubicBezTo>
                  <a:pt x="63" y="261"/>
                  <a:pt x="0" y="204"/>
                  <a:pt x="0" y="134"/>
                </a:cubicBezTo>
                <a:cubicBezTo>
                  <a:pt x="0" y="56"/>
                  <a:pt x="63" y="0"/>
                  <a:pt x="134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57" name="Freeform 72"/>
          <p:cNvSpPr>
            <a:spLocks noChangeArrowheads="1"/>
          </p:cNvSpPr>
          <p:nvPr/>
        </p:nvSpPr>
        <p:spPr bwMode="auto">
          <a:xfrm>
            <a:off x="2219809" y="8466664"/>
            <a:ext cx="249703" cy="292101"/>
          </a:xfrm>
          <a:custGeom>
            <a:avLst/>
            <a:gdLst>
              <a:gd name="T0" fmla="*/ 33356183 w 262"/>
              <a:gd name="T1" fmla="*/ 20121233 h 305"/>
              <a:gd name="T2" fmla="*/ 33356183 w 262"/>
              <a:gd name="T3" fmla="*/ 20121233 h 305"/>
              <a:gd name="T4" fmla="*/ 31566933 w 262"/>
              <a:gd name="T5" fmla="*/ 22829874 h 305"/>
              <a:gd name="T6" fmla="*/ 31566933 w 262"/>
              <a:gd name="T7" fmla="*/ 22829874 h 305"/>
              <a:gd name="T8" fmla="*/ 5367748 w 262"/>
              <a:gd name="T9" fmla="*/ 38307773 h 305"/>
              <a:gd name="T10" fmla="*/ 5367748 w 262"/>
              <a:gd name="T11" fmla="*/ 38307773 h 305"/>
              <a:gd name="T12" fmla="*/ 5367748 w 262"/>
              <a:gd name="T13" fmla="*/ 38307773 h 305"/>
              <a:gd name="T14" fmla="*/ 5367748 w 262"/>
              <a:gd name="T15" fmla="*/ 38307773 h 305"/>
              <a:gd name="T16" fmla="*/ 3578499 w 262"/>
              <a:gd name="T17" fmla="*/ 39210653 h 305"/>
              <a:gd name="T18" fmla="*/ 0 w 262"/>
              <a:gd name="T19" fmla="*/ 35599132 h 305"/>
              <a:gd name="T20" fmla="*/ 0 w 262"/>
              <a:gd name="T21" fmla="*/ 35599132 h 305"/>
              <a:gd name="T22" fmla="*/ 0 w 262"/>
              <a:gd name="T23" fmla="*/ 3740453 h 305"/>
              <a:gd name="T24" fmla="*/ 0 w 262"/>
              <a:gd name="T25" fmla="*/ 3740453 h 305"/>
              <a:gd name="T26" fmla="*/ 3578499 w 262"/>
              <a:gd name="T27" fmla="*/ 0 h 305"/>
              <a:gd name="T28" fmla="*/ 5367748 w 262"/>
              <a:gd name="T29" fmla="*/ 902880 h 305"/>
              <a:gd name="T30" fmla="*/ 5367748 w 262"/>
              <a:gd name="T31" fmla="*/ 902880 h 305"/>
              <a:gd name="T32" fmla="*/ 5367748 w 262"/>
              <a:gd name="T33" fmla="*/ 902880 h 305"/>
              <a:gd name="T34" fmla="*/ 5367748 w 262"/>
              <a:gd name="T35" fmla="*/ 902880 h 305"/>
              <a:gd name="T36" fmla="*/ 31566933 w 262"/>
              <a:gd name="T37" fmla="*/ 16509711 h 305"/>
              <a:gd name="T38" fmla="*/ 31566933 w 262"/>
              <a:gd name="T39" fmla="*/ 16509711 h 305"/>
              <a:gd name="T40" fmla="*/ 33356183 w 262"/>
              <a:gd name="T41" fmla="*/ 20121233 h 30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62" h="305">
                <a:moveTo>
                  <a:pt x="261" y="156"/>
                </a:moveTo>
                <a:lnTo>
                  <a:pt x="261" y="156"/>
                </a:lnTo>
                <a:cubicBezTo>
                  <a:pt x="261" y="163"/>
                  <a:pt x="261" y="170"/>
                  <a:pt x="247" y="177"/>
                </a:cubicBezTo>
                <a:cubicBezTo>
                  <a:pt x="42" y="297"/>
                  <a:pt x="42" y="297"/>
                  <a:pt x="42" y="297"/>
                </a:cubicBezTo>
                <a:cubicBezTo>
                  <a:pt x="35" y="304"/>
                  <a:pt x="35" y="304"/>
                  <a:pt x="28" y="304"/>
                </a:cubicBezTo>
                <a:cubicBezTo>
                  <a:pt x="14" y="304"/>
                  <a:pt x="0" y="290"/>
                  <a:pt x="0" y="27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4"/>
                  <a:pt x="14" y="0"/>
                  <a:pt x="28" y="0"/>
                </a:cubicBezTo>
                <a:cubicBezTo>
                  <a:pt x="35" y="0"/>
                  <a:pt x="35" y="7"/>
                  <a:pt x="42" y="7"/>
                </a:cubicBezTo>
                <a:cubicBezTo>
                  <a:pt x="247" y="128"/>
                  <a:pt x="247" y="128"/>
                  <a:pt x="247" y="128"/>
                </a:cubicBezTo>
                <a:cubicBezTo>
                  <a:pt x="261" y="135"/>
                  <a:pt x="261" y="142"/>
                  <a:pt x="261" y="15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58" name="Freeform 73"/>
          <p:cNvSpPr>
            <a:spLocks noChangeArrowheads="1"/>
          </p:cNvSpPr>
          <p:nvPr/>
        </p:nvSpPr>
        <p:spPr bwMode="auto">
          <a:xfrm>
            <a:off x="13202446" y="7315197"/>
            <a:ext cx="579814" cy="579968"/>
          </a:xfrm>
          <a:custGeom>
            <a:avLst/>
            <a:gdLst>
              <a:gd name="T0" fmla="*/ 74787349 w 602"/>
              <a:gd name="T1" fmla="*/ 78442719 h 602"/>
              <a:gd name="T2" fmla="*/ 74787349 w 602"/>
              <a:gd name="T3" fmla="*/ 78442719 h 602"/>
              <a:gd name="T4" fmla="*/ 3654649 w 602"/>
              <a:gd name="T5" fmla="*/ 78442719 h 602"/>
              <a:gd name="T6" fmla="*/ 0 w 602"/>
              <a:gd name="T7" fmla="*/ 74657633 h 602"/>
              <a:gd name="T8" fmla="*/ 0 w 602"/>
              <a:gd name="T9" fmla="*/ 3654665 h 602"/>
              <a:gd name="T10" fmla="*/ 3654649 w 602"/>
              <a:gd name="T11" fmla="*/ 0 h 602"/>
              <a:gd name="T12" fmla="*/ 74787349 w 602"/>
              <a:gd name="T13" fmla="*/ 0 h 602"/>
              <a:gd name="T14" fmla="*/ 78441997 w 602"/>
              <a:gd name="T15" fmla="*/ 3654665 h 602"/>
              <a:gd name="T16" fmla="*/ 78441997 w 602"/>
              <a:gd name="T17" fmla="*/ 74657633 h 602"/>
              <a:gd name="T18" fmla="*/ 74787349 w 602"/>
              <a:gd name="T19" fmla="*/ 78442719 h 602"/>
              <a:gd name="T20" fmla="*/ 71002280 w 602"/>
              <a:gd name="T21" fmla="*/ 7308970 h 602"/>
              <a:gd name="T22" fmla="*/ 71002280 w 602"/>
              <a:gd name="T23" fmla="*/ 7308970 h 602"/>
              <a:gd name="T24" fmla="*/ 7439717 w 602"/>
              <a:gd name="T25" fmla="*/ 7308970 h 602"/>
              <a:gd name="T26" fmla="*/ 7439717 w 602"/>
              <a:gd name="T27" fmla="*/ 71002968 h 602"/>
              <a:gd name="T28" fmla="*/ 71002280 w 602"/>
              <a:gd name="T29" fmla="*/ 71002968 h 602"/>
              <a:gd name="T30" fmla="*/ 71002280 w 602"/>
              <a:gd name="T31" fmla="*/ 7308970 h 602"/>
              <a:gd name="T32" fmla="*/ 14748653 w 602"/>
              <a:gd name="T33" fmla="*/ 52599581 h 602"/>
              <a:gd name="T34" fmla="*/ 14748653 w 602"/>
              <a:gd name="T35" fmla="*/ 52599581 h 602"/>
              <a:gd name="T36" fmla="*/ 22188371 w 602"/>
              <a:gd name="T37" fmla="*/ 52599581 h 602"/>
              <a:gd name="T38" fmla="*/ 25842658 w 602"/>
              <a:gd name="T39" fmla="*/ 56254247 h 602"/>
              <a:gd name="T40" fmla="*/ 25842658 w 602"/>
              <a:gd name="T41" fmla="*/ 63563216 h 602"/>
              <a:gd name="T42" fmla="*/ 22188371 w 602"/>
              <a:gd name="T43" fmla="*/ 67348302 h 602"/>
              <a:gd name="T44" fmla="*/ 14748653 w 602"/>
              <a:gd name="T45" fmla="*/ 67348302 h 602"/>
              <a:gd name="T46" fmla="*/ 11094005 w 602"/>
              <a:gd name="T47" fmla="*/ 63563216 h 602"/>
              <a:gd name="T48" fmla="*/ 11094005 w 602"/>
              <a:gd name="T49" fmla="*/ 56254247 h 602"/>
              <a:gd name="T50" fmla="*/ 14748653 w 602"/>
              <a:gd name="T51" fmla="*/ 52599581 h 602"/>
              <a:gd name="T52" fmla="*/ 35109700 w 602"/>
              <a:gd name="T53" fmla="*/ 19317053 h 602"/>
              <a:gd name="T54" fmla="*/ 35109700 w 602"/>
              <a:gd name="T55" fmla="*/ 19317053 h 602"/>
              <a:gd name="T56" fmla="*/ 42418636 w 602"/>
              <a:gd name="T57" fmla="*/ 19317053 h 602"/>
              <a:gd name="T58" fmla="*/ 46073284 w 602"/>
              <a:gd name="T59" fmla="*/ 22971718 h 602"/>
              <a:gd name="T60" fmla="*/ 46073284 w 602"/>
              <a:gd name="T61" fmla="*/ 63563216 h 602"/>
              <a:gd name="T62" fmla="*/ 42418636 w 602"/>
              <a:gd name="T63" fmla="*/ 67348302 h 602"/>
              <a:gd name="T64" fmla="*/ 35109700 w 602"/>
              <a:gd name="T65" fmla="*/ 67348302 h 602"/>
              <a:gd name="T66" fmla="*/ 31324631 w 602"/>
              <a:gd name="T67" fmla="*/ 63563216 h 602"/>
              <a:gd name="T68" fmla="*/ 31324631 w 602"/>
              <a:gd name="T69" fmla="*/ 22971718 h 602"/>
              <a:gd name="T70" fmla="*/ 35109700 w 602"/>
              <a:gd name="T71" fmla="*/ 19317053 h 602"/>
              <a:gd name="T72" fmla="*/ 56253627 w 602"/>
              <a:gd name="T73" fmla="*/ 34065774 h 602"/>
              <a:gd name="T74" fmla="*/ 56253627 w 602"/>
              <a:gd name="T75" fmla="*/ 34065774 h 602"/>
              <a:gd name="T76" fmla="*/ 63693344 w 602"/>
              <a:gd name="T77" fmla="*/ 34065774 h 602"/>
              <a:gd name="T78" fmla="*/ 67347631 w 602"/>
              <a:gd name="T79" fmla="*/ 37850860 h 602"/>
              <a:gd name="T80" fmla="*/ 67347631 w 602"/>
              <a:gd name="T81" fmla="*/ 63563216 h 602"/>
              <a:gd name="T82" fmla="*/ 63693344 w 602"/>
              <a:gd name="T83" fmla="*/ 67348302 h 602"/>
              <a:gd name="T84" fmla="*/ 56253627 w 602"/>
              <a:gd name="T85" fmla="*/ 67348302 h 602"/>
              <a:gd name="T86" fmla="*/ 52598978 w 602"/>
              <a:gd name="T87" fmla="*/ 63563216 h 602"/>
              <a:gd name="T88" fmla="*/ 52598978 w 602"/>
              <a:gd name="T89" fmla="*/ 37850860 h 602"/>
              <a:gd name="T90" fmla="*/ 56253627 w 602"/>
              <a:gd name="T91" fmla="*/ 34065774 h 60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02" h="602">
                <a:moveTo>
                  <a:pt x="573" y="601"/>
                </a:moveTo>
                <a:lnTo>
                  <a:pt x="573" y="601"/>
                </a:lnTo>
                <a:cubicBezTo>
                  <a:pt x="28" y="601"/>
                  <a:pt x="28" y="601"/>
                  <a:pt x="28" y="601"/>
                </a:cubicBezTo>
                <a:cubicBezTo>
                  <a:pt x="7" y="601"/>
                  <a:pt x="0" y="586"/>
                  <a:pt x="0" y="57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7" y="0"/>
                  <a:pt x="28" y="0"/>
                </a:cubicBezTo>
                <a:cubicBezTo>
                  <a:pt x="573" y="0"/>
                  <a:pt x="573" y="0"/>
                  <a:pt x="573" y="0"/>
                </a:cubicBezTo>
                <a:cubicBezTo>
                  <a:pt x="587" y="0"/>
                  <a:pt x="601" y="7"/>
                  <a:pt x="601" y="28"/>
                </a:cubicBezTo>
                <a:cubicBezTo>
                  <a:pt x="601" y="572"/>
                  <a:pt x="601" y="572"/>
                  <a:pt x="601" y="572"/>
                </a:cubicBezTo>
                <a:cubicBezTo>
                  <a:pt x="601" y="586"/>
                  <a:pt x="587" y="601"/>
                  <a:pt x="573" y="601"/>
                </a:cubicBezTo>
                <a:close/>
                <a:moveTo>
                  <a:pt x="544" y="56"/>
                </a:moveTo>
                <a:lnTo>
                  <a:pt x="544" y="56"/>
                </a:lnTo>
                <a:cubicBezTo>
                  <a:pt x="57" y="56"/>
                  <a:pt x="57" y="56"/>
                  <a:pt x="57" y="56"/>
                </a:cubicBezTo>
                <a:cubicBezTo>
                  <a:pt x="57" y="544"/>
                  <a:pt x="57" y="544"/>
                  <a:pt x="57" y="544"/>
                </a:cubicBezTo>
                <a:cubicBezTo>
                  <a:pt x="544" y="544"/>
                  <a:pt x="544" y="544"/>
                  <a:pt x="544" y="544"/>
                </a:cubicBezTo>
                <a:lnTo>
                  <a:pt x="544" y="56"/>
                </a:lnTo>
                <a:close/>
                <a:moveTo>
                  <a:pt x="113" y="403"/>
                </a:moveTo>
                <a:lnTo>
                  <a:pt x="113" y="403"/>
                </a:lnTo>
                <a:cubicBezTo>
                  <a:pt x="170" y="403"/>
                  <a:pt x="170" y="403"/>
                  <a:pt x="170" y="403"/>
                </a:cubicBezTo>
                <a:cubicBezTo>
                  <a:pt x="184" y="403"/>
                  <a:pt x="198" y="417"/>
                  <a:pt x="198" y="431"/>
                </a:cubicBezTo>
                <a:cubicBezTo>
                  <a:pt x="198" y="487"/>
                  <a:pt x="198" y="487"/>
                  <a:pt x="198" y="487"/>
                </a:cubicBezTo>
                <a:cubicBezTo>
                  <a:pt x="198" y="502"/>
                  <a:pt x="184" y="516"/>
                  <a:pt x="170" y="516"/>
                </a:cubicBezTo>
                <a:cubicBezTo>
                  <a:pt x="113" y="516"/>
                  <a:pt x="113" y="516"/>
                  <a:pt x="113" y="516"/>
                </a:cubicBezTo>
                <a:cubicBezTo>
                  <a:pt x="92" y="516"/>
                  <a:pt x="85" y="502"/>
                  <a:pt x="85" y="487"/>
                </a:cubicBezTo>
                <a:cubicBezTo>
                  <a:pt x="85" y="431"/>
                  <a:pt x="85" y="431"/>
                  <a:pt x="85" y="431"/>
                </a:cubicBezTo>
                <a:cubicBezTo>
                  <a:pt x="85" y="417"/>
                  <a:pt x="92" y="403"/>
                  <a:pt x="113" y="403"/>
                </a:cubicBezTo>
                <a:close/>
                <a:moveTo>
                  <a:pt x="269" y="148"/>
                </a:moveTo>
                <a:lnTo>
                  <a:pt x="269" y="148"/>
                </a:lnTo>
                <a:cubicBezTo>
                  <a:pt x="325" y="148"/>
                  <a:pt x="325" y="148"/>
                  <a:pt x="325" y="148"/>
                </a:cubicBezTo>
                <a:cubicBezTo>
                  <a:pt x="346" y="148"/>
                  <a:pt x="353" y="162"/>
                  <a:pt x="353" y="176"/>
                </a:cubicBezTo>
                <a:cubicBezTo>
                  <a:pt x="353" y="487"/>
                  <a:pt x="353" y="487"/>
                  <a:pt x="353" y="487"/>
                </a:cubicBezTo>
                <a:cubicBezTo>
                  <a:pt x="353" y="502"/>
                  <a:pt x="346" y="516"/>
                  <a:pt x="325" y="516"/>
                </a:cubicBezTo>
                <a:cubicBezTo>
                  <a:pt x="269" y="516"/>
                  <a:pt x="269" y="516"/>
                  <a:pt x="269" y="516"/>
                </a:cubicBezTo>
                <a:cubicBezTo>
                  <a:pt x="255" y="516"/>
                  <a:pt x="240" y="502"/>
                  <a:pt x="240" y="487"/>
                </a:cubicBezTo>
                <a:cubicBezTo>
                  <a:pt x="240" y="176"/>
                  <a:pt x="240" y="176"/>
                  <a:pt x="240" y="176"/>
                </a:cubicBezTo>
                <a:cubicBezTo>
                  <a:pt x="240" y="162"/>
                  <a:pt x="255" y="148"/>
                  <a:pt x="269" y="148"/>
                </a:cubicBezTo>
                <a:close/>
                <a:moveTo>
                  <a:pt x="431" y="261"/>
                </a:moveTo>
                <a:lnTo>
                  <a:pt x="431" y="261"/>
                </a:lnTo>
                <a:cubicBezTo>
                  <a:pt x="488" y="261"/>
                  <a:pt x="488" y="261"/>
                  <a:pt x="488" y="261"/>
                </a:cubicBezTo>
                <a:cubicBezTo>
                  <a:pt x="502" y="261"/>
                  <a:pt x="516" y="276"/>
                  <a:pt x="516" y="290"/>
                </a:cubicBezTo>
                <a:cubicBezTo>
                  <a:pt x="516" y="487"/>
                  <a:pt x="516" y="487"/>
                  <a:pt x="516" y="487"/>
                </a:cubicBezTo>
                <a:cubicBezTo>
                  <a:pt x="516" y="502"/>
                  <a:pt x="502" y="516"/>
                  <a:pt x="488" y="516"/>
                </a:cubicBezTo>
                <a:cubicBezTo>
                  <a:pt x="431" y="516"/>
                  <a:pt x="431" y="516"/>
                  <a:pt x="431" y="516"/>
                </a:cubicBezTo>
                <a:cubicBezTo>
                  <a:pt x="417" y="516"/>
                  <a:pt x="403" y="502"/>
                  <a:pt x="403" y="487"/>
                </a:cubicBezTo>
                <a:cubicBezTo>
                  <a:pt x="403" y="290"/>
                  <a:pt x="403" y="290"/>
                  <a:pt x="403" y="290"/>
                </a:cubicBezTo>
                <a:cubicBezTo>
                  <a:pt x="403" y="276"/>
                  <a:pt x="417" y="261"/>
                  <a:pt x="431" y="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59" name="Freeform 74"/>
          <p:cNvSpPr>
            <a:spLocks noChangeArrowheads="1"/>
          </p:cNvSpPr>
          <p:nvPr/>
        </p:nvSpPr>
        <p:spPr bwMode="auto">
          <a:xfrm>
            <a:off x="12182478" y="7315197"/>
            <a:ext cx="584048" cy="579968"/>
          </a:xfrm>
          <a:custGeom>
            <a:avLst/>
            <a:gdLst>
              <a:gd name="T0" fmla="*/ 74925449 w 609"/>
              <a:gd name="T1" fmla="*/ 78442719 h 602"/>
              <a:gd name="T2" fmla="*/ 74925449 w 609"/>
              <a:gd name="T3" fmla="*/ 78442719 h 602"/>
              <a:gd name="T4" fmla="*/ 3623191 w 609"/>
              <a:gd name="T5" fmla="*/ 78442719 h 602"/>
              <a:gd name="T6" fmla="*/ 0 w 609"/>
              <a:gd name="T7" fmla="*/ 74657633 h 602"/>
              <a:gd name="T8" fmla="*/ 0 w 609"/>
              <a:gd name="T9" fmla="*/ 3654665 h 602"/>
              <a:gd name="T10" fmla="*/ 3623191 w 609"/>
              <a:gd name="T11" fmla="*/ 0 h 602"/>
              <a:gd name="T12" fmla="*/ 74925449 w 609"/>
              <a:gd name="T13" fmla="*/ 0 h 602"/>
              <a:gd name="T14" fmla="*/ 78678142 w 609"/>
              <a:gd name="T15" fmla="*/ 3654665 h 602"/>
              <a:gd name="T16" fmla="*/ 78678142 w 609"/>
              <a:gd name="T17" fmla="*/ 74657633 h 602"/>
              <a:gd name="T18" fmla="*/ 74925449 w 609"/>
              <a:gd name="T19" fmla="*/ 78442719 h 602"/>
              <a:gd name="T20" fmla="*/ 71302258 w 609"/>
              <a:gd name="T21" fmla="*/ 7308970 h 602"/>
              <a:gd name="T22" fmla="*/ 71302258 w 609"/>
              <a:gd name="T23" fmla="*/ 7308970 h 602"/>
              <a:gd name="T24" fmla="*/ 7246742 w 609"/>
              <a:gd name="T25" fmla="*/ 7308970 h 602"/>
              <a:gd name="T26" fmla="*/ 7246742 w 609"/>
              <a:gd name="T27" fmla="*/ 71002968 h 602"/>
              <a:gd name="T28" fmla="*/ 71302258 w 609"/>
              <a:gd name="T29" fmla="*/ 71002968 h 602"/>
              <a:gd name="T30" fmla="*/ 71302258 w 609"/>
              <a:gd name="T31" fmla="*/ 7308970 h 602"/>
              <a:gd name="T32" fmla="*/ 12811031 w 609"/>
              <a:gd name="T33" fmla="*/ 39678193 h 602"/>
              <a:gd name="T34" fmla="*/ 12811031 w 609"/>
              <a:gd name="T35" fmla="*/ 39678193 h 602"/>
              <a:gd name="T36" fmla="*/ 12811031 w 609"/>
              <a:gd name="T37" fmla="*/ 39678193 h 602"/>
              <a:gd name="T38" fmla="*/ 22904669 w 609"/>
              <a:gd name="T39" fmla="*/ 33152108 h 602"/>
              <a:gd name="T40" fmla="*/ 22904669 w 609"/>
              <a:gd name="T41" fmla="*/ 33152108 h 602"/>
              <a:gd name="T42" fmla="*/ 24716265 w 609"/>
              <a:gd name="T43" fmla="*/ 33152108 h 602"/>
              <a:gd name="T44" fmla="*/ 26527860 w 609"/>
              <a:gd name="T45" fmla="*/ 33152108 h 602"/>
              <a:gd name="T46" fmla="*/ 26527860 w 609"/>
              <a:gd name="T47" fmla="*/ 33152108 h 602"/>
              <a:gd name="T48" fmla="*/ 42962442 w 609"/>
              <a:gd name="T49" fmla="*/ 44246163 h 602"/>
              <a:gd name="T50" fmla="*/ 61208620 w 609"/>
              <a:gd name="T51" fmla="*/ 31324775 h 602"/>
              <a:gd name="T52" fmla="*/ 64055516 w 609"/>
              <a:gd name="T53" fmla="*/ 30411109 h 602"/>
              <a:gd name="T54" fmla="*/ 67678707 w 609"/>
              <a:gd name="T55" fmla="*/ 34065774 h 602"/>
              <a:gd name="T56" fmla="*/ 65867111 w 609"/>
              <a:gd name="T57" fmla="*/ 36937194 h 602"/>
              <a:gd name="T58" fmla="*/ 65867111 w 609"/>
              <a:gd name="T59" fmla="*/ 36937194 h 602"/>
              <a:gd name="T60" fmla="*/ 44774038 w 609"/>
              <a:gd name="T61" fmla="*/ 51685915 h 602"/>
              <a:gd name="T62" fmla="*/ 44774038 w 609"/>
              <a:gd name="T63" fmla="*/ 51685915 h 602"/>
              <a:gd name="T64" fmla="*/ 42962442 w 609"/>
              <a:gd name="T65" fmla="*/ 52599581 h 602"/>
              <a:gd name="T66" fmla="*/ 41150847 w 609"/>
              <a:gd name="T67" fmla="*/ 51685915 h 602"/>
              <a:gd name="T68" fmla="*/ 24716265 w 609"/>
              <a:gd name="T69" fmla="*/ 40591859 h 602"/>
              <a:gd name="T70" fmla="*/ 17340380 w 609"/>
              <a:gd name="T71" fmla="*/ 46073496 h 602"/>
              <a:gd name="T72" fmla="*/ 14622627 w 609"/>
              <a:gd name="T73" fmla="*/ 46073496 h 602"/>
              <a:gd name="T74" fmla="*/ 10999436 w 609"/>
              <a:gd name="T75" fmla="*/ 42419192 h 602"/>
              <a:gd name="T76" fmla="*/ 12811031 w 609"/>
              <a:gd name="T77" fmla="*/ 39678193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9" h="602">
                <a:moveTo>
                  <a:pt x="579" y="601"/>
                </a:moveTo>
                <a:lnTo>
                  <a:pt x="579" y="601"/>
                </a:lnTo>
                <a:cubicBezTo>
                  <a:pt x="28" y="601"/>
                  <a:pt x="28" y="601"/>
                  <a:pt x="28" y="601"/>
                </a:cubicBezTo>
                <a:cubicBezTo>
                  <a:pt x="14" y="601"/>
                  <a:pt x="0" y="586"/>
                  <a:pt x="0" y="57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94" y="0"/>
                  <a:pt x="608" y="7"/>
                  <a:pt x="608" y="28"/>
                </a:cubicBezTo>
                <a:cubicBezTo>
                  <a:pt x="608" y="572"/>
                  <a:pt x="608" y="572"/>
                  <a:pt x="608" y="572"/>
                </a:cubicBezTo>
                <a:cubicBezTo>
                  <a:pt x="608" y="586"/>
                  <a:pt x="594" y="601"/>
                  <a:pt x="579" y="601"/>
                </a:cubicBezTo>
                <a:close/>
                <a:moveTo>
                  <a:pt x="551" y="56"/>
                </a:moveTo>
                <a:lnTo>
                  <a:pt x="551" y="56"/>
                </a:lnTo>
                <a:cubicBezTo>
                  <a:pt x="56" y="56"/>
                  <a:pt x="56" y="56"/>
                  <a:pt x="56" y="56"/>
                </a:cubicBezTo>
                <a:cubicBezTo>
                  <a:pt x="56" y="544"/>
                  <a:pt x="56" y="544"/>
                  <a:pt x="56" y="544"/>
                </a:cubicBezTo>
                <a:cubicBezTo>
                  <a:pt x="551" y="544"/>
                  <a:pt x="551" y="544"/>
                  <a:pt x="551" y="544"/>
                </a:cubicBezTo>
                <a:lnTo>
                  <a:pt x="551" y="56"/>
                </a:lnTo>
                <a:close/>
                <a:moveTo>
                  <a:pt x="99" y="304"/>
                </a:moveTo>
                <a:lnTo>
                  <a:pt x="99" y="304"/>
                </a:lnTo>
                <a:cubicBezTo>
                  <a:pt x="177" y="254"/>
                  <a:pt x="177" y="254"/>
                  <a:pt x="177" y="254"/>
                </a:cubicBezTo>
                <a:cubicBezTo>
                  <a:pt x="184" y="254"/>
                  <a:pt x="184" y="254"/>
                  <a:pt x="191" y="254"/>
                </a:cubicBezTo>
                <a:cubicBezTo>
                  <a:pt x="198" y="254"/>
                  <a:pt x="205" y="254"/>
                  <a:pt x="205" y="254"/>
                </a:cubicBezTo>
                <a:cubicBezTo>
                  <a:pt x="332" y="339"/>
                  <a:pt x="332" y="339"/>
                  <a:pt x="332" y="339"/>
                </a:cubicBezTo>
                <a:cubicBezTo>
                  <a:pt x="473" y="240"/>
                  <a:pt x="473" y="240"/>
                  <a:pt x="473" y="240"/>
                </a:cubicBezTo>
                <a:cubicBezTo>
                  <a:pt x="480" y="233"/>
                  <a:pt x="488" y="233"/>
                  <a:pt x="495" y="233"/>
                </a:cubicBezTo>
                <a:cubicBezTo>
                  <a:pt x="509" y="233"/>
                  <a:pt x="523" y="247"/>
                  <a:pt x="523" y="261"/>
                </a:cubicBezTo>
                <a:cubicBezTo>
                  <a:pt x="523" y="268"/>
                  <a:pt x="516" y="283"/>
                  <a:pt x="509" y="283"/>
                </a:cubicBezTo>
                <a:cubicBezTo>
                  <a:pt x="346" y="396"/>
                  <a:pt x="346" y="396"/>
                  <a:pt x="346" y="396"/>
                </a:cubicBezTo>
                <a:cubicBezTo>
                  <a:pt x="346" y="403"/>
                  <a:pt x="339" y="403"/>
                  <a:pt x="332" y="403"/>
                </a:cubicBezTo>
                <a:cubicBezTo>
                  <a:pt x="325" y="403"/>
                  <a:pt x="318" y="403"/>
                  <a:pt x="318" y="396"/>
                </a:cubicBezTo>
                <a:cubicBezTo>
                  <a:pt x="191" y="311"/>
                  <a:pt x="191" y="311"/>
                  <a:pt x="191" y="311"/>
                </a:cubicBezTo>
                <a:cubicBezTo>
                  <a:pt x="134" y="353"/>
                  <a:pt x="134" y="353"/>
                  <a:pt x="134" y="353"/>
                </a:cubicBezTo>
                <a:cubicBezTo>
                  <a:pt x="127" y="353"/>
                  <a:pt x="120" y="353"/>
                  <a:pt x="113" y="353"/>
                </a:cubicBezTo>
                <a:cubicBezTo>
                  <a:pt x="99" y="353"/>
                  <a:pt x="85" y="346"/>
                  <a:pt x="85" y="325"/>
                </a:cubicBezTo>
                <a:cubicBezTo>
                  <a:pt x="85" y="318"/>
                  <a:pt x="92" y="311"/>
                  <a:pt x="99" y="3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60" name="Freeform 75"/>
          <p:cNvSpPr>
            <a:spLocks noChangeArrowheads="1"/>
          </p:cNvSpPr>
          <p:nvPr/>
        </p:nvSpPr>
        <p:spPr bwMode="auto">
          <a:xfrm>
            <a:off x="11175207" y="7353299"/>
            <a:ext cx="579817" cy="491067"/>
          </a:xfrm>
          <a:custGeom>
            <a:avLst/>
            <a:gdLst>
              <a:gd name="T0" fmla="*/ 74657633 w 602"/>
              <a:gd name="T1" fmla="*/ 66362244 h 510"/>
              <a:gd name="T2" fmla="*/ 74657633 w 602"/>
              <a:gd name="T3" fmla="*/ 66362244 h 510"/>
              <a:gd name="T4" fmla="*/ 3654665 w 602"/>
              <a:gd name="T5" fmla="*/ 66362244 h 510"/>
              <a:gd name="T6" fmla="*/ 0 w 602"/>
              <a:gd name="T7" fmla="*/ 62711741 h 510"/>
              <a:gd name="T8" fmla="*/ 0 w 602"/>
              <a:gd name="T9" fmla="*/ 3650503 h 510"/>
              <a:gd name="T10" fmla="*/ 3654665 w 602"/>
              <a:gd name="T11" fmla="*/ 0 h 510"/>
              <a:gd name="T12" fmla="*/ 7308970 w 602"/>
              <a:gd name="T13" fmla="*/ 3650503 h 510"/>
              <a:gd name="T14" fmla="*/ 7308970 w 602"/>
              <a:gd name="T15" fmla="*/ 50717076 h 510"/>
              <a:gd name="T16" fmla="*/ 7308970 w 602"/>
              <a:gd name="T17" fmla="*/ 50717076 h 510"/>
              <a:gd name="T18" fmla="*/ 7308970 w 602"/>
              <a:gd name="T19" fmla="*/ 58930528 h 510"/>
              <a:gd name="T20" fmla="*/ 74657633 w 602"/>
              <a:gd name="T21" fmla="*/ 58930528 h 510"/>
              <a:gd name="T22" fmla="*/ 78442719 w 602"/>
              <a:gd name="T23" fmla="*/ 62711741 h 510"/>
              <a:gd name="T24" fmla="*/ 74657633 w 602"/>
              <a:gd name="T25" fmla="*/ 66362244 h 510"/>
              <a:gd name="T26" fmla="*/ 66434636 w 602"/>
              <a:gd name="T27" fmla="*/ 55280025 h 510"/>
              <a:gd name="T28" fmla="*/ 66434636 w 602"/>
              <a:gd name="T29" fmla="*/ 55280025 h 510"/>
              <a:gd name="T30" fmla="*/ 58995246 w 602"/>
              <a:gd name="T31" fmla="*/ 55280025 h 510"/>
              <a:gd name="T32" fmla="*/ 55340580 w 602"/>
              <a:gd name="T33" fmla="*/ 51629522 h 510"/>
              <a:gd name="T34" fmla="*/ 55340580 w 602"/>
              <a:gd name="T35" fmla="*/ 25814941 h 510"/>
              <a:gd name="T36" fmla="*/ 58995246 w 602"/>
              <a:gd name="T37" fmla="*/ 22164077 h 510"/>
              <a:gd name="T38" fmla="*/ 66434636 w 602"/>
              <a:gd name="T39" fmla="*/ 22164077 h 510"/>
              <a:gd name="T40" fmla="*/ 70089301 w 602"/>
              <a:gd name="T41" fmla="*/ 25814941 h 510"/>
              <a:gd name="T42" fmla="*/ 70089301 w 602"/>
              <a:gd name="T43" fmla="*/ 51629522 h 510"/>
              <a:gd name="T44" fmla="*/ 66434636 w 602"/>
              <a:gd name="T45" fmla="*/ 55280025 h 510"/>
              <a:gd name="T46" fmla="*/ 45159830 w 602"/>
              <a:gd name="T47" fmla="*/ 55280025 h 510"/>
              <a:gd name="T48" fmla="*/ 45159830 w 602"/>
              <a:gd name="T49" fmla="*/ 55280025 h 510"/>
              <a:gd name="T50" fmla="*/ 37850860 w 602"/>
              <a:gd name="T51" fmla="*/ 55280025 h 510"/>
              <a:gd name="T52" fmla="*/ 34065774 w 602"/>
              <a:gd name="T53" fmla="*/ 51629522 h 510"/>
              <a:gd name="T54" fmla="*/ 34065774 w 602"/>
              <a:gd name="T55" fmla="*/ 11082219 h 510"/>
              <a:gd name="T56" fmla="*/ 37850860 w 602"/>
              <a:gd name="T57" fmla="*/ 7431355 h 510"/>
              <a:gd name="T58" fmla="*/ 45159830 w 602"/>
              <a:gd name="T59" fmla="*/ 7431355 h 510"/>
              <a:gd name="T60" fmla="*/ 48814495 w 602"/>
              <a:gd name="T61" fmla="*/ 11082219 h 510"/>
              <a:gd name="T62" fmla="*/ 48814495 w 602"/>
              <a:gd name="T63" fmla="*/ 51629522 h 510"/>
              <a:gd name="T64" fmla="*/ 45159830 w 602"/>
              <a:gd name="T65" fmla="*/ 55280025 h 510"/>
              <a:gd name="T66" fmla="*/ 24929472 w 602"/>
              <a:gd name="T67" fmla="*/ 55280025 h 510"/>
              <a:gd name="T68" fmla="*/ 24929472 w 602"/>
              <a:gd name="T69" fmla="*/ 55280025 h 510"/>
              <a:gd name="T70" fmla="*/ 17489720 w 602"/>
              <a:gd name="T71" fmla="*/ 55280025 h 510"/>
              <a:gd name="T72" fmla="*/ 13835055 w 602"/>
              <a:gd name="T73" fmla="*/ 51629522 h 510"/>
              <a:gd name="T74" fmla="*/ 13835055 w 602"/>
              <a:gd name="T75" fmla="*/ 44198166 h 510"/>
              <a:gd name="T76" fmla="*/ 17489720 w 602"/>
              <a:gd name="T77" fmla="*/ 40547302 h 510"/>
              <a:gd name="T78" fmla="*/ 24929472 w 602"/>
              <a:gd name="T79" fmla="*/ 40547302 h 510"/>
              <a:gd name="T80" fmla="*/ 28583776 w 602"/>
              <a:gd name="T81" fmla="*/ 44198166 h 510"/>
              <a:gd name="T82" fmla="*/ 28583776 w 602"/>
              <a:gd name="T83" fmla="*/ 51629522 h 510"/>
              <a:gd name="T84" fmla="*/ 24929472 w 602"/>
              <a:gd name="T85" fmla="*/ 55280025 h 51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02" h="510">
                <a:moveTo>
                  <a:pt x="572" y="509"/>
                </a:moveTo>
                <a:lnTo>
                  <a:pt x="572" y="509"/>
                </a:lnTo>
                <a:cubicBezTo>
                  <a:pt x="28" y="509"/>
                  <a:pt x="28" y="509"/>
                  <a:pt x="28" y="509"/>
                </a:cubicBezTo>
                <a:cubicBezTo>
                  <a:pt x="14" y="509"/>
                  <a:pt x="0" y="502"/>
                  <a:pt x="0" y="48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cubicBezTo>
                  <a:pt x="56" y="389"/>
                  <a:pt x="56" y="389"/>
                  <a:pt x="56" y="389"/>
                </a:cubicBezTo>
                <a:cubicBezTo>
                  <a:pt x="56" y="452"/>
                  <a:pt x="56" y="452"/>
                  <a:pt x="56" y="452"/>
                </a:cubicBezTo>
                <a:cubicBezTo>
                  <a:pt x="572" y="452"/>
                  <a:pt x="572" y="452"/>
                  <a:pt x="572" y="452"/>
                </a:cubicBezTo>
                <a:cubicBezTo>
                  <a:pt x="594" y="452"/>
                  <a:pt x="601" y="467"/>
                  <a:pt x="601" y="481"/>
                </a:cubicBezTo>
                <a:cubicBezTo>
                  <a:pt x="601" y="502"/>
                  <a:pt x="594" y="509"/>
                  <a:pt x="572" y="509"/>
                </a:cubicBezTo>
                <a:close/>
                <a:moveTo>
                  <a:pt x="509" y="424"/>
                </a:moveTo>
                <a:lnTo>
                  <a:pt x="509" y="424"/>
                </a:lnTo>
                <a:cubicBezTo>
                  <a:pt x="452" y="424"/>
                  <a:pt x="452" y="424"/>
                  <a:pt x="452" y="424"/>
                </a:cubicBezTo>
                <a:cubicBezTo>
                  <a:pt x="438" y="424"/>
                  <a:pt x="424" y="417"/>
                  <a:pt x="424" y="396"/>
                </a:cubicBezTo>
                <a:cubicBezTo>
                  <a:pt x="424" y="198"/>
                  <a:pt x="424" y="198"/>
                  <a:pt x="424" y="198"/>
                </a:cubicBezTo>
                <a:cubicBezTo>
                  <a:pt x="424" y="184"/>
                  <a:pt x="438" y="170"/>
                  <a:pt x="452" y="170"/>
                </a:cubicBezTo>
                <a:cubicBezTo>
                  <a:pt x="509" y="170"/>
                  <a:pt x="509" y="170"/>
                  <a:pt x="509" y="170"/>
                </a:cubicBezTo>
                <a:cubicBezTo>
                  <a:pt x="523" y="170"/>
                  <a:pt x="537" y="184"/>
                  <a:pt x="537" y="198"/>
                </a:cubicBezTo>
                <a:cubicBezTo>
                  <a:pt x="537" y="396"/>
                  <a:pt x="537" y="396"/>
                  <a:pt x="537" y="396"/>
                </a:cubicBezTo>
                <a:cubicBezTo>
                  <a:pt x="537" y="417"/>
                  <a:pt x="523" y="424"/>
                  <a:pt x="509" y="424"/>
                </a:cubicBezTo>
                <a:close/>
                <a:moveTo>
                  <a:pt x="346" y="424"/>
                </a:moveTo>
                <a:lnTo>
                  <a:pt x="346" y="424"/>
                </a:lnTo>
                <a:cubicBezTo>
                  <a:pt x="290" y="424"/>
                  <a:pt x="290" y="424"/>
                  <a:pt x="290" y="424"/>
                </a:cubicBezTo>
                <a:cubicBezTo>
                  <a:pt x="276" y="424"/>
                  <a:pt x="261" y="417"/>
                  <a:pt x="261" y="396"/>
                </a:cubicBezTo>
                <a:cubicBezTo>
                  <a:pt x="261" y="85"/>
                  <a:pt x="261" y="85"/>
                  <a:pt x="261" y="85"/>
                </a:cubicBezTo>
                <a:cubicBezTo>
                  <a:pt x="261" y="71"/>
                  <a:pt x="276" y="57"/>
                  <a:pt x="290" y="57"/>
                </a:cubicBezTo>
                <a:cubicBezTo>
                  <a:pt x="346" y="57"/>
                  <a:pt x="346" y="57"/>
                  <a:pt x="346" y="57"/>
                </a:cubicBezTo>
                <a:cubicBezTo>
                  <a:pt x="367" y="57"/>
                  <a:pt x="374" y="71"/>
                  <a:pt x="374" y="85"/>
                </a:cubicBezTo>
                <a:cubicBezTo>
                  <a:pt x="374" y="396"/>
                  <a:pt x="374" y="396"/>
                  <a:pt x="374" y="396"/>
                </a:cubicBezTo>
                <a:cubicBezTo>
                  <a:pt x="374" y="417"/>
                  <a:pt x="367" y="424"/>
                  <a:pt x="346" y="424"/>
                </a:cubicBezTo>
                <a:close/>
                <a:moveTo>
                  <a:pt x="191" y="424"/>
                </a:moveTo>
                <a:lnTo>
                  <a:pt x="191" y="424"/>
                </a:lnTo>
                <a:cubicBezTo>
                  <a:pt x="134" y="424"/>
                  <a:pt x="134" y="424"/>
                  <a:pt x="134" y="424"/>
                </a:cubicBezTo>
                <a:cubicBezTo>
                  <a:pt x="113" y="424"/>
                  <a:pt x="106" y="417"/>
                  <a:pt x="106" y="396"/>
                </a:cubicBezTo>
                <a:cubicBezTo>
                  <a:pt x="106" y="339"/>
                  <a:pt x="106" y="339"/>
                  <a:pt x="106" y="339"/>
                </a:cubicBezTo>
                <a:cubicBezTo>
                  <a:pt x="106" y="325"/>
                  <a:pt x="113" y="311"/>
                  <a:pt x="134" y="311"/>
                </a:cubicBezTo>
                <a:cubicBezTo>
                  <a:pt x="191" y="311"/>
                  <a:pt x="191" y="311"/>
                  <a:pt x="191" y="311"/>
                </a:cubicBezTo>
                <a:cubicBezTo>
                  <a:pt x="205" y="311"/>
                  <a:pt x="219" y="325"/>
                  <a:pt x="219" y="339"/>
                </a:cubicBezTo>
                <a:cubicBezTo>
                  <a:pt x="219" y="396"/>
                  <a:pt x="219" y="396"/>
                  <a:pt x="219" y="396"/>
                </a:cubicBezTo>
                <a:cubicBezTo>
                  <a:pt x="219" y="417"/>
                  <a:pt x="205" y="424"/>
                  <a:pt x="191" y="4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61" name="Freeform 76"/>
          <p:cNvSpPr>
            <a:spLocks noChangeArrowheads="1"/>
          </p:cNvSpPr>
          <p:nvPr/>
        </p:nvSpPr>
        <p:spPr bwMode="auto">
          <a:xfrm>
            <a:off x="10163705" y="7353299"/>
            <a:ext cx="575583" cy="491067"/>
          </a:xfrm>
          <a:custGeom>
            <a:avLst/>
            <a:gdLst>
              <a:gd name="T0" fmla="*/ 75622837 w 601"/>
              <a:gd name="T1" fmla="*/ 23076884 h 510"/>
              <a:gd name="T2" fmla="*/ 75622837 w 601"/>
              <a:gd name="T3" fmla="*/ 23076884 h 510"/>
              <a:gd name="T4" fmla="*/ 75622837 w 601"/>
              <a:gd name="T5" fmla="*/ 23076884 h 510"/>
              <a:gd name="T6" fmla="*/ 75622837 w 601"/>
              <a:gd name="T7" fmla="*/ 23076884 h 510"/>
              <a:gd name="T8" fmla="*/ 44651066 w 601"/>
              <a:gd name="T9" fmla="*/ 45240961 h 510"/>
              <a:gd name="T10" fmla="*/ 44651066 w 601"/>
              <a:gd name="T11" fmla="*/ 45240961 h 510"/>
              <a:gd name="T12" fmla="*/ 41941000 w 601"/>
              <a:gd name="T13" fmla="*/ 46153767 h 510"/>
              <a:gd name="T14" fmla="*/ 40134409 w 601"/>
              <a:gd name="T15" fmla="*/ 45240961 h 510"/>
              <a:gd name="T16" fmla="*/ 40134409 w 601"/>
              <a:gd name="T17" fmla="*/ 45240961 h 510"/>
              <a:gd name="T18" fmla="*/ 40134409 w 601"/>
              <a:gd name="T19" fmla="*/ 45240961 h 510"/>
              <a:gd name="T20" fmla="*/ 40134409 w 601"/>
              <a:gd name="T21" fmla="*/ 45240961 h 510"/>
              <a:gd name="T22" fmla="*/ 23616083 w 601"/>
              <a:gd name="T23" fmla="*/ 34159103 h 510"/>
              <a:gd name="T24" fmla="*/ 7226723 w 601"/>
              <a:gd name="T25" fmla="*/ 44198166 h 510"/>
              <a:gd name="T26" fmla="*/ 7226723 w 601"/>
              <a:gd name="T27" fmla="*/ 58930528 h 510"/>
              <a:gd name="T28" fmla="*/ 73816246 w 601"/>
              <a:gd name="T29" fmla="*/ 58930528 h 510"/>
              <a:gd name="T30" fmla="*/ 77429787 w 601"/>
              <a:gd name="T31" fmla="*/ 62711741 h 510"/>
              <a:gd name="T32" fmla="*/ 73816246 w 601"/>
              <a:gd name="T33" fmla="*/ 66362244 h 510"/>
              <a:gd name="T34" fmla="*/ 3613541 w 601"/>
              <a:gd name="T35" fmla="*/ 66362244 h 510"/>
              <a:gd name="T36" fmla="*/ 0 w 601"/>
              <a:gd name="T37" fmla="*/ 62711741 h 510"/>
              <a:gd name="T38" fmla="*/ 0 w 601"/>
              <a:gd name="T39" fmla="*/ 3650503 h 510"/>
              <a:gd name="T40" fmla="*/ 3613541 w 601"/>
              <a:gd name="T41" fmla="*/ 0 h 510"/>
              <a:gd name="T42" fmla="*/ 7226723 w 601"/>
              <a:gd name="T43" fmla="*/ 3650503 h 510"/>
              <a:gd name="T44" fmla="*/ 7226723 w 601"/>
              <a:gd name="T45" fmla="*/ 35984354 h 510"/>
              <a:gd name="T46" fmla="*/ 21809492 w 601"/>
              <a:gd name="T47" fmla="*/ 26727387 h 510"/>
              <a:gd name="T48" fmla="*/ 21809492 w 601"/>
              <a:gd name="T49" fmla="*/ 26727387 h 510"/>
              <a:gd name="T50" fmla="*/ 23616083 w 601"/>
              <a:gd name="T51" fmla="*/ 25814941 h 510"/>
              <a:gd name="T52" fmla="*/ 26455114 w 601"/>
              <a:gd name="T53" fmla="*/ 26727387 h 510"/>
              <a:gd name="T54" fmla="*/ 26455114 w 601"/>
              <a:gd name="T55" fmla="*/ 26727387 h 510"/>
              <a:gd name="T56" fmla="*/ 26455114 w 601"/>
              <a:gd name="T57" fmla="*/ 26727387 h 510"/>
              <a:gd name="T58" fmla="*/ 26455114 w 601"/>
              <a:gd name="T59" fmla="*/ 26727387 h 510"/>
              <a:gd name="T60" fmla="*/ 41941000 w 601"/>
              <a:gd name="T61" fmla="*/ 37809606 h 510"/>
              <a:gd name="T62" fmla="*/ 72009655 w 601"/>
              <a:gd name="T63" fmla="*/ 16557974 h 510"/>
              <a:gd name="T64" fmla="*/ 72009655 w 601"/>
              <a:gd name="T65" fmla="*/ 16557974 h 510"/>
              <a:gd name="T66" fmla="*/ 73816246 w 601"/>
              <a:gd name="T67" fmla="*/ 16557974 h 510"/>
              <a:gd name="T68" fmla="*/ 77429787 w 601"/>
              <a:gd name="T69" fmla="*/ 20338826 h 510"/>
              <a:gd name="T70" fmla="*/ 75622837 w 601"/>
              <a:gd name="T71" fmla="*/ 23076884 h 51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1" h="510">
                <a:moveTo>
                  <a:pt x="586" y="177"/>
                </a:moveTo>
                <a:lnTo>
                  <a:pt x="586" y="177"/>
                </a:lnTo>
                <a:cubicBezTo>
                  <a:pt x="346" y="347"/>
                  <a:pt x="346" y="347"/>
                  <a:pt x="346" y="347"/>
                </a:cubicBezTo>
                <a:cubicBezTo>
                  <a:pt x="339" y="347"/>
                  <a:pt x="332" y="354"/>
                  <a:pt x="325" y="354"/>
                </a:cubicBezTo>
                <a:cubicBezTo>
                  <a:pt x="325" y="354"/>
                  <a:pt x="318" y="347"/>
                  <a:pt x="311" y="347"/>
                </a:cubicBezTo>
                <a:cubicBezTo>
                  <a:pt x="183" y="262"/>
                  <a:pt x="183" y="262"/>
                  <a:pt x="183" y="262"/>
                </a:cubicBezTo>
                <a:cubicBezTo>
                  <a:pt x="56" y="339"/>
                  <a:pt x="56" y="339"/>
                  <a:pt x="56" y="339"/>
                </a:cubicBezTo>
                <a:cubicBezTo>
                  <a:pt x="56" y="452"/>
                  <a:pt x="56" y="452"/>
                  <a:pt x="56" y="452"/>
                </a:cubicBezTo>
                <a:cubicBezTo>
                  <a:pt x="572" y="452"/>
                  <a:pt x="572" y="452"/>
                  <a:pt x="572" y="452"/>
                </a:cubicBezTo>
                <a:cubicBezTo>
                  <a:pt x="586" y="452"/>
                  <a:pt x="600" y="467"/>
                  <a:pt x="600" y="481"/>
                </a:cubicBezTo>
                <a:cubicBezTo>
                  <a:pt x="600" y="502"/>
                  <a:pt x="586" y="509"/>
                  <a:pt x="572" y="509"/>
                </a:cubicBezTo>
                <a:cubicBezTo>
                  <a:pt x="28" y="509"/>
                  <a:pt x="28" y="509"/>
                  <a:pt x="28" y="509"/>
                </a:cubicBezTo>
                <a:cubicBezTo>
                  <a:pt x="7" y="509"/>
                  <a:pt x="0" y="502"/>
                  <a:pt x="0" y="48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cubicBezTo>
                  <a:pt x="56" y="276"/>
                  <a:pt x="56" y="276"/>
                  <a:pt x="56" y="276"/>
                </a:cubicBezTo>
                <a:cubicBezTo>
                  <a:pt x="169" y="205"/>
                  <a:pt x="169" y="205"/>
                  <a:pt x="169" y="205"/>
                </a:cubicBezTo>
                <a:cubicBezTo>
                  <a:pt x="176" y="205"/>
                  <a:pt x="183" y="198"/>
                  <a:pt x="183" y="198"/>
                </a:cubicBezTo>
                <a:cubicBezTo>
                  <a:pt x="191" y="198"/>
                  <a:pt x="198" y="205"/>
                  <a:pt x="205" y="205"/>
                </a:cubicBezTo>
                <a:cubicBezTo>
                  <a:pt x="325" y="290"/>
                  <a:pt x="325" y="290"/>
                  <a:pt x="325" y="290"/>
                </a:cubicBezTo>
                <a:cubicBezTo>
                  <a:pt x="558" y="127"/>
                  <a:pt x="558" y="127"/>
                  <a:pt x="558" y="127"/>
                </a:cubicBezTo>
                <a:cubicBezTo>
                  <a:pt x="558" y="127"/>
                  <a:pt x="565" y="127"/>
                  <a:pt x="572" y="127"/>
                </a:cubicBezTo>
                <a:cubicBezTo>
                  <a:pt x="586" y="127"/>
                  <a:pt x="600" y="134"/>
                  <a:pt x="600" y="156"/>
                </a:cubicBezTo>
                <a:cubicBezTo>
                  <a:pt x="600" y="163"/>
                  <a:pt x="593" y="170"/>
                  <a:pt x="586" y="17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62" name="Freeform 77"/>
          <p:cNvSpPr>
            <a:spLocks noChangeArrowheads="1"/>
          </p:cNvSpPr>
          <p:nvPr/>
        </p:nvSpPr>
        <p:spPr bwMode="auto">
          <a:xfrm>
            <a:off x="9147970" y="7315197"/>
            <a:ext cx="584048" cy="579968"/>
          </a:xfrm>
          <a:custGeom>
            <a:avLst/>
            <a:gdLst>
              <a:gd name="T0" fmla="*/ 39468811 w 608"/>
              <a:gd name="T1" fmla="*/ 78442719 h 602"/>
              <a:gd name="T2" fmla="*/ 39468811 w 608"/>
              <a:gd name="T3" fmla="*/ 78442719 h 602"/>
              <a:gd name="T4" fmla="*/ 0 w 608"/>
              <a:gd name="T5" fmla="*/ 38764526 h 602"/>
              <a:gd name="T6" fmla="*/ 39468811 w 608"/>
              <a:gd name="T7" fmla="*/ 0 h 602"/>
              <a:gd name="T8" fmla="*/ 78807547 w 608"/>
              <a:gd name="T9" fmla="*/ 38764526 h 602"/>
              <a:gd name="T10" fmla="*/ 39468811 w 608"/>
              <a:gd name="T11" fmla="*/ 78442719 h 602"/>
              <a:gd name="T12" fmla="*/ 16488637 w 608"/>
              <a:gd name="T13" fmla="*/ 16576054 h 602"/>
              <a:gd name="T14" fmla="*/ 16488637 w 608"/>
              <a:gd name="T15" fmla="*/ 16576054 h 602"/>
              <a:gd name="T16" fmla="*/ 39468811 w 608"/>
              <a:gd name="T17" fmla="*/ 38764526 h 602"/>
              <a:gd name="T18" fmla="*/ 39468811 w 608"/>
              <a:gd name="T19" fmla="*/ 7308970 h 602"/>
              <a:gd name="T20" fmla="*/ 16488637 w 608"/>
              <a:gd name="T21" fmla="*/ 16576054 h 6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8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6"/>
                  <a:pt x="0" y="297"/>
                </a:cubicBezTo>
                <a:cubicBezTo>
                  <a:pt x="0" y="134"/>
                  <a:pt x="134" y="0"/>
                  <a:pt x="304" y="0"/>
                </a:cubicBezTo>
                <a:cubicBezTo>
                  <a:pt x="473" y="0"/>
                  <a:pt x="607" y="134"/>
                  <a:pt x="607" y="297"/>
                </a:cubicBezTo>
                <a:cubicBezTo>
                  <a:pt x="607" y="466"/>
                  <a:pt x="473" y="601"/>
                  <a:pt x="304" y="601"/>
                </a:cubicBezTo>
                <a:close/>
                <a:moveTo>
                  <a:pt x="127" y="127"/>
                </a:moveTo>
                <a:lnTo>
                  <a:pt x="127" y="127"/>
                </a:lnTo>
                <a:cubicBezTo>
                  <a:pt x="304" y="297"/>
                  <a:pt x="304" y="297"/>
                  <a:pt x="304" y="297"/>
                </a:cubicBezTo>
                <a:cubicBezTo>
                  <a:pt x="304" y="56"/>
                  <a:pt x="304" y="56"/>
                  <a:pt x="304" y="56"/>
                </a:cubicBezTo>
                <a:cubicBezTo>
                  <a:pt x="233" y="56"/>
                  <a:pt x="176" y="85"/>
                  <a:pt x="127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63" name="Freeform 78"/>
          <p:cNvSpPr>
            <a:spLocks noChangeArrowheads="1"/>
          </p:cNvSpPr>
          <p:nvPr/>
        </p:nvSpPr>
        <p:spPr bwMode="auto">
          <a:xfrm>
            <a:off x="8136466" y="7315197"/>
            <a:ext cx="575583" cy="579968"/>
          </a:xfrm>
          <a:custGeom>
            <a:avLst/>
            <a:gdLst>
              <a:gd name="T0" fmla="*/ 39230934 w 601"/>
              <a:gd name="T1" fmla="*/ 78442719 h 602"/>
              <a:gd name="T2" fmla="*/ 39230934 w 601"/>
              <a:gd name="T3" fmla="*/ 78442719 h 602"/>
              <a:gd name="T4" fmla="*/ 0 w 601"/>
              <a:gd name="T5" fmla="*/ 38764526 h 602"/>
              <a:gd name="T6" fmla="*/ 39230934 w 601"/>
              <a:gd name="T7" fmla="*/ 0 h 602"/>
              <a:gd name="T8" fmla="*/ 77429787 w 601"/>
              <a:gd name="T9" fmla="*/ 38764526 h 602"/>
              <a:gd name="T10" fmla="*/ 39230934 w 601"/>
              <a:gd name="T11" fmla="*/ 78442719 h 602"/>
              <a:gd name="T12" fmla="*/ 7226723 w 601"/>
              <a:gd name="T13" fmla="*/ 38764526 h 602"/>
              <a:gd name="T14" fmla="*/ 7226723 w 601"/>
              <a:gd name="T15" fmla="*/ 38764526 h 602"/>
              <a:gd name="T16" fmla="*/ 39230934 w 601"/>
              <a:gd name="T17" fmla="*/ 38764526 h 602"/>
              <a:gd name="T18" fmla="*/ 39230934 w 601"/>
              <a:gd name="T19" fmla="*/ 7308970 h 602"/>
              <a:gd name="T20" fmla="*/ 7226723 w 601"/>
              <a:gd name="T21" fmla="*/ 38764526 h 6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1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6"/>
                  <a:pt x="0" y="297"/>
                </a:cubicBezTo>
                <a:cubicBezTo>
                  <a:pt x="0" y="134"/>
                  <a:pt x="134" y="0"/>
                  <a:pt x="304" y="0"/>
                </a:cubicBezTo>
                <a:cubicBezTo>
                  <a:pt x="466" y="0"/>
                  <a:pt x="600" y="134"/>
                  <a:pt x="600" y="297"/>
                </a:cubicBezTo>
                <a:cubicBezTo>
                  <a:pt x="600" y="466"/>
                  <a:pt x="466" y="601"/>
                  <a:pt x="304" y="601"/>
                </a:cubicBezTo>
                <a:close/>
                <a:moveTo>
                  <a:pt x="56" y="297"/>
                </a:moveTo>
                <a:lnTo>
                  <a:pt x="56" y="297"/>
                </a:lnTo>
                <a:cubicBezTo>
                  <a:pt x="304" y="297"/>
                  <a:pt x="304" y="297"/>
                  <a:pt x="304" y="297"/>
                </a:cubicBezTo>
                <a:cubicBezTo>
                  <a:pt x="304" y="56"/>
                  <a:pt x="304" y="56"/>
                  <a:pt x="304" y="56"/>
                </a:cubicBezTo>
                <a:cubicBezTo>
                  <a:pt x="169" y="56"/>
                  <a:pt x="56" y="162"/>
                  <a:pt x="56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64" name="Freeform 79"/>
          <p:cNvSpPr>
            <a:spLocks noChangeArrowheads="1"/>
          </p:cNvSpPr>
          <p:nvPr/>
        </p:nvSpPr>
        <p:spPr bwMode="auto">
          <a:xfrm>
            <a:off x="7124964" y="7315197"/>
            <a:ext cx="575583" cy="579968"/>
          </a:xfrm>
          <a:custGeom>
            <a:avLst/>
            <a:gdLst>
              <a:gd name="T0" fmla="*/ 38198494 w 601"/>
              <a:gd name="T1" fmla="*/ 78442719 h 602"/>
              <a:gd name="T2" fmla="*/ 38198494 w 601"/>
              <a:gd name="T3" fmla="*/ 78442719 h 602"/>
              <a:gd name="T4" fmla="*/ 0 w 601"/>
              <a:gd name="T5" fmla="*/ 38764526 h 602"/>
              <a:gd name="T6" fmla="*/ 38198494 w 601"/>
              <a:gd name="T7" fmla="*/ 0 h 602"/>
              <a:gd name="T8" fmla="*/ 77429787 w 601"/>
              <a:gd name="T9" fmla="*/ 38764526 h 602"/>
              <a:gd name="T10" fmla="*/ 38198494 w 601"/>
              <a:gd name="T11" fmla="*/ 78442719 h 602"/>
              <a:gd name="T12" fmla="*/ 7226723 w 601"/>
              <a:gd name="T13" fmla="*/ 38764526 h 602"/>
              <a:gd name="T14" fmla="*/ 7226723 w 601"/>
              <a:gd name="T15" fmla="*/ 38764526 h 602"/>
              <a:gd name="T16" fmla="*/ 16389361 w 601"/>
              <a:gd name="T17" fmla="*/ 61735884 h 602"/>
              <a:gd name="T18" fmla="*/ 38198494 w 601"/>
              <a:gd name="T19" fmla="*/ 38764526 h 602"/>
              <a:gd name="T20" fmla="*/ 38198494 w 601"/>
              <a:gd name="T21" fmla="*/ 7308970 h 602"/>
              <a:gd name="T22" fmla="*/ 7226723 w 601"/>
              <a:gd name="T23" fmla="*/ 38764526 h 6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01" h="602">
                <a:moveTo>
                  <a:pt x="296" y="601"/>
                </a:moveTo>
                <a:lnTo>
                  <a:pt x="296" y="601"/>
                </a:lnTo>
                <a:cubicBezTo>
                  <a:pt x="134" y="601"/>
                  <a:pt x="0" y="466"/>
                  <a:pt x="0" y="297"/>
                </a:cubicBezTo>
                <a:cubicBezTo>
                  <a:pt x="0" y="134"/>
                  <a:pt x="134" y="0"/>
                  <a:pt x="296" y="0"/>
                </a:cubicBezTo>
                <a:cubicBezTo>
                  <a:pt x="466" y="0"/>
                  <a:pt x="600" y="134"/>
                  <a:pt x="600" y="297"/>
                </a:cubicBezTo>
                <a:cubicBezTo>
                  <a:pt x="600" y="466"/>
                  <a:pt x="466" y="601"/>
                  <a:pt x="296" y="601"/>
                </a:cubicBezTo>
                <a:close/>
                <a:moveTo>
                  <a:pt x="56" y="297"/>
                </a:moveTo>
                <a:lnTo>
                  <a:pt x="56" y="297"/>
                </a:lnTo>
                <a:cubicBezTo>
                  <a:pt x="56" y="367"/>
                  <a:pt x="84" y="431"/>
                  <a:pt x="127" y="473"/>
                </a:cubicBezTo>
                <a:cubicBezTo>
                  <a:pt x="296" y="297"/>
                  <a:pt x="296" y="297"/>
                  <a:pt x="296" y="297"/>
                </a:cubicBezTo>
                <a:cubicBezTo>
                  <a:pt x="296" y="56"/>
                  <a:pt x="296" y="56"/>
                  <a:pt x="296" y="56"/>
                </a:cubicBezTo>
                <a:cubicBezTo>
                  <a:pt x="162" y="56"/>
                  <a:pt x="56" y="162"/>
                  <a:pt x="56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65" name="Freeform 80"/>
          <p:cNvSpPr>
            <a:spLocks noChangeArrowheads="1"/>
          </p:cNvSpPr>
          <p:nvPr/>
        </p:nvSpPr>
        <p:spPr bwMode="auto">
          <a:xfrm>
            <a:off x="6109229" y="7315197"/>
            <a:ext cx="584048" cy="579968"/>
          </a:xfrm>
          <a:custGeom>
            <a:avLst/>
            <a:gdLst>
              <a:gd name="T0" fmla="*/ 39339251 w 609"/>
              <a:gd name="T1" fmla="*/ 78442719 h 602"/>
              <a:gd name="T2" fmla="*/ 39339251 w 609"/>
              <a:gd name="T3" fmla="*/ 78442719 h 602"/>
              <a:gd name="T4" fmla="*/ 0 w 609"/>
              <a:gd name="T5" fmla="*/ 38764526 h 602"/>
              <a:gd name="T6" fmla="*/ 39339251 w 609"/>
              <a:gd name="T7" fmla="*/ 0 h 602"/>
              <a:gd name="T8" fmla="*/ 78678142 w 609"/>
              <a:gd name="T9" fmla="*/ 38764526 h 602"/>
              <a:gd name="T10" fmla="*/ 39339251 w 609"/>
              <a:gd name="T11" fmla="*/ 78442719 h 602"/>
              <a:gd name="T12" fmla="*/ 7376244 w 609"/>
              <a:gd name="T13" fmla="*/ 38764526 h 602"/>
              <a:gd name="T14" fmla="*/ 7376244 w 609"/>
              <a:gd name="T15" fmla="*/ 38764526 h 602"/>
              <a:gd name="T16" fmla="*/ 39339251 w 609"/>
              <a:gd name="T17" fmla="*/ 71002968 h 602"/>
              <a:gd name="T18" fmla="*/ 39339251 w 609"/>
              <a:gd name="T19" fmla="*/ 7308970 h 602"/>
              <a:gd name="T20" fmla="*/ 7376244 w 609"/>
              <a:gd name="T21" fmla="*/ 38764526 h 6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9" h="602">
                <a:moveTo>
                  <a:pt x="304" y="601"/>
                </a:moveTo>
                <a:lnTo>
                  <a:pt x="304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304" y="0"/>
                </a:cubicBezTo>
                <a:cubicBezTo>
                  <a:pt x="474" y="0"/>
                  <a:pt x="608" y="134"/>
                  <a:pt x="608" y="297"/>
                </a:cubicBezTo>
                <a:cubicBezTo>
                  <a:pt x="608" y="466"/>
                  <a:pt x="474" y="601"/>
                  <a:pt x="304" y="601"/>
                </a:cubicBezTo>
                <a:close/>
                <a:moveTo>
                  <a:pt x="57" y="297"/>
                </a:moveTo>
                <a:lnTo>
                  <a:pt x="57" y="297"/>
                </a:lnTo>
                <a:cubicBezTo>
                  <a:pt x="57" y="431"/>
                  <a:pt x="170" y="544"/>
                  <a:pt x="304" y="544"/>
                </a:cubicBezTo>
                <a:cubicBezTo>
                  <a:pt x="304" y="56"/>
                  <a:pt x="304" y="56"/>
                  <a:pt x="304" y="56"/>
                </a:cubicBezTo>
                <a:cubicBezTo>
                  <a:pt x="170" y="56"/>
                  <a:pt x="57" y="162"/>
                  <a:pt x="57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66" name="Freeform 81"/>
          <p:cNvSpPr>
            <a:spLocks noChangeArrowheads="1"/>
          </p:cNvSpPr>
          <p:nvPr/>
        </p:nvSpPr>
        <p:spPr bwMode="auto">
          <a:xfrm>
            <a:off x="5097725" y="7315197"/>
            <a:ext cx="579817" cy="579968"/>
          </a:xfrm>
          <a:custGeom>
            <a:avLst/>
            <a:gdLst>
              <a:gd name="T0" fmla="*/ 39678193 w 602"/>
              <a:gd name="T1" fmla="*/ 78442719 h 602"/>
              <a:gd name="T2" fmla="*/ 39678193 w 602"/>
              <a:gd name="T3" fmla="*/ 78442719 h 602"/>
              <a:gd name="T4" fmla="*/ 0 w 602"/>
              <a:gd name="T5" fmla="*/ 38764526 h 602"/>
              <a:gd name="T6" fmla="*/ 39678193 w 602"/>
              <a:gd name="T7" fmla="*/ 0 h 602"/>
              <a:gd name="T8" fmla="*/ 78442719 w 602"/>
              <a:gd name="T9" fmla="*/ 38764526 h 602"/>
              <a:gd name="T10" fmla="*/ 39678193 w 602"/>
              <a:gd name="T11" fmla="*/ 78442719 h 602"/>
              <a:gd name="T12" fmla="*/ 7439751 w 602"/>
              <a:gd name="T13" fmla="*/ 38764526 h 602"/>
              <a:gd name="T14" fmla="*/ 7439751 w 602"/>
              <a:gd name="T15" fmla="*/ 38764526 h 602"/>
              <a:gd name="T16" fmla="*/ 39678193 w 602"/>
              <a:gd name="T17" fmla="*/ 71002968 h 602"/>
              <a:gd name="T18" fmla="*/ 61866665 w 602"/>
              <a:gd name="T19" fmla="*/ 61735884 h 602"/>
              <a:gd name="T20" fmla="*/ 39678193 w 602"/>
              <a:gd name="T21" fmla="*/ 38764526 h 602"/>
              <a:gd name="T22" fmla="*/ 39678193 w 602"/>
              <a:gd name="T23" fmla="*/ 7308970 h 602"/>
              <a:gd name="T24" fmla="*/ 7439751 w 602"/>
              <a:gd name="T25" fmla="*/ 38764526 h 6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304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304" y="601"/>
                </a:cubicBezTo>
                <a:close/>
                <a:moveTo>
                  <a:pt x="57" y="297"/>
                </a:moveTo>
                <a:lnTo>
                  <a:pt x="57" y="297"/>
                </a:lnTo>
                <a:cubicBezTo>
                  <a:pt x="57" y="431"/>
                  <a:pt x="170" y="544"/>
                  <a:pt x="304" y="544"/>
                </a:cubicBezTo>
                <a:cubicBezTo>
                  <a:pt x="368" y="544"/>
                  <a:pt x="431" y="516"/>
                  <a:pt x="474" y="473"/>
                </a:cubicBezTo>
                <a:cubicBezTo>
                  <a:pt x="304" y="297"/>
                  <a:pt x="304" y="297"/>
                  <a:pt x="304" y="297"/>
                </a:cubicBezTo>
                <a:cubicBezTo>
                  <a:pt x="304" y="56"/>
                  <a:pt x="304" y="56"/>
                  <a:pt x="304" y="56"/>
                </a:cubicBezTo>
                <a:cubicBezTo>
                  <a:pt x="170" y="56"/>
                  <a:pt x="57" y="162"/>
                  <a:pt x="57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67" name="Freeform 82"/>
          <p:cNvSpPr>
            <a:spLocks noChangeArrowheads="1"/>
          </p:cNvSpPr>
          <p:nvPr/>
        </p:nvSpPr>
        <p:spPr bwMode="auto">
          <a:xfrm>
            <a:off x="4086223" y="7315197"/>
            <a:ext cx="579814" cy="579968"/>
          </a:xfrm>
          <a:custGeom>
            <a:avLst/>
            <a:gdLst>
              <a:gd name="T0" fmla="*/ 38763987 w 602"/>
              <a:gd name="T1" fmla="*/ 78442719 h 602"/>
              <a:gd name="T2" fmla="*/ 38763987 w 602"/>
              <a:gd name="T3" fmla="*/ 78442719 h 602"/>
              <a:gd name="T4" fmla="*/ 0 w 602"/>
              <a:gd name="T5" fmla="*/ 38764526 h 602"/>
              <a:gd name="T6" fmla="*/ 38763987 w 602"/>
              <a:gd name="T7" fmla="*/ 0 h 602"/>
              <a:gd name="T8" fmla="*/ 78441997 w 602"/>
              <a:gd name="T9" fmla="*/ 38764526 h 602"/>
              <a:gd name="T10" fmla="*/ 38763987 w 602"/>
              <a:gd name="T11" fmla="*/ 78442719 h 602"/>
              <a:gd name="T12" fmla="*/ 7439717 w 602"/>
              <a:gd name="T13" fmla="*/ 38764526 h 602"/>
              <a:gd name="T14" fmla="*/ 7439717 w 602"/>
              <a:gd name="T15" fmla="*/ 38764526 h 602"/>
              <a:gd name="T16" fmla="*/ 38763987 w 602"/>
              <a:gd name="T17" fmla="*/ 71002968 h 602"/>
              <a:gd name="T18" fmla="*/ 71002280 w 602"/>
              <a:gd name="T19" fmla="*/ 38764526 h 602"/>
              <a:gd name="T20" fmla="*/ 71002280 w 602"/>
              <a:gd name="T21" fmla="*/ 38764526 h 602"/>
              <a:gd name="T22" fmla="*/ 38763987 w 602"/>
              <a:gd name="T23" fmla="*/ 38764526 h 602"/>
              <a:gd name="T24" fmla="*/ 38763987 w 602"/>
              <a:gd name="T25" fmla="*/ 7308970 h 602"/>
              <a:gd name="T26" fmla="*/ 7439717 w 602"/>
              <a:gd name="T27" fmla="*/ 38764526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57" y="297"/>
                </a:moveTo>
                <a:lnTo>
                  <a:pt x="57" y="297"/>
                </a:ln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68" name="Freeform 83"/>
          <p:cNvSpPr>
            <a:spLocks noChangeArrowheads="1"/>
          </p:cNvSpPr>
          <p:nvPr/>
        </p:nvSpPr>
        <p:spPr bwMode="auto">
          <a:xfrm>
            <a:off x="3083184" y="7315197"/>
            <a:ext cx="579817" cy="579968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69" name="Freeform 84"/>
          <p:cNvSpPr>
            <a:spLocks noChangeArrowheads="1"/>
          </p:cNvSpPr>
          <p:nvPr/>
        </p:nvSpPr>
        <p:spPr bwMode="auto">
          <a:xfrm>
            <a:off x="2058984" y="7315197"/>
            <a:ext cx="579817" cy="579968"/>
          </a:xfrm>
          <a:custGeom>
            <a:avLst/>
            <a:gdLst>
              <a:gd name="T0" fmla="*/ 43332858 w 602"/>
              <a:gd name="T1" fmla="*/ 34979440 h 602"/>
              <a:gd name="T2" fmla="*/ 43332858 w 602"/>
              <a:gd name="T3" fmla="*/ 34979440 h 602"/>
              <a:gd name="T4" fmla="*/ 43332858 w 602"/>
              <a:gd name="T5" fmla="*/ 0 h 602"/>
              <a:gd name="T6" fmla="*/ 78442719 w 602"/>
              <a:gd name="T7" fmla="*/ 34979440 h 602"/>
              <a:gd name="T8" fmla="*/ 43332858 w 602"/>
              <a:gd name="T9" fmla="*/ 34979440 h 602"/>
              <a:gd name="T10" fmla="*/ 36023527 w 602"/>
              <a:gd name="T11" fmla="*/ 78442719 h 602"/>
              <a:gd name="T12" fmla="*/ 36023527 w 602"/>
              <a:gd name="T13" fmla="*/ 78442719 h 602"/>
              <a:gd name="T14" fmla="*/ 0 w 602"/>
              <a:gd name="T15" fmla="*/ 42419192 h 602"/>
              <a:gd name="T16" fmla="*/ 36023527 w 602"/>
              <a:gd name="T17" fmla="*/ 7308970 h 602"/>
              <a:gd name="T18" fmla="*/ 36023527 w 602"/>
              <a:gd name="T19" fmla="*/ 42419192 h 602"/>
              <a:gd name="T20" fmla="*/ 71002968 w 602"/>
              <a:gd name="T21" fmla="*/ 42419192 h 602"/>
              <a:gd name="T22" fmla="*/ 36023527 w 602"/>
              <a:gd name="T23" fmla="*/ 78442719 h 6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02" h="602">
                <a:moveTo>
                  <a:pt x="332" y="268"/>
                </a:moveTo>
                <a:lnTo>
                  <a:pt x="332" y="268"/>
                </a:lnTo>
                <a:cubicBezTo>
                  <a:pt x="332" y="0"/>
                  <a:pt x="332" y="0"/>
                  <a:pt x="332" y="0"/>
                </a:cubicBezTo>
                <a:cubicBezTo>
                  <a:pt x="481" y="0"/>
                  <a:pt x="601" y="120"/>
                  <a:pt x="601" y="268"/>
                </a:cubicBezTo>
                <a:lnTo>
                  <a:pt x="332" y="268"/>
                </a:lnTo>
                <a:close/>
                <a:moveTo>
                  <a:pt x="276" y="601"/>
                </a:moveTo>
                <a:lnTo>
                  <a:pt x="276" y="601"/>
                </a:lnTo>
                <a:cubicBezTo>
                  <a:pt x="120" y="601"/>
                  <a:pt x="0" y="480"/>
                  <a:pt x="0" y="325"/>
                </a:cubicBezTo>
                <a:cubicBezTo>
                  <a:pt x="0" y="176"/>
                  <a:pt x="120" y="56"/>
                  <a:pt x="276" y="56"/>
                </a:cubicBezTo>
                <a:cubicBezTo>
                  <a:pt x="276" y="325"/>
                  <a:pt x="276" y="325"/>
                  <a:pt x="276" y="325"/>
                </a:cubicBezTo>
                <a:cubicBezTo>
                  <a:pt x="544" y="325"/>
                  <a:pt x="544" y="325"/>
                  <a:pt x="544" y="325"/>
                </a:cubicBezTo>
                <a:cubicBezTo>
                  <a:pt x="544" y="480"/>
                  <a:pt x="424" y="601"/>
                  <a:pt x="276" y="6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70" name="Freeform 85"/>
          <p:cNvSpPr>
            <a:spLocks noChangeArrowheads="1"/>
          </p:cNvSpPr>
          <p:nvPr/>
        </p:nvSpPr>
        <p:spPr bwMode="auto">
          <a:xfrm>
            <a:off x="13227840" y="6294965"/>
            <a:ext cx="550190" cy="584200"/>
          </a:xfrm>
          <a:custGeom>
            <a:avLst/>
            <a:gdLst>
              <a:gd name="T0" fmla="*/ 74070289 w 574"/>
              <a:gd name="T1" fmla="*/ 39339251 h 609"/>
              <a:gd name="T2" fmla="*/ 74070289 w 574"/>
              <a:gd name="T3" fmla="*/ 39339251 h 609"/>
              <a:gd name="T4" fmla="*/ 34773109 w 574"/>
              <a:gd name="T5" fmla="*/ 78678142 h 609"/>
              <a:gd name="T6" fmla="*/ 34773109 w 574"/>
              <a:gd name="T7" fmla="*/ 78678142 h 609"/>
              <a:gd name="T8" fmla="*/ 34773109 w 574"/>
              <a:gd name="T9" fmla="*/ 78678142 h 609"/>
              <a:gd name="T10" fmla="*/ 0 w 574"/>
              <a:gd name="T11" fmla="*/ 43091945 h 609"/>
              <a:gd name="T12" fmla="*/ 21975702 w 574"/>
              <a:gd name="T13" fmla="*/ 10093638 h 609"/>
              <a:gd name="T14" fmla="*/ 21975702 w 574"/>
              <a:gd name="T15" fmla="*/ 10093638 h 609"/>
              <a:gd name="T16" fmla="*/ 22880300 w 574"/>
              <a:gd name="T17" fmla="*/ 10093638 h 609"/>
              <a:gd name="T18" fmla="*/ 26499772 w 574"/>
              <a:gd name="T19" fmla="*/ 13846331 h 609"/>
              <a:gd name="T20" fmla="*/ 23785258 w 574"/>
              <a:gd name="T21" fmla="*/ 17469523 h 609"/>
              <a:gd name="T22" fmla="*/ 23785258 w 574"/>
              <a:gd name="T23" fmla="*/ 17469523 h 609"/>
              <a:gd name="T24" fmla="*/ 7368378 w 574"/>
              <a:gd name="T25" fmla="*/ 43091945 h 609"/>
              <a:gd name="T26" fmla="*/ 34773109 w 574"/>
              <a:gd name="T27" fmla="*/ 71431400 h 609"/>
              <a:gd name="T28" fmla="*/ 63082797 w 574"/>
              <a:gd name="T29" fmla="*/ 43091945 h 609"/>
              <a:gd name="T30" fmla="*/ 45760960 w 574"/>
              <a:gd name="T31" fmla="*/ 17469523 h 609"/>
              <a:gd name="T32" fmla="*/ 45760960 w 574"/>
              <a:gd name="T33" fmla="*/ 17469523 h 609"/>
              <a:gd name="T34" fmla="*/ 43951044 w 574"/>
              <a:gd name="T35" fmla="*/ 13846331 h 609"/>
              <a:gd name="T36" fmla="*/ 47570516 w 574"/>
              <a:gd name="T37" fmla="*/ 10093638 h 609"/>
              <a:gd name="T38" fmla="*/ 48475474 w 574"/>
              <a:gd name="T39" fmla="*/ 10093638 h 609"/>
              <a:gd name="T40" fmla="*/ 48475474 w 574"/>
              <a:gd name="T41" fmla="*/ 10093638 h 609"/>
              <a:gd name="T42" fmla="*/ 70450816 w 574"/>
              <a:gd name="T43" fmla="*/ 43091945 h 609"/>
              <a:gd name="T44" fmla="*/ 34773109 w 574"/>
              <a:gd name="T45" fmla="*/ 78678142 h 609"/>
              <a:gd name="T46" fmla="*/ 34773109 w 574"/>
              <a:gd name="T47" fmla="*/ 40245049 h 609"/>
              <a:gd name="T48" fmla="*/ 34773109 w 574"/>
              <a:gd name="T49" fmla="*/ 40245049 h 609"/>
              <a:gd name="T50" fmla="*/ 31153637 w 574"/>
              <a:gd name="T51" fmla="*/ 36621498 h 609"/>
              <a:gd name="T52" fmla="*/ 31153637 w 574"/>
              <a:gd name="T53" fmla="*/ 15657927 h 609"/>
              <a:gd name="T54" fmla="*/ 31153637 w 574"/>
              <a:gd name="T55" fmla="*/ 15657927 h 609"/>
              <a:gd name="T56" fmla="*/ 31153637 w 574"/>
              <a:gd name="T57" fmla="*/ 8282042 h 609"/>
              <a:gd name="T58" fmla="*/ 31153637 w 574"/>
              <a:gd name="T59" fmla="*/ 8282042 h 609"/>
              <a:gd name="T60" fmla="*/ 31153637 w 574"/>
              <a:gd name="T61" fmla="*/ 3752694 h 609"/>
              <a:gd name="T62" fmla="*/ 34773109 w 574"/>
              <a:gd name="T63" fmla="*/ 0 h 609"/>
              <a:gd name="T64" fmla="*/ 38392581 w 574"/>
              <a:gd name="T65" fmla="*/ 3752694 h 609"/>
              <a:gd name="T66" fmla="*/ 38392581 w 574"/>
              <a:gd name="T67" fmla="*/ 14752129 h 609"/>
              <a:gd name="T68" fmla="*/ 38392581 w 574"/>
              <a:gd name="T69" fmla="*/ 21998871 h 609"/>
              <a:gd name="T70" fmla="*/ 38392581 w 574"/>
              <a:gd name="T71" fmla="*/ 36621498 h 609"/>
              <a:gd name="T72" fmla="*/ 34773109 w 574"/>
              <a:gd name="T73" fmla="*/ 40245049 h 60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74" h="609">
                <a:moveTo>
                  <a:pt x="573" y="304"/>
                </a:moveTo>
                <a:lnTo>
                  <a:pt x="573" y="304"/>
                </a:lnTo>
                <a:close/>
                <a:moveTo>
                  <a:pt x="269" y="608"/>
                </a:moveTo>
                <a:lnTo>
                  <a:pt x="269" y="608"/>
                </a:lnTo>
                <a:cubicBezTo>
                  <a:pt x="120" y="608"/>
                  <a:pt x="0" y="481"/>
                  <a:pt x="0" y="333"/>
                </a:cubicBezTo>
                <a:cubicBezTo>
                  <a:pt x="0" y="220"/>
                  <a:pt x="71" y="121"/>
                  <a:pt x="170" y="78"/>
                </a:cubicBezTo>
                <a:lnTo>
                  <a:pt x="177" y="78"/>
                </a:lnTo>
                <a:cubicBezTo>
                  <a:pt x="191" y="78"/>
                  <a:pt x="205" y="93"/>
                  <a:pt x="205" y="107"/>
                </a:cubicBezTo>
                <a:cubicBezTo>
                  <a:pt x="205" y="121"/>
                  <a:pt x="198" y="128"/>
                  <a:pt x="184" y="135"/>
                </a:cubicBezTo>
                <a:cubicBezTo>
                  <a:pt x="106" y="163"/>
                  <a:pt x="57" y="241"/>
                  <a:pt x="57" y="333"/>
                </a:cubicBezTo>
                <a:cubicBezTo>
                  <a:pt x="57" y="453"/>
                  <a:pt x="149" y="552"/>
                  <a:pt x="269" y="552"/>
                </a:cubicBezTo>
                <a:cubicBezTo>
                  <a:pt x="389" y="552"/>
                  <a:pt x="488" y="453"/>
                  <a:pt x="488" y="333"/>
                </a:cubicBezTo>
                <a:cubicBezTo>
                  <a:pt x="488" y="241"/>
                  <a:pt x="431" y="163"/>
                  <a:pt x="354" y="135"/>
                </a:cubicBezTo>
                <a:cubicBezTo>
                  <a:pt x="347" y="128"/>
                  <a:pt x="340" y="121"/>
                  <a:pt x="340" y="107"/>
                </a:cubicBezTo>
                <a:cubicBezTo>
                  <a:pt x="340" y="93"/>
                  <a:pt x="347" y="78"/>
                  <a:pt x="368" y="78"/>
                </a:cubicBezTo>
                <a:lnTo>
                  <a:pt x="375" y="78"/>
                </a:lnTo>
                <a:cubicBezTo>
                  <a:pt x="474" y="121"/>
                  <a:pt x="545" y="220"/>
                  <a:pt x="545" y="333"/>
                </a:cubicBezTo>
                <a:cubicBezTo>
                  <a:pt x="545" y="481"/>
                  <a:pt x="424" y="608"/>
                  <a:pt x="269" y="608"/>
                </a:cubicBezTo>
                <a:close/>
                <a:moveTo>
                  <a:pt x="269" y="311"/>
                </a:moveTo>
                <a:lnTo>
                  <a:pt x="269" y="311"/>
                </a:lnTo>
                <a:cubicBezTo>
                  <a:pt x="255" y="311"/>
                  <a:pt x="241" y="304"/>
                  <a:pt x="241" y="283"/>
                </a:cubicBezTo>
                <a:cubicBezTo>
                  <a:pt x="241" y="121"/>
                  <a:pt x="241" y="121"/>
                  <a:pt x="241" y="121"/>
                </a:cubicBezTo>
                <a:cubicBezTo>
                  <a:pt x="241" y="64"/>
                  <a:pt x="241" y="64"/>
                  <a:pt x="241" y="64"/>
                </a:cubicBezTo>
                <a:cubicBezTo>
                  <a:pt x="241" y="29"/>
                  <a:pt x="241" y="29"/>
                  <a:pt x="241" y="29"/>
                </a:cubicBezTo>
                <a:cubicBezTo>
                  <a:pt x="241" y="15"/>
                  <a:pt x="255" y="0"/>
                  <a:pt x="269" y="0"/>
                </a:cubicBezTo>
                <a:cubicBezTo>
                  <a:pt x="290" y="0"/>
                  <a:pt x="297" y="15"/>
                  <a:pt x="297" y="29"/>
                </a:cubicBezTo>
                <a:cubicBezTo>
                  <a:pt x="297" y="114"/>
                  <a:pt x="297" y="114"/>
                  <a:pt x="297" y="114"/>
                </a:cubicBezTo>
                <a:cubicBezTo>
                  <a:pt x="297" y="170"/>
                  <a:pt x="297" y="170"/>
                  <a:pt x="297" y="170"/>
                </a:cubicBezTo>
                <a:cubicBezTo>
                  <a:pt x="297" y="283"/>
                  <a:pt x="297" y="283"/>
                  <a:pt x="297" y="283"/>
                </a:cubicBezTo>
                <a:cubicBezTo>
                  <a:pt x="297" y="304"/>
                  <a:pt x="290" y="311"/>
                  <a:pt x="269" y="3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71" name="Freeform 86"/>
          <p:cNvSpPr>
            <a:spLocks noChangeArrowheads="1"/>
          </p:cNvSpPr>
          <p:nvPr/>
        </p:nvSpPr>
        <p:spPr bwMode="auto">
          <a:xfrm>
            <a:off x="12182478" y="6316131"/>
            <a:ext cx="584048" cy="550333"/>
          </a:xfrm>
          <a:custGeom>
            <a:avLst/>
            <a:gdLst>
              <a:gd name="T0" fmla="*/ 74925449 w 609"/>
              <a:gd name="T1" fmla="*/ 22830550 h 573"/>
              <a:gd name="T2" fmla="*/ 74925449 w 609"/>
              <a:gd name="T3" fmla="*/ 22830550 h 573"/>
              <a:gd name="T4" fmla="*/ 54867675 w 609"/>
              <a:gd name="T5" fmla="*/ 2723934 h 573"/>
              <a:gd name="T6" fmla="*/ 64055516 w 609"/>
              <a:gd name="T7" fmla="*/ 0 h 573"/>
              <a:gd name="T8" fmla="*/ 78678142 w 609"/>
              <a:gd name="T9" fmla="*/ 14658388 h 573"/>
              <a:gd name="T10" fmla="*/ 74925449 w 609"/>
              <a:gd name="T11" fmla="*/ 22830550 h 573"/>
              <a:gd name="T12" fmla="*/ 74925449 w 609"/>
              <a:gd name="T13" fmla="*/ 39434553 h 573"/>
              <a:gd name="T14" fmla="*/ 74925449 w 609"/>
              <a:gd name="T15" fmla="*/ 39434553 h 573"/>
              <a:gd name="T16" fmla="*/ 64961313 w 609"/>
              <a:gd name="T17" fmla="*/ 63173440 h 573"/>
              <a:gd name="T18" fmla="*/ 70396460 w 609"/>
              <a:gd name="T19" fmla="*/ 68751328 h 573"/>
              <a:gd name="T20" fmla="*/ 71302258 w 609"/>
              <a:gd name="T21" fmla="*/ 70567284 h 573"/>
              <a:gd name="T22" fmla="*/ 67678707 w 609"/>
              <a:gd name="T23" fmla="*/ 74199556 h 573"/>
              <a:gd name="T24" fmla="*/ 64961313 w 609"/>
              <a:gd name="T25" fmla="*/ 73291578 h 573"/>
              <a:gd name="T26" fmla="*/ 59397024 w 609"/>
              <a:gd name="T27" fmla="*/ 67843350 h 573"/>
              <a:gd name="T28" fmla="*/ 39339251 w 609"/>
              <a:gd name="T29" fmla="*/ 74199556 h 573"/>
              <a:gd name="T30" fmla="*/ 19151975 w 609"/>
              <a:gd name="T31" fmla="*/ 67843350 h 573"/>
              <a:gd name="T32" fmla="*/ 13716829 w 609"/>
              <a:gd name="T33" fmla="*/ 73291578 h 573"/>
              <a:gd name="T34" fmla="*/ 10999436 w 609"/>
              <a:gd name="T35" fmla="*/ 74199556 h 573"/>
              <a:gd name="T36" fmla="*/ 7246742 w 609"/>
              <a:gd name="T37" fmla="*/ 70567284 h 573"/>
              <a:gd name="T38" fmla="*/ 9187840 w 609"/>
              <a:gd name="T39" fmla="*/ 68751328 h 573"/>
              <a:gd name="T40" fmla="*/ 13716829 w 609"/>
              <a:gd name="T41" fmla="*/ 63173440 h 573"/>
              <a:gd name="T42" fmla="*/ 3623191 w 609"/>
              <a:gd name="T43" fmla="*/ 39434553 h 573"/>
              <a:gd name="T44" fmla="*/ 39339251 w 609"/>
              <a:gd name="T45" fmla="*/ 3632272 h 573"/>
              <a:gd name="T46" fmla="*/ 74925449 w 609"/>
              <a:gd name="T47" fmla="*/ 39434553 h 573"/>
              <a:gd name="T48" fmla="*/ 39339251 w 609"/>
              <a:gd name="T49" fmla="*/ 11026116 h 573"/>
              <a:gd name="T50" fmla="*/ 39339251 w 609"/>
              <a:gd name="T51" fmla="*/ 11026116 h 573"/>
              <a:gd name="T52" fmla="*/ 10999436 w 609"/>
              <a:gd name="T53" fmla="*/ 39434553 h 573"/>
              <a:gd name="T54" fmla="*/ 39339251 w 609"/>
              <a:gd name="T55" fmla="*/ 66935372 h 573"/>
              <a:gd name="T56" fmla="*/ 67678707 w 609"/>
              <a:gd name="T57" fmla="*/ 39434553 h 573"/>
              <a:gd name="T58" fmla="*/ 39339251 w 609"/>
              <a:gd name="T59" fmla="*/ 11026116 h 573"/>
              <a:gd name="T60" fmla="*/ 53961878 w 609"/>
              <a:gd name="T61" fmla="*/ 43066825 h 573"/>
              <a:gd name="T62" fmla="*/ 53961878 w 609"/>
              <a:gd name="T63" fmla="*/ 43066825 h 573"/>
              <a:gd name="T64" fmla="*/ 39339251 w 609"/>
              <a:gd name="T65" fmla="*/ 43066825 h 573"/>
              <a:gd name="T66" fmla="*/ 35715700 w 609"/>
              <a:gd name="T67" fmla="*/ 39434553 h 573"/>
              <a:gd name="T68" fmla="*/ 35715700 w 609"/>
              <a:gd name="T69" fmla="*/ 19198638 h 573"/>
              <a:gd name="T70" fmla="*/ 39339251 w 609"/>
              <a:gd name="T71" fmla="*/ 15566366 h 573"/>
              <a:gd name="T72" fmla="*/ 42962442 w 609"/>
              <a:gd name="T73" fmla="*/ 19198638 h 573"/>
              <a:gd name="T74" fmla="*/ 42962442 w 609"/>
              <a:gd name="T75" fmla="*/ 35672981 h 573"/>
              <a:gd name="T76" fmla="*/ 53961878 w 609"/>
              <a:gd name="T77" fmla="*/ 35672981 h 573"/>
              <a:gd name="T78" fmla="*/ 57585069 w 609"/>
              <a:gd name="T79" fmla="*/ 39434553 h 573"/>
              <a:gd name="T80" fmla="*/ 53961878 w 609"/>
              <a:gd name="T81" fmla="*/ 43066825 h 573"/>
              <a:gd name="T82" fmla="*/ 3623191 w 609"/>
              <a:gd name="T83" fmla="*/ 23738527 h 573"/>
              <a:gd name="T84" fmla="*/ 3623191 w 609"/>
              <a:gd name="T85" fmla="*/ 23738527 h 573"/>
              <a:gd name="T86" fmla="*/ 0 w 609"/>
              <a:gd name="T87" fmla="*/ 14658388 h 573"/>
              <a:gd name="T88" fmla="*/ 14622627 w 609"/>
              <a:gd name="T89" fmla="*/ 0 h 573"/>
              <a:gd name="T90" fmla="*/ 23810467 w 609"/>
              <a:gd name="T91" fmla="*/ 2723934 h 573"/>
              <a:gd name="T92" fmla="*/ 3623191 w 609"/>
              <a:gd name="T93" fmla="*/ 23738527 h 57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09" h="573">
                <a:moveTo>
                  <a:pt x="579" y="176"/>
                </a:moveTo>
                <a:lnTo>
                  <a:pt x="579" y="176"/>
                </a:lnTo>
                <a:cubicBezTo>
                  <a:pt x="551" y="106"/>
                  <a:pt x="495" y="56"/>
                  <a:pt x="424" y="21"/>
                </a:cubicBezTo>
                <a:cubicBezTo>
                  <a:pt x="445" y="7"/>
                  <a:pt x="466" y="0"/>
                  <a:pt x="495" y="0"/>
                </a:cubicBezTo>
                <a:cubicBezTo>
                  <a:pt x="558" y="0"/>
                  <a:pt x="608" y="49"/>
                  <a:pt x="608" y="113"/>
                </a:cubicBezTo>
                <a:cubicBezTo>
                  <a:pt x="608" y="134"/>
                  <a:pt x="594" y="162"/>
                  <a:pt x="579" y="176"/>
                </a:cubicBezTo>
                <a:close/>
                <a:moveTo>
                  <a:pt x="579" y="304"/>
                </a:moveTo>
                <a:lnTo>
                  <a:pt x="579" y="304"/>
                </a:lnTo>
                <a:cubicBezTo>
                  <a:pt x="579" y="374"/>
                  <a:pt x="551" y="438"/>
                  <a:pt x="502" y="487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544" y="530"/>
                  <a:pt x="551" y="537"/>
                  <a:pt x="551" y="544"/>
                </a:cubicBezTo>
                <a:cubicBezTo>
                  <a:pt x="551" y="565"/>
                  <a:pt x="537" y="572"/>
                  <a:pt x="523" y="572"/>
                </a:cubicBezTo>
                <a:cubicBezTo>
                  <a:pt x="516" y="572"/>
                  <a:pt x="509" y="572"/>
                  <a:pt x="502" y="565"/>
                </a:cubicBezTo>
                <a:cubicBezTo>
                  <a:pt x="459" y="523"/>
                  <a:pt x="459" y="523"/>
                  <a:pt x="459" y="523"/>
                </a:cubicBezTo>
                <a:cubicBezTo>
                  <a:pt x="417" y="558"/>
                  <a:pt x="360" y="572"/>
                  <a:pt x="304" y="572"/>
                </a:cubicBezTo>
                <a:cubicBezTo>
                  <a:pt x="247" y="572"/>
                  <a:pt x="191" y="558"/>
                  <a:pt x="148" y="523"/>
                </a:cubicBezTo>
                <a:cubicBezTo>
                  <a:pt x="106" y="565"/>
                  <a:pt x="106" y="565"/>
                  <a:pt x="106" y="565"/>
                </a:cubicBezTo>
                <a:cubicBezTo>
                  <a:pt x="99" y="572"/>
                  <a:pt x="92" y="572"/>
                  <a:pt x="85" y="572"/>
                </a:cubicBezTo>
                <a:cubicBezTo>
                  <a:pt x="71" y="572"/>
                  <a:pt x="56" y="565"/>
                  <a:pt x="56" y="544"/>
                </a:cubicBezTo>
                <a:cubicBezTo>
                  <a:pt x="56" y="537"/>
                  <a:pt x="64" y="530"/>
                  <a:pt x="71" y="530"/>
                </a:cubicBezTo>
                <a:cubicBezTo>
                  <a:pt x="106" y="487"/>
                  <a:pt x="106" y="487"/>
                  <a:pt x="106" y="487"/>
                </a:cubicBezTo>
                <a:cubicBezTo>
                  <a:pt x="56" y="438"/>
                  <a:pt x="28" y="374"/>
                  <a:pt x="28" y="304"/>
                </a:cubicBezTo>
                <a:cubicBezTo>
                  <a:pt x="28" y="148"/>
                  <a:pt x="155" y="28"/>
                  <a:pt x="304" y="28"/>
                </a:cubicBezTo>
                <a:cubicBezTo>
                  <a:pt x="452" y="28"/>
                  <a:pt x="579" y="148"/>
                  <a:pt x="579" y="304"/>
                </a:cubicBezTo>
                <a:close/>
                <a:moveTo>
                  <a:pt x="304" y="85"/>
                </a:moveTo>
                <a:lnTo>
                  <a:pt x="304" y="85"/>
                </a:lnTo>
                <a:cubicBezTo>
                  <a:pt x="184" y="85"/>
                  <a:pt x="85" y="183"/>
                  <a:pt x="85" y="304"/>
                </a:cubicBezTo>
                <a:cubicBezTo>
                  <a:pt x="85" y="424"/>
                  <a:pt x="184" y="516"/>
                  <a:pt x="304" y="516"/>
                </a:cubicBezTo>
                <a:cubicBezTo>
                  <a:pt x="424" y="516"/>
                  <a:pt x="523" y="424"/>
                  <a:pt x="523" y="304"/>
                </a:cubicBezTo>
                <a:cubicBezTo>
                  <a:pt x="523" y="183"/>
                  <a:pt x="424" y="85"/>
                  <a:pt x="304" y="85"/>
                </a:cubicBezTo>
                <a:close/>
                <a:moveTo>
                  <a:pt x="417" y="332"/>
                </a:moveTo>
                <a:lnTo>
                  <a:pt x="417" y="332"/>
                </a:lnTo>
                <a:cubicBezTo>
                  <a:pt x="304" y="332"/>
                  <a:pt x="304" y="332"/>
                  <a:pt x="304" y="332"/>
                </a:cubicBezTo>
                <a:cubicBezTo>
                  <a:pt x="290" y="332"/>
                  <a:pt x="276" y="318"/>
                  <a:pt x="276" y="304"/>
                </a:cubicBezTo>
                <a:cubicBezTo>
                  <a:pt x="276" y="148"/>
                  <a:pt x="276" y="148"/>
                  <a:pt x="276" y="148"/>
                </a:cubicBezTo>
                <a:cubicBezTo>
                  <a:pt x="276" y="134"/>
                  <a:pt x="290" y="120"/>
                  <a:pt x="304" y="120"/>
                </a:cubicBezTo>
                <a:cubicBezTo>
                  <a:pt x="318" y="120"/>
                  <a:pt x="332" y="134"/>
                  <a:pt x="332" y="148"/>
                </a:cubicBezTo>
                <a:cubicBezTo>
                  <a:pt x="332" y="275"/>
                  <a:pt x="332" y="275"/>
                  <a:pt x="332" y="275"/>
                </a:cubicBezTo>
                <a:cubicBezTo>
                  <a:pt x="417" y="275"/>
                  <a:pt x="417" y="275"/>
                  <a:pt x="417" y="275"/>
                </a:cubicBezTo>
                <a:cubicBezTo>
                  <a:pt x="431" y="275"/>
                  <a:pt x="445" y="282"/>
                  <a:pt x="445" y="304"/>
                </a:cubicBezTo>
                <a:cubicBezTo>
                  <a:pt x="445" y="318"/>
                  <a:pt x="431" y="332"/>
                  <a:pt x="417" y="332"/>
                </a:cubicBezTo>
                <a:close/>
                <a:moveTo>
                  <a:pt x="28" y="183"/>
                </a:moveTo>
                <a:lnTo>
                  <a:pt x="28" y="183"/>
                </a:lnTo>
                <a:cubicBezTo>
                  <a:pt x="14" y="162"/>
                  <a:pt x="0" y="141"/>
                  <a:pt x="0" y="113"/>
                </a:cubicBezTo>
                <a:cubicBezTo>
                  <a:pt x="0" y="49"/>
                  <a:pt x="49" y="0"/>
                  <a:pt x="113" y="0"/>
                </a:cubicBezTo>
                <a:cubicBezTo>
                  <a:pt x="141" y="0"/>
                  <a:pt x="162" y="7"/>
                  <a:pt x="184" y="21"/>
                </a:cubicBezTo>
                <a:cubicBezTo>
                  <a:pt x="113" y="56"/>
                  <a:pt x="56" y="113"/>
                  <a:pt x="28" y="1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72" name="Freeform 87"/>
          <p:cNvSpPr>
            <a:spLocks noChangeArrowheads="1"/>
          </p:cNvSpPr>
          <p:nvPr/>
        </p:nvSpPr>
        <p:spPr bwMode="auto">
          <a:xfrm>
            <a:off x="11175207" y="6294965"/>
            <a:ext cx="579817" cy="584200"/>
          </a:xfrm>
          <a:custGeom>
            <a:avLst/>
            <a:gdLst>
              <a:gd name="T0" fmla="*/ 39678193 w 602"/>
              <a:gd name="T1" fmla="*/ 78678142 h 609"/>
              <a:gd name="T2" fmla="*/ 39678193 w 602"/>
              <a:gd name="T3" fmla="*/ 78678142 h 609"/>
              <a:gd name="T4" fmla="*/ 0 w 602"/>
              <a:gd name="T5" fmla="*/ 39339251 h 609"/>
              <a:gd name="T6" fmla="*/ 39678193 w 602"/>
              <a:gd name="T7" fmla="*/ 0 h 609"/>
              <a:gd name="T8" fmla="*/ 78442719 w 602"/>
              <a:gd name="T9" fmla="*/ 39339251 h 609"/>
              <a:gd name="T10" fmla="*/ 39678193 w 602"/>
              <a:gd name="T11" fmla="*/ 78678142 h 609"/>
              <a:gd name="T12" fmla="*/ 39678193 w 602"/>
              <a:gd name="T13" fmla="*/ 7376244 h 609"/>
              <a:gd name="T14" fmla="*/ 39678193 w 602"/>
              <a:gd name="T15" fmla="*/ 7376244 h 609"/>
              <a:gd name="T16" fmla="*/ 7308970 w 602"/>
              <a:gd name="T17" fmla="*/ 39339251 h 609"/>
              <a:gd name="T18" fmla="*/ 39678193 w 602"/>
              <a:gd name="T19" fmla="*/ 71431400 h 609"/>
              <a:gd name="T20" fmla="*/ 71002968 w 602"/>
              <a:gd name="T21" fmla="*/ 39339251 h 609"/>
              <a:gd name="T22" fmla="*/ 39678193 w 602"/>
              <a:gd name="T23" fmla="*/ 7376244 h 609"/>
              <a:gd name="T24" fmla="*/ 55340580 w 602"/>
              <a:gd name="T25" fmla="*/ 43091945 h 609"/>
              <a:gd name="T26" fmla="*/ 55340580 w 602"/>
              <a:gd name="T27" fmla="*/ 43091945 h 609"/>
              <a:gd name="T28" fmla="*/ 47900829 w 602"/>
              <a:gd name="T29" fmla="*/ 43091945 h 609"/>
              <a:gd name="T30" fmla="*/ 43332858 w 602"/>
              <a:gd name="T31" fmla="*/ 43091945 h 609"/>
              <a:gd name="T32" fmla="*/ 39678193 w 602"/>
              <a:gd name="T33" fmla="*/ 43091945 h 609"/>
              <a:gd name="T34" fmla="*/ 39678193 w 602"/>
              <a:gd name="T35" fmla="*/ 43091945 h 609"/>
              <a:gd name="T36" fmla="*/ 36023527 w 602"/>
              <a:gd name="T37" fmla="*/ 39339251 h 609"/>
              <a:gd name="T38" fmla="*/ 36023527 w 602"/>
              <a:gd name="T39" fmla="*/ 17469523 h 609"/>
              <a:gd name="T40" fmla="*/ 39678193 w 602"/>
              <a:gd name="T41" fmla="*/ 13846331 h 609"/>
              <a:gd name="T42" fmla="*/ 43332858 w 602"/>
              <a:gd name="T43" fmla="*/ 17469523 h 609"/>
              <a:gd name="T44" fmla="*/ 43332858 w 602"/>
              <a:gd name="T45" fmla="*/ 35715700 h 609"/>
              <a:gd name="T46" fmla="*/ 47900829 w 602"/>
              <a:gd name="T47" fmla="*/ 35715700 h 609"/>
              <a:gd name="T48" fmla="*/ 55340580 w 602"/>
              <a:gd name="T49" fmla="*/ 35715700 h 609"/>
              <a:gd name="T50" fmla="*/ 58995246 w 602"/>
              <a:gd name="T51" fmla="*/ 39339251 h 609"/>
              <a:gd name="T52" fmla="*/ 55340580 w 602"/>
              <a:gd name="T53" fmla="*/ 43091945 h 60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602" h="609">
                <a:moveTo>
                  <a:pt x="304" y="608"/>
                </a:moveTo>
                <a:lnTo>
                  <a:pt x="304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304" y="0"/>
                </a:cubicBezTo>
                <a:cubicBezTo>
                  <a:pt x="466" y="0"/>
                  <a:pt x="601" y="135"/>
                  <a:pt x="601" y="304"/>
                </a:cubicBezTo>
                <a:cubicBezTo>
                  <a:pt x="601" y="474"/>
                  <a:pt x="466" y="608"/>
                  <a:pt x="304" y="608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69" y="57"/>
                  <a:pt x="56" y="170"/>
                  <a:pt x="56" y="304"/>
                </a:cubicBezTo>
                <a:cubicBezTo>
                  <a:pt x="56" y="439"/>
                  <a:pt x="169" y="552"/>
                  <a:pt x="304" y="552"/>
                </a:cubicBezTo>
                <a:cubicBezTo>
                  <a:pt x="438" y="552"/>
                  <a:pt x="544" y="439"/>
                  <a:pt x="544" y="304"/>
                </a:cubicBezTo>
                <a:cubicBezTo>
                  <a:pt x="544" y="170"/>
                  <a:pt x="438" y="57"/>
                  <a:pt x="304" y="57"/>
                </a:cubicBezTo>
                <a:close/>
                <a:moveTo>
                  <a:pt x="424" y="333"/>
                </a:moveTo>
                <a:lnTo>
                  <a:pt x="424" y="333"/>
                </a:lnTo>
                <a:cubicBezTo>
                  <a:pt x="367" y="333"/>
                  <a:pt x="367" y="333"/>
                  <a:pt x="367" y="333"/>
                </a:cubicBezTo>
                <a:cubicBezTo>
                  <a:pt x="332" y="333"/>
                  <a:pt x="332" y="333"/>
                  <a:pt x="332" y="333"/>
                </a:cubicBezTo>
                <a:cubicBezTo>
                  <a:pt x="304" y="333"/>
                  <a:pt x="304" y="333"/>
                  <a:pt x="304" y="333"/>
                </a:cubicBezTo>
                <a:cubicBezTo>
                  <a:pt x="283" y="333"/>
                  <a:pt x="276" y="319"/>
                  <a:pt x="276" y="304"/>
                </a:cubicBezTo>
                <a:cubicBezTo>
                  <a:pt x="276" y="135"/>
                  <a:pt x="276" y="135"/>
                  <a:pt x="276" y="135"/>
                </a:cubicBezTo>
                <a:cubicBezTo>
                  <a:pt x="276" y="121"/>
                  <a:pt x="283" y="107"/>
                  <a:pt x="304" y="107"/>
                </a:cubicBezTo>
                <a:cubicBezTo>
                  <a:pt x="318" y="107"/>
                  <a:pt x="332" y="121"/>
                  <a:pt x="332" y="135"/>
                </a:cubicBezTo>
                <a:cubicBezTo>
                  <a:pt x="332" y="276"/>
                  <a:pt x="332" y="276"/>
                  <a:pt x="332" y="276"/>
                </a:cubicBezTo>
                <a:cubicBezTo>
                  <a:pt x="367" y="276"/>
                  <a:pt x="367" y="276"/>
                  <a:pt x="367" y="276"/>
                </a:cubicBezTo>
                <a:cubicBezTo>
                  <a:pt x="424" y="276"/>
                  <a:pt x="424" y="276"/>
                  <a:pt x="424" y="276"/>
                </a:cubicBezTo>
                <a:cubicBezTo>
                  <a:pt x="438" y="276"/>
                  <a:pt x="452" y="290"/>
                  <a:pt x="452" y="304"/>
                </a:cubicBezTo>
                <a:cubicBezTo>
                  <a:pt x="452" y="319"/>
                  <a:pt x="438" y="333"/>
                  <a:pt x="424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73" name="Freeform 88"/>
          <p:cNvSpPr>
            <a:spLocks noChangeArrowheads="1"/>
          </p:cNvSpPr>
          <p:nvPr/>
        </p:nvSpPr>
        <p:spPr bwMode="auto">
          <a:xfrm>
            <a:off x="10163705" y="6294965"/>
            <a:ext cx="575583" cy="584200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74" name="Freeform 89"/>
          <p:cNvSpPr>
            <a:spLocks noChangeArrowheads="1"/>
          </p:cNvSpPr>
          <p:nvPr/>
        </p:nvSpPr>
        <p:spPr bwMode="auto">
          <a:xfrm>
            <a:off x="9147970" y="6460064"/>
            <a:ext cx="584048" cy="406400"/>
          </a:xfrm>
          <a:custGeom>
            <a:avLst/>
            <a:gdLst>
              <a:gd name="T0" fmla="*/ 78807547 w 608"/>
              <a:gd name="T1" fmla="*/ 52720001 h 425"/>
              <a:gd name="T2" fmla="*/ 78807547 w 608"/>
              <a:gd name="T3" fmla="*/ 52720001 h 425"/>
              <a:gd name="T4" fmla="*/ 78807547 w 608"/>
              <a:gd name="T5" fmla="*/ 52720001 h 425"/>
              <a:gd name="T6" fmla="*/ 76081000 w 608"/>
              <a:gd name="T7" fmla="*/ 54520114 h 425"/>
              <a:gd name="T8" fmla="*/ 57774906 w 608"/>
              <a:gd name="T9" fmla="*/ 54520114 h 425"/>
              <a:gd name="T10" fmla="*/ 60501092 w 608"/>
              <a:gd name="T11" fmla="*/ 51819944 h 425"/>
              <a:gd name="T12" fmla="*/ 60501092 w 608"/>
              <a:gd name="T13" fmla="*/ 51819944 h 425"/>
              <a:gd name="T14" fmla="*/ 60501092 w 608"/>
              <a:gd name="T15" fmla="*/ 51819944 h 425"/>
              <a:gd name="T16" fmla="*/ 52321812 w 608"/>
              <a:gd name="T17" fmla="*/ 37289949 h 425"/>
              <a:gd name="T18" fmla="*/ 46739003 w 608"/>
              <a:gd name="T19" fmla="*/ 35489478 h 425"/>
              <a:gd name="T20" fmla="*/ 46739003 w 608"/>
              <a:gd name="T21" fmla="*/ 30989195 h 425"/>
              <a:gd name="T22" fmla="*/ 44012816 w 608"/>
              <a:gd name="T23" fmla="*/ 24559708 h 425"/>
              <a:gd name="T24" fmla="*/ 43103727 w 608"/>
              <a:gd name="T25" fmla="*/ 21859539 h 425"/>
              <a:gd name="T26" fmla="*/ 43103727 w 608"/>
              <a:gd name="T27" fmla="*/ 18130580 h 425"/>
              <a:gd name="T28" fmla="*/ 43103727 w 608"/>
              <a:gd name="T29" fmla="*/ 12729882 h 425"/>
              <a:gd name="T30" fmla="*/ 52321812 w 608"/>
              <a:gd name="T31" fmla="*/ 5529072 h 425"/>
              <a:gd name="T32" fmla="*/ 62318910 w 608"/>
              <a:gd name="T33" fmla="*/ 12729882 h 425"/>
              <a:gd name="T34" fmla="*/ 61410182 w 608"/>
              <a:gd name="T35" fmla="*/ 18130580 h 425"/>
              <a:gd name="T36" fmla="*/ 62318910 w 608"/>
              <a:gd name="T37" fmla="*/ 21859539 h 425"/>
              <a:gd name="T38" fmla="*/ 60501092 w 608"/>
              <a:gd name="T39" fmla="*/ 24559708 h 425"/>
              <a:gd name="T40" fmla="*/ 57774906 w 608"/>
              <a:gd name="T41" fmla="*/ 30989195 h 425"/>
              <a:gd name="T42" fmla="*/ 57774906 w 608"/>
              <a:gd name="T43" fmla="*/ 35489478 h 425"/>
              <a:gd name="T44" fmla="*/ 64136368 w 608"/>
              <a:gd name="T45" fmla="*/ 38190006 h 425"/>
              <a:gd name="T46" fmla="*/ 71536996 w 608"/>
              <a:gd name="T47" fmla="*/ 40890175 h 425"/>
              <a:gd name="T48" fmla="*/ 78807547 w 608"/>
              <a:gd name="T49" fmla="*/ 52720001 h 425"/>
              <a:gd name="T50" fmla="*/ 42194998 w 608"/>
              <a:gd name="T51" fmla="*/ 36389534 h 425"/>
              <a:gd name="T52" fmla="*/ 42194998 w 608"/>
              <a:gd name="T53" fmla="*/ 36389534 h 425"/>
              <a:gd name="T54" fmla="*/ 50374278 w 608"/>
              <a:gd name="T55" fmla="*/ 39090062 h 425"/>
              <a:gd name="T56" fmla="*/ 57774906 w 608"/>
              <a:gd name="T57" fmla="*/ 51819944 h 425"/>
              <a:gd name="T58" fmla="*/ 57774906 w 608"/>
              <a:gd name="T59" fmla="*/ 51819944 h 425"/>
              <a:gd name="T60" fmla="*/ 57774906 w 608"/>
              <a:gd name="T61" fmla="*/ 51819944 h 425"/>
              <a:gd name="T62" fmla="*/ 55048359 w 608"/>
              <a:gd name="T63" fmla="*/ 54520114 h 425"/>
              <a:gd name="T64" fmla="*/ 2726547 w 608"/>
              <a:gd name="T65" fmla="*/ 54520114 h 425"/>
              <a:gd name="T66" fmla="*/ 0 w 608"/>
              <a:gd name="T67" fmla="*/ 51819944 h 425"/>
              <a:gd name="T68" fmla="*/ 0 w 608"/>
              <a:gd name="T69" fmla="*/ 51819944 h 425"/>
              <a:gd name="T70" fmla="*/ 0 w 608"/>
              <a:gd name="T71" fmla="*/ 51819944 h 425"/>
              <a:gd name="T72" fmla="*/ 7270552 w 608"/>
              <a:gd name="T73" fmla="*/ 39090062 h 425"/>
              <a:gd name="T74" fmla="*/ 15579547 w 608"/>
              <a:gd name="T75" fmla="*/ 36389534 h 425"/>
              <a:gd name="T76" fmla="*/ 22850099 w 608"/>
              <a:gd name="T77" fmla="*/ 33689365 h 425"/>
              <a:gd name="T78" fmla="*/ 22850099 w 608"/>
              <a:gd name="T79" fmla="*/ 28160293 h 425"/>
              <a:gd name="T80" fmla="*/ 20123912 w 608"/>
              <a:gd name="T81" fmla="*/ 21859539 h 425"/>
              <a:gd name="T82" fmla="*/ 18306094 w 608"/>
              <a:gd name="T83" fmla="*/ 19159369 h 425"/>
              <a:gd name="T84" fmla="*/ 19214823 w 608"/>
              <a:gd name="T85" fmla="*/ 14529995 h 425"/>
              <a:gd name="T86" fmla="*/ 18306094 w 608"/>
              <a:gd name="T87" fmla="*/ 9129656 h 425"/>
              <a:gd name="T88" fmla="*/ 28432908 w 608"/>
              <a:gd name="T89" fmla="*/ 0 h 425"/>
              <a:gd name="T90" fmla="*/ 39468811 w 608"/>
              <a:gd name="T91" fmla="*/ 9129656 h 425"/>
              <a:gd name="T92" fmla="*/ 38559722 w 608"/>
              <a:gd name="T93" fmla="*/ 14529995 h 425"/>
              <a:gd name="T94" fmla="*/ 39468811 w 608"/>
              <a:gd name="T95" fmla="*/ 19159369 h 425"/>
              <a:gd name="T96" fmla="*/ 37650993 w 608"/>
              <a:gd name="T97" fmla="*/ 21859539 h 425"/>
              <a:gd name="T98" fmla="*/ 34794731 w 608"/>
              <a:gd name="T99" fmla="*/ 28160293 h 425"/>
              <a:gd name="T100" fmla="*/ 34794731 w 608"/>
              <a:gd name="T101" fmla="*/ 33689365 h 425"/>
              <a:gd name="T102" fmla="*/ 42194998 w 608"/>
              <a:gd name="T103" fmla="*/ 36389534 h 42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08" h="425">
                <a:moveTo>
                  <a:pt x="607" y="410"/>
                </a:moveTo>
                <a:lnTo>
                  <a:pt x="607" y="410"/>
                </a:lnTo>
                <a:cubicBezTo>
                  <a:pt x="607" y="417"/>
                  <a:pt x="593" y="424"/>
                  <a:pt x="586" y="424"/>
                </a:cubicBezTo>
                <a:cubicBezTo>
                  <a:pt x="445" y="424"/>
                  <a:pt x="445" y="424"/>
                  <a:pt x="445" y="424"/>
                </a:cubicBezTo>
                <a:cubicBezTo>
                  <a:pt x="459" y="424"/>
                  <a:pt x="466" y="417"/>
                  <a:pt x="466" y="403"/>
                </a:cubicBezTo>
                <a:cubicBezTo>
                  <a:pt x="466" y="403"/>
                  <a:pt x="466" y="318"/>
                  <a:pt x="403" y="290"/>
                </a:cubicBezTo>
                <a:cubicBezTo>
                  <a:pt x="374" y="276"/>
                  <a:pt x="374" y="276"/>
                  <a:pt x="360" y="276"/>
                </a:cubicBezTo>
                <a:cubicBezTo>
                  <a:pt x="360" y="241"/>
                  <a:pt x="360" y="241"/>
                  <a:pt x="360" y="241"/>
                </a:cubicBezTo>
                <a:cubicBezTo>
                  <a:pt x="360" y="241"/>
                  <a:pt x="346" y="226"/>
                  <a:pt x="339" y="191"/>
                </a:cubicBezTo>
                <a:cubicBezTo>
                  <a:pt x="332" y="191"/>
                  <a:pt x="332" y="184"/>
                  <a:pt x="332" y="170"/>
                </a:cubicBezTo>
                <a:cubicBezTo>
                  <a:pt x="332" y="163"/>
                  <a:pt x="325" y="141"/>
                  <a:pt x="332" y="141"/>
                </a:cubicBezTo>
                <a:cubicBezTo>
                  <a:pt x="332" y="127"/>
                  <a:pt x="332" y="106"/>
                  <a:pt x="332" y="99"/>
                </a:cubicBezTo>
                <a:cubicBezTo>
                  <a:pt x="332" y="71"/>
                  <a:pt x="360" y="43"/>
                  <a:pt x="403" y="43"/>
                </a:cubicBezTo>
                <a:cubicBezTo>
                  <a:pt x="452" y="43"/>
                  <a:pt x="473" y="71"/>
                  <a:pt x="480" y="99"/>
                </a:cubicBezTo>
                <a:cubicBezTo>
                  <a:pt x="480" y="106"/>
                  <a:pt x="473" y="127"/>
                  <a:pt x="473" y="141"/>
                </a:cubicBezTo>
                <a:cubicBezTo>
                  <a:pt x="487" y="141"/>
                  <a:pt x="480" y="163"/>
                  <a:pt x="480" y="170"/>
                </a:cubicBezTo>
                <a:cubicBezTo>
                  <a:pt x="480" y="184"/>
                  <a:pt x="473" y="191"/>
                  <a:pt x="466" y="191"/>
                </a:cubicBezTo>
                <a:cubicBezTo>
                  <a:pt x="459" y="226"/>
                  <a:pt x="445" y="241"/>
                  <a:pt x="445" y="241"/>
                </a:cubicBezTo>
                <a:cubicBezTo>
                  <a:pt x="445" y="276"/>
                  <a:pt x="445" y="276"/>
                  <a:pt x="445" y="276"/>
                </a:cubicBezTo>
                <a:cubicBezTo>
                  <a:pt x="445" y="276"/>
                  <a:pt x="459" y="276"/>
                  <a:pt x="494" y="297"/>
                </a:cubicBezTo>
                <a:cubicBezTo>
                  <a:pt x="537" y="311"/>
                  <a:pt x="523" y="297"/>
                  <a:pt x="551" y="318"/>
                </a:cubicBezTo>
                <a:cubicBezTo>
                  <a:pt x="607" y="339"/>
                  <a:pt x="607" y="410"/>
                  <a:pt x="607" y="410"/>
                </a:cubicBezTo>
                <a:close/>
                <a:moveTo>
                  <a:pt x="325" y="283"/>
                </a:moveTo>
                <a:lnTo>
                  <a:pt x="325" y="283"/>
                </a:lnTo>
                <a:cubicBezTo>
                  <a:pt x="367" y="297"/>
                  <a:pt x="353" y="290"/>
                  <a:pt x="388" y="304"/>
                </a:cubicBezTo>
                <a:cubicBezTo>
                  <a:pt x="445" y="332"/>
                  <a:pt x="445" y="403"/>
                  <a:pt x="445" y="403"/>
                </a:cubicBezTo>
                <a:cubicBezTo>
                  <a:pt x="445" y="417"/>
                  <a:pt x="431" y="424"/>
                  <a:pt x="424" y="424"/>
                </a:cubicBezTo>
                <a:cubicBezTo>
                  <a:pt x="21" y="424"/>
                  <a:pt x="21" y="424"/>
                  <a:pt x="21" y="424"/>
                </a:cubicBezTo>
                <a:cubicBezTo>
                  <a:pt x="14" y="424"/>
                  <a:pt x="0" y="417"/>
                  <a:pt x="0" y="403"/>
                </a:cubicBezTo>
                <a:cubicBezTo>
                  <a:pt x="0" y="403"/>
                  <a:pt x="0" y="332"/>
                  <a:pt x="56" y="304"/>
                </a:cubicBezTo>
                <a:cubicBezTo>
                  <a:pt x="92" y="290"/>
                  <a:pt x="77" y="304"/>
                  <a:pt x="120" y="283"/>
                </a:cubicBezTo>
                <a:cubicBezTo>
                  <a:pt x="162" y="269"/>
                  <a:pt x="176" y="262"/>
                  <a:pt x="176" y="262"/>
                </a:cubicBezTo>
                <a:cubicBezTo>
                  <a:pt x="176" y="219"/>
                  <a:pt x="176" y="219"/>
                  <a:pt x="176" y="219"/>
                </a:cubicBezTo>
                <a:cubicBezTo>
                  <a:pt x="176" y="219"/>
                  <a:pt x="155" y="205"/>
                  <a:pt x="155" y="170"/>
                </a:cubicBezTo>
                <a:cubicBezTo>
                  <a:pt x="141" y="170"/>
                  <a:pt x="141" y="156"/>
                  <a:pt x="141" y="149"/>
                </a:cubicBezTo>
                <a:cubicBezTo>
                  <a:pt x="141" y="141"/>
                  <a:pt x="134" y="113"/>
                  <a:pt x="148" y="113"/>
                </a:cubicBezTo>
                <a:cubicBezTo>
                  <a:pt x="141" y="92"/>
                  <a:pt x="141" y="78"/>
                  <a:pt x="141" y="71"/>
                </a:cubicBezTo>
                <a:cubicBezTo>
                  <a:pt x="148" y="35"/>
                  <a:pt x="176" y="7"/>
                  <a:pt x="219" y="0"/>
                </a:cubicBezTo>
                <a:cubicBezTo>
                  <a:pt x="275" y="7"/>
                  <a:pt x="297" y="35"/>
                  <a:pt x="304" y="71"/>
                </a:cubicBezTo>
                <a:cubicBezTo>
                  <a:pt x="304" y="78"/>
                  <a:pt x="304" y="92"/>
                  <a:pt x="297" y="113"/>
                </a:cubicBezTo>
                <a:cubicBezTo>
                  <a:pt x="311" y="113"/>
                  <a:pt x="304" y="141"/>
                  <a:pt x="304" y="149"/>
                </a:cubicBezTo>
                <a:cubicBezTo>
                  <a:pt x="304" y="156"/>
                  <a:pt x="304" y="170"/>
                  <a:pt x="290" y="170"/>
                </a:cubicBezTo>
                <a:cubicBezTo>
                  <a:pt x="282" y="205"/>
                  <a:pt x="268" y="219"/>
                  <a:pt x="268" y="219"/>
                </a:cubicBezTo>
                <a:cubicBezTo>
                  <a:pt x="268" y="262"/>
                  <a:pt x="268" y="262"/>
                  <a:pt x="268" y="262"/>
                </a:cubicBezTo>
                <a:cubicBezTo>
                  <a:pt x="268" y="262"/>
                  <a:pt x="282" y="262"/>
                  <a:pt x="325" y="2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75" name="Freeform 90"/>
          <p:cNvSpPr>
            <a:spLocks noChangeArrowheads="1"/>
          </p:cNvSpPr>
          <p:nvPr/>
        </p:nvSpPr>
        <p:spPr bwMode="auto">
          <a:xfrm>
            <a:off x="8136466" y="6307664"/>
            <a:ext cx="575583" cy="558800"/>
          </a:xfrm>
          <a:custGeom>
            <a:avLst/>
            <a:gdLst>
              <a:gd name="T0" fmla="*/ 76526312 w 601"/>
              <a:gd name="T1" fmla="*/ 66441079 h 580"/>
              <a:gd name="T2" fmla="*/ 76526312 w 601"/>
              <a:gd name="T3" fmla="*/ 66441079 h 580"/>
              <a:gd name="T4" fmla="*/ 76526312 w 601"/>
              <a:gd name="T5" fmla="*/ 66441079 h 580"/>
              <a:gd name="T6" fmla="*/ 68396114 w 601"/>
              <a:gd name="T7" fmla="*/ 74664833 h 580"/>
              <a:gd name="T8" fmla="*/ 68396114 w 601"/>
              <a:gd name="T9" fmla="*/ 74664833 h 580"/>
              <a:gd name="T10" fmla="*/ 65557083 w 601"/>
              <a:gd name="T11" fmla="*/ 75578543 h 580"/>
              <a:gd name="T12" fmla="*/ 61943901 w 601"/>
              <a:gd name="T13" fmla="*/ 71923702 h 580"/>
              <a:gd name="T14" fmla="*/ 62847017 w 601"/>
              <a:gd name="T15" fmla="*/ 70095920 h 580"/>
              <a:gd name="T16" fmla="*/ 62847017 w 601"/>
              <a:gd name="T17" fmla="*/ 70095920 h 580"/>
              <a:gd name="T18" fmla="*/ 65557083 w 601"/>
              <a:gd name="T19" fmla="*/ 67354789 h 580"/>
              <a:gd name="T20" fmla="*/ 48264607 w 601"/>
              <a:gd name="T21" fmla="*/ 67354789 h 580"/>
              <a:gd name="T22" fmla="*/ 44651066 w 601"/>
              <a:gd name="T23" fmla="*/ 63569522 h 580"/>
              <a:gd name="T24" fmla="*/ 48264607 w 601"/>
              <a:gd name="T25" fmla="*/ 59914681 h 580"/>
              <a:gd name="T26" fmla="*/ 65557083 w 601"/>
              <a:gd name="T27" fmla="*/ 59914681 h 580"/>
              <a:gd name="T28" fmla="*/ 62847017 w 601"/>
              <a:gd name="T29" fmla="*/ 57173188 h 580"/>
              <a:gd name="T30" fmla="*/ 62847017 w 601"/>
              <a:gd name="T31" fmla="*/ 57173188 h 580"/>
              <a:gd name="T32" fmla="*/ 61943901 w 601"/>
              <a:gd name="T33" fmla="*/ 55345768 h 580"/>
              <a:gd name="T34" fmla="*/ 65557083 w 601"/>
              <a:gd name="T35" fmla="*/ 51690927 h 580"/>
              <a:gd name="T36" fmla="*/ 68396114 w 601"/>
              <a:gd name="T37" fmla="*/ 52604637 h 580"/>
              <a:gd name="T38" fmla="*/ 68396114 w 601"/>
              <a:gd name="T39" fmla="*/ 52604637 h 580"/>
              <a:gd name="T40" fmla="*/ 76526312 w 601"/>
              <a:gd name="T41" fmla="*/ 60828391 h 580"/>
              <a:gd name="T42" fmla="*/ 76526312 w 601"/>
              <a:gd name="T43" fmla="*/ 60828391 h 580"/>
              <a:gd name="T44" fmla="*/ 77429787 w 601"/>
              <a:gd name="T45" fmla="*/ 63569522 h 580"/>
              <a:gd name="T46" fmla="*/ 76526312 w 601"/>
              <a:gd name="T47" fmla="*/ 66441079 h 580"/>
              <a:gd name="T48" fmla="*/ 58330360 w 601"/>
              <a:gd name="T49" fmla="*/ 56259478 h 580"/>
              <a:gd name="T50" fmla="*/ 58330360 w 601"/>
              <a:gd name="T51" fmla="*/ 56259478 h 580"/>
              <a:gd name="T52" fmla="*/ 48264607 w 601"/>
              <a:gd name="T53" fmla="*/ 56259478 h 580"/>
              <a:gd name="T54" fmla="*/ 41037884 w 601"/>
              <a:gd name="T55" fmla="*/ 63569522 h 580"/>
              <a:gd name="T56" fmla="*/ 48264607 w 601"/>
              <a:gd name="T57" fmla="*/ 71009630 h 580"/>
              <a:gd name="T58" fmla="*/ 58330360 w 601"/>
              <a:gd name="T59" fmla="*/ 71009630 h 580"/>
              <a:gd name="T60" fmla="*/ 58330360 w 601"/>
              <a:gd name="T61" fmla="*/ 71923702 h 580"/>
              <a:gd name="T62" fmla="*/ 59233835 w 601"/>
              <a:gd name="T63" fmla="*/ 75578543 h 580"/>
              <a:gd name="T64" fmla="*/ 3613541 w 601"/>
              <a:gd name="T65" fmla="*/ 75578543 h 580"/>
              <a:gd name="T66" fmla="*/ 0 w 601"/>
              <a:gd name="T67" fmla="*/ 71923702 h 580"/>
              <a:gd name="T68" fmla="*/ 0 w 601"/>
              <a:gd name="T69" fmla="*/ 71923702 h 580"/>
              <a:gd name="T70" fmla="*/ 0 w 601"/>
              <a:gd name="T71" fmla="*/ 71923702 h 580"/>
              <a:gd name="T72" fmla="*/ 9936789 w 601"/>
              <a:gd name="T73" fmla="*/ 53518347 h 580"/>
              <a:gd name="T74" fmla="*/ 20906017 w 601"/>
              <a:gd name="T75" fmla="*/ 49733080 h 580"/>
              <a:gd name="T76" fmla="*/ 30068655 w 601"/>
              <a:gd name="T77" fmla="*/ 46077877 h 580"/>
              <a:gd name="T78" fmla="*/ 30068655 w 601"/>
              <a:gd name="T79" fmla="*/ 38637768 h 580"/>
              <a:gd name="T80" fmla="*/ 26326149 w 601"/>
              <a:gd name="T81" fmla="*/ 29500304 h 580"/>
              <a:gd name="T82" fmla="*/ 24519558 w 601"/>
              <a:gd name="T83" fmla="*/ 25845463 h 580"/>
              <a:gd name="T84" fmla="*/ 25422674 w 601"/>
              <a:gd name="T85" fmla="*/ 19318704 h 580"/>
              <a:gd name="T86" fmla="*/ 24519558 w 601"/>
              <a:gd name="T87" fmla="*/ 12009021 h 580"/>
              <a:gd name="T88" fmla="*/ 39230934 w 601"/>
              <a:gd name="T89" fmla="*/ 0 h 580"/>
              <a:gd name="T90" fmla="*/ 52910229 w 601"/>
              <a:gd name="T91" fmla="*/ 12009021 h 580"/>
              <a:gd name="T92" fmla="*/ 51877788 w 601"/>
              <a:gd name="T93" fmla="*/ 19318704 h 580"/>
              <a:gd name="T94" fmla="*/ 53813704 w 601"/>
              <a:gd name="T95" fmla="*/ 25845463 h 580"/>
              <a:gd name="T96" fmla="*/ 50974673 w 601"/>
              <a:gd name="T97" fmla="*/ 29500304 h 580"/>
              <a:gd name="T98" fmla="*/ 47361132 w 601"/>
              <a:gd name="T99" fmla="*/ 38637768 h 580"/>
              <a:gd name="T100" fmla="*/ 47361132 w 601"/>
              <a:gd name="T101" fmla="*/ 46077877 h 580"/>
              <a:gd name="T102" fmla="*/ 56523770 w 601"/>
              <a:gd name="T103" fmla="*/ 49733080 h 580"/>
              <a:gd name="T104" fmla="*/ 59233835 w 601"/>
              <a:gd name="T105" fmla="*/ 50646790 h 580"/>
              <a:gd name="T106" fmla="*/ 58330360 w 601"/>
              <a:gd name="T107" fmla="*/ 55345768 h 580"/>
              <a:gd name="T108" fmla="*/ 58330360 w 601"/>
              <a:gd name="T109" fmla="*/ 56259478 h 580"/>
              <a:gd name="T110" fmla="*/ 77429787 w 601"/>
              <a:gd name="T111" fmla="*/ 71923702 h 580"/>
              <a:gd name="T112" fmla="*/ 77429787 w 601"/>
              <a:gd name="T113" fmla="*/ 71923702 h 580"/>
              <a:gd name="T114" fmla="*/ 77429787 w 601"/>
              <a:gd name="T115" fmla="*/ 71923702 h 580"/>
              <a:gd name="T116" fmla="*/ 77429787 w 601"/>
              <a:gd name="T117" fmla="*/ 71923702 h 580"/>
              <a:gd name="T118" fmla="*/ 73816246 w 601"/>
              <a:gd name="T119" fmla="*/ 75578543 h 580"/>
              <a:gd name="T120" fmla="*/ 72009655 w 601"/>
              <a:gd name="T121" fmla="*/ 75578543 h 580"/>
              <a:gd name="T122" fmla="*/ 77429787 w 601"/>
              <a:gd name="T123" fmla="*/ 70095920 h 580"/>
              <a:gd name="T124" fmla="*/ 77429787 w 601"/>
              <a:gd name="T125" fmla="*/ 71923702 h 58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01" h="580">
                <a:moveTo>
                  <a:pt x="593" y="509"/>
                </a:moveTo>
                <a:lnTo>
                  <a:pt x="593" y="509"/>
                </a:lnTo>
                <a:cubicBezTo>
                  <a:pt x="530" y="572"/>
                  <a:pt x="530" y="572"/>
                  <a:pt x="530" y="572"/>
                </a:cubicBezTo>
                <a:cubicBezTo>
                  <a:pt x="523" y="579"/>
                  <a:pt x="515" y="579"/>
                  <a:pt x="508" y="579"/>
                </a:cubicBezTo>
                <a:cubicBezTo>
                  <a:pt x="494" y="579"/>
                  <a:pt x="480" y="572"/>
                  <a:pt x="480" y="551"/>
                </a:cubicBezTo>
                <a:cubicBezTo>
                  <a:pt x="480" y="544"/>
                  <a:pt x="480" y="537"/>
                  <a:pt x="487" y="537"/>
                </a:cubicBezTo>
                <a:cubicBezTo>
                  <a:pt x="508" y="516"/>
                  <a:pt x="508" y="516"/>
                  <a:pt x="508" y="516"/>
                </a:cubicBezTo>
                <a:cubicBezTo>
                  <a:pt x="374" y="516"/>
                  <a:pt x="374" y="516"/>
                  <a:pt x="374" y="516"/>
                </a:cubicBezTo>
                <a:cubicBezTo>
                  <a:pt x="360" y="516"/>
                  <a:pt x="346" y="502"/>
                  <a:pt x="346" y="487"/>
                </a:cubicBezTo>
                <a:cubicBezTo>
                  <a:pt x="346" y="473"/>
                  <a:pt x="360" y="459"/>
                  <a:pt x="374" y="459"/>
                </a:cubicBezTo>
                <a:cubicBezTo>
                  <a:pt x="508" y="459"/>
                  <a:pt x="508" y="459"/>
                  <a:pt x="508" y="459"/>
                </a:cubicBezTo>
                <a:cubicBezTo>
                  <a:pt x="487" y="438"/>
                  <a:pt x="487" y="438"/>
                  <a:pt x="487" y="438"/>
                </a:cubicBezTo>
                <a:cubicBezTo>
                  <a:pt x="480" y="438"/>
                  <a:pt x="480" y="431"/>
                  <a:pt x="480" y="424"/>
                </a:cubicBezTo>
                <a:cubicBezTo>
                  <a:pt x="480" y="403"/>
                  <a:pt x="494" y="396"/>
                  <a:pt x="508" y="396"/>
                </a:cubicBezTo>
                <a:cubicBezTo>
                  <a:pt x="515" y="396"/>
                  <a:pt x="523" y="396"/>
                  <a:pt x="530" y="403"/>
                </a:cubicBezTo>
                <a:cubicBezTo>
                  <a:pt x="593" y="466"/>
                  <a:pt x="593" y="466"/>
                  <a:pt x="593" y="466"/>
                </a:cubicBezTo>
                <a:cubicBezTo>
                  <a:pt x="600" y="473"/>
                  <a:pt x="600" y="480"/>
                  <a:pt x="600" y="487"/>
                </a:cubicBezTo>
                <a:cubicBezTo>
                  <a:pt x="600" y="494"/>
                  <a:pt x="600" y="502"/>
                  <a:pt x="593" y="509"/>
                </a:cubicBezTo>
                <a:close/>
                <a:moveTo>
                  <a:pt x="452" y="431"/>
                </a:moveTo>
                <a:lnTo>
                  <a:pt x="452" y="431"/>
                </a:lnTo>
                <a:cubicBezTo>
                  <a:pt x="374" y="431"/>
                  <a:pt x="374" y="431"/>
                  <a:pt x="374" y="431"/>
                </a:cubicBezTo>
                <a:cubicBezTo>
                  <a:pt x="346" y="431"/>
                  <a:pt x="318" y="459"/>
                  <a:pt x="318" y="487"/>
                </a:cubicBezTo>
                <a:cubicBezTo>
                  <a:pt x="318" y="516"/>
                  <a:pt x="346" y="544"/>
                  <a:pt x="374" y="544"/>
                </a:cubicBezTo>
                <a:cubicBezTo>
                  <a:pt x="452" y="544"/>
                  <a:pt x="452" y="544"/>
                  <a:pt x="452" y="544"/>
                </a:cubicBezTo>
                <a:lnTo>
                  <a:pt x="452" y="551"/>
                </a:lnTo>
                <a:cubicBezTo>
                  <a:pt x="452" y="565"/>
                  <a:pt x="452" y="572"/>
                  <a:pt x="459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7" y="410"/>
                </a:cubicBezTo>
                <a:cubicBezTo>
                  <a:pt x="120" y="388"/>
                  <a:pt x="106" y="410"/>
                  <a:pt x="162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4" y="226"/>
                </a:cubicBezTo>
                <a:cubicBezTo>
                  <a:pt x="190" y="233"/>
                  <a:pt x="190" y="212"/>
                  <a:pt x="190" y="198"/>
                </a:cubicBezTo>
                <a:cubicBezTo>
                  <a:pt x="190" y="183"/>
                  <a:pt x="183" y="148"/>
                  <a:pt x="197" y="148"/>
                </a:cubicBezTo>
                <a:cubicBezTo>
                  <a:pt x="190" y="127"/>
                  <a:pt x="190" y="99"/>
                  <a:pt x="190" y="92"/>
                </a:cubicBezTo>
                <a:cubicBezTo>
                  <a:pt x="197" y="49"/>
                  <a:pt x="240" y="0"/>
                  <a:pt x="304" y="0"/>
                </a:cubicBezTo>
                <a:cubicBezTo>
                  <a:pt x="374" y="0"/>
                  <a:pt x="410" y="49"/>
                  <a:pt x="410" y="92"/>
                </a:cubicBezTo>
                <a:cubicBezTo>
                  <a:pt x="410" y="99"/>
                  <a:pt x="410" y="127"/>
                  <a:pt x="402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5" y="226"/>
                </a:cubicBezTo>
                <a:cubicBezTo>
                  <a:pt x="388" y="275"/>
                  <a:pt x="367" y="296"/>
                  <a:pt x="367" y="296"/>
                </a:cubicBezTo>
                <a:cubicBezTo>
                  <a:pt x="367" y="353"/>
                  <a:pt x="367" y="353"/>
                  <a:pt x="367" y="353"/>
                </a:cubicBezTo>
                <a:cubicBezTo>
                  <a:pt x="367" y="353"/>
                  <a:pt x="381" y="360"/>
                  <a:pt x="438" y="381"/>
                </a:cubicBezTo>
                <a:cubicBezTo>
                  <a:pt x="445" y="388"/>
                  <a:pt x="452" y="388"/>
                  <a:pt x="459" y="388"/>
                </a:cubicBezTo>
                <a:cubicBezTo>
                  <a:pt x="452" y="403"/>
                  <a:pt x="452" y="410"/>
                  <a:pt x="452" y="424"/>
                </a:cubicBezTo>
                <a:lnTo>
                  <a:pt x="452" y="431"/>
                </a:lnTo>
                <a:close/>
                <a:moveTo>
                  <a:pt x="600" y="551"/>
                </a:moveTo>
                <a:lnTo>
                  <a:pt x="600" y="551"/>
                </a:lnTo>
                <a:cubicBezTo>
                  <a:pt x="600" y="572"/>
                  <a:pt x="593" y="579"/>
                  <a:pt x="572" y="579"/>
                </a:cubicBezTo>
                <a:cubicBezTo>
                  <a:pt x="558" y="579"/>
                  <a:pt x="558" y="579"/>
                  <a:pt x="558" y="579"/>
                </a:cubicBezTo>
                <a:cubicBezTo>
                  <a:pt x="600" y="537"/>
                  <a:pt x="600" y="537"/>
                  <a:pt x="600" y="537"/>
                </a:cubicBezTo>
                <a:cubicBezTo>
                  <a:pt x="600" y="551"/>
                  <a:pt x="600" y="551"/>
                  <a:pt x="600" y="5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76" name="Freeform 91"/>
          <p:cNvSpPr>
            <a:spLocks noChangeArrowheads="1"/>
          </p:cNvSpPr>
          <p:nvPr/>
        </p:nvSpPr>
        <p:spPr bwMode="auto">
          <a:xfrm>
            <a:off x="7124964" y="6307664"/>
            <a:ext cx="575583" cy="558800"/>
          </a:xfrm>
          <a:custGeom>
            <a:avLst/>
            <a:gdLst>
              <a:gd name="T0" fmla="*/ 73816246 w 601"/>
              <a:gd name="T1" fmla="*/ 67354789 h 580"/>
              <a:gd name="T2" fmla="*/ 59233835 w 601"/>
              <a:gd name="T3" fmla="*/ 70095920 h 580"/>
              <a:gd name="T4" fmla="*/ 60136951 w 601"/>
              <a:gd name="T5" fmla="*/ 71923702 h 580"/>
              <a:gd name="T6" fmla="*/ 54716819 w 601"/>
              <a:gd name="T7" fmla="*/ 74664833 h 580"/>
              <a:gd name="T8" fmla="*/ 45554541 w 601"/>
              <a:gd name="T9" fmla="*/ 66441079 h 580"/>
              <a:gd name="T10" fmla="*/ 44651066 w 601"/>
              <a:gd name="T11" fmla="*/ 63569522 h 580"/>
              <a:gd name="T12" fmla="*/ 45554541 w 601"/>
              <a:gd name="T13" fmla="*/ 60828391 h 580"/>
              <a:gd name="T14" fmla="*/ 54716819 w 601"/>
              <a:gd name="T15" fmla="*/ 52604637 h 580"/>
              <a:gd name="T16" fmla="*/ 60136951 w 601"/>
              <a:gd name="T17" fmla="*/ 55345768 h 580"/>
              <a:gd name="T18" fmla="*/ 59233835 w 601"/>
              <a:gd name="T19" fmla="*/ 57173188 h 580"/>
              <a:gd name="T20" fmla="*/ 73816246 w 601"/>
              <a:gd name="T21" fmla="*/ 59914681 h 580"/>
              <a:gd name="T22" fmla="*/ 73816246 w 601"/>
              <a:gd name="T23" fmla="*/ 67354789 h 580"/>
              <a:gd name="T24" fmla="*/ 63750492 w 601"/>
              <a:gd name="T25" fmla="*/ 55345768 h 580"/>
              <a:gd name="T26" fmla="*/ 67363674 w 601"/>
              <a:gd name="T27" fmla="*/ 53518347 h 580"/>
              <a:gd name="T28" fmla="*/ 63750492 w 601"/>
              <a:gd name="T29" fmla="*/ 56259478 h 580"/>
              <a:gd name="T30" fmla="*/ 50974673 w 601"/>
              <a:gd name="T31" fmla="*/ 29500304 h 580"/>
              <a:gd name="T32" fmla="*/ 47361132 w 601"/>
              <a:gd name="T33" fmla="*/ 38637768 h 580"/>
              <a:gd name="T34" fmla="*/ 52781263 w 601"/>
              <a:gd name="T35" fmla="*/ 48819369 h 580"/>
              <a:gd name="T36" fmla="*/ 51877788 w 601"/>
              <a:gd name="T37" fmla="*/ 49733080 h 580"/>
              <a:gd name="T38" fmla="*/ 42844475 w 601"/>
              <a:gd name="T39" fmla="*/ 58086899 h 580"/>
              <a:gd name="T40" fmla="*/ 42844475 w 601"/>
              <a:gd name="T41" fmla="*/ 69182210 h 580"/>
              <a:gd name="T42" fmla="*/ 50071198 w 601"/>
              <a:gd name="T43" fmla="*/ 75578543 h 580"/>
              <a:gd name="T44" fmla="*/ 0 w 601"/>
              <a:gd name="T45" fmla="*/ 71923702 h 580"/>
              <a:gd name="T46" fmla="*/ 0 w 601"/>
              <a:gd name="T47" fmla="*/ 71923702 h 580"/>
              <a:gd name="T48" fmla="*/ 20906017 w 601"/>
              <a:gd name="T49" fmla="*/ 49733080 h 580"/>
              <a:gd name="T50" fmla="*/ 30068655 w 601"/>
              <a:gd name="T51" fmla="*/ 38637768 h 580"/>
              <a:gd name="T52" fmla="*/ 23616083 w 601"/>
              <a:gd name="T53" fmla="*/ 25845463 h 580"/>
              <a:gd name="T54" fmla="*/ 24519558 w 601"/>
              <a:gd name="T55" fmla="*/ 12009021 h 580"/>
              <a:gd name="T56" fmla="*/ 52781263 w 601"/>
              <a:gd name="T57" fmla="*/ 12009021 h 580"/>
              <a:gd name="T58" fmla="*/ 52781263 w 601"/>
              <a:gd name="T59" fmla="*/ 25845463 h 580"/>
              <a:gd name="T60" fmla="*/ 63750492 w 601"/>
              <a:gd name="T61" fmla="*/ 71009630 h 580"/>
              <a:gd name="T62" fmla="*/ 73816246 w 601"/>
              <a:gd name="T63" fmla="*/ 71009630 h 580"/>
              <a:gd name="T64" fmla="*/ 77429787 w 601"/>
              <a:gd name="T65" fmla="*/ 71923702 h 580"/>
              <a:gd name="T66" fmla="*/ 77429787 w 601"/>
              <a:gd name="T67" fmla="*/ 71923702 h 580"/>
              <a:gd name="T68" fmla="*/ 62847017 w 601"/>
              <a:gd name="T69" fmla="*/ 75578543 h 580"/>
              <a:gd name="T70" fmla="*/ 63750492 w 601"/>
              <a:gd name="T71" fmla="*/ 71009630 h 58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1" h="580">
                <a:moveTo>
                  <a:pt x="572" y="516"/>
                </a:moveTo>
                <a:lnTo>
                  <a:pt x="572" y="516"/>
                </a:lnTo>
                <a:cubicBezTo>
                  <a:pt x="445" y="516"/>
                  <a:pt x="445" y="516"/>
                  <a:pt x="445" y="516"/>
                </a:cubicBezTo>
                <a:cubicBezTo>
                  <a:pt x="459" y="537"/>
                  <a:pt x="459" y="537"/>
                  <a:pt x="459" y="537"/>
                </a:cubicBezTo>
                <a:cubicBezTo>
                  <a:pt x="466" y="537"/>
                  <a:pt x="466" y="544"/>
                  <a:pt x="466" y="551"/>
                </a:cubicBezTo>
                <a:cubicBezTo>
                  <a:pt x="466" y="572"/>
                  <a:pt x="459" y="579"/>
                  <a:pt x="438" y="579"/>
                </a:cubicBezTo>
                <a:cubicBezTo>
                  <a:pt x="431" y="579"/>
                  <a:pt x="424" y="579"/>
                  <a:pt x="424" y="572"/>
                </a:cubicBezTo>
                <a:cubicBezTo>
                  <a:pt x="353" y="509"/>
                  <a:pt x="353" y="509"/>
                  <a:pt x="353" y="509"/>
                </a:cubicBezTo>
                <a:cubicBezTo>
                  <a:pt x="346" y="502"/>
                  <a:pt x="346" y="494"/>
                  <a:pt x="346" y="487"/>
                </a:cubicBezTo>
                <a:cubicBezTo>
                  <a:pt x="346" y="480"/>
                  <a:pt x="346" y="473"/>
                  <a:pt x="353" y="466"/>
                </a:cubicBezTo>
                <a:cubicBezTo>
                  <a:pt x="424" y="403"/>
                  <a:pt x="424" y="403"/>
                  <a:pt x="424" y="403"/>
                </a:cubicBezTo>
                <a:cubicBezTo>
                  <a:pt x="424" y="396"/>
                  <a:pt x="431" y="396"/>
                  <a:pt x="438" y="396"/>
                </a:cubicBezTo>
                <a:cubicBezTo>
                  <a:pt x="459" y="396"/>
                  <a:pt x="466" y="403"/>
                  <a:pt x="466" y="424"/>
                </a:cubicBezTo>
                <a:cubicBezTo>
                  <a:pt x="466" y="431"/>
                  <a:pt x="466" y="438"/>
                  <a:pt x="459" y="438"/>
                </a:cubicBezTo>
                <a:cubicBezTo>
                  <a:pt x="445" y="459"/>
                  <a:pt x="445" y="459"/>
                  <a:pt x="445" y="459"/>
                </a:cubicBezTo>
                <a:cubicBezTo>
                  <a:pt x="572" y="459"/>
                  <a:pt x="572" y="459"/>
                  <a:pt x="572" y="459"/>
                </a:cubicBezTo>
                <a:cubicBezTo>
                  <a:pt x="586" y="459"/>
                  <a:pt x="600" y="473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494" y="424"/>
                </a:moveTo>
                <a:lnTo>
                  <a:pt x="494" y="424"/>
                </a:lnTo>
                <a:cubicBezTo>
                  <a:pt x="494" y="417"/>
                  <a:pt x="494" y="410"/>
                  <a:pt x="494" y="403"/>
                </a:cubicBezTo>
                <a:cubicBezTo>
                  <a:pt x="501" y="403"/>
                  <a:pt x="508" y="403"/>
                  <a:pt x="522" y="410"/>
                </a:cubicBezTo>
                <a:cubicBezTo>
                  <a:pt x="537" y="417"/>
                  <a:pt x="544" y="424"/>
                  <a:pt x="551" y="431"/>
                </a:cubicBezTo>
                <a:cubicBezTo>
                  <a:pt x="494" y="431"/>
                  <a:pt x="494" y="431"/>
                  <a:pt x="494" y="431"/>
                </a:cubicBezTo>
                <a:lnTo>
                  <a:pt x="494" y="424"/>
                </a:lnTo>
                <a:close/>
                <a:moveTo>
                  <a:pt x="395" y="226"/>
                </a:moveTo>
                <a:lnTo>
                  <a:pt x="395" y="226"/>
                </a:lnTo>
                <a:cubicBezTo>
                  <a:pt x="388" y="275"/>
                  <a:pt x="367" y="296"/>
                  <a:pt x="367" y="296"/>
                </a:cubicBezTo>
                <a:cubicBezTo>
                  <a:pt x="367" y="353"/>
                  <a:pt x="367" y="353"/>
                  <a:pt x="367" y="353"/>
                </a:cubicBezTo>
                <a:cubicBezTo>
                  <a:pt x="367" y="353"/>
                  <a:pt x="374" y="353"/>
                  <a:pt x="409" y="374"/>
                </a:cubicBezTo>
                <a:lnTo>
                  <a:pt x="402" y="381"/>
                </a:lnTo>
                <a:cubicBezTo>
                  <a:pt x="332" y="445"/>
                  <a:pt x="332" y="445"/>
                  <a:pt x="332" y="445"/>
                </a:cubicBezTo>
                <a:cubicBezTo>
                  <a:pt x="325" y="459"/>
                  <a:pt x="318" y="473"/>
                  <a:pt x="318" y="487"/>
                </a:cubicBezTo>
                <a:cubicBezTo>
                  <a:pt x="318" y="502"/>
                  <a:pt x="325" y="516"/>
                  <a:pt x="332" y="530"/>
                </a:cubicBezTo>
                <a:cubicBezTo>
                  <a:pt x="388" y="579"/>
                  <a:pt x="388" y="579"/>
                  <a:pt x="388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7" y="579"/>
                  <a:pt x="0" y="572"/>
                  <a:pt x="0" y="551"/>
                </a:cubicBezTo>
                <a:cubicBezTo>
                  <a:pt x="0" y="551"/>
                  <a:pt x="0" y="452"/>
                  <a:pt x="70" y="410"/>
                </a:cubicBezTo>
                <a:cubicBezTo>
                  <a:pt x="120" y="388"/>
                  <a:pt x="98" y="410"/>
                  <a:pt x="162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1" y="275"/>
                  <a:pt x="204" y="226"/>
                </a:cubicBezTo>
                <a:cubicBezTo>
                  <a:pt x="190" y="233"/>
                  <a:pt x="183" y="212"/>
                  <a:pt x="183" y="198"/>
                </a:cubicBezTo>
                <a:cubicBezTo>
                  <a:pt x="183" y="183"/>
                  <a:pt x="176" y="148"/>
                  <a:pt x="197" y="148"/>
                </a:cubicBezTo>
                <a:cubicBezTo>
                  <a:pt x="190" y="127"/>
                  <a:pt x="190" y="99"/>
                  <a:pt x="190" y="92"/>
                </a:cubicBezTo>
                <a:cubicBezTo>
                  <a:pt x="190" y="49"/>
                  <a:pt x="233" y="0"/>
                  <a:pt x="296" y="0"/>
                </a:cubicBezTo>
                <a:cubicBezTo>
                  <a:pt x="374" y="0"/>
                  <a:pt x="402" y="49"/>
                  <a:pt x="409" y="92"/>
                </a:cubicBezTo>
                <a:cubicBezTo>
                  <a:pt x="409" y="99"/>
                  <a:pt x="409" y="127"/>
                  <a:pt x="402" y="148"/>
                </a:cubicBezTo>
                <a:cubicBezTo>
                  <a:pt x="424" y="148"/>
                  <a:pt x="417" y="183"/>
                  <a:pt x="409" y="198"/>
                </a:cubicBezTo>
                <a:cubicBezTo>
                  <a:pt x="409" y="212"/>
                  <a:pt x="409" y="233"/>
                  <a:pt x="395" y="226"/>
                </a:cubicBezTo>
                <a:close/>
                <a:moveTo>
                  <a:pt x="494" y="544"/>
                </a:moveTo>
                <a:lnTo>
                  <a:pt x="494" y="544"/>
                </a:lnTo>
                <a:cubicBezTo>
                  <a:pt x="572" y="544"/>
                  <a:pt x="572" y="544"/>
                  <a:pt x="572" y="544"/>
                </a:cubicBezTo>
                <a:cubicBezTo>
                  <a:pt x="579" y="544"/>
                  <a:pt x="593" y="544"/>
                  <a:pt x="600" y="537"/>
                </a:cubicBezTo>
                <a:cubicBezTo>
                  <a:pt x="600" y="544"/>
                  <a:pt x="600" y="551"/>
                  <a:pt x="600" y="551"/>
                </a:cubicBezTo>
                <a:cubicBezTo>
                  <a:pt x="600" y="572"/>
                  <a:pt x="586" y="579"/>
                  <a:pt x="572" y="579"/>
                </a:cubicBezTo>
                <a:cubicBezTo>
                  <a:pt x="487" y="579"/>
                  <a:pt x="487" y="579"/>
                  <a:pt x="487" y="579"/>
                </a:cubicBezTo>
                <a:cubicBezTo>
                  <a:pt x="494" y="572"/>
                  <a:pt x="494" y="565"/>
                  <a:pt x="494" y="551"/>
                </a:cubicBezTo>
                <a:lnTo>
                  <a:pt x="494" y="5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77" name="Freeform 92"/>
          <p:cNvSpPr>
            <a:spLocks noChangeArrowheads="1"/>
          </p:cNvSpPr>
          <p:nvPr/>
        </p:nvSpPr>
        <p:spPr bwMode="auto">
          <a:xfrm>
            <a:off x="6109229" y="6307664"/>
            <a:ext cx="584048" cy="558800"/>
          </a:xfrm>
          <a:custGeom>
            <a:avLst/>
            <a:gdLst>
              <a:gd name="T0" fmla="*/ 72337558 w 609"/>
              <a:gd name="T1" fmla="*/ 64483232 h 580"/>
              <a:gd name="T2" fmla="*/ 72337558 w 609"/>
              <a:gd name="T3" fmla="*/ 64483232 h 580"/>
              <a:gd name="T4" fmla="*/ 76866547 w 609"/>
              <a:gd name="T5" fmla="*/ 70095920 h 580"/>
              <a:gd name="T6" fmla="*/ 78678142 w 609"/>
              <a:gd name="T7" fmla="*/ 71923702 h 580"/>
              <a:gd name="T8" fmla="*/ 75054951 w 609"/>
              <a:gd name="T9" fmla="*/ 75578543 h 580"/>
              <a:gd name="T10" fmla="*/ 72337558 w 609"/>
              <a:gd name="T11" fmla="*/ 74664833 h 580"/>
              <a:gd name="T12" fmla="*/ 67678707 w 609"/>
              <a:gd name="T13" fmla="*/ 70095920 h 580"/>
              <a:gd name="T14" fmla="*/ 62243920 w 609"/>
              <a:gd name="T15" fmla="*/ 74664833 h 580"/>
              <a:gd name="T16" fmla="*/ 60431965 w 609"/>
              <a:gd name="T17" fmla="*/ 75578543 h 580"/>
              <a:gd name="T18" fmla="*/ 56808774 w 609"/>
              <a:gd name="T19" fmla="*/ 71923702 h 580"/>
              <a:gd name="T20" fmla="*/ 57714571 w 609"/>
              <a:gd name="T21" fmla="*/ 70095920 h 580"/>
              <a:gd name="T22" fmla="*/ 57714571 w 609"/>
              <a:gd name="T23" fmla="*/ 70095920 h 580"/>
              <a:gd name="T24" fmla="*/ 62243920 w 609"/>
              <a:gd name="T25" fmla="*/ 64483232 h 580"/>
              <a:gd name="T26" fmla="*/ 57714571 w 609"/>
              <a:gd name="T27" fmla="*/ 59914681 h 580"/>
              <a:gd name="T28" fmla="*/ 56808774 w 609"/>
              <a:gd name="T29" fmla="*/ 57173188 h 580"/>
              <a:gd name="T30" fmla="*/ 60431965 w 609"/>
              <a:gd name="T31" fmla="*/ 53518347 h 580"/>
              <a:gd name="T32" fmla="*/ 62243920 w 609"/>
              <a:gd name="T33" fmla="*/ 55345768 h 580"/>
              <a:gd name="T34" fmla="*/ 67678707 w 609"/>
              <a:gd name="T35" fmla="*/ 59914681 h 580"/>
              <a:gd name="T36" fmla="*/ 72337558 w 609"/>
              <a:gd name="T37" fmla="*/ 55345768 h 580"/>
              <a:gd name="T38" fmla="*/ 72337558 w 609"/>
              <a:gd name="T39" fmla="*/ 55345768 h 580"/>
              <a:gd name="T40" fmla="*/ 75054951 w 609"/>
              <a:gd name="T41" fmla="*/ 53518347 h 580"/>
              <a:gd name="T42" fmla="*/ 78678142 w 609"/>
              <a:gd name="T43" fmla="*/ 57173188 h 580"/>
              <a:gd name="T44" fmla="*/ 76866547 w 609"/>
              <a:gd name="T45" fmla="*/ 59914681 h 580"/>
              <a:gd name="T46" fmla="*/ 72337558 w 609"/>
              <a:gd name="T47" fmla="*/ 64483232 h 580"/>
              <a:gd name="T48" fmla="*/ 53056080 w 609"/>
              <a:gd name="T49" fmla="*/ 57173188 h 580"/>
              <a:gd name="T50" fmla="*/ 53056080 w 609"/>
              <a:gd name="T51" fmla="*/ 57173188 h 580"/>
              <a:gd name="T52" fmla="*/ 54867675 w 609"/>
              <a:gd name="T53" fmla="*/ 62655811 h 580"/>
              <a:gd name="T54" fmla="*/ 54867675 w 609"/>
              <a:gd name="T55" fmla="*/ 62655811 h 580"/>
              <a:gd name="T56" fmla="*/ 56808774 w 609"/>
              <a:gd name="T57" fmla="*/ 64483232 h 580"/>
              <a:gd name="T58" fmla="*/ 54867675 w 609"/>
              <a:gd name="T59" fmla="*/ 67354789 h 580"/>
              <a:gd name="T60" fmla="*/ 53056080 w 609"/>
              <a:gd name="T61" fmla="*/ 71923702 h 580"/>
              <a:gd name="T62" fmla="*/ 53961878 w 609"/>
              <a:gd name="T63" fmla="*/ 75578543 h 580"/>
              <a:gd name="T64" fmla="*/ 3752694 w 609"/>
              <a:gd name="T65" fmla="*/ 75578543 h 580"/>
              <a:gd name="T66" fmla="*/ 0 w 609"/>
              <a:gd name="T67" fmla="*/ 71923702 h 580"/>
              <a:gd name="T68" fmla="*/ 0 w 609"/>
              <a:gd name="T69" fmla="*/ 71923702 h 580"/>
              <a:gd name="T70" fmla="*/ 0 w 609"/>
              <a:gd name="T71" fmla="*/ 71923702 h 580"/>
              <a:gd name="T72" fmla="*/ 10093638 w 609"/>
              <a:gd name="T73" fmla="*/ 53518347 h 580"/>
              <a:gd name="T74" fmla="*/ 21093073 w 609"/>
              <a:gd name="T75" fmla="*/ 49733080 h 580"/>
              <a:gd name="T76" fmla="*/ 31186711 w 609"/>
              <a:gd name="T77" fmla="*/ 46077877 h 580"/>
              <a:gd name="T78" fmla="*/ 31186711 w 609"/>
              <a:gd name="T79" fmla="*/ 38637768 h 580"/>
              <a:gd name="T80" fmla="*/ 27434018 w 609"/>
              <a:gd name="T81" fmla="*/ 29500304 h 580"/>
              <a:gd name="T82" fmla="*/ 24716265 w 609"/>
              <a:gd name="T83" fmla="*/ 25845463 h 580"/>
              <a:gd name="T84" fmla="*/ 25622062 w 609"/>
              <a:gd name="T85" fmla="*/ 19318704 h 580"/>
              <a:gd name="T86" fmla="*/ 25622062 w 609"/>
              <a:gd name="T87" fmla="*/ 12009021 h 580"/>
              <a:gd name="T88" fmla="*/ 39339251 w 609"/>
              <a:gd name="T89" fmla="*/ 0 h 580"/>
              <a:gd name="T90" fmla="*/ 53961878 w 609"/>
              <a:gd name="T91" fmla="*/ 12009021 h 580"/>
              <a:gd name="T92" fmla="*/ 53056080 w 609"/>
              <a:gd name="T93" fmla="*/ 19318704 h 580"/>
              <a:gd name="T94" fmla="*/ 53961878 w 609"/>
              <a:gd name="T95" fmla="*/ 25845463 h 580"/>
              <a:gd name="T96" fmla="*/ 51244484 w 609"/>
              <a:gd name="T97" fmla="*/ 29500304 h 580"/>
              <a:gd name="T98" fmla="*/ 47620933 w 609"/>
              <a:gd name="T99" fmla="*/ 38637768 h 580"/>
              <a:gd name="T100" fmla="*/ 47620933 w 609"/>
              <a:gd name="T101" fmla="*/ 46077877 h 580"/>
              <a:gd name="T102" fmla="*/ 57714571 w 609"/>
              <a:gd name="T103" fmla="*/ 49733080 h 580"/>
              <a:gd name="T104" fmla="*/ 58620369 w 609"/>
              <a:gd name="T105" fmla="*/ 50646790 h 580"/>
              <a:gd name="T106" fmla="*/ 53056080 w 609"/>
              <a:gd name="T107" fmla="*/ 57173188 h 58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609" h="580">
                <a:moveTo>
                  <a:pt x="559" y="494"/>
                </a:moveTo>
                <a:lnTo>
                  <a:pt x="559" y="494"/>
                </a:lnTo>
                <a:cubicBezTo>
                  <a:pt x="594" y="537"/>
                  <a:pt x="594" y="537"/>
                  <a:pt x="594" y="537"/>
                </a:cubicBezTo>
                <a:cubicBezTo>
                  <a:pt x="601" y="537"/>
                  <a:pt x="608" y="544"/>
                  <a:pt x="608" y="551"/>
                </a:cubicBezTo>
                <a:cubicBezTo>
                  <a:pt x="608" y="572"/>
                  <a:pt x="594" y="579"/>
                  <a:pt x="580" y="579"/>
                </a:cubicBezTo>
                <a:cubicBezTo>
                  <a:pt x="573" y="579"/>
                  <a:pt x="566" y="579"/>
                  <a:pt x="559" y="572"/>
                </a:cubicBezTo>
                <a:cubicBezTo>
                  <a:pt x="523" y="537"/>
                  <a:pt x="523" y="537"/>
                  <a:pt x="523" y="537"/>
                </a:cubicBezTo>
                <a:cubicBezTo>
                  <a:pt x="481" y="572"/>
                  <a:pt x="481" y="572"/>
                  <a:pt x="481" y="572"/>
                </a:cubicBezTo>
                <a:cubicBezTo>
                  <a:pt x="481" y="579"/>
                  <a:pt x="474" y="579"/>
                  <a:pt x="467" y="579"/>
                </a:cubicBezTo>
                <a:cubicBezTo>
                  <a:pt x="446" y="579"/>
                  <a:pt x="439" y="572"/>
                  <a:pt x="439" y="551"/>
                </a:cubicBezTo>
                <a:cubicBezTo>
                  <a:pt x="439" y="544"/>
                  <a:pt x="439" y="537"/>
                  <a:pt x="446" y="537"/>
                </a:cubicBezTo>
                <a:cubicBezTo>
                  <a:pt x="481" y="494"/>
                  <a:pt x="481" y="494"/>
                  <a:pt x="481" y="494"/>
                </a:cubicBezTo>
                <a:cubicBezTo>
                  <a:pt x="446" y="459"/>
                  <a:pt x="446" y="459"/>
                  <a:pt x="446" y="459"/>
                </a:cubicBezTo>
                <a:cubicBezTo>
                  <a:pt x="439" y="452"/>
                  <a:pt x="439" y="445"/>
                  <a:pt x="439" y="438"/>
                </a:cubicBezTo>
                <a:cubicBezTo>
                  <a:pt x="439" y="424"/>
                  <a:pt x="446" y="410"/>
                  <a:pt x="467" y="410"/>
                </a:cubicBezTo>
                <a:cubicBezTo>
                  <a:pt x="474" y="410"/>
                  <a:pt x="481" y="417"/>
                  <a:pt x="481" y="424"/>
                </a:cubicBezTo>
                <a:cubicBezTo>
                  <a:pt x="523" y="459"/>
                  <a:pt x="523" y="459"/>
                  <a:pt x="523" y="459"/>
                </a:cubicBezTo>
                <a:cubicBezTo>
                  <a:pt x="559" y="424"/>
                  <a:pt x="559" y="424"/>
                  <a:pt x="559" y="424"/>
                </a:cubicBezTo>
                <a:cubicBezTo>
                  <a:pt x="566" y="417"/>
                  <a:pt x="573" y="410"/>
                  <a:pt x="580" y="410"/>
                </a:cubicBezTo>
                <a:cubicBezTo>
                  <a:pt x="594" y="410"/>
                  <a:pt x="608" y="424"/>
                  <a:pt x="608" y="438"/>
                </a:cubicBezTo>
                <a:cubicBezTo>
                  <a:pt x="608" y="445"/>
                  <a:pt x="601" y="452"/>
                  <a:pt x="594" y="459"/>
                </a:cubicBezTo>
                <a:lnTo>
                  <a:pt x="559" y="494"/>
                </a:lnTo>
                <a:close/>
                <a:moveTo>
                  <a:pt x="410" y="438"/>
                </a:moveTo>
                <a:lnTo>
                  <a:pt x="410" y="438"/>
                </a:lnTo>
                <a:cubicBezTo>
                  <a:pt x="410" y="459"/>
                  <a:pt x="417" y="473"/>
                  <a:pt x="424" y="480"/>
                </a:cubicBezTo>
                <a:cubicBezTo>
                  <a:pt x="439" y="494"/>
                  <a:pt x="439" y="494"/>
                  <a:pt x="439" y="494"/>
                </a:cubicBezTo>
                <a:cubicBezTo>
                  <a:pt x="424" y="516"/>
                  <a:pt x="424" y="516"/>
                  <a:pt x="424" y="516"/>
                </a:cubicBezTo>
                <a:cubicBezTo>
                  <a:pt x="417" y="523"/>
                  <a:pt x="410" y="537"/>
                  <a:pt x="410" y="551"/>
                </a:cubicBezTo>
                <a:cubicBezTo>
                  <a:pt x="410" y="565"/>
                  <a:pt x="410" y="572"/>
                  <a:pt x="417" y="579"/>
                </a:cubicBezTo>
                <a:cubicBezTo>
                  <a:pt x="29" y="579"/>
                  <a:pt x="29" y="579"/>
                  <a:pt x="29" y="579"/>
                </a:cubicBezTo>
                <a:cubicBezTo>
                  <a:pt x="15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8" y="388"/>
                  <a:pt x="106" y="410"/>
                  <a:pt x="163" y="381"/>
                </a:cubicBezTo>
                <a:cubicBezTo>
                  <a:pt x="226" y="360"/>
                  <a:pt x="241" y="353"/>
                  <a:pt x="241" y="353"/>
                </a:cubicBezTo>
                <a:cubicBezTo>
                  <a:pt x="241" y="296"/>
                  <a:pt x="241" y="296"/>
                  <a:pt x="241" y="296"/>
                </a:cubicBezTo>
                <a:cubicBezTo>
                  <a:pt x="241" y="296"/>
                  <a:pt x="219" y="275"/>
                  <a:pt x="212" y="226"/>
                </a:cubicBezTo>
                <a:cubicBezTo>
                  <a:pt x="198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8" y="127"/>
                  <a:pt x="191" y="99"/>
                  <a:pt x="198" y="92"/>
                </a:cubicBezTo>
                <a:cubicBezTo>
                  <a:pt x="198" y="49"/>
                  <a:pt x="241" y="0"/>
                  <a:pt x="304" y="0"/>
                </a:cubicBezTo>
                <a:cubicBezTo>
                  <a:pt x="382" y="0"/>
                  <a:pt x="410" y="49"/>
                  <a:pt x="417" y="92"/>
                </a:cubicBezTo>
                <a:cubicBezTo>
                  <a:pt x="417" y="99"/>
                  <a:pt x="410" y="127"/>
                  <a:pt x="410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46" y="381"/>
                </a:cubicBezTo>
                <a:cubicBezTo>
                  <a:pt x="446" y="381"/>
                  <a:pt x="446" y="388"/>
                  <a:pt x="453" y="388"/>
                </a:cubicBezTo>
                <a:cubicBezTo>
                  <a:pt x="424" y="396"/>
                  <a:pt x="410" y="417"/>
                  <a:pt x="410" y="4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78" name="Freeform 93"/>
          <p:cNvSpPr>
            <a:spLocks noChangeArrowheads="1"/>
          </p:cNvSpPr>
          <p:nvPr/>
        </p:nvSpPr>
        <p:spPr bwMode="auto">
          <a:xfrm>
            <a:off x="5097725" y="6307664"/>
            <a:ext cx="579817" cy="558800"/>
          </a:xfrm>
          <a:custGeom>
            <a:avLst/>
            <a:gdLst>
              <a:gd name="T0" fmla="*/ 67348302 w 602"/>
              <a:gd name="T1" fmla="*/ 71923702 h 580"/>
              <a:gd name="T2" fmla="*/ 67348302 w 602"/>
              <a:gd name="T3" fmla="*/ 71923702 h 580"/>
              <a:gd name="T4" fmla="*/ 65520970 w 602"/>
              <a:gd name="T5" fmla="*/ 73751123 h 580"/>
              <a:gd name="T6" fmla="*/ 62780332 w 602"/>
              <a:gd name="T7" fmla="*/ 71923702 h 580"/>
              <a:gd name="T8" fmla="*/ 58212000 w 602"/>
              <a:gd name="T9" fmla="*/ 67354789 h 580"/>
              <a:gd name="T10" fmla="*/ 56254247 w 602"/>
              <a:gd name="T11" fmla="*/ 64483232 h 580"/>
              <a:gd name="T12" fmla="*/ 60039333 w 602"/>
              <a:gd name="T13" fmla="*/ 60828391 h 580"/>
              <a:gd name="T14" fmla="*/ 62780332 w 602"/>
              <a:gd name="T15" fmla="*/ 62655811 h 580"/>
              <a:gd name="T16" fmla="*/ 65520970 w 602"/>
              <a:gd name="T17" fmla="*/ 64483232 h 580"/>
              <a:gd name="T18" fmla="*/ 72960721 w 602"/>
              <a:gd name="T19" fmla="*/ 57173188 h 580"/>
              <a:gd name="T20" fmla="*/ 72960721 w 602"/>
              <a:gd name="T21" fmla="*/ 57173188 h 580"/>
              <a:gd name="T22" fmla="*/ 74788054 w 602"/>
              <a:gd name="T23" fmla="*/ 56259478 h 580"/>
              <a:gd name="T24" fmla="*/ 78442719 w 602"/>
              <a:gd name="T25" fmla="*/ 59914681 h 580"/>
              <a:gd name="T26" fmla="*/ 77529053 w 602"/>
              <a:gd name="T27" fmla="*/ 62655811 h 580"/>
              <a:gd name="T28" fmla="*/ 67348302 w 602"/>
              <a:gd name="T29" fmla="*/ 71923702 h 580"/>
              <a:gd name="T30" fmla="*/ 65520970 w 602"/>
              <a:gd name="T31" fmla="*/ 59000609 h 580"/>
              <a:gd name="T32" fmla="*/ 65520970 w 602"/>
              <a:gd name="T33" fmla="*/ 59000609 h 580"/>
              <a:gd name="T34" fmla="*/ 60039333 w 602"/>
              <a:gd name="T35" fmla="*/ 57173188 h 580"/>
              <a:gd name="T36" fmla="*/ 52599581 w 602"/>
              <a:gd name="T37" fmla="*/ 64483232 h 580"/>
              <a:gd name="T38" fmla="*/ 55340580 w 602"/>
              <a:gd name="T39" fmla="*/ 70095920 h 580"/>
              <a:gd name="T40" fmla="*/ 60039333 w 602"/>
              <a:gd name="T41" fmla="*/ 74664833 h 580"/>
              <a:gd name="T42" fmla="*/ 60952999 w 602"/>
              <a:gd name="T43" fmla="*/ 75578543 h 580"/>
              <a:gd name="T44" fmla="*/ 3785086 w 602"/>
              <a:gd name="T45" fmla="*/ 75578543 h 580"/>
              <a:gd name="T46" fmla="*/ 0 w 602"/>
              <a:gd name="T47" fmla="*/ 71923702 h 580"/>
              <a:gd name="T48" fmla="*/ 0 w 602"/>
              <a:gd name="T49" fmla="*/ 71923702 h 580"/>
              <a:gd name="T50" fmla="*/ 0 w 602"/>
              <a:gd name="T51" fmla="*/ 71923702 h 580"/>
              <a:gd name="T52" fmla="*/ 10180751 w 602"/>
              <a:gd name="T53" fmla="*/ 53518347 h 580"/>
              <a:gd name="T54" fmla="*/ 21274806 w 602"/>
              <a:gd name="T55" fmla="*/ 49733080 h 580"/>
              <a:gd name="T56" fmla="*/ 30411109 w 602"/>
              <a:gd name="T57" fmla="*/ 46077877 h 580"/>
              <a:gd name="T58" fmla="*/ 30411109 w 602"/>
              <a:gd name="T59" fmla="*/ 38637768 h 580"/>
              <a:gd name="T60" fmla="*/ 26756804 w 602"/>
              <a:gd name="T61" fmla="*/ 29500304 h 580"/>
              <a:gd name="T62" fmla="*/ 24929472 w 602"/>
              <a:gd name="T63" fmla="*/ 25845463 h 580"/>
              <a:gd name="T64" fmla="*/ 25843138 w 602"/>
              <a:gd name="T65" fmla="*/ 19318704 h 580"/>
              <a:gd name="T66" fmla="*/ 24929472 w 602"/>
              <a:gd name="T67" fmla="*/ 12009021 h 580"/>
              <a:gd name="T68" fmla="*/ 39678193 w 602"/>
              <a:gd name="T69" fmla="*/ 0 h 580"/>
              <a:gd name="T70" fmla="*/ 53513248 w 602"/>
              <a:gd name="T71" fmla="*/ 12009021 h 580"/>
              <a:gd name="T72" fmla="*/ 52599581 w 602"/>
              <a:gd name="T73" fmla="*/ 19318704 h 580"/>
              <a:gd name="T74" fmla="*/ 54426914 w 602"/>
              <a:gd name="T75" fmla="*/ 25845463 h 580"/>
              <a:gd name="T76" fmla="*/ 51685915 w 602"/>
              <a:gd name="T77" fmla="*/ 29500304 h 580"/>
              <a:gd name="T78" fmla="*/ 48031249 w 602"/>
              <a:gd name="T79" fmla="*/ 38637768 h 580"/>
              <a:gd name="T80" fmla="*/ 48031249 w 602"/>
              <a:gd name="T81" fmla="*/ 46077877 h 580"/>
              <a:gd name="T82" fmla="*/ 57298334 w 602"/>
              <a:gd name="T83" fmla="*/ 49733080 h 580"/>
              <a:gd name="T84" fmla="*/ 69175635 w 602"/>
              <a:gd name="T85" fmla="*/ 53518347 h 580"/>
              <a:gd name="T86" fmla="*/ 70089301 w 602"/>
              <a:gd name="T87" fmla="*/ 54432058 h 580"/>
              <a:gd name="T88" fmla="*/ 70089301 w 602"/>
              <a:gd name="T89" fmla="*/ 54432058 h 580"/>
              <a:gd name="T90" fmla="*/ 65520970 w 602"/>
              <a:gd name="T91" fmla="*/ 59000609 h 580"/>
              <a:gd name="T92" fmla="*/ 78442719 w 602"/>
              <a:gd name="T93" fmla="*/ 67354789 h 580"/>
              <a:gd name="T94" fmla="*/ 78442719 w 602"/>
              <a:gd name="T95" fmla="*/ 67354789 h 580"/>
              <a:gd name="T96" fmla="*/ 78442719 w 602"/>
              <a:gd name="T97" fmla="*/ 71923702 h 580"/>
              <a:gd name="T98" fmla="*/ 78442719 w 602"/>
              <a:gd name="T99" fmla="*/ 71923702 h 580"/>
              <a:gd name="T100" fmla="*/ 78442719 w 602"/>
              <a:gd name="T101" fmla="*/ 71923702 h 580"/>
              <a:gd name="T102" fmla="*/ 74788054 w 602"/>
              <a:gd name="T103" fmla="*/ 75578543 h 580"/>
              <a:gd name="T104" fmla="*/ 69175635 w 602"/>
              <a:gd name="T105" fmla="*/ 75578543 h 580"/>
              <a:gd name="T106" fmla="*/ 70089301 w 602"/>
              <a:gd name="T107" fmla="*/ 74664833 h 580"/>
              <a:gd name="T108" fmla="*/ 78442719 w 602"/>
              <a:gd name="T109" fmla="*/ 67354789 h 58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602" h="580">
                <a:moveTo>
                  <a:pt x="516" y="551"/>
                </a:moveTo>
                <a:lnTo>
                  <a:pt x="516" y="551"/>
                </a:lnTo>
                <a:cubicBezTo>
                  <a:pt x="516" y="558"/>
                  <a:pt x="509" y="565"/>
                  <a:pt x="502" y="565"/>
                </a:cubicBezTo>
                <a:cubicBezTo>
                  <a:pt x="495" y="565"/>
                  <a:pt x="488" y="558"/>
                  <a:pt x="481" y="551"/>
                </a:cubicBezTo>
                <a:cubicBezTo>
                  <a:pt x="446" y="516"/>
                  <a:pt x="446" y="516"/>
                  <a:pt x="446" y="516"/>
                </a:cubicBezTo>
                <a:cubicBezTo>
                  <a:pt x="439" y="509"/>
                  <a:pt x="431" y="502"/>
                  <a:pt x="431" y="494"/>
                </a:cubicBezTo>
                <a:cubicBezTo>
                  <a:pt x="431" y="480"/>
                  <a:pt x="446" y="466"/>
                  <a:pt x="460" y="466"/>
                </a:cubicBezTo>
                <a:cubicBezTo>
                  <a:pt x="467" y="466"/>
                  <a:pt x="474" y="473"/>
                  <a:pt x="481" y="480"/>
                </a:cubicBezTo>
                <a:cubicBezTo>
                  <a:pt x="502" y="494"/>
                  <a:pt x="502" y="494"/>
                  <a:pt x="502" y="494"/>
                </a:cubicBezTo>
                <a:cubicBezTo>
                  <a:pt x="559" y="438"/>
                  <a:pt x="559" y="438"/>
                  <a:pt x="559" y="438"/>
                </a:cubicBezTo>
                <a:cubicBezTo>
                  <a:pt x="559" y="431"/>
                  <a:pt x="566" y="431"/>
                  <a:pt x="573" y="431"/>
                </a:cubicBezTo>
                <a:cubicBezTo>
                  <a:pt x="594" y="431"/>
                  <a:pt x="601" y="445"/>
                  <a:pt x="601" y="459"/>
                </a:cubicBezTo>
                <a:cubicBezTo>
                  <a:pt x="601" y="466"/>
                  <a:pt x="601" y="473"/>
                  <a:pt x="594" y="480"/>
                </a:cubicBezTo>
                <a:lnTo>
                  <a:pt x="516" y="551"/>
                </a:lnTo>
                <a:close/>
                <a:moveTo>
                  <a:pt x="502" y="452"/>
                </a:moveTo>
                <a:lnTo>
                  <a:pt x="502" y="452"/>
                </a:lnTo>
                <a:cubicBezTo>
                  <a:pt x="488" y="445"/>
                  <a:pt x="474" y="438"/>
                  <a:pt x="460" y="438"/>
                </a:cubicBezTo>
                <a:cubicBezTo>
                  <a:pt x="431" y="438"/>
                  <a:pt x="403" y="466"/>
                  <a:pt x="403" y="494"/>
                </a:cubicBezTo>
                <a:cubicBezTo>
                  <a:pt x="403" y="516"/>
                  <a:pt x="410" y="530"/>
                  <a:pt x="424" y="537"/>
                </a:cubicBezTo>
                <a:cubicBezTo>
                  <a:pt x="460" y="572"/>
                  <a:pt x="460" y="572"/>
                  <a:pt x="460" y="572"/>
                </a:cubicBezTo>
                <a:cubicBezTo>
                  <a:pt x="460" y="579"/>
                  <a:pt x="467" y="579"/>
                  <a:pt x="467" y="579"/>
                </a:cubicBezTo>
                <a:cubicBezTo>
                  <a:pt x="29" y="579"/>
                  <a:pt x="29" y="579"/>
                  <a:pt x="29" y="579"/>
                </a:cubicBezTo>
                <a:cubicBezTo>
                  <a:pt x="15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1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9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530" y="417"/>
                  <a:pt x="530" y="417"/>
                  <a:pt x="537" y="417"/>
                </a:cubicBezTo>
                <a:lnTo>
                  <a:pt x="502" y="452"/>
                </a:lnTo>
                <a:close/>
                <a:moveTo>
                  <a:pt x="601" y="516"/>
                </a:moveTo>
                <a:lnTo>
                  <a:pt x="601" y="516"/>
                </a:lnTo>
                <a:cubicBezTo>
                  <a:pt x="601" y="537"/>
                  <a:pt x="601" y="551"/>
                  <a:pt x="601" y="551"/>
                </a:cubicBezTo>
                <a:cubicBezTo>
                  <a:pt x="601" y="572"/>
                  <a:pt x="594" y="579"/>
                  <a:pt x="573" y="579"/>
                </a:cubicBezTo>
                <a:cubicBezTo>
                  <a:pt x="530" y="579"/>
                  <a:pt x="530" y="579"/>
                  <a:pt x="530" y="579"/>
                </a:cubicBezTo>
                <a:cubicBezTo>
                  <a:pt x="537" y="579"/>
                  <a:pt x="537" y="579"/>
                  <a:pt x="537" y="572"/>
                </a:cubicBezTo>
                <a:lnTo>
                  <a:pt x="601" y="5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79" name="Freeform 94"/>
          <p:cNvSpPr>
            <a:spLocks noChangeArrowheads="1"/>
          </p:cNvSpPr>
          <p:nvPr/>
        </p:nvSpPr>
        <p:spPr bwMode="auto">
          <a:xfrm>
            <a:off x="4086223" y="6307664"/>
            <a:ext cx="579814" cy="558800"/>
          </a:xfrm>
          <a:custGeom>
            <a:avLst/>
            <a:gdLst>
              <a:gd name="T0" fmla="*/ 78441997 w 602"/>
              <a:gd name="T1" fmla="*/ 71923702 h 580"/>
              <a:gd name="T2" fmla="*/ 78441997 w 602"/>
              <a:gd name="T3" fmla="*/ 71923702 h 580"/>
              <a:gd name="T4" fmla="*/ 78441997 w 602"/>
              <a:gd name="T5" fmla="*/ 71923702 h 580"/>
              <a:gd name="T6" fmla="*/ 74787349 w 602"/>
              <a:gd name="T7" fmla="*/ 75578543 h 580"/>
              <a:gd name="T8" fmla="*/ 3785069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9266680 w 602"/>
              <a:gd name="T17" fmla="*/ 53518347 h 580"/>
              <a:gd name="T18" fmla="*/ 21274708 w 602"/>
              <a:gd name="T19" fmla="*/ 49733080 h 580"/>
              <a:gd name="T20" fmla="*/ 30410969 w 602"/>
              <a:gd name="T21" fmla="*/ 46077877 h 580"/>
              <a:gd name="T22" fmla="*/ 30410969 w 602"/>
              <a:gd name="T23" fmla="*/ 38637768 h 580"/>
              <a:gd name="T24" fmla="*/ 26756320 w 602"/>
              <a:gd name="T25" fmla="*/ 29500304 h 580"/>
              <a:gd name="T26" fmla="*/ 24015334 w 602"/>
              <a:gd name="T27" fmla="*/ 25845463 h 580"/>
              <a:gd name="T28" fmla="*/ 25842658 w 602"/>
              <a:gd name="T29" fmla="*/ 19318704 h 580"/>
              <a:gd name="T30" fmla="*/ 24928996 w 602"/>
              <a:gd name="T31" fmla="*/ 12009021 h 580"/>
              <a:gd name="T32" fmla="*/ 38763987 w 602"/>
              <a:gd name="T33" fmla="*/ 0 h 580"/>
              <a:gd name="T34" fmla="*/ 53512640 w 602"/>
              <a:gd name="T35" fmla="*/ 12009021 h 580"/>
              <a:gd name="T36" fmla="*/ 52598978 w 602"/>
              <a:gd name="T37" fmla="*/ 19318704 h 580"/>
              <a:gd name="T38" fmla="*/ 53512640 w 602"/>
              <a:gd name="T39" fmla="*/ 25845463 h 580"/>
              <a:gd name="T40" fmla="*/ 51685677 w 602"/>
              <a:gd name="T41" fmla="*/ 29500304 h 580"/>
              <a:gd name="T42" fmla="*/ 48031029 w 602"/>
              <a:gd name="T43" fmla="*/ 38637768 h 580"/>
              <a:gd name="T44" fmla="*/ 48031029 w 602"/>
              <a:gd name="T45" fmla="*/ 46077877 h 580"/>
              <a:gd name="T46" fmla="*/ 57167289 w 602"/>
              <a:gd name="T47" fmla="*/ 49733080 h 580"/>
              <a:gd name="T48" fmla="*/ 68261294 w 602"/>
              <a:gd name="T49" fmla="*/ 53518347 h 580"/>
              <a:gd name="T50" fmla="*/ 72960024 w 602"/>
              <a:gd name="T51" fmla="*/ 57173188 h 580"/>
              <a:gd name="T52" fmla="*/ 59125033 w 602"/>
              <a:gd name="T53" fmla="*/ 57173188 h 580"/>
              <a:gd name="T54" fmla="*/ 51685677 w 602"/>
              <a:gd name="T55" fmla="*/ 64483232 h 580"/>
              <a:gd name="T56" fmla="*/ 59125033 w 602"/>
              <a:gd name="T57" fmla="*/ 71923702 h 580"/>
              <a:gd name="T58" fmla="*/ 73873686 w 602"/>
              <a:gd name="T59" fmla="*/ 71923702 h 580"/>
              <a:gd name="T60" fmla="*/ 78441997 w 602"/>
              <a:gd name="T61" fmla="*/ 70095920 h 580"/>
              <a:gd name="T62" fmla="*/ 78441997 w 602"/>
              <a:gd name="T63" fmla="*/ 71923702 h 580"/>
              <a:gd name="T64" fmla="*/ 73873686 w 602"/>
              <a:gd name="T65" fmla="*/ 68268500 h 580"/>
              <a:gd name="T66" fmla="*/ 73873686 w 602"/>
              <a:gd name="T67" fmla="*/ 68268500 h 580"/>
              <a:gd name="T68" fmla="*/ 59125033 w 602"/>
              <a:gd name="T69" fmla="*/ 68268500 h 580"/>
              <a:gd name="T70" fmla="*/ 55339965 w 602"/>
              <a:gd name="T71" fmla="*/ 64483232 h 580"/>
              <a:gd name="T72" fmla="*/ 59125033 w 602"/>
              <a:gd name="T73" fmla="*/ 60828391 h 580"/>
              <a:gd name="T74" fmla="*/ 73873686 w 602"/>
              <a:gd name="T75" fmla="*/ 60828391 h 580"/>
              <a:gd name="T76" fmla="*/ 77528335 w 602"/>
              <a:gd name="T77" fmla="*/ 64483232 h 580"/>
              <a:gd name="T78" fmla="*/ 73873686 w 602"/>
              <a:gd name="T79" fmla="*/ 68268500 h 58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87" y="579"/>
                  <a:pt x="573" y="579"/>
                </a:cubicBezTo>
                <a:cubicBezTo>
                  <a:pt x="29" y="579"/>
                  <a:pt x="29" y="579"/>
                  <a:pt x="29" y="579"/>
                </a:cubicBezTo>
                <a:cubicBezTo>
                  <a:pt x="7" y="579"/>
                  <a:pt x="0" y="572"/>
                  <a:pt x="0" y="551"/>
                </a:cubicBezTo>
                <a:cubicBezTo>
                  <a:pt x="0" y="551"/>
                  <a:pt x="0" y="452"/>
                  <a:pt x="71" y="410"/>
                </a:cubicBezTo>
                <a:cubicBezTo>
                  <a:pt x="120" y="388"/>
                  <a:pt x="99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84" y="212"/>
                  <a:pt x="184" y="198"/>
                </a:cubicBezTo>
                <a:cubicBezTo>
                  <a:pt x="184" y="183"/>
                  <a:pt x="177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1" y="49"/>
                  <a:pt x="233" y="0"/>
                  <a:pt x="297" y="0"/>
                </a:cubicBezTo>
                <a:cubicBezTo>
                  <a:pt x="375" y="0"/>
                  <a:pt x="403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0" y="198"/>
                </a:cubicBezTo>
                <a:cubicBezTo>
                  <a:pt x="410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495" y="410"/>
                  <a:pt x="481" y="388"/>
                  <a:pt x="523" y="410"/>
                </a:cubicBezTo>
                <a:cubicBezTo>
                  <a:pt x="537" y="417"/>
                  <a:pt x="551" y="431"/>
                  <a:pt x="559" y="438"/>
                </a:cubicBezTo>
                <a:cubicBezTo>
                  <a:pt x="453" y="438"/>
                  <a:pt x="453" y="438"/>
                  <a:pt x="453" y="438"/>
                </a:cubicBezTo>
                <a:cubicBezTo>
                  <a:pt x="417" y="438"/>
                  <a:pt x="396" y="466"/>
                  <a:pt x="396" y="494"/>
                </a:cubicBezTo>
                <a:cubicBezTo>
                  <a:pt x="396" y="530"/>
                  <a:pt x="417" y="551"/>
                  <a:pt x="453" y="551"/>
                </a:cubicBezTo>
                <a:cubicBezTo>
                  <a:pt x="566" y="551"/>
                  <a:pt x="566" y="551"/>
                  <a:pt x="566" y="551"/>
                </a:cubicBezTo>
                <a:cubicBezTo>
                  <a:pt x="580" y="551"/>
                  <a:pt x="587" y="551"/>
                  <a:pt x="601" y="537"/>
                </a:cubicBezTo>
                <a:cubicBezTo>
                  <a:pt x="601" y="551"/>
                  <a:pt x="601" y="551"/>
                  <a:pt x="601" y="551"/>
                </a:cubicBezTo>
                <a:close/>
                <a:moveTo>
                  <a:pt x="566" y="523"/>
                </a:moveTo>
                <a:lnTo>
                  <a:pt x="566" y="523"/>
                </a:lnTo>
                <a:cubicBezTo>
                  <a:pt x="453" y="523"/>
                  <a:pt x="453" y="523"/>
                  <a:pt x="453" y="523"/>
                </a:cubicBezTo>
                <a:cubicBezTo>
                  <a:pt x="431" y="523"/>
                  <a:pt x="424" y="516"/>
                  <a:pt x="424" y="494"/>
                </a:cubicBezTo>
                <a:cubicBezTo>
                  <a:pt x="424" y="480"/>
                  <a:pt x="431" y="466"/>
                  <a:pt x="453" y="466"/>
                </a:cubicBezTo>
                <a:cubicBezTo>
                  <a:pt x="566" y="466"/>
                  <a:pt x="566" y="466"/>
                  <a:pt x="566" y="466"/>
                </a:cubicBezTo>
                <a:cubicBezTo>
                  <a:pt x="580" y="466"/>
                  <a:pt x="594" y="480"/>
                  <a:pt x="594" y="494"/>
                </a:cubicBezTo>
                <a:cubicBezTo>
                  <a:pt x="594" y="516"/>
                  <a:pt x="580" y="523"/>
                  <a:pt x="566" y="5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80" name="Freeform 95"/>
          <p:cNvSpPr>
            <a:spLocks noChangeArrowheads="1"/>
          </p:cNvSpPr>
          <p:nvPr/>
        </p:nvSpPr>
        <p:spPr bwMode="auto">
          <a:xfrm>
            <a:off x="3070488" y="6307664"/>
            <a:ext cx="584048" cy="558800"/>
          </a:xfrm>
          <a:custGeom>
            <a:avLst/>
            <a:gdLst>
              <a:gd name="T0" fmla="*/ 78678142 w 609"/>
              <a:gd name="T1" fmla="*/ 71923702 h 580"/>
              <a:gd name="T2" fmla="*/ 78678142 w 609"/>
              <a:gd name="T3" fmla="*/ 71923702 h 580"/>
              <a:gd name="T4" fmla="*/ 78678142 w 609"/>
              <a:gd name="T5" fmla="*/ 71923702 h 580"/>
              <a:gd name="T6" fmla="*/ 75054951 w 609"/>
              <a:gd name="T7" fmla="*/ 75578543 h 580"/>
              <a:gd name="T8" fmla="*/ 72208055 w 609"/>
              <a:gd name="T9" fmla="*/ 75578543 h 580"/>
              <a:gd name="T10" fmla="*/ 73113853 w 609"/>
              <a:gd name="T11" fmla="*/ 71923702 h 580"/>
              <a:gd name="T12" fmla="*/ 78678142 w 609"/>
              <a:gd name="T13" fmla="*/ 70095920 h 580"/>
              <a:gd name="T14" fmla="*/ 78678142 w 609"/>
              <a:gd name="T15" fmla="*/ 71923702 h 580"/>
              <a:gd name="T16" fmla="*/ 73113853 w 609"/>
              <a:gd name="T17" fmla="*/ 68268500 h 580"/>
              <a:gd name="T18" fmla="*/ 73113853 w 609"/>
              <a:gd name="T19" fmla="*/ 68268500 h 580"/>
              <a:gd name="T20" fmla="*/ 69490662 w 609"/>
              <a:gd name="T21" fmla="*/ 68268500 h 580"/>
              <a:gd name="T22" fmla="*/ 69490662 w 609"/>
              <a:gd name="T23" fmla="*/ 71923702 h 580"/>
              <a:gd name="T24" fmla="*/ 65867111 w 609"/>
              <a:gd name="T25" fmla="*/ 75578543 h 580"/>
              <a:gd name="T26" fmla="*/ 62243920 w 609"/>
              <a:gd name="T27" fmla="*/ 71923702 h 580"/>
              <a:gd name="T28" fmla="*/ 62243920 w 609"/>
              <a:gd name="T29" fmla="*/ 68268500 h 580"/>
              <a:gd name="T30" fmla="*/ 58491226 w 609"/>
              <a:gd name="T31" fmla="*/ 68268500 h 580"/>
              <a:gd name="T32" fmla="*/ 54867675 w 609"/>
              <a:gd name="T33" fmla="*/ 64483232 h 580"/>
              <a:gd name="T34" fmla="*/ 58491226 w 609"/>
              <a:gd name="T35" fmla="*/ 60828391 h 580"/>
              <a:gd name="T36" fmla="*/ 62243920 w 609"/>
              <a:gd name="T37" fmla="*/ 60828391 h 580"/>
              <a:gd name="T38" fmla="*/ 62243920 w 609"/>
              <a:gd name="T39" fmla="*/ 57173188 h 580"/>
              <a:gd name="T40" fmla="*/ 65867111 w 609"/>
              <a:gd name="T41" fmla="*/ 53518347 h 580"/>
              <a:gd name="T42" fmla="*/ 69490662 w 609"/>
              <a:gd name="T43" fmla="*/ 57173188 h 580"/>
              <a:gd name="T44" fmla="*/ 69490662 w 609"/>
              <a:gd name="T45" fmla="*/ 60828391 h 580"/>
              <a:gd name="T46" fmla="*/ 73113853 w 609"/>
              <a:gd name="T47" fmla="*/ 60828391 h 580"/>
              <a:gd name="T48" fmla="*/ 76866547 w 609"/>
              <a:gd name="T49" fmla="*/ 64483232 h 580"/>
              <a:gd name="T50" fmla="*/ 73113853 w 609"/>
              <a:gd name="T51" fmla="*/ 68268500 h 580"/>
              <a:gd name="T52" fmla="*/ 58491226 w 609"/>
              <a:gd name="T53" fmla="*/ 57173188 h 580"/>
              <a:gd name="T54" fmla="*/ 58491226 w 609"/>
              <a:gd name="T55" fmla="*/ 57173188 h 580"/>
              <a:gd name="T56" fmla="*/ 51244484 w 609"/>
              <a:gd name="T57" fmla="*/ 64483232 h 580"/>
              <a:gd name="T58" fmla="*/ 58491226 w 609"/>
              <a:gd name="T59" fmla="*/ 71923702 h 580"/>
              <a:gd name="T60" fmla="*/ 59397024 w 609"/>
              <a:gd name="T61" fmla="*/ 75578543 h 580"/>
              <a:gd name="T62" fmla="*/ 3623191 w 609"/>
              <a:gd name="T63" fmla="*/ 75578543 h 580"/>
              <a:gd name="T64" fmla="*/ 0 w 609"/>
              <a:gd name="T65" fmla="*/ 71923702 h 580"/>
              <a:gd name="T66" fmla="*/ 0 w 609"/>
              <a:gd name="T67" fmla="*/ 71923702 h 580"/>
              <a:gd name="T68" fmla="*/ 0 w 609"/>
              <a:gd name="T69" fmla="*/ 71923702 h 580"/>
              <a:gd name="T70" fmla="*/ 10093638 w 609"/>
              <a:gd name="T71" fmla="*/ 53518347 h 580"/>
              <a:gd name="T72" fmla="*/ 21093073 w 609"/>
              <a:gd name="T73" fmla="*/ 49733080 h 580"/>
              <a:gd name="T74" fmla="*/ 31057209 w 609"/>
              <a:gd name="T75" fmla="*/ 46077877 h 580"/>
              <a:gd name="T76" fmla="*/ 31057209 w 609"/>
              <a:gd name="T77" fmla="*/ 38637768 h 580"/>
              <a:gd name="T78" fmla="*/ 27434018 w 609"/>
              <a:gd name="T79" fmla="*/ 29500304 h 580"/>
              <a:gd name="T80" fmla="*/ 24716265 w 609"/>
              <a:gd name="T81" fmla="*/ 25845463 h 580"/>
              <a:gd name="T82" fmla="*/ 25622062 w 609"/>
              <a:gd name="T83" fmla="*/ 19318704 h 580"/>
              <a:gd name="T84" fmla="*/ 25622062 w 609"/>
              <a:gd name="T85" fmla="*/ 12009021 h 580"/>
              <a:gd name="T86" fmla="*/ 39339251 w 609"/>
              <a:gd name="T87" fmla="*/ 0 h 580"/>
              <a:gd name="T88" fmla="*/ 53961878 w 609"/>
              <a:gd name="T89" fmla="*/ 12009021 h 580"/>
              <a:gd name="T90" fmla="*/ 53056080 w 609"/>
              <a:gd name="T91" fmla="*/ 19318704 h 580"/>
              <a:gd name="T92" fmla="*/ 53961878 w 609"/>
              <a:gd name="T93" fmla="*/ 25845463 h 580"/>
              <a:gd name="T94" fmla="*/ 51244484 w 609"/>
              <a:gd name="T95" fmla="*/ 29500304 h 580"/>
              <a:gd name="T96" fmla="*/ 47620933 w 609"/>
              <a:gd name="T97" fmla="*/ 38637768 h 580"/>
              <a:gd name="T98" fmla="*/ 47620933 w 609"/>
              <a:gd name="T99" fmla="*/ 46077877 h 580"/>
              <a:gd name="T100" fmla="*/ 57585069 w 609"/>
              <a:gd name="T101" fmla="*/ 49733080 h 580"/>
              <a:gd name="T102" fmla="*/ 62243920 w 609"/>
              <a:gd name="T103" fmla="*/ 51690927 h 580"/>
              <a:gd name="T104" fmla="*/ 58491226 w 609"/>
              <a:gd name="T105" fmla="*/ 57173188 h 58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609" h="580">
                <a:moveTo>
                  <a:pt x="608" y="551"/>
                </a:moveTo>
                <a:lnTo>
                  <a:pt x="608" y="551"/>
                </a:lnTo>
                <a:cubicBezTo>
                  <a:pt x="608" y="572"/>
                  <a:pt x="594" y="579"/>
                  <a:pt x="580" y="579"/>
                </a:cubicBezTo>
                <a:cubicBezTo>
                  <a:pt x="558" y="579"/>
                  <a:pt x="558" y="579"/>
                  <a:pt x="558" y="579"/>
                </a:cubicBezTo>
                <a:cubicBezTo>
                  <a:pt x="565" y="572"/>
                  <a:pt x="565" y="565"/>
                  <a:pt x="565" y="551"/>
                </a:cubicBezTo>
                <a:cubicBezTo>
                  <a:pt x="580" y="551"/>
                  <a:pt x="594" y="551"/>
                  <a:pt x="608" y="537"/>
                </a:cubicBezTo>
                <a:cubicBezTo>
                  <a:pt x="608" y="551"/>
                  <a:pt x="608" y="551"/>
                  <a:pt x="608" y="551"/>
                </a:cubicBezTo>
                <a:close/>
                <a:moveTo>
                  <a:pt x="565" y="523"/>
                </a:moveTo>
                <a:lnTo>
                  <a:pt x="565" y="523"/>
                </a:lnTo>
                <a:cubicBezTo>
                  <a:pt x="537" y="523"/>
                  <a:pt x="537" y="523"/>
                  <a:pt x="537" y="523"/>
                </a:cubicBezTo>
                <a:cubicBezTo>
                  <a:pt x="537" y="551"/>
                  <a:pt x="537" y="551"/>
                  <a:pt x="537" y="551"/>
                </a:cubicBezTo>
                <a:cubicBezTo>
                  <a:pt x="537" y="572"/>
                  <a:pt x="530" y="579"/>
                  <a:pt x="509" y="579"/>
                </a:cubicBezTo>
                <a:cubicBezTo>
                  <a:pt x="495" y="579"/>
                  <a:pt x="481" y="572"/>
                  <a:pt x="481" y="551"/>
                </a:cubicBezTo>
                <a:cubicBezTo>
                  <a:pt x="481" y="523"/>
                  <a:pt x="481" y="523"/>
                  <a:pt x="481" y="523"/>
                </a:cubicBezTo>
                <a:cubicBezTo>
                  <a:pt x="452" y="523"/>
                  <a:pt x="452" y="523"/>
                  <a:pt x="452" y="523"/>
                </a:cubicBezTo>
                <a:cubicBezTo>
                  <a:pt x="438" y="523"/>
                  <a:pt x="424" y="516"/>
                  <a:pt x="424" y="494"/>
                </a:cubicBezTo>
                <a:cubicBezTo>
                  <a:pt x="424" y="480"/>
                  <a:pt x="438" y="466"/>
                  <a:pt x="452" y="466"/>
                </a:cubicBezTo>
                <a:cubicBezTo>
                  <a:pt x="481" y="466"/>
                  <a:pt x="481" y="466"/>
                  <a:pt x="481" y="466"/>
                </a:cubicBezTo>
                <a:cubicBezTo>
                  <a:pt x="481" y="438"/>
                  <a:pt x="481" y="438"/>
                  <a:pt x="481" y="438"/>
                </a:cubicBezTo>
                <a:cubicBezTo>
                  <a:pt x="481" y="424"/>
                  <a:pt x="495" y="410"/>
                  <a:pt x="509" y="410"/>
                </a:cubicBezTo>
                <a:cubicBezTo>
                  <a:pt x="530" y="410"/>
                  <a:pt x="537" y="424"/>
                  <a:pt x="537" y="438"/>
                </a:cubicBezTo>
                <a:cubicBezTo>
                  <a:pt x="537" y="466"/>
                  <a:pt x="537" y="466"/>
                  <a:pt x="537" y="466"/>
                </a:cubicBezTo>
                <a:cubicBezTo>
                  <a:pt x="565" y="466"/>
                  <a:pt x="565" y="466"/>
                  <a:pt x="565" y="466"/>
                </a:cubicBezTo>
                <a:cubicBezTo>
                  <a:pt x="587" y="466"/>
                  <a:pt x="594" y="480"/>
                  <a:pt x="594" y="494"/>
                </a:cubicBezTo>
                <a:cubicBezTo>
                  <a:pt x="594" y="516"/>
                  <a:pt x="587" y="523"/>
                  <a:pt x="565" y="523"/>
                </a:cubicBezTo>
                <a:close/>
                <a:moveTo>
                  <a:pt x="452" y="438"/>
                </a:moveTo>
                <a:lnTo>
                  <a:pt x="452" y="438"/>
                </a:lnTo>
                <a:cubicBezTo>
                  <a:pt x="424" y="438"/>
                  <a:pt x="396" y="466"/>
                  <a:pt x="396" y="494"/>
                </a:cubicBezTo>
                <a:cubicBezTo>
                  <a:pt x="396" y="530"/>
                  <a:pt x="424" y="551"/>
                  <a:pt x="452" y="551"/>
                </a:cubicBezTo>
                <a:cubicBezTo>
                  <a:pt x="452" y="565"/>
                  <a:pt x="459" y="572"/>
                  <a:pt x="459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7" y="388"/>
                  <a:pt x="106" y="410"/>
                  <a:pt x="163" y="381"/>
                </a:cubicBezTo>
                <a:cubicBezTo>
                  <a:pt x="226" y="360"/>
                  <a:pt x="240" y="353"/>
                  <a:pt x="240" y="353"/>
                </a:cubicBezTo>
                <a:cubicBezTo>
                  <a:pt x="240" y="296"/>
                  <a:pt x="240" y="296"/>
                  <a:pt x="240" y="296"/>
                </a:cubicBezTo>
                <a:cubicBezTo>
                  <a:pt x="240" y="296"/>
                  <a:pt x="219" y="275"/>
                  <a:pt x="212" y="226"/>
                </a:cubicBezTo>
                <a:cubicBezTo>
                  <a:pt x="198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8" y="127"/>
                  <a:pt x="191" y="99"/>
                  <a:pt x="198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82" y="0"/>
                  <a:pt x="410" y="49"/>
                  <a:pt x="417" y="92"/>
                </a:cubicBezTo>
                <a:cubicBezTo>
                  <a:pt x="417" y="99"/>
                  <a:pt x="410" y="127"/>
                  <a:pt x="410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45" y="381"/>
                </a:cubicBezTo>
                <a:cubicBezTo>
                  <a:pt x="459" y="388"/>
                  <a:pt x="467" y="396"/>
                  <a:pt x="481" y="396"/>
                </a:cubicBezTo>
                <a:cubicBezTo>
                  <a:pt x="467" y="403"/>
                  <a:pt x="452" y="424"/>
                  <a:pt x="452" y="4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81" name="Freeform 96"/>
          <p:cNvSpPr>
            <a:spLocks noChangeArrowheads="1"/>
          </p:cNvSpPr>
          <p:nvPr/>
        </p:nvSpPr>
        <p:spPr bwMode="auto">
          <a:xfrm>
            <a:off x="2058984" y="6307664"/>
            <a:ext cx="579817" cy="558800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82" name="Freeform 97"/>
          <p:cNvSpPr>
            <a:spLocks noChangeArrowheads="1"/>
          </p:cNvSpPr>
          <p:nvPr/>
        </p:nvSpPr>
        <p:spPr bwMode="auto">
          <a:xfrm>
            <a:off x="13202446" y="5317064"/>
            <a:ext cx="579814" cy="508000"/>
          </a:xfrm>
          <a:custGeom>
            <a:avLst/>
            <a:gdLst>
              <a:gd name="T0" fmla="*/ 56253627 w 602"/>
              <a:gd name="T1" fmla="*/ 0 h 531"/>
              <a:gd name="T2" fmla="*/ 56253627 w 602"/>
              <a:gd name="T3" fmla="*/ 0 h 531"/>
              <a:gd name="T4" fmla="*/ 41504973 w 602"/>
              <a:gd name="T5" fmla="*/ 6306590 h 531"/>
              <a:gd name="T6" fmla="*/ 41504973 w 602"/>
              <a:gd name="T7" fmla="*/ 6306590 h 531"/>
              <a:gd name="T8" fmla="*/ 41504973 w 602"/>
              <a:gd name="T9" fmla="*/ 6306590 h 531"/>
              <a:gd name="T10" fmla="*/ 38763987 w 602"/>
              <a:gd name="T11" fmla="*/ 9009466 h 531"/>
              <a:gd name="T12" fmla="*/ 36937024 w 602"/>
              <a:gd name="T13" fmla="*/ 6306590 h 531"/>
              <a:gd name="T14" fmla="*/ 36937024 w 602"/>
              <a:gd name="T15" fmla="*/ 6306590 h 531"/>
              <a:gd name="T16" fmla="*/ 36937024 w 602"/>
              <a:gd name="T17" fmla="*/ 6306590 h 531"/>
              <a:gd name="T18" fmla="*/ 36937024 w 602"/>
              <a:gd name="T19" fmla="*/ 6306590 h 531"/>
              <a:gd name="T20" fmla="*/ 22188371 w 602"/>
              <a:gd name="T21" fmla="*/ 0 h 531"/>
              <a:gd name="T22" fmla="*/ 6526055 w 602"/>
              <a:gd name="T23" fmla="*/ 6306590 h 531"/>
              <a:gd name="T24" fmla="*/ 0 w 602"/>
              <a:gd name="T25" fmla="*/ 21751441 h 531"/>
              <a:gd name="T26" fmla="*/ 6526055 w 602"/>
              <a:gd name="T27" fmla="*/ 37325085 h 531"/>
              <a:gd name="T28" fmla="*/ 36023362 w 602"/>
              <a:gd name="T29" fmla="*/ 66412749 h 531"/>
              <a:gd name="T30" fmla="*/ 38763987 w 602"/>
              <a:gd name="T31" fmla="*/ 68214427 h 531"/>
              <a:gd name="T32" fmla="*/ 42418636 w 602"/>
              <a:gd name="T33" fmla="*/ 66412749 h 531"/>
              <a:gd name="T34" fmla="*/ 71915942 w 602"/>
              <a:gd name="T35" fmla="*/ 37325085 h 531"/>
              <a:gd name="T36" fmla="*/ 78441997 w 602"/>
              <a:gd name="T37" fmla="*/ 21751441 h 531"/>
              <a:gd name="T38" fmla="*/ 71915942 w 602"/>
              <a:gd name="T39" fmla="*/ 6306590 h 531"/>
              <a:gd name="T40" fmla="*/ 56253627 w 602"/>
              <a:gd name="T41" fmla="*/ 0 h 53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02" h="531">
                <a:moveTo>
                  <a:pt x="431" y="0"/>
                </a:moveTo>
                <a:lnTo>
                  <a:pt x="431" y="0"/>
                </a:lnTo>
                <a:cubicBezTo>
                  <a:pt x="389" y="0"/>
                  <a:pt x="346" y="21"/>
                  <a:pt x="318" y="49"/>
                </a:cubicBezTo>
                <a:cubicBezTo>
                  <a:pt x="297" y="70"/>
                  <a:pt x="297" y="70"/>
                  <a:pt x="297" y="70"/>
                </a:cubicBezTo>
                <a:cubicBezTo>
                  <a:pt x="283" y="49"/>
                  <a:pt x="283" y="49"/>
                  <a:pt x="283" y="49"/>
                </a:cubicBezTo>
                <a:cubicBezTo>
                  <a:pt x="248" y="21"/>
                  <a:pt x="212" y="0"/>
                  <a:pt x="170" y="0"/>
                </a:cubicBezTo>
                <a:cubicBezTo>
                  <a:pt x="120" y="0"/>
                  <a:pt x="78" y="21"/>
                  <a:pt x="50" y="49"/>
                </a:cubicBezTo>
                <a:cubicBezTo>
                  <a:pt x="14" y="84"/>
                  <a:pt x="0" y="127"/>
                  <a:pt x="0" y="169"/>
                </a:cubicBezTo>
                <a:cubicBezTo>
                  <a:pt x="0" y="219"/>
                  <a:pt x="14" y="261"/>
                  <a:pt x="50" y="290"/>
                </a:cubicBezTo>
                <a:cubicBezTo>
                  <a:pt x="276" y="516"/>
                  <a:pt x="276" y="516"/>
                  <a:pt x="276" y="516"/>
                </a:cubicBezTo>
                <a:cubicBezTo>
                  <a:pt x="283" y="523"/>
                  <a:pt x="290" y="530"/>
                  <a:pt x="297" y="530"/>
                </a:cubicBezTo>
                <a:cubicBezTo>
                  <a:pt x="311" y="530"/>
                  <a:pt x="318" y="523"/>
                  <a:pt x="325" y="516"/>
                </a:cubicBezTo>
                <a:cubicBezTo>
                  <a:pt x="551" y="290"/>
                  <a:pt x="551" y="290"/>
                  <a:pt x="551" y="290"/>
                </a:cubicBezTo>
                <a:cubicBezTo>
                  <a:pt x="587" y="261"/>
                  <a:pt x="601" y="219"/>
                  <a:pt x="601" y="169"/>
                </a:cubicBezTo>
                <a:cubicBezTo>
                  <a:pt x="601" y="127"/>
                  <a:pt x="587" y="84"/>
                  <a:pt x="551" y="49"/>
                </a:cubicBezTo>
                <a:cubicBezTo>
                  <a:pt x="516" y="21"/>
                  <a:pt x="474" y="0"/>
                  <a:pt x="431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83" name="Freeform 98"/>
          <p:cNvSpPr>
            <a:spLocks noChangeArrowheads="1"/>
          </p:cNvSpPr>
          <p:nvPr/>
        </p:nvSpPr>
        <p:spPr bwMode="auto">
          <a:xfrm>
            <a:off x="12203640" y="5312832"/>
            <a:ext cx="562885" cy="524933"/>
          </a:xfrm>
          <a:custGeom>
            <a:avLst/>
            <a:gdLst>
              <a:gd name="T0" fmla="*/ 65628418 w 588"/>
              <a:gd name="T1" fmla="*/ 20221371 h 545"/>
              <a:gd name="T2" fmla="*/ 53766324 w 588"/>
              <a:gd name="T3" fmla="*/ 36789640 h 545"/>
              <a:gd name="T4" fmla="*/ 46546013 w 588"/>
              <a:gd name="T5" fmla="*/ 10045490 h 545"/>
              <a:gd name="T6" fmla="*/ 26431982 w 588"/>
              <a:gd name="T7" fmla="*/ 61707599 h 545"/>
              <a:gd name="T8" fmla="*/ 40099153 w 588"/>
              <a:gd name="T9" fmla="*/ 55315211 h 545"/>
              <a:gd name="T10" fmla="*/ 24626905 w 588"/>
              <a:gd name="T11" fmla="*/ 70970385 h 545"/>
              <a:gd name="T12" fmla="*/ 22821827 w 588"/>
              <a:gd name="T13" fmla="*/ 70970385 h 545"/>
              <a:gd name="T14" fmla="*/ 1805078 w 588"/>
              <a:gd name="T15" fmla="*/ 56228306 h 545"/>
              <a:gd name="T16" fmla="*/ 0 w 588"/>
              <a:gd name="T17" fmla="*/ 3652741 h 545"/>
              <a:gd name="T18" fmla="*/ 5544142 w 588"/>
              <a:gd name="T19" fmla="*/ 913095 h 545"/>
              <a:gd name="T20" fmla="*/ 23724186 w 588"/>
              <a:gd name="T21" fmla="*/ 13828622 h 545"/>
              <a:gd name="T22" fmla="*/ 48351091 w 588"/>
              <a:gd name="T23" fmla="*/ 0 h 545"/>
              <a:gd name="T24" fmla="*/ 51961247 w 588"/>
              <a:gd name="T25" fmla="*/ 913095 h 545"/>
              <a:gd name="T26" fmla="*/ 71043651 w 588"/>
              <a:gd name="T27" fmla="*/ 15655173 h 545"/>
              <a:gd name="T28" fmla="*/ 71043651 w 588"/>
              <a:gd name="T29" fmla="*/ 15655173 h 545"/>
              <a:gd name="T30" fmla="*/ 72977637 w 588"/>
              <a:gd name="T31" fmla="*/ 18394820 h 545"/>
              <a:gd name="T32" fmla="*/ 65628418 w 588"/>
              <a:gd name="T33" fmla="*/ 36789640 h 545"/>
              <a:gd name="T34" fmla="*/ 19082404 w 588"/>
              <a:gd name="T35" fmla="*/ 20221371 h 545"/>
              <a:gd name="T36" fmla="*/ 7349219 w 588"/>
              <a:gd name="T37" fmla="*/ 10958585 h 545"/>
              <a:gd name="T38" fmla="*/ 19082404 w 588"/>
              <a:gd name="T39" fmla="*/ 59881048 h 545"/>
              <a:gd name="T40" fmla="*/ 59181557 w 588"/>
              <a:gd name="T41" fmla="*/ 39660038 h 545"/>
              <a:gd name="T42" fmla="*/ 75685433 w 588"/>
              <a:gd name="T43" fmla="*/ 55315211 h 545"/>
              <a:gd name="T44" fmla="*/ 43709309 w 588"/>
              <a:gd name="T45" fmla="*/ 55315211 h 545"/>
              <a:gd name="T46" fmla="*/ 51961247 w 588"/>
              <a:gd name="T47" fmla="*/ 58054858 h 545"/>
              <a:gd name="T48" fmla="*/ 51058528 w 588"/>
              <a:gd name="T49" fmla="*/ 59881048 h 545"/>
              <a:gd name="T50" fmla="*/ 57376480 w 588"/>
              <a:gd name="T51" fmla="*/ 62620694 h 545"/>
              <a:gd name="T52" fmla="*/ 62018262 w 588"/>
              <a:gd name="T53" fmla="*/ 62620694 h 545"/>
              <a:gd name="T54" fmla="*/ 68336214 w 588"/>
              <a:gd name="T55" fmla="*/ 59881048 h 545"/>
              <a:gd name="T56" fmla="*/ 64725699 w 588"/>
              <a:gd name="T57" fmla="*/ 55315211 h 545"/>
              <a:gd name="T58" fmla="*/ 68336214 w 588"/>
              <a:gd name="T59" fmla="*/ 50618623 h 545"/>
              <a:gd name="T60" fmla="*/ 62018262 w 588"/>
              <a:gd name="T61" fmla="*/ 47878977 h 545"/>
              <a:gd name="T62" fmla="*/ 57376480 w 588"/>
              <a:gd name="T63" fmla="*/ 47878977 h 545"/>
              <a:gd name="T64" fmla="*/ 51058528 w 588"/>
              <a:gd name="T65" fmla="*/ 50618623 h 545"/>
              <a:gd name="T66" fmla="*/ 54668684 w 588"/>
              <a:gd name="T67" fmla="*/ 55315211 h 54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88" h="545">
                <a:moveTo>
                  <a:pt x="509" y="155"/>
                </a:moveTo>
                <a:lnTo>
                  <a:pt x="509" y="155"/>
                </a:lnTo>
                <a:cubicBezTo>
                  <a:pt x="417" y="84"/>
                  <a:pt x="417" y="84"/>
                  <a:pt x="417" y="84"/>
                </a:cubicBezTo>
                <a:cubicBezTo>
                  <a:pt x="417" y="282"/>
                  <a:pt x="417" y="282"/>
                  <a:pt x="417" y="282"/>
                </a:cubicBezTo>
                <a:cubicBezTo>
                  <a:pt x="396" y="289"/>
                  <a:pt x="375" y="297"/>
                  <a:pt x="361" y="318"/>
                </a:cubicBezTo>
                <a:cubicBezTo>
                  <a:pt x="361" y="77"/>
                  <a:pt x="361" y="77"/>
                  <a:pt x="361" y="77"/>
                </a:cubicBezTo>
                <a:cubicBezTo>
                  <a:pt x="205" y="155"/>
                  <a:pt x="205" y="155"/>
                  <a:pt x="205" y="155"/>
                </a:cubicBezTo>
                <a:cubicBezTo>
                  <a:pt x="205" y="473"/>
                  <a:pt x="205" y="473"/>
                  <a:pt x="205" y="473"/>
                </a:cubicBezTo>
                <a:cubicBezTo>
                  <a:pt x="311" y="417"/>
                  <a:pt x="311" y="417"/>
                  <a:pt x="311" y="417"/>
                </a:cubicBezTo>
                <a:lnTo>
                  <a:pt x="311" y="424"/>
                </a:lnTo>
                <a:cubicBezTo>
                  <a:pt x="311" y="438"/>
                  <a:pt x="311" y="459"/>
                  <a:pt x="318" y="473"/>
                </a:cubicBezTo>
                <a:cubicBezTo>
                  <a:pt x="191" y="544"/>
                  <a:pt x="191" y="544"/>
                  <a:pt x="191" y="544"/>
                </a:cubicBezTo>
                <a:cubicBezTo>
                  <a:pt x="191" y="544"/>
                  <a:pt x="184" y="544"/>
                  <a:pt x="177" y="544"/>
                </a:cubicBezTo>
                <a:cubicBezTo>
                  <a:pt x="170" y="544"/>
                  <a:pt x="170" y="544"/>
                  <a:pt x="163" y="544"/>
                </a:cubicBezTo>
                <a:cubicBezTo>
                  <a:pt x="14" y="431"/>
                  <a:pt x="14" y="431"/>
                  <a:pt x="14" y="431"/>
                </a:cubicBezTo>
                <a:cubicBezTo>
                  <a:pt x="7" y="424"/>
                  <a:pt x="0" y="417"/>
                  <a:pt x="0" y="4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35" y="0"/>
                  <a:pt x="43" y="0"/>
                  <a:pt x="43" y="7"/>
                </a:cubicBezTo>
                <a:cubicBezTo>
                  <a:pt x="184" y="106"/>
                  <a:pt x="184" y="106"/>
                  <a:pt x="184" y="106"/>
                </a:cubicBezTo>
                <a:cubicBezTo>
                  <a:pt x="375" y="0"/>
                  <a:pt x="375" y="0"/>
                  <a:pt x="375" y="0"/>
                </a:cubicBezTo>
                <a:cubicBezTo>
                  <a:pt x="375" y="0"/>
                  <a:pt x="382" y="0"/>
                  <a:pt x="389" y="0"/>
                </a:cubicBezTo>
                <a:cubicBezTo>
                  <a:pt x="396" y="0"/>
                  <a:pt x="396" y="0"/>
                  <a:pt x="403" y="7"/>
                </a:cubicBezTo>
                <a:cubicBezTo>
                  <a:pt x="551" y="120"/>
                  <a:pt x="551" y="120"/>
                  <a:pt x="551" y="120"/>
                </a:cubicBezTo>
                <a:cubicBezTo>
                  <a:pt x="558" y="127"/>
                  <a:pt x="566" y="134"/>
                  <a:pt x="566" y="141"/>
                </a:cubicBezTo>
                <a:cubicBezTo>
                  <a:pt x="566" y="318"/>
                  <a:pt x="566" y="318"/>
                  <a:pt x="566" y="318"/>
                </a:cubicBezTo>
                <a:cubicBezTo>
                  <a:pt x="551" y="297"/>
                  <a:pt x="530" y="289"/>
                  <a:pt x="509" y="282"/>
                </a:cubicBezTo>
                <a:lnTo>
                  <a:pt x="509" y="155"/>
                </a:lnTo>
                <a:close/>
                <a:moveTo>
                  <a:pt x="148" y="155"/>
                </a:moveTo>
                <a:lnTo>
                  <a:pt x="148" y="155"/>
                </a:lnTo>
                <a:cubicBezTo>
                  <a:pt x="57" y="84"/>
                  <a:pt x="57" y="84"/>
                  <a:pt x="57" y="84"/>
                </a:cubicBezTo>
                <a:cubicBezTo>
                  <a:pt x="57" y="388"/>
                  <a:pt x="57" y="388"/>
                  <a:pt x="57" y="388"/>
                </a:cubicBezTo>
                <a:cubicBezTo>
                  <a:pt x="148" y="459"/>
                  <a:pt x="148" y="459"/>
                  <a:pt x="148" y="459"/>
                </a:cubicBezTo>
                <a:lnTo>
                  <a:pt x="148" y="155"/>
                </a:lnTo>
                <a:close/>
                <a:moveTo>
                  <a:pt x="459" y="304"/>
                </a:moveTo>
                <a:lnTo>
                  <a:pt x="459" y="304"/>
                </a:lnTo>
                <a:cubicBezTo>
                  <a:pt x="530" y="304"/>
                  <a:pt x="587" y="353"/>
                  <a:pt x="587" y="424"/>
                </a:cubicBezTo>
                <a:cubicBezTo>
                  <a:pt x="587" y="495"/>
                  <a:pt x="530" y="544"/>
                  <a:pt x="459" y="544"/>
                </a:cubicBezTo>
                <a:cubicBezTo>
                  <a:pt x="396" y="544"/>
                  <a:pt x="339" y="495"/>
                  <a:pt x="339" y="424"/>
                </a:cubicBezTo>
                <a:cubicBezTo>
                  <a:pt x="339" y="353"/>
                  <a:pt x="396" y="304"/>
                  <a:pt x="459" y="304"/>
                </a:cubicBezTo>
                <a:close/>
                <a:moveTo>
                  <a:pt x="403" y="445"/>
                </a:moveTo>
                <a:lnTo>
                  <a:pt x="403" y="445"/>
                </a:lnTo>
                <a:cubicBezTo>
                  <a:pt x="396" y="445"/>
                  <a:pt x="396" y="452"/>
                  <a:pt x="396" y="459"/>
                </a:cubicBezTo>
                <a:cubicBezTo>
                  <a:pt x="396" y="480"/>
                  <a:pt x="410" y="487"/>
                  <a:pt x="424" y="487"/>
                </a:cubicBezTo>
                <a:cubicBezTo>
                  <a:pt x="431" y="487"/>
                  <a:pt x="438" y="487"/>
                  <a:pt x="445" y="480"/>
                </a:cubicBezTo>
                <a:cubicBezTo>
                  <a:pt x="459" y="466"/>
                  <a:pt x="459" y="466"/>
                  <a:pt x="459" y="466"/>
                </a:cubicBezTo>
                <a:cubicBezTo>
                  <a:pt x="481" y="480"/>
                  <a:pt x="481" y="480"/>
                  <a:pt x="481" y="480"/>
                </a:cubicBezTo>
                <a:cubicBezTo>
                  <a:pt x="488" y="487"/>
                  <a:pt x="495" y="487"/>
                  <a:pt x="502" y="487"/>
                </a:cubicBezTo>
                <a:cubicBezTo>
                  <a:pt x="516" y="487"/>
                  <a:pt x="530" y="480"/>
                  <a:pt x="530" y="459"/>
                </a:cubicBezTo>
                <a:cubicBezTo>
                  <a:pt x="530" y="452"/>
                  <a:pt x="523" y="445"/>
                  <a:pt x="516" y="445"/>
                </a:cubicBezTo>
                <a:cubicBezTo>
                  <a:pt x="502" y="424"/>
                  <a:pt x="502" y="424"/>
                  <a:pt x="502" y="424"/>
                </a:cubicBezTo>
                <a:cubicBezTo>
                  <a:pt x="516" y="402"/>
                  <a:pt x="516" y="402"/>
                  <a:pt x="516" y="402"/>
                </a:cubicBezTo>
                <a:cubicBezTo>
                  <a:pt x="523" y="402"/>
                  <a:pt x="530" y="395"/>
                  <a:pt x="530" y="388"/>
                </a:cubicBezTo>
                <a:cubicBezTo>
                  <a:pt x="530" y="367"/>
                  <a:pt x="516" y="360"/>
                  <a:pt x="502" y="360"/>
                </a:cubicBezTo>
                <a:cubicBezTo>
                  <a:pt x="495" y="360"/>
                  <a:pt x="488" y="360"/>
                  <a:pt x="481" y="367"/>
                </a:cubicBezTo>
                <a:cubicBezTo>
                  <a:pt x="459" y="381"/>
                  <a:pt x="459" y="381"/>
                  <a:pt x="459" y="381"/>
                </a:cubicBezTo>
                <a:cubicBezTo>
                  <a:pt x="445" y="367"/>
                  <a:pt x="445" y="367"/>
                  <a:pt x="445" y="367"/>
                </a:cubicBezTo>
                <a:cubicBezTo>
                  <a:pt x="438" y="360"/>
                  <a:pt x="431" y="360"/>
                  <a:pt x="424" y="360"/>
                </a:cubicBezTo>
                <a:cubicBezTo>
                  <a:pt x="410" y="360"/>
                  <a:pt x="396" y="367"/>
                  <a:pt x="396" y="388"/>
                </a:cubicBezTo>
                <a:cubicBezTo>
                  <a:pt x="396" y="395"/>
                  <a:pt x="396" y="402"/>
                  <a:pt x="403" y="402"/>
                </a:cubicBezTo>
                <a:cubicBezTo>
                  <a:pt x="424" y="424"/>
                  <a:pt x="424" y="424"/>
                  <a:pt x="424" y="424"/>
                </a:cubicBezTo>
                <a:lnTo>
                  <a:pt x="403" y="4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84" name="Freeform 99"/>
          <p:cNvSpPr>
            <a:spLocks noChangeArrowheads="1"/>
          </p:cNvSpPr>
          <p:nvPr/>
        </p:nvSpPr>
        <p:spPr bwMode="auto">
          <a:xfrm>
            <a:off x="11192136" y="5312832"/>
            <a:ext cx="558654" cy="524933"/>
          </a:xfrm>
          <a:custGeom>
            <a:avLst/>
            <a:gdLst>
              <a:gd name="T0" fmla="*/ 66212751 w 581"/>
              <a:gd name="T1" fmla="*/ 20221371 h 545"/>
              <a:gd name="T2" fmla="*/ 66212751 w 581"/>
              <a:gd name="T3" fmla="*/ 20221371 h 545"/>
              <a:gd name="T4" fmla="*/ 53334262 w 581"/>
              <a:gd name="T5" fmla="*/ 10958585 h 545"/>
              <a:gd name="T6" fmla="*/ 53334262 w 581"/>
              <a:gd name="T7" fmla="*/ 36789640 h 545"/>
              <a:gd name="T8" fmla="*/ 45919582 w 581"/>
              <a:gd name="T9" fmla="*/ 41486228 h 545"/>
              <a:gd name="T10" fmla="*/ 45919582 w 581"/>
              <a:gd name="T11" fmla="*/ 10045490 h 545"/>
              <a:gd name="T12" fmla="*/ 26667311 w 581"/>
              <a:gd name="T13" fmla="*/ 20221371 h 545"/>
              <a:gd name="T14" fmla="*/ 26667311 w 581"/>
              <a:gd name="T15" fmla="*/ 61707599 h 545"/>
              <a:gd name="T16" fmla="*/ 40456134 w 581"/>
              <a:gd name="T17" fmla="*/ 54401755 h 545"/>
              <a:gd name="T18" fmla="*/ 40456134 w 581"/>
              <a:gd name="T19" fmla="*/ 55315211 h 545"/>
              <a:gd name="T20" fmla="*/ 41366468 w 581"/>
              <a:gd name="T21" fmla="*/ 61707599 h 545"/>
              <a:gd name="T22" fmla="*/ 24845922 w 581"/>
              <a:gd name="T23" fmla="*/ 70970385 h 545"/>
              <a:gd name="T24" fmla="*/ 24845922 w 581"/>
              <a:gd name="T25" fmla="*/ 70970385 h 545"/>
              <a:gd name="T26" fmla="*/ 23024892 w 581"/>
              <a:gd name="T27" fmla="*/ 70970385 h 545"/>
              <a:gd name="T28" fmla="*/ 21203502 w 581"/>
              <a:gd name="T29" fmla="*/ 70970385 h 545"/>
              <a:gd name="T30" fmla="*/ 910695 w 581"/>
              <a:gd name="T31" fmla="*/ 56228306 h 545"/>
              <a:gd name="T32" fmla="*/ 0 w 581"/>
              <a:gd name="T33" fmla="*/ 52444813 h 545"/>
              <a:gd name="T34" fmla="*/ 0 w 581"/>
              <a:gd name="T35" fmla="*/ 3652741 h 545"/>
              <a:gd name="T36" fmla="*/ 3642419 w 581"/>
              <a:gd name="T37" fmla="*/ 0 h 545"/>
              <a:gd name="T38" fmla="*/ 5463448 w 581"/>
              <a:gd name="T39" fmla="*/ 913095 h 545"/>
              <a:gd name="T40" fmla="*/ 5463448 w 581"/>
              <a:gd name="T41" fmla="*/ 913095 h 545"/>
              <a:gd name="T42" fmla="*/ 23024892 w 581"/>
              <a:gd name="T43" fmla="*/ 13828622 h 545"/>
              <a:gd name="T44" fmla="*/ 48781509 w 581"/>
              <a:gd name="T45" fmla="*/ 0 h 545"/>
              <a:gd name="T46" fmla="*/ 48781509 w 581"/>
              <a:gd name="T47" fmla="*/ 0 h 545"/>
              <a:gd name="T48" fmla="*/ 49691843 w 581"/>
              <a:gd name="T49" fmla="*/ 0 h 545"/>
              <a:gd name="T50" fmla="*/ 52423928 w 581"/>
              <a:gd name="T51" fmla="*/ 913095 h 545"/>
              <a:gd name="T52" fmla="*/ 52423928 w 581"/>
              <a:gd name="T53" fmla="*/ 913095 h 545"/>
              <a:gd name="T54" fmla="*/ 71676199 w 581"/>
              <a:gd name="T55" fmla="*/ 15655173 h 545"/>
              <a:gd name="T56" fmla="*/ 71676199 w 581"/>
              <a:gd name="T57" fmla="*/ 15655173 h 545"/>
              <a:gd name="T58" fmla="*/ 71676199 w 581"/>
              <a:gd name="T59" fmla="*/ 15655173 h 545"/>
              <a:gd name="T60" fmla="*/ 71676199 w 581"/>
              <a:gd name="T61" fmla="*/ 15655173 h 545"/>
              <a:gd name="T62" fmla="*/ 73497228 w 581"/>
              <a:gd name="T63" fmla="*/ 18394820 h 545"/>
              <a:gd name="T64" fmla="*/ 73497228 w 581"/>
              <a:gd name="T65" fmla="*/ 41486228 h 545"/>
              <a:gd name="T66" fmla="*/ 66212751 w 581"/>
              <a:gd name="T67" fmla="*/ 36789640 h 545"/>
              <a:gd name="T68" fmla="*/ 66212751 w 581"/>
              <a:gd name="T69" fmla="*/ 20221371 h 545"/>
              <a:gd name="T70" fmla="*/ 19252271 w 581"/>
              <a:gd name="T71" fmla="*/ 20221371 h 545"/>
              <a:gd name="T72" fmla="*/ 19252271 w 581"/>
              <a:gd name="T73" fmla="*/ 20221371 h 545"/>
              <a:gd name="T74" fmla="*/ 7414680 w 581"/>
              <a:gd name="T75" fmla="*/ 10958585 h 545"/>
              <a:gd name="T76" fmla="*/ 7414680 w 581"/>
              <a:gd name="T77" fmla="*/ 50618623 h 545"/>
              <a:gd name="T78" fmla="*/ 19252271 w 581"/>
              <a:gd name="T79" fmla="*/ 59881048 h 545"/>
              <a:gd name="T80" fmla="*/ 19252271 w 581"/>
              <a:gd name="T81" fmla="*/ 20221371 h 545"/>
              <a:gd name="T82" fmla="*/ 59708405 w 581"/>
              <a:gd name="T83" fmla="*/ 39660038 h 545"/>
              <a:gd name="T84" fmla="*/ 59708405 w 581"/>
              <a:gd name="T85" fmla="*/ 39660038 h 545"/>
              <a:gd name="T86" fmla="*/ 75448459 w 581"/>
              <a:gd name="T87" fmla="*/ 55315211 h 545"/>
              <a:gd name="T88" fmla="*/ 59708405 w 581"/>
              <a:gd name="T89" fmla="*/ 70970385 h 545"/>
              <a:gd name="T90" fmla="*/ 44098553 w 581"/>
              <a:gd name="T91" fmla="*/ 55315211 h 545"/>
              <a:gd name="T92" fmla="*/ 59708405 w 581"/>
              <a:gd name="T93" fmla="*/ 39660038 h 545"/>
              <a:gd name="T94" fmla="*/ 49691843 w 581"/>
              <a:gd name="T95" fmla="*/ 58967953 h 545"/>
              <a:gd name="T96" fmla="*/ 49691843 w 581"/>
              <a:gd name="T97" fmla="*/ 58967953 h 545"/>
              <a:gd name="T98" fmla="*/ 55155652 w 581"/>
              <a:gd name="T99" fmla="*/ 63534150 h 545"/>
              <a:gd name="T100" fmla="*/ 56976681 w 581"/>
              <a:gd name="T101" fmla="*/ 65491092 h 545"/>
              <a:gd name="T102" fmla="*/ 59708405 w 581"/>
              <a:gd name="T103" fmla="*/ 63534150 h 545"/>
              <a:gd name="T104" fmla="*/ 69854809 w 581"/>
              <a:gd name="T105" fmla="*/ 54401755 h 545"/>
              <a:gd name="T106" fmla="*/ 70765504 w 581"/>
              <a:gd name="T107" fmla="*/ 51531718 h 545"/>
              <a:gd name="T108" fmla="*/ 67123085 w 581"/>
              <a:gd name="T109" fmla="*/ 47878977 h 545"/>
              <a:gd name="T110" fmla="*/ 64391361 w 581"/>
              <a:gd name="T111" fmla="*/ 48792072 h 545"/>
              <a:gd name="T112" fmla="*/ 56976681 w 581"/>
              <a:gd name="T113" fmla="*/ 56228306 h 545"/>
              <a:gd name="T114" fmla="*/ 55155652 w 581"/>
              <a:gd name="T115" fmla="*/ 54401755 h 545"/>
              <a:gd name="T116" fmla="*/ 52423928 w 581"/>
              <a:gd name="T117" fmla="*/ 52444813 h 545"/>
              <a:gd name="T118" fmla="*/ 48781509 w 581"/>
              <a:gd name="T119" fmla="*/ 56228306 h 545"/>
              <a:gd name="T120" fmla="*/ 49691843 w 581"/>
              <a:gd name="T121" fmla="*/ 58967953 h 54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81" h="545">
                <a:moveTo>
                  <a:pt x="509" y="155"/>
                </a:moveTo>
                <a:lnTo>
                  <a:pt x="509" y="155"/>
                </a:lnTo>
                <a:cubicBezTo>
                  <a:pt x="410" y="84"/>
                  <a:pt x="410" y="84"/>
                  <a:pt x="410" y="84"/>
                </a:cubicBezTo>
                <a:cubicBezTo>
                  <a:pt x="410" y="282"/>
                  <a:pt x="410" y="282"/>
                  <a:pt x="410" y="282"/>
                </a:cubicBezTo>
                <a:cubicBezTo>
                  <a:pt x="389" y="289"/>
                  <a:pt x="375" y="297"/>
                  <a:pt x="353" y="318"/>
                </a:cubicBezTo>
                <a:cubicBezTo>
                  <a:pt x="353" y="77"/>
                  <a:pt x="353" y="77"/>
                  <a:pt x="353" y="77"/>
                </a:cubicBezTo>
                <a:cubicBezTo>
                  <a:pt x="205" y="155"/>
                  <a:pt x="205" y="155"/>
                  <a:pt x="205" y="155"/>
                </a:cubicBezTo>
                <a:cubicBezTo>
                  <a:pt x="205" y="473"/>
                  <a:pt x="205" y="473"/>
                  <a:pt x="205" y="473"/>
                </a:cubicBezTo>
                <a:cubicBezTo>
                  <a:pt x="311" y="417"/>
                  <a:pt x="311" y="417"/>
                  <a:pt x="311" y="417"/>
                </a:cubicBezTo>
                <a:lnTo>
                  <a:pt x="311" y="424"/>
                </a:lnTo>
                <a:cubicBezTo>
                  <a:pt x="311" y="438"/>
                  <a:pt x="311" y="459"/>
                  <a:pt x="318" y="473"/>
                </a:cubicBezTo>
                <a:cubicBezTo>
                  <a:pt x="191" y="544"/>
                  <a:pt x="191" y="544"/>
                  <a:pt x="191" y="544"/>
                </a:cubicBezTo>
                <a:cubicBezTo>
                  <a:pt x="184" y="544"/>
                  <a:pt x="184" y="544"/>
                  <a:pt x="177" y="544"/>
                </a:cubicBezTo>
                <a:cubicBezTo>
                  <a:pt x="170" y="544"/>
                  <a:pt x="163" y="544"/>
                  <a:pt x="163" y="544"/>
                </a:cubicBezTo>
                <a:cubicBezTo>
                  <a:pt x="7" y="431"/>
                  <a:pt x="7" y="431"/>
                  <a:pt x="7" y="431"/>
                </a:cubicBezTo>
                <a:cubicBezTo>
                  <a:pt x="0" y="424"/>
                  <a:pt x="0" y="417"/>
                  <a:pt x="0" y="4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35" y="0"/>
                  <a:pt x="35" y="0"/>
                  <a:pt x="42" y="7"/>
                </a:cubicBezTo>
                <a:cubicBezTo>
                  <a:pt x="177" y="106"/>
                  <a:pt x="177" y="106"/>
                  <a:pt x="177" y="106"/>
                </a:cubicBezTo>
                <a:cubicBezTo>
                  <a:pt x="375" y="0"/>
                  <a:pt x="375" y="0"/>
                  <a:pt x="375" y="0"/>
                </a:cubicBezTo>
                <a:lnTo>
                  <a:pt x="382" y="0"/>
                </a:lnTo>
                <a:cubicBezTo>
                  <a:pt x="389" y="0"/>
                  <a:pt x="396" y="0"/>
                  <a:pt x="403" y="7"/>
                </a:cubicBezTo>
                <a:cubicBezTo>
                  <a:pt x="551" y="120"/>
                  <a:pt x="551" y="120"/>
                  <a:pt x="551" y="120"/>
                </a:cubicBezTo>
                <a:cubicBezTo>
                  <a:pt x="558" y="127"/>
                  <a:pt x="565" y="134"/>
                  <a:pt x="565" y="141"/>
                </a:cubicBezTo>
                <a:cubicBezTo>
                  <a:pt x="565" y="318"/>
                  <a:pt x="565" y="318"/>
                  <a:pt x="565" y="318"/>
                </a:cubicBezTo>
                <a:cubicBezTo>
                  <a:pt x="544" y="297"/>
                  <a:pt x="530" y="289"/>
                  <a:pt x="509" y="282"/>
                </a:cubicBezTo>
                <a:lnTo>
                  <a:pt x="509" y="155"/>
                </a:lnTo>
                <a:close/>
                <a:moveTo>
                  <a:pt x="148" y="155"/>
                </a:moveTo>
                <a:lnTo>
                  <a:pt x="148" y="155"/>
                </a:lnTo>
                <a:cubicBezTo>
                  <a:pt x="57" y="84"/>
                  <a:pt x="57" y="84"/>
                  <a:pt x="57" y="84"/>
                </a:cubicBezTo>
                <a:cubicBezTo>
                  <a:pt x="57" y="388"/>
                  <a:pt x="57" y="388"/>
                  <a:pt x="57" y="388"/>
                </a:cubicBezTo>
                <a:cubicBezTo>
                  <a:pt x="148" y="459"/>
                  <a:pt x="148" y="459"/>
                  <a:pt x="148" y="459"/>
                </a:cubicBezTo>
                <a:lnTo>
                  <a:pt x="148" y="155"/>
                </a:lnTo>
                <a:close/>
                <a:moveTo>
                  <a:pt x="459" y="304"/>
                </a:moveTo>
                <a:lnTo>
                  <a:pt x="459" y="304"/>
                </a:lnTo>
                <a:cubicBezTo>
                  <a:pt x="530" y="304"/>
                  <a:pt x="580" y="353"/>
                  <a:pt x="580" y="424"/>
                </a:cubicBezTo>
                <a:cubicBezTo>
                  <a:pt x="580" y="495"/>
                  <a:pt x="530" y="544"/>
                  <a:pt x="459" y="544"/>
                </a:cubicBezTo>
                <a:cubicBezTo>
                  <a:pt x="389" y="544"/>
                  <a:pt x="339" y="495"/>
                  <a:pt x="339" y="424"/>
                </a:cubicBezTo>
                <a:cubicBezTo>
                  <a:pt x="339" y="353"/>
                  <a:pt x="389" y="304"/>
                  <a:pt x="459" y="304"/>
                </a:cubicBezTo>
                <a:close/>
                <a:moveTo>
                  <a:pt x="382" y="452"/>
                </a:moveTo>
                <a:lnTo>
                  <a:pt x="382" y="452"/>
                </a:lnTo>
                <a:cubicBezTo>
                  <a:pt x="424" y="487"/>
                  <a:pt x="424" y="487"/>
                  <a:pt x="424" y="487"/>
                </a:cubicBezTo>
                <a:cubicBezTo>
                  <a:pt x="424" y="495"/>
                  <a:pt x="431" y="502"/>
                  <a:pt x="438" y="502"/>
                </a:cubicBezTo>
                <a:cubicBezTo>
                  <a:pt x="445" y="502"/>
                  <a:pt x="452" y="495"/>
                  <a:pt x="459" y="487"/>
                </a:cubicBezTo>
                <a:cubicBezTo>
                  <a:pt x="537" y="417"/>
                  <a:pt x="537" y="417"/>
                  <a:pt x="537" y="417"/>
                </a:cubicBezTo>
                <a:cubicBezTo>
                  <a:pt x="544" y="410"/>
                  <a:pt x="544" y="402"/>
                  <a:pt x="544" y="395"/>
                </a:cubicBezTo>
                <a:cubicBezTo>
                  <a:pt x="544" y="381"/>
                  <a:pt x="530" y="367"/>
                  <a:pt x="516" y="367"/>
                </a:cubicBezTo>
                <a:cubicBezTo>
                  <a:pt x="509" y="367"/>
                  <a:pt x="502" y="367"/>
                  <a:pt x="495" y="374"/>
                </a:cubicBezTo>
                <a:cubicBezTo>
                  <a:pt x="438" y="431"/>
                  <a:pt x="438" y="431"/>
                  <a:pt x="438" y="431"/>
                </a:cubicBezTo>
                <a:cubicBezTo>
                  <a:pt x="424" y="417"/>
                  <a:pt x="424" y="417"/>
                  <a:pt x="424" y="417"/>
                </a:cubicBezTo>
                <a:cubicBezTo>
                  <a:pt x="417" y="410"/>
                  <a:pt x="410" y="402"/>
                  <a:pt x="403" y="402"/>
                </a:cubicBezTo>
                <a:cubicBezTo>
                  <a:pt x="389" y="402"/>
                  <a:pt x="375" y="417"/>
                  <a:pt x="375" y="431"/>
                </a:cubicBezTo>
                <a:cubicBezTo>
                  <a:pt x="375" y="438"/>
                  <a:pt x="375" y="445"/>
                  <a:pt x="382" y="4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85" name="Freeform 100"/>
          <p:cNvSpPr>
            <a:spLocks noChangeArrowheads="1"/>
          </p:cNvSpPr>
          <p:nvPr/>
        </p:nvSpPr>
        <p:spPr bwMode="auto">
          <a:xfrm>
            <a:off x="10176401" y="5312832"/>
            <a:ext cx="562888" cy="524933"/>
          </a:xfrm>
          <a:custGeom>
            <a:avLst/>
            <a:gdLst>
              <a:gd name="T0" fmla="*/ 65852755 w 587"/>
              <a:gd name="T1" fmla="*/ 20221371 h 545"/>
              <a:gd name="T2" fmla="*/ 65852755 w 587"/>
              <a:gd name="T3" fmla="*/ 20221371 h 545"/>
              <a:gd name="T4" fmla="*/ 53950255 w 587"/>
              <a:gd name="T5" fmla="*/ 10958585 h 545"/>
              <a:gd name="T6" fmla="*/ 53950255 w 587"/>
              <a:gd name="T7" fmla="*/ 36789640 h 545"/>
              <a:gd name="T8" fmla="*/ 46575532 w 587"/>
              <a:gd name="T9" fmla="*/ 41486228 h 545"/>
              <a:gd name="T10" fmla="*/ 46575532 w 587"/>
              <a:gd name="T11" fmla="*/ 10045490 h 545"/>
              <a:gd name="T12" fmla="*/ 27427797 w 587"/>
              <a:gd name="T13" fmla="*/ 20221371 h 545"/>
              <a:gd name="T14" fmla="*/ 27427797 w 587"/>
              <a:gd name="T15" fmla="*/ 61707599 h 545"/>
              <a:gd name="T16" fmla="*/ 40236356 w 587"/>
              <a:gd name="T17" fmla="*/ 54401755 h 545"/>
              <a:gd name="T18" fmla="*/ 40236356 w 587"/>
              <a:gd name="T19" fmla="*/ 55315211 h 545"/>
              <a:gd name="T20" fmla="*/ 42047395 w 587"/>
              <a:gd name="T21" fmla="*/ 61707599 h 545"/>
              <a:gd name="T22" fmla="*/ 25616758 w 587"/>
              <a:gd name="T23" fmla="*/ 70970385 h 545"/>
              <a:gd name="T24" fmla="*/ 25616758 w 587"/>
              <a:gd name="T25" fmla="*/ 70970385 h 545"/>
              <a:gd name="T26" fmla="*/ 23805360 w 587"/>
              <a:gd name="T27" fmla="*/ 70970385 h 545"/>
              <a:gd name="T28" fmla="*/ 20959133 w 587"/>
              <a:gd name="T29" fmla="*/ 70970385 h 545"/>
              <a:gd name="T30" fmla="*/ 1811399 w 587"/>
              <a:gd name="T31" fmla="*/ 56228306 h 545"/>
              <a:gd name="T32" fmla="*/ 0 w 587"/>
              <a:gd name="T33" fmla="*/ 52444813 h 545"/>
              <a:gd name="T34" fmla="*/ 0 w 587"/>
              <a:gd name="T35" fmla="*/ 3652741 h 545"/>
              <a:gd name="T36" fmla="*/ 3622437 w 587"/>
              <a:gd name="T37" fmla="*/ 0 h 545"/>
              <a:gd name="T38" fmla="*/ 6339535 w 587"/>
              <a:gd name="T39" fmla="*/ 913095 h 545"/>
              <a:gd name="T40" fmla="*/ 6339535 w 587"/>
              <a:gd name="T41" fmla="*/ 913095 h 545"/>
              <a:gd name="T42" fmla="*/ 23805360 w 587"/>
              <a:gd name="T43" fmla="*/ 13828622 h 545"/>
              <a:gd name="T44" fmla="*/ 48516419 w 587"/>
              <a:gd name="T45" fmla="*/ 0 h 545"/>
              <a:gd name="T46" fmla="*/ 48516419 w 587"/>
              <a:gd name="T47" fmla="*/ 0 h 545"/>
              <a:gd name="T48" fmla="*/ 50327458 w 587"/>
              <a:gd name="T49" fmla="*/ 0 h 545"/>
              <a:gd name="T50" fmla="*/ 52138857 w 587"/>
              <a:gd name="T51" fmla="*/ 913095 h 545"/>
              <a:gd name="T52" fmla="*/ 52138857 w 587"/>
              <a:gd name="T53" fmla="*/ 913095 h 545"/>
              <a:gd name="T54" fmla="*/ 71286591 w 587"/>
              <a:gd name="T55" fmla="*/ 15655173 h 545"/>
              <a:gd name="T56" fmla="*/ 72192291 w 587"/>
              <a:gd name="T57" fmla="*/ 15655173 h 545"/>
              <a:gd name="T58" fmla="*/ 72192291 w 587"/>
              <a:gd name="T59" fmla="*/ 15655173 h 545"/>
              <a:gd name="T60" fmla="*/ 72192291 w 587"/>
              <a:gd name="T61" fmla="*/ 15655173 h 545"/>
              <a:gd name="T62" fmla="*/ 73097990 w 587"/>
              <a:gd name="T63" fmla="*/ 18394820 h 545"/>
              <a:gd name="T64" fmla="*/ 73097990 w 587"/>
              <a:gd name="T65" fmla="*/ 41486228 h 545"/>
              <a:gd name="T66" fmla="*/ 65852755 w 587"/>
              <a:gd name="T67" fmla="*/ 36789640 h 545"/>
              <a:gd name="T68" fmla="*/ 65852755 w 587"/>
              <a:gd name="T69" fmla="*/ 20221371 h 545"/>
              <a:gd name="T70" fmla="*/ 20053434 w 587"/>
              <a:gd name="T71" fmla="*/ 20221371 h 545"/>
              <a:gd name="T72" fmla="*/ 20053434 w 587"/>
              <a:gd name="T73" fmla="*/ 20221371 h 545"/>
              <a:gd name="T74" fmla="*/ 7245235 w 587"/>
              <a:gd name="T75" fmla="*/ 10958585 h 545"/>
              <a:gd name="T76" fmla="*/ 7245235 w 587"/>
              <a:gd name="T77" fmla="*/ 50618623 h 545"/>
              <a:gd name="T78" fmla="*/ 20053434 w 587"/>
              <a:gd name="T79" fmla="*/ 59881048 h 545"/>
              <a:gd name="T80" fmla="*/ 20053434 w 587"/>
              <a:gd name="T81" fmla="*/ 20221371 h 545"/>
              <a:gd name="T82" fmla="*/ 60289790 w 587"/>
              <a:gd name="T83" fmla="*/ 39660038 h 545"/>
              <a:gd name="T84" fmla="*/ 60289790 w 587"/>
              <a:gd name="T85" fmla="*/ 39660038 h 545"/>
              <a:gd name="T86" fmla="*/ 75814728 w 587"/>
              <a:gd name="T87" fmla="*/ 55315211 h 545"/>
              <a:gd name="T88" fmla="*/ 60289790 w 587"/>
              <a:gd name="T89" fmla="*/ 70970385 h 545"/>
              <a:gd name="T90" fmla="*/ 43858794 w 587"/>
              <a:gd name="T91" fmla="*/ 55315211 h 545"/>
              <a:gd name="T92" fmla="*/ 60289790 w 587"/>
              <a:gd name="T93" fmla="*/ 39660038 h 545"/>
              <a:gd name="T94" fmla="*/ 53044556 w 587"/>
              <a:gd name="T95" fmla="*/ 58967953 h 545"/>
              <a:gd name="T96" fmla="*/ 53044556 w 587"/>
              <a:gd name="T97" fmla="*/ 58967953 h 545"/>
              <a:gd name="T98" fmla="*/ 67664154 w 587"/>
              <a:gd name="T99" fmla="*/ 58967953 h 545"/>
              <a:gd name="T100" fmla="*/ 71286591 w 587"/>
              <a:gd name="T101" fmla="*/ 55315211 h 545"/>
              <a:gd name="T102" fmla="*/ 67664154 w 587"/>
              <a:gd name="T103" fmla="*/ 51531718 h 545"/>
              <a:gd name="T104" fmla="*/ 53044556 w 587"/>
              <a:gd name="T105" fmla="*/ 51531718 h 545"/>
              <a:gd name="T106" fmla="*/ 49422118 w 587"/>
              <a:gd name="T107" fmla="*/ 55315211 h 545"/>
              <a:gd name="T108" fmla="*/ 53044556 w 587"/>
              <a:gd name="T109" fmla="*/ 58967953 h 54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87" h="545">
                <a:moveTo>
                  <a:pt x="509" y="155"/>
                </a:moveTo>
                <a:lnTo>
                  <a:pt x="509" y="155"/>
                </a:lnTo>
                <a:cubicBezTo>
                  <a:pt x="417" y="84"/>
                  <a:pt x="417" y="84"/>
                  <a:pt x="417" y="84"/>
                </a:cubicBezTo>
                <a:cubicBezTo>
                  <a:pt x="417" y="282"/>
                  <a:pt x="417" y="282"/>
                  <a:pt x="417" y="282"/>
                </a:cubicBezTo>
                <a:cubicBezTo>
                  <a:pt x="396" y="289"/>
                  <a:pt x="375" y="297"/>
                  <a:pt x="360" y="318"/>
                </a:cubicBezTo>
                <a:cubicBezTo>
                  <a:pt x="360" y="77"/>
                  <a:pt x="360" y="77"/>
                  <a:pt x="360" y="77"/>
                </a:cubicBezTo>
                <a:cubicBezTo>
                  <a:pt x="212" y="155"/>
                  <a:pt x="212" y="155"/>
                  <a:pt x="212" y="155"/>
                </a:cubicBezTo>
                <a:cubicBezTo>
                  <a:pt x="212" y="473"/>
                  <a:pt x="212" y="473"/>
                  <a:pt x="212" y="473"/>
                </a:cubicBezTo>
                <a:cubicBezTo>
                  <a:pt x="311" y="417"/>
                  <a:pt x="311" y="417"/>
                  <a:pt x="311" y="417"/>
                </a:cubicBezTo>
                <a:lnTo>
                  <a:pt x="311" y="424"/>
                </a:lnTo>
                <a:cubicBezTo>
                  <a:pt x="311" y="438"/>
                  <a:pt x="318" y="459"/>
                  <a:pt x="325" y="473"/>
                </a:cubicBezTo>
                <a:cubicBezTo>
                  <a:pt x="198" y="544"/>
                  <a:pt x="198" y="544"/>
                  <a:pt x="198" y="544"/>
                </a:cubicBezTo>
                <a:cubicBezTo>
                  <a:pt x="191" y="544"/>
                  <a:pt x="184" y="544"/>
                  <a:pt x="184" y="544"/>
                </a:cubicBezTo>
                <a:cubicBezTo>
                  <a:pt x="177" y="544"/>
                  <a:pt x="169" y="544"/>
                  <a:pt x="162" y="544"/>
                </a:cubicBezTo>
                <a:cubicBezTo>
                  <a:pt x="14" y="431"/>
                  <a:pt x="14" y="431"/>
                  <a:pt x="14" y="431"/>
                </a:cubicBezTo>
                <a:cubicBezTo>
                  <a:pt x="7" y="424"/>
                  <a:pt x="0" y="417"/>
                  <a:pt x="0" y="4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35" y="0"/>
                  <a:pt x="42" y="0"/>
                  <a:pt x="49" y="7"/>
                </a:cubicBezTo>
                <a:cubicBezTo>
                  <a:pt x="184" y="106"/>
                  <a:pt x="184" y="106"/>
                  <a:pt x="184" y="106"/>
                </a:cubicBezTo>
                <a:cubicBezTo>
                  <a:pt x="375" y="0"/>
                  <a:pt x="375" y="0"/>
                  <a:pt x="375" y="0"/>
                </a:cubicBezTo>
                <a:cubicBezTo>
                  <a:pt x="382" y="0"/>
                  <a:pt x="382" y="0"/>
                  <a:pt x="389" y="0"/>
                </a:cubicBezTo>
                <a:cubicBezTo>
                  <a:pt x="396" y="0"/>
                  <a:pt x="403" y="0"/>
                  <a:pt x="403" y="7"/>
                </a:cubicBezTo>
                <a:cubicBezTo>
                  <a:pt x="551" y="120"/>
                  <a:pt x="551" y="120"/>
                  <a:pt x="551" y="120"/>
                </a:cubicBezTo>
                <a:cubicBezTo>
                  <a:pt x="558" y="120"/>
                  <a:pt x="558" y="120"/>
                  <a:pt x="558" y="120"/>
                </a:cubicBezTo>
                <a:cubicBezTo>
                  <a:pt x="565" y="127"/>
                  <a:pt x="565" y="134"/>
                  <a:pt x="565" y="141"/>
                </a:cubicBezTo>
                <a:cubicBezTo>
                  <a:pt x="565" y="318"/>
                  <a:pt x="565" y="318"/>
                  <a:pt x="565" y="318"/>
                </a:cubicBezTo>
                <a:cubicBezTo>
                  <a:pt x="551" y="297"/>
                  <a:pt x="530" y="289"/>
                  <a:pt x="509" y="282"/>
                </a:cubicBezTo>
                <a:lnTo>
                  <a:pt x="509" y="155"/>
                </a:lnTo>
                <a:close/>
                <a:moveTo>
                  <a:pt x="155" y="155"/>
                </a:moveTo>
                <a:lnTo>
                  <a:pt x="155" y="155"/>
                </a:lnTo>
                <a:cubicBezTo>
                  <a:pt x="56" y="84"/>
                  <a:pt x="56" y="84"/>
                  <a:pt x="56" y="84"/>
                </a:cubicBezTo>
                <a:cubicBezTo>
                  <a:pt x="56" y="388"/>
                  <a:pt x="56" y="388"/>
                  <a:pt x="56" y="388"/>
                </a:cubicBezTo>
                <a:cubicBezTo>
                  <a:pt x="155" y="459"/>
                  <a:pt x="155" y="459"/>
                  <a:pt x="155" y="459"/>
                </a:cubicBezTo>
                <a:lnTo>
                  <a:pt x="155" y="155"/>
                </a:lnTo>
                <a:close/>
                <a:moveTo>
                  <a:pt x="466" y="304"/>
                </a:moveTo>
                <a:lnTo>
                  <a:pt x="466" y="304"/>
                </a:lnTo>
                <a:cubicBezTo>
                  <a:pt x="530" y="304"/>
                  <a:pt x="586" y="353"/>
                  <a:pt x="586" y="424"/>
                </a:cubicBezTo>
                <a:cubicBezTo>
                  <a:pt x="586" y="495"/>
                  <a:pt x="530" y="544"/>
                  <a:pt x="466" y="544"/>
                </a:cubicBezTo>
                <a:cubicBezTo>
                  <a:pt x="396" y="544"/>
                  <a:pt x="339" y="495"/>
                  <a:pt x="339" y="424"/>
                </a:cubicBezTo>
                <a:cubicBezTo>
                  <a:pt x="339" y="353"/>
                  <a:pt x="396" y="304"/>
                  <a:pt x="466" y="304"/>
                </a:cubicBezTo>
                <a:close/>
                <a:moveTo>
                  <a:pt x="410" y="452"/>
                </a:moveTo>
                <a:lnTo>
                  <a:pt x="410" y="452"/>
                </a:lnTo>
                <a:cubicBezTo>
                  <a:pt x="523" y="452"/>
                  <a:pt x="523" y="452"/>
                  <a:pt x="523" y="452"/>
                </a:cubicBezTo>
                <a:cubicBezTo>
                  <a:pt x="537" y="452"/>
                  <a:pt x="551" y="438"/>
                  <a:pt x="551" y="424"/>
                </a:cubicBezTo>
                <a:cubicBezTo>
                  <a:pt x="551" y="410"/>
                  <a:pt x="537" y="395"/>
                  <a:pt x="523" y="395"/>
                </a:cubicBezTo>
                <a:cubicBezTo>
                  <a:pt x="410" y="395"/>
                  <a:pt x="410" y="395"/>
                  <a:pt x="410" y="395"/>
                </a:cubicBezTo>
                <a:cubicBezTo>
                  <a:pt x="389" y="395"/>
                  <a:pt x="382" y="410"/>
                  <a:pt x="382" y="424"/>
                </a:cubicBezTo>
                <a:cubicBezTo>
                  <a:pt x="382" y="438"/>
                  <a:pt x="389" y="452"/>
                  <a:pt x="410" y="4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86" name="Freeform 101"/>
          <p:cNvSpPr>
            <a:spLocks noChangeArrowheads="1"/>
          </p:cNvSpPr>
          <p:nvPr/>
        </p:nvSpPr>
        <p:spPr bwMode="auto">
          <a:xfrm>
            <a:off x="9164899" y="5312832"/>
            <a:ext cx="562885" cy="524933"/>
          </a:xfrm>
          <a:custGeom>
            <a:avLst/>
            <a:gdLst>
              <a:gd name="T0" fmla="*/ 65852084 w 587"/>
              <a:gd name="T1" fmla="*/ 20221371 h 545"/>
              <a:gd name="T2" fmla="*/ 53949640 w 587"/>
              <a:gd name="T3" fmla="*/ 36789640 h 545"/>
              <a:gd name="T4" fmla="*/ 46575312 w 587"/>
              <a:gd name="T5" fmla="*/ 10045490 h 545"/>
              <a:gd name="T6" fmla="*/ 26521972 w 587"/>
              <a:gd name="T7" fmla="*/ 61707599 h 545"/>
              <a:gd name="T8" fmla="*/ 40235806 w 587"/>
              <a:gd name="T9" fmla="*/ 55315211 h 545"/>
              <a:gd name="T10" fmla="*/ 24710582 w 587"/>
              <a:gd name="T11" fmla="*/ 70970385 h 545"/>
              <a:gd name="T12" fmla="*/ 22770064 w 587"/>
              <a:gd name="T13" fmla="*/ 70970385 h 545"/>
              <a:gd name="T14" fmla="*/ 1811390 w 587"/>
              <a:gd name="T15" fmla="*/ 56228306 h 545"/>
              <a:gd name="T16" fmla="*/ 0 w 587"/>
              <a:gd name="T17" fmla="*/ 3652741 h 545"/>
              <a:gd name="T18" fmla="*/ 5433810 w 587"/>
              <a:gd name="T19" fmla="*/ 913095 h 545"/>
              <a:gd name="T20" fmla="*/ 23805247 w 587"/>
              <a:gd name="T21" fmla="*/ 13828622 h 545"/>
              <a:gd name="T22" fmla="*/ 48386342 w 587"/>
              <a:gd name="T23" fmla="*/ 0 h 545"/>
              <a:gd name="T24" fmla="*/ 52138250 w 587"/>
              <a:gd name="T25" fmla="*/ 913095 h 545"/>
              <a:gd name="T26" fmla="*/ 71285894 w 587"/>
              <a:gd name="T27" fmla="*/ 15655173 h 545"/>
              <a:gd name="T28" fmla="*/ 71285894 w 587"/>
              <a:gd name="T29" fmla="*/ 15655173 h 545"/>
              <a:gd name="T30" fmla="*/ 73097284 w 587"/>
              <a:gd name="T31" fmla="*/ 18394820 h 545"/>
              <a:gd name="T32" fmla="*/ 65852084 w 587"/>
              <a:gd name="T33" fmla="*/ 36789640 h 545"/>
              <a:gd name="T34" fmla="*/ 19147644 w 587"/>
              <a:gd name="T35" fmla="*/ 20221371 h 545"/>
              <a:gd name="T36" fmla="*/ 7245200 w 587"/>
              <a:gd name="T37" fmla="*/ 10958585 h 545"/>
              <a:gd name="T38" fmla="*/ 19147644 w 587"/>
              <a:gd name="T39" fmla="*/ 59881048 h 545"/>
              <a:gd name="T40" fmla="*/ 59383450 w 587"/>
              <a:gd name="T41" fmla="*/ 39660038 h 545"/>
              <a:gd name="T42" fmla="*/ 75814009 w 587"/>
              <a:gd name="T43" fmla="*/ 55315211 h 545"/>
              <a:gd name="T44" fmla="*/ 43858227 w 587"/>
              <a:gd name="T45" fmla="*/ 55315211 h 545"/>
              <a:gd name="T46" fmla="*/ 52138250 w 587"/>
              <a:gd name="T47" fmla="*/ 58967953 h 545"/>
              <a:gd name="T48" fmla="*/ 55761030 w 587"/>
              <a:gd name="T49" fmla="*/ 58967953 h 545"/>
              <a:gd name="T50" fmla="*/ 59383450 w 587"/>
              <a:gd name="T51" fmla="*/ 66404187 h 545"/>
              <a:gd name="T52" fmla="*/ 63005871 w 587"/>
              <a:gd name="T53" fmla="*/ 58967953 h 545"/>
              <a:gd name="T54" fmla="*/ 70380199 w 587"/>
              <a:gd name="T55" fmla="*/ 55315211 h 545"/>
              <a:gd name="T56" fmla="*/ 63005871 w 587"/>
              <a:gd name="T57" fmla="*/ 51531718 h 545"/>
              <a:gd name="T58" fmla="*/ 59383450 w 587"/>
              <a:gd name="T59" fmla="*/ 44225874 h 545"/>
              <a:gd name="T60" fmla="*/ 55761030 w 587"/>
              <a:gd name="T61" fmla="*/ 51531718 h 545"/>
              <a:gd name="T62" fmla="*/ 48386342 w 587"/>
              <a:gd name="T63" fmla="*/ 55315211 h 54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87" h="545">
                <a:moveTo>
                  <a:pt x="509" y="155"/>
                </a:moveTo>
                <a:lnTo>
                  <a:pt x="509" y="155"/>
                </a:lnTo>
                <a:cubicBezTo>
                  <a:pt x="417" y="84"/>
                  <a:pt x="417" y="84"/>
                  <a:pt x="417" y="84"/>
                </a:cubicBezTo>
                <a:cubicBezTo>
                  <a:pt x="417" y="282"/>
                  <a:pt x="417" y="282"/>
                  <a:pt x="417" y="282"/>
                </a:cubicBezTo>
                <a:cubicBezTo>
                  <a:pt x="396" y="289"/>
                  <a:pt x="374" y="297"/>
                  <a:pt x="360" y="318"/>
                </a:cubicBezTo>
                <a:cubicBezTo>
                  <a:pt x="360" y="77"/>
                  <a:pt x="360" y="77"/>
                  <a:pt x="360" y="77"/>
                </a:cubicBezTo>
                <a:cubicBezTo>
                  <a:pt x="205" y="155"/>
                  <a:pt x="205" y="155"/>
                  <a:pt x="205" y="155"/>
                </a:cubicBezTo>
                <a:cubicBezTo>
                  <a:pt x="205" y="473"/>
                  <a:pt x="205" y="473"/>
                  <a:pt x="205" y="473"/>
                </a:cubicBezTo>
                <a:cubicBezTo>
                  <a:pt x="311" y="417"/>
                  <a:pt x="311" y="417"/>
                  <a:pt x="311" y="417"/>
                </a:cubicBezTo>
                <a:lnTo>
                  <a:pt x="311" y="424"/>
                </a:lnTo>
                <a:cubicBezTo>
                  <a:pt x="311" y="438"/>
                  <a:pt x="311" y="459"/>
                  <a:pt x="318" y="473"/>
                </a:cubicBezTo>
                <a:cubicBezTo>
                  <a:pt x="191" y="544"/>
                  <a:pt x="191" y="544"/>
                  <a:pt x="191" y="544"/>
                </a:cubicBezTo>
                <a:cubicBezTo>
                  <a:pt x="191" y="544"/>
                  <a:pt x="184" y="544"/>
                  <a:pt x="176" y="544"/>
                </a:cubicBezTo>
                <a:cubicBezTo>
                  <a:pt x="169" y="544"/>
                  <a:pt x="169" y="544"/>
                  <a:pt x="162" y="544"/>
                </a:cubicBezTo>
                <a:cubicBezTo>
                  <a:pt x="14" y="431"/>
                  <a:pt x="14" y="431"/>
                  <a:pt x="14" y="431"/>
                </a:cubicBezTo>
                <a:cubicBezTo>
                  <a:pt x="7" y="424"/>
                  <a:pt x="0" y="417"/>
                  <a:pt x="0" y="4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35" y="0"/>
                  <a:pt x="42" y="0"/>
                  <a:pt x="42" y="7"/>
                </a:cubicBezTo>
                <a:cubicBezTo>
                  <a:pt x="184" y="106"/>
                  <a:pt x="184" y="106"/>
                  <a:pt x="184" y="106"/>
                </a:cubicBezTo>
                <a:cubicBezTo>
                  <a:pt x="374" y="0"/>
                  <a:pt x="374" y="0"/>
                  <a:pt x="374" y="0"/>
                </a:cubicBezTo>
                <a:cubicBezTo>
                  <a:pt x="374" y="0"/>
                  <a:pt x="382" y="0"/>
                  <a:pt x="389" y="0"/>
                </a:cubicBezTo>
                <a:cubicBezTo>
                  <a:pt x="396" y="0"/>
                  <a:pt x="396" y="0"/>
                  <a:pt x="403" y="7"/>
                </a:cubicBezTo>
                <a:cubicBezTo>
                  <a:pt x="551" y="120"/>
                  <a:pt x="551" y="120"/>
                  <a:pt x="551" y="120"/>
                </a:cubicBezTo>
                <a:cubicBezTo>
                  <a:pt x="558" y="127"/>
                  <a:pt x="565" y="134"/>
                  <a:pt x="565" y="141"/>
                </a:cubicBezTo>
                <a:cubicBezTo>
                  <a:pt x="565" y="318"/>
                  <a:pt x="565" y="318"/>
                  <a:pt x="565" y="318"/>
                </a:cubicBezTo>
                <a:cubicBezTo>
                  <a:pt x="551" y="297"/>
                  <a:pt x="530" y="289"/>
                  <a:pt x="509" y="282"/>
                </a:cubicBezTo>
                <a:lnTo>
                  <a:pt x="509" y="155"/>
                </a:lnTo>
                <a:close/>
                <a:moveTo>
                  <a:pt x="148" y="155"/>
                </a:moveTo>
                <a:lnTo>
                  <a:pt x="148" y="155"/>
                </a:lnTo>
                <a:cubicBezTo>
                  <a:pt x="56" y="84"/>
                  <a:pt x="56" y="84"/>
                  <a:pt x="56" y="84"/>
                </a:cubicBezTo>
                <a:cubicBezTo>
                  <a:pt x="56" y="388"/>
                  <a:pt x="56" y="388"/>
                  <a:pt x="56" y="388"/>
                </a:cubicBezTo>
                <a:cubicBezTo>
                  <a:pt x="148" y="459"/>
                  <a:pt x="148" y="459"/>
                  <a:pt x="148" y="459"/>
                </a:cubicBezTo>
                <a:lnTo>
                  <a:pt x="148" y="155"/>
                </a:lnTo>
                <a:close/>
                <a:moveTo>
                  <a:pt x="459" y="304"/>
                </a:moveTo>
                <a:lnTo>
                  <a:pt x="459" y="304"/>
                </a:lnTo>
                <a:cubicBezTo>
                  <a:pt x="530" y="304"/>
                  <a:pt x="586" y="353"/>
                  <a:pt x="586" y="424"/>
                </a:cubicBezTo>
                <a:cubicBezTo>
                  <a:pt x="586" y="495"/>
                  <a:pt x="530" y="544"/>
                  <a:pt x="459" y="544"/>
                </a:cubicBezTo>
                <a:cubicBezTo>
                  <a:pt x="396" y="544"/>
                  <a:pt x="339" y="495"/>
                  <a:pt x="339" y="424"/>
                </a:cubicBezTo>
                <a:cubicBezTo>
                  <a:pt x="339" y="353"/>
                  <a:pt x="396" y="304"/>
                  <a:pt x="459" y="304"/>
                </a:cubicBezTo>
                <a:close/>
                <a:moveTo>
                  <a:pt x="403" y="452"/>
                </a:moveTo>
                <a:lnTo>
                  <a:pt x="403" y="452"/>
                </a:lnTo>
                <a:cubicBezTo>
                  <a:pt x="431" y="452"/>
                  <a:pt x="431" y="452"/>
                  <a:pt x="431" y="452"/>
                </a:cubicBezTo>
                <a:cubicBezTo>
                  <a:pt x="431" y="480"/>
                  <a:pt x="431" y="480"/>
                  <a:pt x="431" y="480"/>
                </a:cubicBezTo>
                <a:cubicBezTo>
                  <a:pt x="431" y="495"/>
                  <a:pt x="445" y="509"/>
                  <a:pt x="459" y="509"/>
                </a:cubicBezTo>
                <a:cubicBezTo>
                  <a:pt x="480" y="509"/>
                  <a:pt x="487" y="495"/>
                  <a:pt x="487" y="480"/>
                </a:cubicBezTo>
                <a:cubicBezTo>
                  <a:pt x="487" y="452"/>
                  <a:pt x="487" y="452"/>
                  <a:pt x="487" y="452"/>
                </a:cubicBezTo>
                <a:cubicBezTo>
                  <a:pt x="516" y="452"/>
                  <a:pt x="516" y="452"/>
                  <a:pt x="516" y="452"/>
                </a:cubicBezTo>
                <a:cubicBezTo>
                  <a:pt x="537" y="452"/>
                  <a:pt x="544" y="438"/>
                  <a:pt x="544" y="424"/>
                </a:cubicBezTo>
                <a:cubicBezTo>
                  <a:pt x="544" y="410"/>
                  <a:pt x="537" y="395"/>
                  <a:pt x="516" y="395"/>
                </a:cubicBezTo>
                <a:cubicBezTo>
                  <a:pt x="487" y="395"/>
                  <a:pt x="487" y="395"/>
                  <a:pt x="487" y="395"/>
                </a:cubicBezTo>
                <a:cubicBezTo>
                  <a:pt x="487" y="367"/>
                  <a:pt x="487" y="367"/>
                  <a:pt x="487" y="367"/>
                </a:cubicBezTo>
                <a:cubicBezTo>
                  <a:pt x="487" y="353"/>
                  <a:pt x="480" y="339"/>
                  <a:pt x="459" y="339"/>
                </a:cubicBezTo>
                <a:cubicBezTo>
                  <a:pt x="445" y="339"/>
                  <a:pt x="431" y="353"/>
                  <a:pt x="431" y="367"/>
                </a:cubicBezTo>
                <a:cubicBezTo>
                  <a:pt x="431" y="395"/>
                  <a:pt x="431" y="395"/>
                  <a:pt x="431" y="395"/>
                </a:cubicBezTo>
                <a:cubicBezTo>
                  <a:pt x="403" y="395"/>
                  <a:pt x="403" y="395"/>
                  <a:pt x="403" y="395"/>
                </a:cubicBezTo>
                <a:cubicBezTo>
                  <a:pt x="389" y="395"/>
                  <a:pt x="374" y="410"/>
                  <a:pt x="374" y="424"/>
                </a:cubicBezTo>
                <a:cubicBezTo>
                  <a:pt x="374" y="438"/>
                  <a:pt x="389" y="452"/>
                  <a:pt x="403" y="4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87" name="Freeform 102"/>
          <p:cNvSpPr>
            <a:spLocks noChangeArrowheads="1"/>
          </p:cNvSpPr>
          <p:nvPr/>
        </p:nvSpPr>
        <p:spPr bwMode="auto">
          <a:xfrm>
            <a:off x="8153395" y="5312832"/>
            <a:ext cx="541725" cy="524933"/>
          </a:xfrm>
          <a:custGeom>
            <a:avLst/>
            <a:gdLst>
              <a:gd name="T0" fmla="*/ 72822069 w 566"/>
              <a:gd name="T1" fmla="*/ 67317282 h 545"/>
              <a:gd name="T2" fmla="*/ 72822069 w 566"/>
              <a:gd name="T3" fmla="*/ 67317282 h 545"/>
              <a:gd name="T4" fmla="*/ 69213295 w 566"/>
              <a:gd name="T5" fmla="*/ 70970385 h 545"/>
              <a:gd name="T6" fmla="*/ 66506355 w 566"/>
              <a:gd name="T7" fmla="*/ 70970385 h 545"/>
              <a:gd name="T8" fmla="*/ 66506355 w 566"/>
              <a:gd name="T9" fmla="*/ 70970385 h 545"/>
              <a:gd name="T10" fmla="*/ 49106547 w 566"/>
              <a:gd name="T11" fmla="*/ 57141401 h 545"/>
              <a:gd name="T12" fmla="*/ 24617716 w 566"/>
              <a:gd name="T13" fmla="*/ 70970385 h 545"/>
              <a:gd name="T14" fmla="*/ 24617716 w 566"/>
              <a:gd name="T15" fmla="*/ 70970385 h 545"/>
              <a:gd name="T16" fmla="*/ 22684444 w 566"/>
              <a:gd name="T17" fmla="*/ 70970385 h 545"/>
              <a:gd name="T18" fmla="*/ 20880057 w 566"/>
              <a:gd name="T19" fmla="*/ 70970385 h 545"/>
              <a:gd name="T20" fmla="*/ 902194 w 566"/>
              <a:gd name="T21" fmla="*/ 56228306 h 545"/>
              <a:gd name="T22" fmla="*/ 0 w 566"/>
              <a:gd name="T23" fmla="*/ 52444813 h 545"/>
              <a:gd name="T24" fmla="*/ 0 w 566"/>
              <a:gd name="T25" fmla="*/ 3652741 h 545"/>
              <a:gd name="T26" fmla="*/ 3608775 w 566"/>
              <a:gd name="T27" fmla="*/ 0 h 545"/>
              <a:gd name="T28" fmla="*/ 5413162 w 566"/>
              <a:gd name="T29" fmla="*/ 913095 h 545"/>
              <a:gd name="T30" fmla="*/ 5413162 w 566"/>
              <a:gd name="T31" fmla="*/ 913095 h 545"/>
              <a:gd name="T32" fmla="*/ 22684444 w 566"/>
              <a:gd name="T33" fmla="*/ 13828622 h 545"/>
              <a:gd name="T34" fmla="*/ 48204353 w 566"/>
              <a:gd name="T35" fmla="*/ 0 h 545"/>
              <a:gd name="T36" fmla="*/ 48204353 w 566"/>
              <a:gd name="T37" fmla="*/ 0 h 545"/>
              <a:gd name="T38" fmla="*/ 49106547 w 566"/>
              <a:gd name="T39" fmla="*/ 0 h 545"/>
              <a:gd name="T40" fmla="*/ 51942013 w 566"/>
              <a:gd name="T41" fmla="*/ 913095 h 545"/>
              <a:gd name="T42" fmla="*/ 51942013 w 566"/>
              <a:gd name="T43" fmla="*/ 913095 h 545"/>
              <a:gd name="T44" fmla="*/ 71017682 w 566"/>
              <a:gd name="T45" fmla="*/ 15655173 h 545"/>
              <a:gd name="T46" fmla="*/ 71017682 w 566"/>
              <a:gd name="T47" fmla="*/ 15655173 h 545"/>
              <a:gd name="T48" fmla="*/ 71017682 w 566"/>
              <a:gd name="T49" fmla="*/ 15655173 h 545"/>
              <a:gd name="T50" fmla="*/ 71017682 w 566"/>
              <a:gd name="T51" fmla="*/ 15655173 h 545"/>
              <a:gd name="T52" fmla="*/ 72822069 w 566"/>
              <a:gd name="T53" fmla="*/ 18394820 h 545"/>
              <a:gd name="T54" fmla="*/ 72822069 w 566"/>
              <a:gd name="T55" fmla="*/ 67317282 h 545"/>
              <a:gd name="T56" fmla="*/ 19075669 w 566"/>
              <a:gd name="T57" fmla="*/ 59881048 h 545"/>
              <a:gd name="T58" fmla="*/ 19075669 w 566"/>
              <a:gd name="T59" fmla="*/ 59881048 h 545"/>
              <a:gd name="T60" fmla="*/ 19075669 w 566"/>
              <a:gd name="T61" fmla="*/ 20221371 h 545"/>
              <a:gd name="T62" fmla="*/ 7217908 w 566"/>
              <a:gd name="T63" fmla="*/ 10958585 h 545"/>
              <a:gd name="T64" fmla="*/ 7217908 w 566"/>
              <a:gd name="T65" fmla="*/ 50618623 h 545"/>
              <a:gd name="T66" fmla="*/ 19075669 w 566"/>
              <a:gd name="T67" fmla="*/ 59881048 h 545"/>
              <a:gd name="T68" fmla="*/ 45497772 w 566"/>
              <a:gd name="T69" fmla="*/ 10045490 h 545"/>
              <a:gd name="T70" fmla="*/ 45497772 w 566"/>
              <a:gd name="T71" fmla="*/ 10045490 h 545"/>
              <a:gd name="T72" fmla="*/ 26422103 w 566"/>
              <a:gd name="T73" fmla="*/ 20221371 h 545"/>
              <a:gd name="T74" fmla="*/ 26422103 w 566"/>
              <a:gd name="T75" fmla="*/ 61707599 h 545"/>
              <a:gd name="T76" fmla="*/ 45497772 w 566"/>
              <a:gd name="T77" fmla="*/ 50618623 h 545"/>
              <a:gd name="T78" fmla="*/ 45497772 w 566"/>
              <a:gd name="T79" fmla="*/ 10045490 h 545"/>
              <a:gd name="T80" fmla="*/ 65604161 w 566"/>
              <a:gd name="T81" fmla="*/ 20221371 h 545"/>
              <a:gd name="T82" fmla="*/ 65604161 w 566"/>
              <a:gd name="T83" fmla="*/ 20221371 h 545"/>
              <a:gd name="T84" fmla="*/ 52844206 w 566"/>
              <a:gd name="T85" fmla="*/ 10958585 h 545"/>
              <a:gd name="T86" fmla="*/ 52844206 w 566"/>
              <a:gd name="T87" fmla="*/ 50618623 h 545"/>
              <a:gd name="T88" fmla="*/ 65604161 w 566"/>
              <a:gd name="T89" fmla="*/ 59881048 h 545"/>
              <a:gd name="T90" fmla="*/ 65604161 w 566"/>
              <a:gd name="T91" fmla="*/ 20221371 h 54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66" h="545">
                <a:moveTo>
                  <a:pt x="565" y="516"/>
                </a:moveTo>
                <a:lnTo>
                  <a:pt x="565" y="516"/>
                </a:lnTo>
                <a:cubicBezTo>
                  <a:pt x="565" y="537"/>
                  <a:pt x="551" y="544"/>
                  <a:pt x="537" y="544"/>
                </a:cubicBezTo>
                <a:cubicBezTo>
                  <a:pt x="530" y="544"/>
                  <a:pt x="523" y="544"/>
                  <a:pt x="516" y="544"/>
                </a:cubicBezTo>
                <a:cubicBezTo>
                  <a:pt x="381" y="438"/>
                  <a:pt x="381" y="438"/>
                  <a:pt x="381" y="438"/>
                </a:cubicBezTo>
                <a:cubicBezTo>
                  <a:pt x="191" y="544"/>
                  <a:pt x="191" y="544"/>
                  <a:pt x="191" y="544"/>
                </a:cubicBezTo>
                <a:cubicBezTo>
                  <a:pt x="183" y="544"/>
                  <a:pt x="183" y="544"/>
                  <a:pt x="176" y="544"/>
                </a:cubicBezTo>
                <a:cubicBezTo>
                  <a:pt x="169" y="544"/>
                  <a:pt x="162" y="544"/>
                  <a:pt x="162" y="544"/>
                </a:cubicBezTo>
                <a:cubicBezTo>
                  <a:pt x="7" y="431"/>
                  <a:pt x="7" y="431"/>
                  <a:pt x="7" y="431"/>
                </a:cubicBezTo>
                <a:cubicBezTo>
                  <a:pt x="0" y="424"/>
                  <a:pt x="0" y="417"/>
                  <a:pt x="0" y="4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35" y="0"/>
                  <a:pt x="35" y="0"/>
                  <a:pt x="42" y="7"/>
                </a:cubicBezTo>
                <a:cubicBezTo>
                  <a:pt x="176" y="106"/>
                  <a:pt x="176" y="106"/>
                  <a:pt x="176" y="106"/>
                </a:cubicBezTo>
                <a:cubicBezTo>
                  <a:pt x="374" y="0"/>
                  <a:pt x="374" y="0"/>
                  <a:pt x="374" y="0"/>
                </a:cubicBezTo>
                <a:lnTo>
                  <a:pt x="381" y="0"/>
                </a:lnTo>
                <a:cubicBezTo>
                  <a:pt x="389" y="0"/>
                  <a:pt x="396" y="0"/>
                  <a:pt x="403" y="7"/>
                </a:cubicBezTo>
                <a:cubicBezTo>
                  <a:pt x="551" y="120"/>
                  <a:pt x="551" y="120"/>
                  <a:pt x="551" y="120"/>
                </a:cubicBezTo>
                <a:cubicBezTo>
                  <a:pt x="558" y="127"/>
                  <a:pt x="565" y="134"/>
                  <a:pt x="565" y="141"/>
                </a:cubicBezTo>
                <a:lnTo>
                  <a:pt x="565" y="516"/>
                </a:lnTo>
                <a:close/>
                <a:moveTo>
                  <a:pt x="148" y="459"/>
                </a:moveTo>
                <a:lnTo>
                  <a:pt x="148" y="459"/>
                </a:lnTo>
                <a:cubicBezTo>
                  <a:pt x="148" y="155"/>
                  <a:pt x="148" y="155"/>
                  <a:pt x="148" y="155"/>
                </a:cubicBezTo>
                <a:cubicBezTo>
                  <a:pt x="56" y="84"/>
                  <a:pt x="56" y="84"/>
                  <a:pt x="56" y="84"/>
                </a:cubicBezTo>
                <a:cubicBezTo>
                  <a:pt x="56" y="388"/>
                  <a:pt x="56" y="388"/>
                  <a:pt x="56" y="388"/>
                </a:cubicBezTo>
                <a:lnTo>
                  <a:pt x="148" y="459"/>
                </a:lnTo>
                <a:close/>
                <a:moveTo>
                  <a:pt x="353" y="77"/>
                </a:moveTo>
                <a:lnTo>
                  <a:pt x="353" y="77"/>
                </a:lnTo>
                <a:cubicBezTo>
                  <a:pt x="205" y="155"/>
                  <a:pt x="205" y="155"/>
                  <a:pt x="205" y="155"/>
                </a:cubicBezTo>
                <a:cubicBezTo>
                  <a:pt x="205" y="473"/>
                  <a:pt x="205" y="473"/>
                  <a:pt x="205" y="473"/>
                </a:cubicBezTo>
                <a:cubicBezTo>
                  <a:pt x="353" y="388"/>
                  <a:pt x="353" y="388"/>
                  <a:pt x="353" y="388"/>
                </a:cubicBezTo>
                <a:lnTo>
                  <a:pt x="353" y="77"/>
                </a:lnTo>
                <a:close/>
                <a:moveTo>
                  <a:pt x="509" y="155"/>
                </a:moveTo>
                <a:lnTo>
                  <a:pt x="509" y="155"/>
                </a:lnTo>
                <a:cubicBezTo>
                  <a:pt x="410" y="84"/>
                  <a:pt x="410" y="84"/>
                  <a:pt x="410" y="84"/>
                </a:cubicBezTo>
                <a:cubicBezTo>
                  <a:pt x="410" y="388"/>
                  <a:pt x="410" y="388"/>
                  <a:pt x="410" y="388"/>
                </a:cubicBezTo>
                <a:cubicBezTo>
                  <a:pt x="509" y="459"/>
                  <a:pt x="509" y="459"/>
                  <a:pt x="509" y="459"/>
                </a:cubicBezTo>
                <a:lnTo>
                  <a:pt x="509" y="1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88" name="Freeform 103"/>
          <p:cNvSpPr>
            <a:spLocks noChangeArrowheads="1"/>
          </p:cNvSpPr>
          <p:nvPr/>
        </p:nvSpPr>
        <p:spPr bwMode="auto">
          <a:xfrm>
            <a:off x="7124964" y="5283197"/>
            <a:ext cx="575583" cy="579968"/>
          </a:xfrm>
          <a:custGeom>
            <a:avLst/>
            <a:gdLst>
              <a:gd name="T0" fmla="*/ 73816246 w 601"/>
              <a:gd name="T1" fmla="*/ 43463279 h 602"/>
              <a:gd name="T2" fmla="*/ 63750492 w 601"/>
              <a:gd name="T3" fmla="*/ 43463279 h 602"/>
              <a:gd name="T4" fmla="*/ 63750492 w 601"/>
              <a:gd name="T5" fmla="*/ 36023527 h 602"/>
              <a:gd name="T6" fmla="*/ 73816246 w 601"/>
              <a:gd name="T7" fmla="*/ 36023527 h 602"/>
              <a:gd name="T8" fmla="*/ 73816246 w 601"/>
              <a:gd name="T9" fmla="*/ 43463279 h 602"/>
              <a:gd name="T10" fmla="*/ 67363674 w 601"/>
              <a:gd name="T11" fmla="*/ 14748721 h 602"/>
              <a:gd name="T12" fmla="*/ 59233835 w 601"/>
              <a:gd name="T13" fmla="*/ 23102139 h 602"/>
              <a:gd name="T14" fmla="*/ 59233835 w 601"/>
              <a:gd name="T15" fmla="*/ 23102139 h 602"/>
              <a:gd name="T16" fmla="*/ 52781263 w 601"/>
              <a:gd name="T17" fmla="*/ 21274806 h 602"/>
              <a:gd name="T18" fmla="*/ 54716819 w 601"/>
              <a:gd name="T19" fmla="*/ 18533807 h 602"/>
              <a:gd name="T20" fmla="*/ 56523770 w 601"/>
              <a:gd name="T21" fmla="*/ 16706474 h 602"/>
              <a:gd name="T22" fmla="*/ 62847017 w 601"/>
              <a:gd name="T23" fmla="*/ 10180751 h 602"/>
              <a:gd name="T24" fmla="*/ 69299589 w 601"/>
              <a:gd name="T25" fmla="*/ 12007722 h 602"/>
              <a:gd name="T26" fmla="*/ 38198494 w 601"/>
              <a:gd name="T27" fmla="*/ 54426914 h 602"/>
              <a:gd name="T28" fmla="*/ 25422674 w 601"/>
              <a:gd name="T29" fmla="*/ 47117944 h 602"/>
              <a:gd name="T30" fmla="*/ 23616083 w 601"/>
              <a:gd name="T31" fmla="*/ 39678193 h 602"/>
              <a:gd name="T32" fmla="*/ 52781263 w 601"/>
              <a:gd name="T33" fmla="*/ 39678193 h 602"/>
              <a:gd name="T34" fmla="*/ 38198494 w 601"/>
              <a:gd name="T35" fmla="*/ 32368862 h 602"/>
              <a:gd name="T36" fmla="*/ 30971771 w 601"/>
              <a:gd name="T37" fmla="*/ 39678193 h 602"/>
              <a:gd name="T38" fmla="*/ 45554541 w 601"/>
              <a:gd name="T39" fmla="*/ 39678193 h 602"/>
              <a:gd name="T40" fmla="*/ 38198494 w 601"/>
              <a:gd name="T41" fmla="*/ 17620141 h 602"/>
              <a:gd name="T42" fmla="*/ 34585312 w 601"/>
              <a:gd name="T43" fmla="*/ 13835055 h 602"/>
              <a:gd name="T44" fmla="*/ 34585312 w 601"/>
              <a:gd name="T45" fmla="*/ 3785086 h 602"/>
              <a:gd name="T46" fmla="*/ 41941000 w 601"/>
              <a:gd name="T47" fmla="*/ 3785086 h 602"/>
              <a:gd name="T48" fmla="*/ 41941000 w 601"/>
              <a:gd name="T49" fmla="*/ 13835055 h 602"/>
              <a:gd name="T50" fmla="*/ 22712608 w 601"/>
              <a:gd name="T51" fmla="*/ 60039333 h 602"/>
              <a:gd name="T52" fmla="*/ 22712608 w 601"/>
              <a:gd name="T53" fmla="*/ 60039333 h 602"/>
              <a:gd name="T54" fmla="*/ 14582770 w 601"/>
              <a:gd name="T55" fmla="*/ 69306056 h 602"/>
              <a:gd name="T56" fmla="*/ 11743379 w 601"/>
              <a:gd name="T57" fmla="*/ 70219722 h 602"/>
              <a:gd name="T58" fmla="*/ 9033313 w 601"/>
              <a:gd name="T59" fmla="*/ 63693998 h 602"/>
              <a:gd name="T60" fmla="*/ 15485886 w 601"/>
              <a:gd name="T61" fmla="*/ 57298334 h 602"/>
              <a:gd name="T62" fmla="*/ 18195951 w 601"/>
              <a:gd name="T63" fmla="*/ 55340580 h 602"/>
              <a:gd name="T64" fmla="*/ 20002542 w 601"/>
              <a:gd name="T65" fmla="*/ 54426914 h 602"/>
              <a:gd name="T66" fmla="*/ 22712608 w 601"/>
              <a:gd name="T67" fmla="*/ 60039333 h 602"/>
              <a:gd name="T68" fmla="*/ 20002542 w 601"/>
              <a:gd name="T69" fmla="*/ 24929472 h 602"/>
              <a:gd name="T70" fmla="*/ 18195951 w 601"/>
              <a:gd name="T71" fmla="*/ 23102139 h 602"/>
              <a:gd name="T72" fmla="*/ 15485886 w 601"/>
              <a:gd name="T73" fmla="*/ 21274806 h 602"/>
              <a:gd name="T74" fmla="*/ 9033313 w 601"/>
              <a:gd name="T75" fmla="*/ 14748721 h 602"/>
              <a:gd name="T76" fmla="*/ 11743379 w 601"/>
              <a:gd name="T77" fmla="*/ 8353418 h 602"/>
              <a:gd name="T78" fmla="*/ 14582770 w 601"/>
              <a:gd name="T79" fmla="*/ 10180751 h 602"/>
              <a:gd name="T80" fmla="*/ 22712608 w 601"/>
              <a:gd name="T81" fmla="*/ 18533807 h 602"/>
              <a:gd name="T82" fmla="*/ 22712608 w 601"/>
              <a:gd name="T83" fmla="*/ 18533807 h 602"/>
              <a:gd name="T84" fmla="*/ 20002542 w 601"/>
              <a:gd name="T85" fmla="*/ 24929472 h 602"/>
              <a:gd name="T86" fmla="*/ 12646854 w 601"/>
              <a:gd name="T87" fmla="*/ 36023527 h 602"/>
              <a:gd name="T88" fmla="*/ 12646854 w 601"/>
              <a:gd name="T89" fmla="*/ 43463279 h 602"/>
              <a:gd name="T90" fmla="*/ 3613541 w 601"/>
              <a:gd name="T91" fmla="*/ 43463279 h 602"/>
              <a:gd name="T92" fmla="*/ 3613541 w 601"/>
              <a:gd name="T93" fmla="*/ 36023527 h 602"/>
              <a:gd name="T94" fmla="*/ 38198494 w 601"/>
              <a:gd name="T95" fmla="*/ 61866665 h 602"/>
              <a:gd name="T96" fmla="*/ 41941000 w 601"/>
              <a:gd name="T97" fmla="*/ 65520970 h 602"/>
              <a:gd name="T98" fmla="*/ 41941000 w 601"/>
              <a:gd name="T99" fmla="*/ 74788054 h 602"/>
              <a:gd name="T100" fmla="*/ 34585312 w 601"/>
              <a:gd name="T101" fmla="*/ 74788054 h 602"/>
              <a:gd name="T102" fmla="*/ 34585312 w 601"/>
              <a:gd name="T103" fmla="*/ 65520970 h 602"/>
              <a:gd name="T104" fmla="*/ 56523770 w 601"/>
              <a:gd name="T105" fmla="*/ 54426914 h 602"/>
              <a:gd name="T106" fmla="*/ 59233835 w 601"/>
              <a:gd name="T107" fmla="*/ 55340580 h 602"/>
              <a:gd name="T108" fmla="*/ 59233835 w 601"/>
              <a:gd name="T109" fmla="*/ 55340580 h 602"/>
              <a:gd name="T110" fmla="*/ 61040426 w 601"/>
              <a:gd name="T111" fmla="*/ 57298334 h 602"/>
              <a:gd name="T112" fmla="*/ 67363674 w 601"/>
              <a:gd name="T113" fmla="*/ 63693998 h 602"/>
              <a:gd name="T114" fmla="*/ 65557083 w 601"/>
              <a:gd name="T115" fmla="*/ 70219722 h 602"/>
              <a:gd name="T116" fmla="*/ 62847017 w 601"/>
              <a:gd name="T117" fmla="*/ 69306056 h 602"/>
              <a:gd name="T118" fmla="*/ 54716819 w 601"/>
              <a:gd name="T119" fmla="*/ 60039333 h 602"/>
              <a:gd name="T120" fmla="*/ 54716819 w 601"/>
              <a:gd name="T121" fmla="*/ 60039333 h 602"/>
              <a:gd name="T122" fmla="*/ 52781263 w 601"/>
              <a:gd name="T123" fmla="*/ 58212000 h 60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01" h="602">
                <a:moveTo>
                  <a:pt x="572" y="333"/>
                </a:moveTo>
                <a:lnTo>
                  <a:pt x="572" y="333"/>
                </a:lnTo>
                <a:cubicBezTo>
                  <a:pt x="494" y="333"/>
                  <a:pt x="494" y="333"/>
                  <a:pt x="494" y="333"/>
                </a:cubicBezTo>
                <a:cubicBezTo>
                  <a:pt x="480" y="333"/>
                  <a:pt x="466" y="318"/>
                  <a:pt x="466" y="304"/>
                </a:cubicBezTo>
                <a:cubicBezTo>
                  <a:pt x="466" y="283"/>
                  <a:pt x="480" y="276"/>
                  <a:pt x="494" y="276"/>
                </a:cubicBezTo>
                <a:cubicBezTo>
                  <a:pt x="572" y="276"/>
                  <a:pt x="572" y="276"/>
                  <a:pt x="572" y="276"/>
                </a:cubicBezTo>
                <a:cubicBezTo>
                  <a:pt x="586" y="276"/>
                  <a:pt x="600" y="283"/>
                  <a:pt x="600" y="304"/>
                </a:cubicBezTo>
                <a:cubicBezTo>
                  <a:pt x="600" y="318"/>
                  <a:pt x="586" y="333"/>
                  <a:pt x="572" y="333"/>
                </a:cubicBezTo>
                <a:close/>
                <a:moveTo>
                  <a:pt x="522" y="113"/>
                </a:moveTo>
                <a:lnTo>
                  <a:pt x="522" y="113"/>
                </a:lnTo>
                <a:cubicBezTo>
                  <a:pt x="473" y="163"/>
                  <a:pt x="473" y="163"/>
                  <a:pt x="473" y="163"/>
                </a:cubicBezTo>
                <a:cubicBezTo>
                  <a:pt x="459" y="177"/>
                  <a:pt x="459" y="177"/>
                  <a:pt x="459" y="177"/>
                </a:cubicBezTo>
                <a:cubicBezTo>
                  <a:pt x="452" y="184"/>
                  <a:pt x="445" y="191"/>
                  <a:pt x="438" y="191"/>
                </a:cubicBezTo>
                <a:cubicBezTo>
                  <a:pt x="424" y="191"/>
                  <a:pt x="409" y="177"/>
                  <a:pt x="409" y="163"/>
                </a:cubicBezTo>
                <a:cubicBezTo>
                  <a:pt x="409" y="156"/>
                  <a:pt x="417" y="149"/>
                  <a:pt x="424" y="142"/>
                </a:cubicBezTo>
                <a:cubicBezTo>
                  <a:pt x="438" y="128"/>
                  <a:pt x="438" y="128"/>
                  <a:pt x="438" y="128"/>
                </a:cubicBezTo>
                <a:cubicBezTo>
                  <a:pt x="487" y="78"/>
                  <a:pt x="487" y="78"/>
                  <a:pt x="487" y="78"/>
                </a:cubicBezTo>
                <a:cubicBezTo>
                  <a:pt x="494" y="71"/>
                  <a:pt x="501" y="64"/>
                  <a:pt x="508" y="64"/>
                </a:cubicBezTo>
                <a:cubicBezTo>
                  <a:pt x="522" y="64"/>
                  <a:pt x="537" y="78"/>
                  <a:pt x="537" y="92"/>
                </a:cubicBezTo>
                <a:cubicBezTo>
                  <a:pt x="537" y="99"/>
                  <a:pt x="530" y="106"/>
                  <a:pt x="522" y="113"/>
                </a:cubicBezTo>
                <a:close/>
                <a:moveTo>
                  <a:pt x="296" y="417"/>
                </a:moveTo>
                <a:lnTo>
                  <a:pt x="296" y="417"/>
                </a:lnTo>
                <a:cubicBezTo>
                  <a:pt x="254" y="417"/>
                  <a:pt x="219" y="389"/>
                  <a:pt x="197" y="361"/>
                </a:cubicBezTo>
                <a:cubicBezTo>
                  <a:pt x="190" y="333"/>
                  <a:pt x="190" y="333"/>
                  <a:pt x="190" y="333"/>
                </a:cubicBezTo>
                <a:cubicBezTo>
                  <a:pt x="190" y="318"/>
                  <a:pt x="183" y="311"/>
                  <a:pt x="183" y="304"/>
                </a:cubicBezTo>
                <a:cubicBezTo>
                  <a:pt x="183" y="241"/>
                  <a:pt x="233" y="191"/>
                  <a:pt x="296" y="191"/>
                </a:cubicBezTo>
                <a:cubicBezTo>
                  <a:pt x="360" y="191"/>
                  <a:pt x="409" y="241"/>
                  <a:pt x="409" y="304"/>
                </a:cubicBezTo>
                <a:cubicBezTo>
                  <a:pt x="409" y="368"/>
                  <a:pt x="360" y="417"/>
                  <a:pt x="296" y="417"/>
                </a:cubicBezTo>
                <a:close/>
                <a:moveTo>
                  <a:pt x="296" y="248"/>
                </a:moveTo>
                <a:lnTo>
                  <a:pt x="296" y="248"/>
                </a:lnTo>
                <a:cubicBezTo>
                  <a:pt x="268" y="248"/>
                  <a:pt x="240" y="269"/>
                  <a:pt x="240" y="304"/>
                </a:cubicBezTo>
                <a:cubicBezTo>
                  <a:pt x="240" y="333"/>
                  <a:pt x="268" y="361"/>
                  <a:pt x="296" y="361"/>
                </a:cubicBezTo>
                <a:cubicBezTo>
                  <a:pt x="332" y="361"/>
                  <a:pt x="353" y="333"/>
                  <a:pt x="353" y="304"/>
                </a:cubicBezTo>
                <a:cubicBezTo>
                  <a:pt x="353" y="269"/>
                  <a:pt x="332" y="248"/>
                  <a:pt x="296" y="248"/>
                </a:cubicBezTo>
                <a:close/>
                <a:moveTo>
                  <a:pt x="296" y="135"/>
                </a:moveTo>
                <a:lnTo>
                  <a:pt x="296" y="135"/>
                </a:lnTo>
                <a:cubicBezTo>
                  <a:pt x="282" y="135"/>
                  <a:pt x="268" y="120"/>
                  <a:pt x="268" y="106"/>
                </a:cubicBezTo>
                <a:cubicBezTo>
                  <a:pt x="268" y="29"/>
                  <a:pt x="268" y="29"/>
                  <a:pt x="268" y="29"/>
                </a:cubicBezTo>
                <a:cubicBezTo>
                  <a:pt x="268" y="15"/>
                  <a:pt x="282" y="0"/>
                  <a:pt x="296" y="0"/>
                </a:cubicBezTo>
                <a:cubicBezTo>
                  <a:pt x="318" y="0"/>
                  <a:pt x="325" y="15"/>
                  <a:pt x="325" y="29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25" y="120"/>
                  <a:pt x="318" y="135"/>
                  <a:pt x="296" y="135"/>
                </a:cubicBezTo>
                <a:close/>
                <a:moveTo>
                  <a:pt x="176" y="460"/>
                </a:moveTo>
                <a:lnTo>
                  <a:pt x="176" y="460"/>
                </a:lnTo>
                <a:cubicBezTo>
                  <a:pt x="162" y="481"/>
                  <a:pt x="162" y="481"/>
                  <a:pt x="162" y="481"/>
                </a:cubicBezTo>
                <a:cubicBezTo>
                  <a:pt x="113" y="531"/>
                  <a:pt x="113" y="531"/>
                  <a:pt x="113" y="531"/>
                </a:cubicBezTo>
                <a:cubicBezTo>
                  <a:pt x="106" y="538"/>
                  <a:pt x="98" y="538"/>
                  <a:pt x="91" y="538"/>
                </a:cubicBezTo>
                <a:cubicBezTo>
                  <a:pt x="77" y="538"/>
                  <a:pt x="63" y="524"/>
                  <a:pt x="63" y="509"/>
                </a:cubicBezTo>
                <a:cubicBezTo>
                  <a:pt x="63" y="502"/>
                  <a:pt x="63" y="495"/>
                  <a:pt x="70" y="488"/>
                </a:cubicBezTo>
                <a:cubicBezTo>
                  <a:pt x="120" y="439"/>
                  <a:pt x="120" y="439"/>
                  <a:pt x="120" y="439"/>
                </a:cubicBezTo>
                <a:cubicBezTo>
                  <a:pt x="141" y="424"/>
                  <a:pt x="141" y="424"/>
                  <a:pt x="141" y="424"/>
                </a:cubicBezTo>
                <a:cubicBezTo>
                  <a:pt x="141" y="417"/>
                  <a:pt x="148" y="417"/>
                  <a:pt x="155" y="417"/>
                </a:cubicBezTo>
                <a:cubicBezTo>
                  <a:pt x="176" y="417"/>
                  <a:pt x="183" y="424"/>
                  <a:pt x="183" y="446"/>
                </a:cubicBezTo>
                <a:cubicBezTo>
                  <a:pt x="183" y="453"/>
                  <a:pt x="183" y="460"/>
                  <a:pt x="176" y="460"/>
                </a:cubicBezTo>
                <a:close/>
                <a:moveTo>
                  <a:pt x="155" y="191"/>
                </a:moveTo>
                <a:lnTo>
                  <a:pt x="155" y="191"/>
                </a:lnTo>
                <a:cubicBezTo>
                  <a:pt x="148" y="191"/>
                  <a:pt x="141" y="184"/>
                  <a:pt x="141" y="177"/>
                </a:cubicBezTo>
                <a:cubicBezTo>
                  <a:pt x="120" y="163"/>
                  <a:pt x="120" y="163"/>
                  <a:pt x="120" y="163"/>
                </a:cubicBezTo>
                <a:cubicBezTo>
                  <a:pt x="70" y="113"/>
                  <a:pt x="70" y="113"/>
                  <a:pt x="70" y="113"/>
                </a:cubicBezTo>
                <a:cubicBezTo>
                  <a:pt x="63" y="106"/>
                  <a:pt x="63" y="99"/>
                  <a:pt x="63" y="92"/>
                </a:cubicBezTo>
                <a:cubicBezTo>
                  <a:pt x="63" y="78"/>
                  <a:pt x="77" y="64"/>
                  <a:pt x="91" y="64"/>
                </a:cubicBezTo>
                <a:cubicBezTo>
                  <a:pt x="98" y="64"/>
                  <a:pt x="106" y="71"/>
                  <a:pt x="113" y="78"/>
                </a:cubicBezTo>
                <a:cubicBezTo>
                  <a:pt x="162" y="128"/>
                  <a:pt x="162" y="128"/>
                  <a:pt x="162" y="128"/>
                </a:cubicBezTo>
                <a:cubicBezTo>
                  <a:pt x="176" y="142"/>
                  <a:pt x="176" y="142"/>
                  <a:pt x="176" y="142"/>
                </a:cubicBezTo>
                <a:cubicBezTo>
                  <a:pt x="183" y="149"/>
                  <a:pt x="183" y="156"/>
                  <a:pt x="183" y="163"/>
                </a:cubicBezTo>
                <a:cubicBezTo>
                  <a:pt x="183" y="177"/>
                  <a:pt x="176" y="191"/>
                  <a:pt x="155" y="191"/>
                </a:cubicBezTo>
                <a:close/>
                <a:moveTo>
                  <a:pt x="98" y="276"/>
                </a:moveTo>
                <a:lnTo>
                  <a:pt x="98" y="276"/>
                </a:lnTo>
                <a:cubicBezTo>
                  <a:pt x="120" y="276"/>
                  <a:pt x="127" y="283"/>
                  <a:pt x="127" y="304"/>
                </a:cubicBezTo>
                <a:cubicBezTo>
                  <a:pt x="127" y="318"/>
                  <a:pt x="120" y="333"/>
                  <a:pt x="98" y="333"/>
                </a:cubicBezTo>
                <a:cubicBezTo>
                  <a:pt x="28" y="333"/>
                  <a:pt x="28" y="333"/>
                  <a:pt x="28" y="333"/>
                </a:cubicBezTo>
                <a:cubicBezTo>
                  <a:pt x="7" y="333"/>
                  <a:pt x="0" y="318"/>
                  <a:pt x="0" y="304"/>
                </a:cubicBezTo>
                <a:cubicBezTo>
                  <a:pt x="0" y="283"/>
                  <a:pt x="7" y="276"/>
                  <a:pt x="28" y="276"/>
                </a:cubicBezTo>
                <a:cubicBezTo>
                  <a:pt x="98" y="276"/>
                  <a:pt x="98" y="276"/>
                  <a:pt x="98" y="276"/>
                </a:cubicBezTo>
                <a:close/>
                <a:moveTo>
                  <a:pt x="296" y="474"/>
                </a:moveTo>
                <a:lnTo>
                  <a:pt x="296" y="474"/>
                </a:lnTo>
                <a:cubicBezTo>
                  <a:pt x="318" y="474"/>
                  <a:pt x="325" y="481"/>
                  <a:pt x="325" y="502"/>
                </a:cubicBezTo>
                <a:cubicBezTo>
                  <a:pt x="325" y="573"/>
                  <a:pt x="325" y="573"/>
                  <a:pt x="325" y="573"/>
                </a:cubicBezTo>
                <a:cubicBezTo>
                  <a:pt x="325" y="594"/>
                  <a:pt x="318" y="601"/>
                  <a:pt x="296" y="601"/>
                </a:cubicBezTo>
                <a:cubicBezTo>
                  <a:pt x="282" y="601"/>
                  <a:pt x="268" y="594"/>
                  <a:pt x="268" y="573"/>
                </a:cubicBezTo>
                <a:cubicBezTo>
                  <a:pt x="268" y="502"/>
                  <a:pt x="268" y="502"/>
                  <a:pt x="268" y="502"/>
                </a:cubicBezTo>
                <a:cubicBezTo>
                  <a:pt x="268" y="481"/>
                  <a:pt x="282" y="474"/>
                  <a:pt x="296" y="474"/>
                </a:cubicBezTo>
                <a:close/>
                <a:moveTo>
                  <a:pt x="438" y="417"/>
                </a:moveTo>
                <a:lnTo>
                  <a:pt x="438" y="417"/>
                </a:lnTo>
                <a:cubicBezTo>
                  <a:pt x="445" y="417"/>
                  <a:pt x="452" y="417"/>
                  <a:pt x="459" y="424"/>
                </a:cubicBezTo>
                <a:cubicBezTo>
                  <a:pt x="473" y="439"/>
                  <a:pt x="473" y="439"/>
                  <a:pt x="473" y="439"/>
                </a:cubicBezTo>
                <a:cubicBezTo>
                  <a:pt x="522" y="488"/>
                  <a:pt x="522" y="488"/>
                  <a:pt x="522" y="488"/>
                </a:cubicBezTo>
                <a:cubicBezTo>
                  <a:pt x="530" y="495"/>
                  <a:pt x="537" y="502"/>
                  <a:pt x="537" y="509"/>
                </a:cubicBezTo>
                <a:cubicBezTo>
                  <a:pt x="537" y="524"/>
                  <a:pt x="522" y="538"/>
                  <a:pt x="508" y="538"/>
                </a:cubicBezTo>
                <a:cubicBezTo>
                  <a:pt x="501" y="538"/>
                  <a:pt x="494" y="538"/>
                  <a:pt x="487" y="531"/>
                </a:cubicBezTo>
                <a:cubicBezTo>
                  <a:pt x="438" y="481"/>
                  <a:pt x="438" y="481"/>
                  <a:pt x="438" y="481"/>
                </a:cubicBezTo>
                <a:cubicBezTo>
                  <a:pt x="424" y="460"/>
                  <a:pt x="424" y="460"/>
                  <a:pt x="424" y="460"/>
                </a:cubicBezTo>
                <a:cubicBezTo>
                  <a:pt x="417" y="460"/>
                  <a:pt x="409" y="453"/>
                  <a:pt x="409" y="446"/>
                </a:cubicBezTo>
                <a:cubicBezTo>
                  <a:pt x="409" y="424"/>
                  <a:pt x="424" y="417"/>
                  <a:pt x="438" y="4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89" name="Freeform 104"/>
          <p:cNvSpPr>
            <a:spLocks noChangeArrowheads="1"/>
          </p:cNvSpPr>
          <p:nvPr/>
        </p:nvSpPr>
        <p:spPr bwMode="auto">
          <a:xfrm>
            <a:off x="6160016" y="5338232"/>
            <a:ext cx="474010" cy="469899"/>
          </a:xfrm>
          <a:custGeom>
            <a:avLst/>
            <a:gdLst>
              <a:gd name="T0" fmla="*/ 59880602 w 496"/>
              <a:gd name="T1" fmla="*/ 35839503 h 489"/>
              <a:gd name="T2" fmla="*/ 53584117 w 496"/>
              <a:gd name="T3" fmla="*/ 32073827 h 489"/>
              <a:gd name="T4" fmla="*/ 59880602 w 496"/>
              <a:gd name="T5" fmla="*/ 28437878 h 489"/>
              <a:gd name="T6" fmla="*/ 59880602 w 496"/>
              <a:gd name="T7" fmla="*/ 35839503 h 489"/>
              <a:gd name="T8" fmla="*/ 54483512 w 496"/>
              <a:gd name="T9" fmla="*/ 13764355 h 489"/>
              <a:gd name="T10" fmla="*/ 52684721 w 496"/>
              <a:gd name="T11" fmla="*/ 15582330 h 489"/>
              <a:gd name="T12" fmla="*/ 46259545 w 496"/>
              <a:gd name="T13" fmla="*/ 13764355 h 489"/>
              <a:gd name="T14" fmla="*/ 47159299 w 496"/>
              <a:gd name="T15" fmla="*/ 11037574 h 489"/>
              <a:gd name="T16" fmla="*/ 49986176 w 496"/>
              <a:gd name="T17" fmla="*/ 8180705 h 489"/>
              <a:gd name="T18" fmla="*/ 56282662 w 496"/>
              <a:gd name="T19" fmla="*/ 11037574 h 489"/>
              <a:gd name="T20" fmla="*/ 31739451 w 496"/>
              <a:gd name="T21" fmla="*/ 46747350 h 489"/>
              <a:gd name="T22" fmla="*/ 19017789 w 496"/>
              <a:gd name="T23" fmla="*/ 39475452 h 489"/>
              <a:gd name="T24" fmla="*/ 17218998 w 496"/>
              <a:gd name="T25" fmla="*/ 32073827 h 489"/>
              <a:gd name="T26" fmla="*/ 46259545 w 496"/>
              <a:gd name="T27" fmla="*/ 32073827 h 489"/>
              <a:gd name="T28" fmla="*/ 31739451 w 496"/>
              <a:gd name="T29" fmla="*/ 24801929 h 489"/>
              <a:gd name="T30" fmla="*/ 24543211 w 496"/>
              <a:gd name="T31" fmla="*/ 32073827 h 489"/>
              <a:gd name="T32" fmla="*/ 39063664 w 496"/>
              <a:gd name="T33" fmla="*/ 32073827 h 489"/>
              <a:gd name="T34" fmla="*/ 31739451 w 496"/>
              <a:gd name="T35" fmla="*/ 10128406 h 489"/>
              <a:gd name="T36" fmla="*/ 28141152 w 496"/>
              <a:gd name="T37" fmla="*/ 6362731 h 489"/>
              <a:gd name="T38" fmla="*/ 31739451 w 496"/>
              <a:gd name="T39" fmla="*/ 0 h 489"/>
              <a:gd name="T40" fmla="*/ 35465723 w 496"/>
              <a:gd name="T41" fmla="*/ 6362731 h 489"/>
              <a:gd name="T42" fmla="*/ 13621057 w 496"/>
              <a:gd name="T43" fmla="*/ 17400304 h 489"/>
              <a:gd name="T44" fmla="*/ 10922512 w 496"/>
              <a:gd name="T45" fmla="*/ 15582330 h 489"/>
              <a:gd name="T46" fmla="*/ 9123363 w 496"/>
              <a:gd name="T47" fmla="*/ 13764355 h 489"/>
              <a:gd name="T48" fmla="*/ 7195881 w 496"/>
              <a:gd name="T49" fmla="*/ 11037574 h 489"/>
              <a:gd name="T50" fmla="*/ 13621057 w 496"/>
              <a:gd name="T51" fmla="*/ 8180705 h 489"/>
              <a:gd name="T52" fmla="*/ 16319244 w 496"/>
              <a:gd name="T53" fmla="*/ 11037574 h 489"/>
              <a:gd name="T54" fmla="*/ 17218998 w 496"/>
              <a:gd name="T55" fmla="*/ 13764355 h 489"/>
              <a:gd name="T56" fmla="*/ 10022758 w 496"/>
              <a:gd name="T57" fmla="*/ 32073827 h 489"/>
              <a:gd name="T58" fmla="*/ 6296486 w 496"/>
              <a:gd name="T59" fmla="*/ 35839503 h 489"/>
              <a:gd name="T60" fmla="*/ 0 w 496"/>
              <a:gd name="T61" fmla="*/ 32073827 h 489"/>
              <a:gd name="T62" fmla="*/ 6296486 w 496"/>
              <a:gd name="T63" fmla="*/ 28437878 h 489"/>
              <a:gd name="T64" fmla="*/ 10922512 w 496"/>
              <a:gd name="T65" fmla="*/ 47656157 h 489"/>
              <a:gd name="T66" fmla="*/ 13621057 w 496"/>
              <a:gd name="T67" fmla="*/ 46747350 h 489"/>
              <a:gd name="T68" fmla="*/ 16319244 w 496"/>
              <a:gd name="T69" fmla="*/ 52331000 h 489"/>
              <a:gd name="T70" fmla="*/ 10922512 w 496"/>
              <a:gd name="T71" fmla="*/ 55966949 h 489"/>
              <a:gd name="T72" fmla="*/ 9123363 w 496"/>
              <a:gd name="T73" fmla="*/ 50513026 h 489"/>
              <a:gd name="T74" fmla="*/ 31739451 w 496"/>
              <a:gd name="T75" fmla="*/ 54148975 h 489"/>
              <a:gd name="T76" fmla="*/ 35465723 w 496"/>
              <a:gd name="T77" fmla="*/ 57784924 h 489"/>
              <a:gd name="T78" fmla="*/ 31739451 w 496"/>
              <a:gd name="T79" fmla="*/ 63368574 h 489"/>
              <a:gd name="T80" fmla="*/ 28141152 w 496"/>
              <a:gd name="T81" fmla="*/ 57784924 h 489"/>
              <a:gd name="T82" fmla="*/ 49986176 w 496"/>
              <a:gd name="T83" fmla="*/ 46747350 h 489"/>
              <a:gd name="T84" fmla="*/ 52684721 w 496"/>
              <a:gd name="T85" fmla="*/ 47656157 h 489"/>
              <a:gd name="T86" fmla="*/ 56282662 w 496"/>
              <a:gd name="T87" fmla="*/ 52331000 h 489"/>
              <a:gd name="T88" fmla="*/ 49986176 w 496"/>
              <a:gd name="T89" fmla="*/ 55057782 h 489"/>
              <a:gd name="T90" fmla="*/ 46259545 w 496"/>
              <a:gd name="T91" fmla="*/ 50513026 h 48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496" h="489">
                <a:moveTo>
                  <a:pt x="466" y="276"/>
                </a:moveTo>
                <a:lnTo>
                  <a:pt x="466" y="276"/>
                </a:lnTo>
                <a:cubicBezTo>
                  <a:pt x="445" y="276"/>
                  <a:pt x="445" y="276"/>
                  <a:pt x="445" y="276"/>
                </a:cubicBezTo>
                <a:cubicBezTo>
                  <a:pt x="431" y="276"/>
                  <a:pt x="417" y="261"/>
                  <a:pt x="417" y="247"/>
                </a:cubicBezTo>
                <a:cubicBezTo>
                  <a:pt x="417" y="226"/>
                  <a:pt x="431" y="219"/>
                  <a:pt x="445" y="219"/>
                </a:cubicBezTo>
                <a:cubicBezTo>
                  <a:pt x="466" y="219"/>
                  <a:pt x="466" y="219"/>
                  <a:pt x="466" y="219"/>
                </a:cubicBezTo>
                <a:cubicBezTo>
                  <a:pt x="480" y="219"/>
                  <a:pt x="495" y="226"/>
                  <a:pt x="495" y="247"/>
                </a:cubicBezTo>
                <a:cubicBezTo>
                  <a:pt x="495" y="261"/>
                  <a:pt x="480" y="276"/>
                  <a:pt x="466" y="276"/>
                </a:cubicBezTo>
                <a:close/>
                <a:moveTo>
                  <a:pt x="424" y="106"/>
                </a:moveTo>
                <a:lnTo>
                  <a:pt x="424" y="106"/>
                </a:lnTo>
                <a:cubicBezTo>
                  <a:pt x="410" y="120"/>
                  <a:pt x="410" y="120"/>
                  <a:pt x="410" y="120"/>
                </a:cubicBezTo>
                <a:cubicBezTo>
                  <a:pt x="403" y="127"/>
                  <a:pt x="396" y="134"/>
                  <a:pt x="389" y="134"/>
                </a:cubicBezTo>
                <a:cubicBezTo>
                  <a:pt x="375" y="134"/>
                  <a:pt x="360" y="120"/>
                  <a:pt x="360" y="106"/>
                </a:cubicBezTo>
                <a:cubicBezTo>
                  <a:pt x="360" y="99"/>
                  <a:pt x="360" y="92"/>
                  <a:pt x="367" y="85"/>
                </a:cubicBezTo>
                <a:cubicBezTo>
                  <a:pt x="389" y="63"/>
                  <a:pt x="389" y="63"/>
                  <a:pt x="389" y="63"/>
                </a:cubicBezTo>
                <a:cubicBezTo>
                  <a:pt x="396" y="56"/>
                  <a:pt x="403" y="56"/>
                  <a:pt x="410" y="56"/>
                </a:cubicBezTo>
                <a:cubicBezTo>
                  <a:pt x="424" y="56"/>
                  <a:pt x="438" y="71"/>
                  <a:pt x="438" y="85"/>
                </a:cubicBezTo>
                <a:cubicBezTo>
                  <a:pt x="438" y="92"/>
                  <a:pt x="431" y="99"/>
                  <a:pt x="424" y="106"/>
                </a:cubicBezTo>
                <a:close/>
                <a:moveTo>
                  <a:pt x="247" y="360"/>
                </a:moveTo>
                <a:lnTo>
                  <a:pt x="247" y="360"/>
                </a:lnTo>
                <a:cubicBezTo>
                  <a:pt x="205" y="360"/>
                  <a:pt x="169" y="332"/>
                  <a:pt x="148" y="304"/>
                </a:cubicBezTo>
                <a:cubicBezTo>
                  <a:pt x="141" y="276"/>
                  <a:pt x="141" y="276"/>
                  <a:pt x="141" y="276"/>
                </a:cubicBezTo>
                <a:cubicBezTo>
                  <a:pt x="134" y="261"/>
                  <a:pt x="134" y="254"/>
                  <a:pt x="134" y="247"/>
                </a:cubicBezTo>
                <a:cubicBezTo>
                  <a:pt x="134" y="184"/>
                  <a:pt x="184" y="134"/>
                  <a:pt x="247" y="134"/>
                </a:cubicBezTo>
                <a:cubicBezTo>
                  <a:pt x="311" y="134"/>
                  <a:pt x="360" y="184"/>
                  <a:pt x="360" y="247"/>
                </a:cubicBezTo>
                <a:cubicBezTo>
                  <a:pt x="360" y="311"/>
                  <a:pt x="311" y="360"/>
                  <a:pt x="247" y="360"/>
                </a:cubicBezTo>
                <a:close/>
                <a:moveTo>
                  <a:pt x="247" y="191"/>
                </a:moveTo>
                <a:lnTo>
                  <a:pt x="247" y="191"/>
                </a:lnTo>
                <a:cubicBezTo>
                  <a:pt x="219" y="191"/>
                  <a:pt x="191" y="212"/>
                  <a:pt x="191" y="247"/>
                </a:cubicBezTo>
                <a:cubicBezTo>
                  <a:pt x="191" y="276"/>
                  <a:pt x="219" y="304"/>
                  <a:pt x="247" y="304"/>
                </a:cubicBezTo>
                <a:cubicBezTo>
                  <a:pt x="276" y="304"/>
                  <a:pt x="304" y="276"/>
                  <a:pt x="304" y="247"/>
                </a:cubicBezTo>
                <a:cubicBezTo>
                  <a:pt x="304" y="212"/>
                  <a:pt x="276" y="191"/>
                  <a:pt x="247" y="191"/>
                </a:cubicBezTo>
                <a:close/>
                <a:moveTo>
                  <a:pt x="247" y="78"/>
                </a:moveTo>
                <a:lnTo>
                  <a:pt x="247" y="78"/>
                </a:lnTo>
                <a:cubicBezTo>
                  <a:pt x="233" y="78"/>
                  <a:pt x="219" y="63"/>
                  <a:pt x="219" y="49"/>
                </a:cubicBezTo>
                <a:cubicBezTo>
                  <a:pt x="219" y="28"/>
                  <a:pt x="219" y="28"/>
                  <a:pt x="219" y="28"/>
                </a:cubicBezTo>
                <a:cubicBezTo>
                  <a:pt x="219" y="14"/>
                  <a:pt x="233" y="0"/>
                  <a:pt x="247" y="0"/>
                </a:cubicBezTo>
                <a:cubicBezTo>
                  <a:pt x="261" y="0"/>
                  <a:pt x="276" y="14"/>
                  <a:pt x="276" y="28"/>
                </a:cubicBezTo>
                <a:cubicBezTo>
                  <a:pt x="276" y="49"/>
                  <a:pt x="276" y="49"/>
                  <a:pt x="276" y="49"/>
                </a:cubicBezTo>
                <a:cubicBezTo>
                  <a:pt x="276" y="63"/>
                  <a:pt x="261" y="78"/>
                  <a:pt x="247" y="78"/>
                </a:cubicBezTo>
                <a:close/>
                <a:moveTo>
                  <a:pt x="106" y="134"/>
                </a:moveTo>
                <a:lnTo>
                  <a:pt x="106" y="134"/>
                </a:lnTo>
                <a:cubicBezTo>
                  <a:pt x="99" y="134"/>
                  <a:pt x="92" y="127"/>
                  <a:pt x="85" y="120"/>
                </a:cubicBezTo>
                <a:cubicBezTo>
                  <a:pt x="71" y="106"/>
                  <a:pt x="71" y="106"/>
                  <a:pt x="71" y="106"/>
                </a:cubicBezTo>
                <a:cubicBezTo>
                  <a:pt x="64" y="99"/>
                  <a:pt x="56" y="92"/>
                  <a:pt x="56" y="85"/>
                </a:cubicBezTo>
                <a:cubicBezTo>
                  <a:pt x="56" y="71"/>
                  <a:pt x="71" y="56"/>
                  <a:pt x="85" y="56"/>
                </a:cubicBezTo>
                <a:cubicBezTo>
                  <a:pt x="92" y="56"/>
                  <a:pt x="99" y="56"/>
                  <a:pt x="106" y="63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34" y="92"/>
                  <a:pt x="134" y="99"/>
                  <a:pt x="134" y="106"/>
                </a:cubicBezTo>
                <a:cubicBezTo>
                  <a:pt x="134" y="120"/>
                  <a:pt x="120" y="134"/>
                  <a:pt x="106" y="134"/>
                </a:cubicBezTo>
                <a:close/>
                <a:moveTo>
                  <a:pt x="78" y="247"/>
                </a:moveTo>
                <a:lnTo>
                  <a:pt x="78" y="247"/>
                </a:lnTo>
                <a:cubicBezTo>
                  <a:pt x="78" y="261"/>
                  <a:pt x="64" y="276"/>
                  <a:pt x="49" y="276"/>
                </a:cubicBezTo>
                <a:cubicBezTo>
                  <a:pt x="28" y="276"/>
                  <a:pt x="28" y="276"/>
                  <a:pt x="28" y="276"/>
                </a:cubicBezTo>
                <a:cubicBezTo>
                  <a:pt x="14" y="276"/>
                  <a:pt x="0" y="261"/>
                  <a:pt x="0" y="247"/>
                </a:cubicBezTo>
                <a:cubicBezTo>
                  <a:pt x="0" y="226"/>
                  <a:pt x="14" y="219"/>
                  <a:pt x="28" y="219"/>
                </a:cubicBezTo>
                <a:cubicBezTo>
                  <a:pt x="49" y="219"/>
                  <a:pt x="49" y="219"/>
                  <a:pt x="49" y="219"/>
                </a:cubicBezTo>
                <a:cubicBezTo>
                  <a:pt x="64" y="219"/>
                  <a:pt x="78" y="226"/>
                  <a:pt x="78" y="247"/>
                </a:cubicBezTo>
                <a:close/>
                <a:moveTo>
                  <a:pt x="85" y="367"/>
                </a:moveTo>
                <a:lnTo>
                  <a:pt x="85" y="367"/>
                </a:lnTo>
                <a:cubicBezTo>
                  <a:pt x="92" y="360"/>
                  <a:pt x="99" y="360"/>
                  <a:pt x="106" y="360"/>
                </a:cubicBezTo>
                <a:cubicBezTo>
                  <a:pt x="120" y="360"/>
                  <a:pt x="134" y="367"/>
                  <a:pt x="134" y="389"/>
                </a:cubicBezTo>
                <a:cubicBezTo>
                  <a:pt x="134" y="396"/>
                  <a:pt x="134" y="403"/>
                  <a:pt x="127" y="403"/>
                </a:cubicBezTo>
                <a:cubicBezTo>
                  <a:pt x="106" y="424"/>
                  <a:pt x="106" y="424"/>
                  <a:pt x="106" y="424"/>
                </a:cubicBezTo>
                <a:cubicBezTo>
                  <a:pt x="99" y="431"/>
                  <a:pt x="92" y="431"/>
                  <a:pt x="85" y="431"/>
                </a:cubicBezTo>
                <a:cubicBezTo>
                  <a:pt x="71" y="431"/>
                  <a:pt x="56" y="424"/>
                  <a:pt x="56" y="403"/>
                </a:cubicBezTo>
                <a:cubicBezTo>
                  <a:pt x="56" y="396"/>
                  <a:pt x="64" y="389"/>
                  <a:pt x="71" y="389"/>
                </a:cubicBezTo>
                <a:lnTo>
                  <a:pt x="85" y="367"/>
                </a:lnTo>
                <a:close/>
                <a:moveTo>
                  <a:pt x="247" y="417"/>
                </a:moveTo>
                <a:lnTo>
                  <a:pt x="247" y="417"/>
                </a:lnTo>
                <a:cubicBezTo>
                  <a:pt x="261" y="417"/>
                  <a:pt x="276" y="424"/>
                  <a:pt x="276" y="445"/>
                </a:cubicBezTo>
                <a:cubicBezTo>
                  <a:pt x="276" y="459"/>
                  <a:pt x="276" y="459"/>
                  <a:pt x="276" y="459"/>
                </a:cubicBezTo>
                <a:cubicBezTo>
                  <a:pt x="276" y="481"/>
                  <a:pt x="261" y="488"/>
                  <a:pt x="247" y="488"/>
                </a:cubicBezTo>
                <a:cubicBezTo>
                  <a:pt x="233" y="488"/>
                  <a:pt x="219" y="481"/>
                  <a:pt x="219" y="459"/>
                </a:cubicBezTo>
                <a:cubicBezTo>
                  <a:pt x="219" y="445"/>
                  <a:pt x="219" y="445"/>
                  <a:pt x="219" y="445"/>
                </a:cubicBezTo>
                <a:cubicBezTo>
                  <a:pt x="219" y="424"/>
                  <a:pt x="233" y="417"/>
                  <a:pt x="247" y="417"/>
                </a:cubicBezTo>
                <a:close/>
                <a:moveTo>
                  <a:pt x="389" y="360"/>
                </a:moveTo>
                <a:lnTo>
                  <a:pt x="389" y="360"/>
                </a:lnTo>
                <a:cubicBezTo>
                  <a:pt x="396" y="360"/>
                  <a:pt x="403" y="360"/>
                  <a:pt x="410" y="367"/>
                </a:cubicBezTo>
                <a:cubicBezTo>
                  <a:pt x="424" y="389"/>
                  <a:pt x="424" y="389"/>
                  <a:pt x="424" y="389"/>
                </a:cubicBezTo>
                <a:cubicBezTo>
                  <a:pt x="431" y="389"/>
                  <a:pt x="438" y="396"/>
                  <a:pt x="438" y="403"/>
                </a:cubicBezTo>
                <a:cubicBezTo>
                  <a:pt x="438" y="424"/>
                  <a:pt x="424" y="431"/>
                  <a:pt x="410" y="431"/>
                </a:cubicBezTo>
                <a:cubicBezTo>
                  <a:pt x="403" y="431"/>
                  <a:pt x="396" y="431"/>
                  <a:pt x="389" y="424"/>
                </a:cubicBezTo>
                <a:cubicBezTo>
                  <a:pt x="367" y="403"/>
                  <a:pt x="367" y="403"/>
                  <a:pt x="367" y="403"/>
                </a:cubicBezTo>
                <a:cubicBezTo>
                  <a:pt x="360" y="403"/>
                  <a:pt x="360" y="396"/>
                  <a:pt x="360" y="389"/>
                </a:cubicBezTo>
                <a:cubicBezTo>
                  <a:pt x="360" y="367"/>
                  <a:pt x="375" y="360"/>
                  <a:pt x="389" y="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90" name="Freeform 105"/>
          <p:cNvSpPr>
            <a:spLocks noChangeArrowheads="1"/>
          </p:cNvSpPr>
          <p:nvPr/>
        </p:nvSpPr>
        <p:spPr bwMode="auto">
          <a:xfrm>
            <a:off x="5097725" y="5283197"/>
            <a:ext cx="579817" cy="579968"/>
          </a:xfrm>
          <a:custGeom>
            <a:avLst/>
            <a:gdLst>
              <a:gd name="T0" fmla="*/ 74788054 w 602"/>
              <a:gd name="T1" fmla="*/ 63693998 h 602"/>
              <a:gd name="T2" fmla="*/ 74788054 w 602"/>
              <a:gd name="T3" fmla="*/ 63693998 h 602"/>
              <a:gd name="T4" fmla="*/ 62780332 w 602"/>
              <a:gd name="T5" fmla="*/ 63693998 h 602"/>
              <a:gd name="T6" fmla="*/ 62780332 w 602"/>
              <a:gd name="T7" fmla="*/ 45290612 h 602"/>
              <a:gd name="T8" fmla="*/ 71002968 w 602"/>
              <a:gd name="T9" fmla="*/ 45290612 h 602"/>
              <a:gd name="T10" fmla="*/ 71002968 w 602"/>
              <a:gd name="T11" fmla="*/ 7439751 h 602"/>
              <a:gd name="T12" fmla="*/ 26756804 w 602"/>
              <a:gd name="T13" fmla="*/ 7439751 h 602"/>
              <a:gd name="T14" fmla="*/ 26756804 w 602"/>
              <a:gd name="T15" fmla="*/ 11094056 h 602"/>
              <a:gd name="T16" fmla="*/ 19447473 w 602"/>
              <a:gd name="T17" fmla="*/ 11094056 h 602"/>
              <a:gd name="T18" fmla="*/ 19447473 w 602"/>
              <a:gd name="T19" fmla="*/ 3785086 h 602"/>
              <a:gd name="T20" fmla="*/ 23102139 w 602"/>
              <a:gd name="T21" fmla="*/ 0 h 602"/>
              <a:gd name="T22" fmla="*/ 74788054 w 602"/>
              <a:gd name="T23" fmla="*/ 0 h 602"/>
              <a:gd name="T24" fmla="*/ 78442719 w 602"/>
              <a:gd name="T25" fmla="*/ 3785086 h 602"/>
              <a:gd name="T26" fmla="*/ 78442719 w 602"/>
              <a:gd name="T27" fmla="*/ 60039333 h 602"/>
              <a:gd name="T28" fmla="*/ 74788054 w 602"/>
              <a:gd name="T29" fmla="*/ 63693998 h 602"/>
              <a:gd name="T30" fmla="*/ 59125666 w 602"/>
              <a:gd name="T31" fmla="*/ 18533807 h 602"/>
              <a:gd name="T32" fmla="*/ 59125666 w 602"/>
              <a:gd name="T33" fmla="*/ 18533807 h 602"/>
              <a:gd name="T34" fmla="*/ 59125666 w 602"/>
              <a:gd name="T35" fmla="*/ 74788054 h 602"/>
              <a:gd name="T36" fmla="*/ 55340580 w 602"/>
              <a:gd name="T37" fmla="*/ 78442719 h 602"/>
              <a:gd name="T38" fmla="*/ 3785086 w 602"/>
              <a:gd name="T39" fmla="*/ 78442719 h 602"/>
              <a:gd name="T40" fmla="*/ 0 w 602"/>
              <a:gd name="T41" fmla="*/ 74788054 h 602"/>
              <a:gd name="T42" fmla="*/ 0 w 602"/>
              <a:gd name="T43" fmla="*/ 18533807 h 602"/>
              <a:gd name="T44" fmla="*/ 3785086 w 602"/>
              <a:gd name="T45" fmla="*/ 14748721 h 602"/>
              <a:gd name="T46" fmla="*/ 55340580 w 602"/>
              <a:gd name="T47" fmla="*/ 14748721 h 602"/>
              <a:gd name="T48" fmla="*/ 59125666 w 602"/>
              <a:gd name="T49" fmla="*/ 18533807 h 602"/>
              <a:gd name="T50" fmla="*/ 51685915 w 602"/>
              <a:gd name="T51" fmla="*/ 22188473 h 602"/>
              <a:gd name="T52" fmla="*/ 51685915 w 602"/>
              <a:gd name="T53" fmla="*/ 22188473 h 602"/>
              <a:gd name="T54" fmla="*/ 7439751 w 602"/>
              <a:gd name="T55" fmla="*/ 22188473 h 602"/>
              <a:gd name="T56" fmla="*/ 7439751 w 602"/>
              <a:gd name="T57" fmla="*/ 60039333 h 602"/>
              <a:gd name="T58" fmla="*/ 51685915 w 602"/>
              <a:gd name="T59" fmla="*/ 60039333 h 602"/>
              <a:gd name="T60" fmla="*/ 51685915 w 602"/>
              <a:gd name="T61" fmla="*/ 22188473 h 60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02" h="602">
                <a:moveTo>
                  <a:pt x="573" y="488"/>
                </a:moveTo>
                <a:lnTo>
                  <a:pt x="573" y="488"/>
                </a:lnTo>
                <a:cubicBezTo>
                  <a:pt x="481" y="488"/>
                  <a:pt x="481" y="488"/>
                  <a:pt x="481" y="488"/>
                </a:cubicBezTo>
                <a:cubicBezTo>
                  <a:pt x="481" y="347"/>
                  <a:pt x="481" y="347"/>
                  <a:pt x="481" y="347"/>
                </a:cubicBezTo>
                <a:cubicBezTo>
                  <a:pt x="544" y="347"/>
                  <a:pt x="544" y="347"/>
                  <a:pt x="544" y="347"/>
                </a:cubicBezTo>
                <a:cubicBezTo>
                  <a:pt x="544" y="57"/>
                  <a:pt x="544" y="57"/>
                  <a:pt x="544" y="57"/>
                </a:cubicBezTo>
                <a:cubicBezTo>
                  <a:pt x="205" y="57"/>
                  <a:pt x="205" y="57"/>
                  <a:pt x="205" y="57"/>
                </a:cubicBezTo>
                <a:cubicBezTo>
                  <a:pt x="205" y="85"/>
                  <a:pt x="205" y="85"/>
                  <a:pt x="205" y="85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29"/>
                  <a:pt x="149" y="29"/>
                  <a:pt x="149" y="29"/>
                </a:cubicBezTo>
                <a:cubicBezTo>
                  <a:pt x="149" y="15"/>
                  <a:pt x="163" y="0"/>
                  <a:pt x="177" y="0"/>
                </a:cubicBezTo>
                <a:cubicBezTo>
                  <a:pt x="573" y="0"/>
                  <a:pt x="573" y="0"/>
                  <a:pt x="573" y="0"/>
                </a:cubicBezTo>
                <a:cubicBezTo>
                  <a:pt x="594" y="0"/>
                  <a:pt x="601" y="15"/>
                  <a:pt x="601" y="29"/>
                </a:cubicBezTo>
                <a:cubicBezTo>
                  <a:pt x="601" y="460"/>
                  <a:pt x="601" y="460"/>
                  <a:pt x="601" y="460"/>
                </a:cubicBezTo>
                <a:cubicBezTo>
                  <a:pt x="601" y="481"/>
                  <a:pt x="594" y="488"/>
                  <a:pt x="573" y="488"/>
                </a:cubicBezTo>
                <a:close/>
                <a:moveTo>
                  <a:pt x="453" y="142"/>
                </a:moveTo>
                <a:lnTo>
                  <a:pt x="453" y="142"/>
                </a:lnTo>
                <a:cubicBezTo>
                  <a:pt x="453" y="573"/>
                  <a:pt x="453" y="573"/>
                  <a:pt x="453" y="573"/>
                </a:cubicBezTo>
                <a:cubicBezTo>
                  <a:pt x="453" y="594"/>
                  <a:pt x="439" y="601"/>
                  <a:pt x="424" y="601"/>
                </a:cubicBezTo>
                <a:cubicBezTo>
                  <a:pt x="29" y="601"/>
                  <a:pt x="29" y="601"/>
                  <a:pt x="29" y="601"/>
                </a:cubicBezTo>
                <a:cubicBezTo>
                  <a:pt x="15" y="601"/>
                  <a:pt x="0" y="594"/>
                  <a:pt x="0" y="573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28"/>
                  <a:pt x="15" y="113"/>
                  <a:pt x="29" y="113"/>
                </a:cubicBezTo>
                <a:cubicBezTo>
                  <a:pt x="424" y="113"/>
                  <a:pt x="424" y="113"/>
                  <a:pt x="424" y="113"/>
                </a:cubicBezTo>
                <a:cubicBezTo>
                  <a:pt x="439" y="113"/>
                  <a:pt x="453" y="128"/>
                  <a:pt x="453" y="142"/>
                </a:cubicBezTo>
                <a:close/>
                <a:moveTo>
                  <a:pt x="396" y="170"/>
                </a:moveTo>
                <a:lnTo>
                  <a:pt x="396" y="170"/>
                </a:lnTo>
                <a:cubicBezTo>
                  <a:pt x="57" y="170"/>
                  <a:pt x="57" y="170"/>
                  <a:pt x="57" y="170"/>
                </a:cubicBezTo>
                <a:cubicBezTo>
                  <a:pt x="57" y="460"/>
                  <a:pt x="57" y="460"/>
                  <a:pt x="57" y="460"/>
                </a:cubicBezTo>
                <a:cubicBezTo>
                  <a:pt x="396" y="460"/>
                  <a:pt x="396" y="460"/>
                  <a:pt x="396" y="460"/>
                </a:cubicBezTo>
                <a:lnTo>
                  <a:pt x="396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91" name="Freeform 106"/>
          <p:cNvSpPr>
            <a:spLocks noChangeArrowheads="1"/>
          </p:cNvSpPr>
          <p:nvPr/>
        </p:nvSpPr>
        <p:spPr bwMode="auto">
          <a:xfrm>
            <a:off x="4153939" y="5338232"/>
            <a:ext cx="435918" cy="469899"/>
          </a:xfrm>
          <a:custGeom>
            <a:avLst/>
            <a:gdLst>
              <a:gd name="T0" fmla="*/ 55241789 w 453"/>
              <a:gd name="T1" fmla="*/ 63368574 h 489"/>
              <a:gd name="T2" fmla="*/ 55241789 w 453"/>
              <a:gd name="T3" fmla="*/ 63368574 h 489"/>
              <a:gd name="T4" fmla="*/ 3648158 w 453"/>
              <a:gd name="T5" fmla="*/ 63368574 h 489"/>
              <a:gd name="T6" fmla="*/ 0 w 453"/>
              <a:gd name="T7" fmla="*/ 59602538 h 489"/>
              <a:gd name="T8" fmla="*/ 0 w 453"/>
              <a:gd name="T9" fmla="*/ 3635949 h 489"/>
              <a:gd name="T10" fmla="*/ 3648158 w 453"/>
              <a:gd name="T11" fmla="*/ 0 h 489"/>
              <a:gd name="T12" fmla="*/ 55241789 w 453"/>
              <a:gd name="T13" fmla="*/ 0 h 489"/>
              <a:gd name="T14" fmla="*/ 58889948 w 453"/>
              <a:gd name="T15" fmla="*/ 3635949 h 489"/>
              <a:gd name="T16" fmla="*/ 58889948 w 453"/>
              <a:gd name="T17" fmla="*/ 59602538 h 489"/>
              <a:gd name="T18" fmla="*/ 55241789 w 453"/>
              <a:gd name="T19" fmla="*/ 63368574 h 489"/>
              <a:gd name="T20" fmla="*/ 51593992 w 453"/>
              <a:gd name="T21" fmla="*/ 7271898 h 489"/>
              <a:gd name="T22" fmla="*/ 51593992 w 453"/>
              <a:gd name="T23" fmla="*/ 7271898 h 489"/>
              <a:gd name="T24" fmla="*/ 7295956 w 453"/>
              <a:gd name="T25" fmla="*/ 7271898 h 489"/>
              <a:gd name="T26" fmla="*/ 7295956 w 453"/>
              <a:gd name="T27" fmla="*/ 44929375 h 489"/>
              <a:gd name="T28" fmla="*/ 51593992 w 453"/>
              <a:gd name="T29" fmla="*/ 44929375 h 489"/>
              <a:gd name="T30" fmla="*/ 51593992 w 453"/>
              <a:gd name="T31" fmla="*/ 7271898 h 4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53" h="489">
                <a:moveTo>
                  <a:pt x="424" y="488"/>
                </a:moveTo>
                <a:lnTo>
                  <a:pt x="424" y="488"/>
                </a:lnTo>
                <a:cubicBezTo>
                  <a:pt x="28" y="488"/>
                  <a:pt x="28" y="488"/>
                  <a:pt x="28" y="488"/>
                </a:cubicBezTo>
                <a:cubicBezTo>
                  <a:pt x="14" y="488"/>
                  <a:pt x="0" y="481"/>
                  <a:pt x="0" y="45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45" y="0"/>
                  <a:pt x="452" y="14"/>
                  <a:pt x="452" y="28"/>
                </a:cubicBezTo>
                <a:cubicBezTo>
                  <a:pt x="452" y="459"/>
                  <a:pt x="452" y="459"/>
                  <a:pt x="452" y="459"/>
                </a:cubicBezTo>
                <a:cubicBezTo>
                  <a:pt x="452" y="481"/>
                  <a:pt x="445" y="488"/>
                  <a:pt x="424" y="488"/>
                </a:cubicBezTo>
                <a:close/>
                <a:moveTo>
                  <a:pt x="396" y="56"/>
                </a:moveTo>
                <a:lnTo>
                  <a:pt x="396" y="56"/>
                </a:lnTo>
                <a:cubicBezTo>
                  <a:pt x="56" y="56"/>
                  <a:pt x="56" y="56"/>
                  <a:pt x="56" y="56"/>
                </a:cubicBezTo>
                <a:cubicBezTo>
                  <a:pt x="56" y="346"/>
                  <a:pt x="56" y="346"/>
                  <a:pt x="56" y="346"/>
                </a:cubicBezTo>
                <a:cubicBezTo>
                  <a:pt x="396" y="346"/>
                  <a:pt x="396" y="346"/>
                  <a:pt x="396" y="346"/>
                </a:cubicBezTo>
                <a:lnTo>
                  <a:pt x="396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92" name="Freeform 107"/>
          <p:cNvSpPr>
            <a:spLocks noChangeArrowheads="1"/>
          </p:cNvSpPr>
          <p:nvPr/>
        </p:nvSpPr>
        <p:spPr bwMode="auto">
          <a:xfrm>
            <a:off x="3087417" y="5304365"/>
            <a:ext cx="545956" cy="541867"/>
          </a:xfrm>
          <a:custGeom>
            <a:avLst/>
            <a:gdLst>
              <a:gd name="T0" fmla="*/ 73833840 w 567"/>
              <a:gd name="T1" fmla="*/ 58257727 h 566"/>
              <a:gd name="T2" fmla="*/ 70963933 w 567"/>
              <a:gd name="T3" fmla="*/ 65604161 h 566"/>
              <a:gd name="T4" fmla="*/ 70050879 w 567"/>
              <a:gd name="T5" fmla="*/ 72822069 h 566"/>
              <a:gd name="T6" fmla="*/ 62745726 w 567"/>
              <a:gd name="T7" fmla="*/ 70115488 h 566"/>
              <a:gd name="T8" fmla="*/ 55310188 w 567"/>
              <a:gd name="T9" fmla="*/ 70115488 h 566"/>
              <a:gd name="T10" fmla="*/ 48005034 w 567"/>
              <a:gd name="T11" fmla="*/ 72822069 h 566"/>
              <a:gd name="T12" fmla="*/ 40569497 w 567"/>
              <a:gd name="T13" fmla="*/ 70115488 h 566"/>
              <a:gd name="T14" fmla="*/ 33264343 w 567"/>
              <a:gd name="T15" fmla="*/ 70115488 h 566"/>
              <a:gd name="T16" fmla="*/ 25828806 w 567"/>
              <a:gd name="T17" fmla="*/ 72822069 h 566"/>
              <a:gd name="T18" fmla="*/ 18523652 w 567"/>
              <a:gd name="T19" fmla="*/ 70115488 h 566"/>
              <a:gd name="T20" fmla="*/ 11088114 w 567"/>
              <a:gd name="T21" fmla="*/ 70115488 h 566"/>
              <a:gd name="T22" fmla="*/ 3782961 w 567"/>
              <a:gd name="T23" fmla="*/ 72822069 h 566"/>
              <a:gd name="T24" fmla="*/ 2869907 w 567"/>
              <a:gd name="T25" fmla="*/ 65604161 h 566"/>
              <a:gd name="T26" fmla="*/ 0 w 567"/>
              <a:gd name="T27" fmla="*/ 58257727 h 566"/>
              <a:gd name="T28" fmla="*/ 2869907 w 567"/>
              <a:gd name="T29" fmla="*/ 50008741 h 566"/>
              <a:gd name="T30" fmla="*/ 2869907 w 567"/>
              <a:gd name="T31" fmla="*/ 43693385 h 566"/>
              <a:gd name="T32" fmla="*/ 0 w 567"/>
              <a:gd name="T33" fmla="*/ 36346592 h 566"/>
              <a:gd name="T34" fmla="*/ 2869907 w 567"/>
              <a:gd name="T35" fmla="*/ 28226490 h 566"/>
              <a:gd name="T36" fmla="*/ 2869907 w 567"/>
              <a:gd name="T37" fmla="*/ 21782250 h 566"/>
              <a:gd name="T38" fmla="*/ 0 w 567"/>
              <a:gd name="T39" fmla="*/ 14564342 h 566"/>
              <a:gd name="T40" fmla="*/ 2869907 w 567"/>
              <a:gd name="T41" fmla="*/ 6315714 h 566"/>
              <a:gd name="T42" fmla="*/ 3782961 w 567"/>
              <a:gd name="T43" fmla="*/ 0 h 566"/>
              <a:gd name="T44" fmla="*/ 11088114 w 567"/>
              <a:gd name="T45" fmla="*/ 1804387 h 566"/>
              <a:gd name="T46" fmla="*/ 18523652 w 567"/>
              <a:gd name="T47" fmla="*/ 1804387 h 566"/>
              <a:gd name="T48" fmla="*/ 25828806 w 567"/>
              <a:gd name="T49" fmla="*/ 0 h 566"/>
              <a:gd name="T50" fmla="*/ 33264343 w 567"/>
              <a:gd name="T51" fmla="*/ 1804387 h 566"/>
              <a:gd name="T52" fmla="*/ 40569497 w 567"/>
              <a:gd name="T53" fmla="*/ 1804387 h 566"/>
              <a:gd name="T54" fmla="*/ 48005034 w 567"/>
              <a:gd name="T55" fmla="*/ 0 h 566"/>
              <a:gd name="T56" fmla="*/ 55310188 w 567"/>
              <a:gd name="T57" fmla="*/ 1804387 h 566"/>
              <a:gd name="T58" fmla="*/ 62745726 w 567"/>
              <a:gd name="T59" fmla="*/ 1804387 h 566"/>
              <a:gd name="T60" fmla="*/ 70050879 w 567"/>
              <a:gd name="T61" fmla="*/ 0 h 566"/>
              <a:gd name="T62" fmla="*/ 70963933 w 567"/>
              <a:gd name="T63" fmla="*/ 6315714 h 566"/>
              <a:gd name="T64" fmla="*/ 73833840 w 567"/>
              <a:gd name="T65" fmla="*/ 14564342 h 566"/>
              <a:gd name="T66" fmla="*/ 70963933 w 567"/>
              <a:gd name="T67" fmla="*/ 21782250 h 566"/>
              <a:gd name="T68" fmla="*/ 70963933 w 567"/>
              <a:gd name="T69" fmla="*/ 28226490 h 566"/>
              <a:gd name="T70" fmla="*/ 73833840 w 567"/>
              <a:gd name="T71" fmla="*/ 36346592 h 566"/>
              <a:gd name="T72" fmla="*/ 70963933 w 567"/>
              <a:gd name="T73" fmla="*/ 43693385 h 566"/>
              <a:gd name="T74" fmla="*/ 70963933 w 567"/>
              <a:gd name="T75" fmla="*/ 50008741 h 566"/>
              <a:gd name="T76" fmla="*/ 73833840 w 567"/>
              <a:gd name="T77" fmla="*/ 58257727 h 566"/>
              <a:gd name="T78" fmla="*/ 63658779 w 567"/>
              <a:gd name="T79" fmla="*/ 9022295 h 566"/>
              <a:gd name="T80" fmla="*/ 10175061 w 567"/>
              <a:gd name="T81" fmla="*/ 62768695 h 566"/>
              <a:gd name="T82" fmla="*/ 63658779 w 567"/>
              <a:gd name="T83" fmla="*/ 9022295 h 566"/>
              <a:gd name="T84" fmla="*/ 32351290 w 567"/>
              <a:gd name="T85" fmla="*/ 48204353 h 566"/>
              <a:gd name="T86" fmla="*/ 60006203 w 567"/>
              <a:gd name="T87" fmla="*/ 44595579 h 566"/>
              <a:gd name="T88" fmla="*/ 13827637 w 567"/>
              <a:gd name="T89" fmla="*/ 59159921 h 566"/>
              <a:gd name="T90" fmla="*/ 32351290 w 567"/>
              <a:gd name="T91" fmla="*/ 48204353 h 566"/>
              <a:gd name="T92" fmla="*/ 24915752 w 567"/>
              <a:gd name="T93" fmla="*/ 30933430 h 566"/>
              <a:gd name="T94" fmla="*/ 24915752 w 567"/>
              <a:gd name="T95" fmla="*/ 16368729 h 566"/>
              <a:gd name="T96" fmla="*/ 24915752 w 567"/>
              <a:gd name="T97" fmla="*/ 30933430 h 56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67" h="566">
                <a:moveTo>
                  <a:pt x="566" y="452"/>
                </a:moveTo>
                <a:lnTo>
                  <a:pt x="566" y="452"/>
                </a:lnTo>
                <a:cubicBezTo>
                  <a:pt x="566" y="459"/>
                  <a:pt x="559" y="473"/>
                  <a:pt x="544" y="473"/>
                </a:cubicBezTo>
                <a:cubicBezTo>
                  <a:pt x="544" y="509"/>
                  <a:pt x="544" y="509"/>
                  <a:pt x="544" y="509"/>
                </a:cubicBezTo>
                <a:cubicBezTo>
                  <a:pt x="559" y="509"/>
                  <a:pt x="566" y="523"/>
                  <a:pt x="566" y="537"/>
                </a:cubicBezTo>
                <a:cubicBezTo>
                  <a:pt x="566" y="551"/>
                  <a:pt x="552" y="565"/>
                  <a:pt x="537" y="565"/>
                </a:cubicBezTo>
                <a:cubicBezTo>
                  <a:pt x="523" y="565"/>
                  <a:pt x="516" y="558"/>
                  <a:pt x="509" y="544"/>
                </a:cubicBezTo>
                <a:cubicBezTo>
                  <a:pt x="481" y="544"/>
                  <a:pt x="481" y="544"/>
                  <a:pt x="481" y="544"/>
                </a:cubicBezTo>
                <a:cubicBezTo>
                  <a:pt x="474" y="558"/>
                  <a:pt x="467" y="565"/>
                  <a:pt x="453" y="565"/>
                </a:cubicBezTo>
                <a:cubicBezTo>
                  <a:pt x="438" y="565"/>
                  <a:pt x="431" y="558"/>
                  <a:pt x="424" y="544"/>
                </a:cubicBezTo>
                <a:cubicBezTo>
                  <a:pt x="396" y="544"/>
                  <a:pt x="396" y="544"/>
                  <a:pt x="396" y="544"/>
                </a:cubicBezTo>
                <a:cubicBezTo>
                  <a:pt x="389" y="558"/>
                  <a:pt x="382" y="565"/>
                  <a:pt x="368" y="565"/>
                </a:cubicBezTo>
                <a:cubicBezTo>
                  <a:pt x="354" y="565"/>
                  <a:pt x="347" y="558"/>
                  <a:pt x="340" y="544"/>
                </a:cubicBezTo>
                <a:cubicBezTo>
                  <a:pt x="311" y="544"/>
                  <a:pt x="311" y="544"/>
                  <a:pt x="311" y="544"/>
                </a:cubicBezTo>
                <a:cubicBezTo>
                  <a:pt x="304" y="558"/>
                  <a:pt x="297" y="565"/>
                  <a:pt x="283" y="565"/>
                </a:cubicBezTo>
                <a:cubicBezTo>
                  <a:pt x="269" y="565"/>
                  <a:pt x="262" y="558"/>
                  <a:pt x="255" y="544"/>
                </a:cubicBezTo>
                <a:cubicBezTo>
                  <a:pt x="226" y="544"/>
                  <a:pt x="226" y="544"/>
                  <a:pt x="226" y="544"/>
                </a:cubicBezTo>
                <a:cubicBezTo>
                  <a:pt x="219" y="558"/>
                  <a:pt x="212" y="565"/>
                  <a:pt x="198" y="565"/>
                </a:cubicBezTo>
                <a:cubicBezTo>
                  <a:pt x="184" y="565"/>
                  <a:pt x="177" y="558"/>
                  <a:pt x="170" y="544"/>
                </a:cubicBezTo>
                <a:cubicBezTo>
                  <a:pt x="142" y="544"/>
                  <a:pt x="142" y="544"/>
                  <a:pt x="142" y="544"/>
                </a:cubicBezTo>
                <a:cubicBezTo>
                  <a:pt x="135" y="558"/>
                  <a:pt x="128" y="565"/>
                  <a:pt x="113" y="565"/>
                </a:cubicBezTo>
                <a:cubicBezTo>
                  <a:pt x="99" y="565"/>
                  <a:pt x="92" y="558"/>
                  <a:pt x="85" y="544"/>
                </a:cubicBezTo>
                <a:cubicBezTo>
                  <a:pt x="57" y="544"/>
                  <a:pt x="57" y="544"/>
                  <a:pt x="57" y="544"/>
                </a:cubicBezTo>
                <a:cubicBezTo>
                  <a:pt x="50" y="558"/>
                  <a:pt x="43" y="565"/>
                  <a:pt x="29" y="565"/>
                </a:cubicBezTo>
                <a:cubicBezTo>
                  <a:pt x="15" y="565"/>
                  <a:pt x="0" y="551"/>
                  <a:pt x="0" y="537"/>
                </a:cubicBezTo>
                <a:cubicBezTo>
                  <a:pt x="0" y="523"/>
                  <a:pt x="7" y="509"/>
                  <a:pt x="22" y="509"/>
                </a:cubicBezTo>
                <a:cubicBezTo>
                  <a:pt x="22" y="473"/>
                  <a:pt x="22" y="473"/>
                  <a:pt x="22" y="473"/>
                </a:cubicBezTo>
                <a:cubicBezTo>
                  <a:pt x="7" y="473"/>
                  <a:pt x="0" y="459"/>
                  <a:pt x="0" y="452"/>
                </a:cubicBezTo>
                <a:cubicBezTo>
                  <a:pt x="0" y="438"/>
                  <a:pt x="7" y="424"/>
                  <a:pt x="22" y="424"/>
                </a:cubicBezTo>
                <a:cubicBezTo>
                  <a:pt x="22" y="388"/>
                  <a:pt x="22" y="388"/>
                  <a:pt x="22" y="388"/>
                </a:cubicBezTo>
                <a:cubicBezTo>
                  <a:pt x="7" y="388"/>
                  <a:pt x="0" y="374"/>
                  <a:pt x="0" y="367"/>
                </a:cubicBezTo>
                <a:cubicBezTo>
                  <a:pt x="0" y="353"/>
                  <a:pt x="7" y="339"/>
                  <a:pt x="22" y="339"/>
                </a:cubicBezTo>
                <a:cubicBezTo>
                  <a:pt x="22" y="304"/>
                  <a:pt x="22" y="304"/>
                  <a:pt x="22" y="304"/>
                </a:cubicBezTo>
                <a:cubicBezTo>
                  <a:pt x="7" y="304"/>
                  <a:pt x="0" y="289"/>
                  <a:pt x="0" y="282"/>
                </a:cubicBezTo>
                <a:cubicBezTo>
                  <a:pt x="0" y="268"/>
                  <a:pt x="7" y="254"/>
                  <a:pt x="22" y="254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7" y="219"/>
                  <a:pt x="0" y="205"/>
                  <a:pt x="0" y="198"/>
                </a:cubicBezTo>
                <a:cubicBezTo>
                  <a:pt x="0" y="183"/>
                  <a:pt x="7" y="169"/>
                  <a:pt x="22" y="169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7" y="134"/>
                  <a:pt x="0" y="120"/>
                  <a:pt x="0" y="113"/>
                </a:cubicBezTo>
                <a:cubicBezTo>
                  <a:pt x="0" y="98"/>
                  <a:pt x="7" y="84"/>
                  <a:pt x="22" y="84"/>
                </a:cubicBezTo>
                <a:cubicBezTo>
                  <a:pt x="22" y="49"/>
                  <a:pt x="22" y="49"/>
                  <a:pt x="22" y="49"/>
                </a:cubicBezTo>
                <a:cubicBezTo>
                  <a:pt x="7" y="49"/>
                  <a:pt x="0" y="35"/>
                  <a:pt x="0" y="28"/>
                </a:cubicBezTo>
                <a:cubicBezTo>
                  <a:pt x="0" y="7"/>
                  <a:pt x="15" y="0"/>
                  <a:pt x="29" y="0"/>
                </a:cubicBezTo>
                <a:cubicBezTo>
                  <a:pt x="43" y="0"/>
                  <a:pt x="50" y="7"/>
                  <a:pt x="57" y="14"/>
                </a:cubicBezTo>
                <a:cubicBezTo>
                  <a:pt x="85" y="14"/>
                  <a:pt x="85" y="14"/>
                  <a:pt x="85" y="14"/>
                </a:cubicBezTo>
                <a:cubicBezTo>
                  <a:pt x="92" y="7"/>
                  <a:pt x="99" y="0"/>
                  <a:pt x="113" y="0"/>
                </a:cubicBezTo>
                <a:cubicBezTo>
                  <a:pt x="128" y="0"/>
                  <a:pt x="135" y="7"/>
                  <a:pt x="142" y="14"/>
                </a:cubicBezTo>
                <a:cubicBezTo>
                  <a:pt x="170" y="14"/>
                  <a:pt x="170" y="14"/>
                  <a:pt x="170" y="14"/>
                </a:cubicBezTo>
                <a:cubicBezTo>
                  <a:pt x="177" y="7"/>
                  <a:pt x="184" y="0"/>
                  <a:pt x="198" y="0"/>
                </a:cubicBezTo>
                <a:cubicBezTo>
                  <a:pt x="212" y="0"/>
                  <a:pt x="219" y="7"/>
                  <a:pt x="226" y="14"/>
                </a:cubicBezTo>
                <a:cubicBezTo>
                  <a:pt x="255" y="14"/>
                  <a:pt x="255" y="14"/>
                  <a:pt x="255" y="14"/>
                </a:cubicBezTo>
                <a:cubicBezTo>
                  <a:pt x="262" y="7"/>
                  <a:pt x="269" y="0"/>
                  <a:pt x="283" y="0"/>
                </a:cubicBezTo>
                <a:cubicBezTo>
                  <a:pt x="297" y="0"/>
                  <a:pt x="304" y="7"/>
                  <a:pt x="311" y="14"/>
                </a:cubicBezTo>
                <a:cubicBezTo>
                  <a:pt x="340" y="14"/>
                  <a:pt x="340" y="14"/>
                  <a:pt x="340" y="14"/>
                </a:cubicBezTo>
                <a:cubicBezTo>
                  <a:pt x="347" y="7"/>
                  <a:pt x="354" y="0"/>
                  <a:pt x="368" y="0"/>
                </a:cubicBezTo>
                <a:cubicBezTo>
                  <a:pt x="382" y="0"/>
                  <a:pt x="389" y="7"/>
                  <a:pt x="396" y="14"/>
                </a:cubicBezTo>
                <a:cubicBezTo>
                  <a:pt x="424" y="14"/>
                  <a:pt x="424" y="14"/>
                  <a:pt x="424" y="14"/>
                </a:cubicBezTo>
                <a:cubicBezTo>
                  <a:pt x="431" y="7"/>
                  <a:pt x="438" y="0"/>
                  <a:pt x="453" y="0"/>
                </a:cubicBezTo>
                <a:cubicBezTo>
                  <a:pt x="467" y="0"/>
                  <a:pt x="474" y="7"/>
                  <a:pt x="481" y="14"/>
                </a:cubicBezTo>
                <a:cubicBezTo>
                  <a:pt x="509" y="14"/>
                  <a:pt x="509" y="14"/>
                  <a:pt x="509" y="14"/>
                </a:cubicBezTo>
                <a:cubicBezTo>
                  <a:pt x="516" y="7"/>
                  <a:pt x="523" y="0"/>
                  <a:pt x="537" y="0"/>
                </a:cubicBezTo>
                <a:cubicBezTo>
                  <a:pt x="552" y="0"/>
                  <a:pt x="566" y="7"/>
                  <a:pt x="566" y="28"/>
                </a:cubicBezTo>
                <a:cubicBezTo>
                  <a:pt x="566" y="35"/>
                  <a:pt x="559" y="49"/>
                  <a:pt x="544" y="49"/>
                </a:cubicBezTo>
                <a:cubicBezTo>
                  <a:pt x="544" y="84"/>
                  <a:pt x="544" y="84"/>
                  <a:pt x="544" y="84"/>
                </a:cubicBezTo>
                <a:cubicBezTo>
                  <a:pt x="559" y="84"/>
                  <a:pt x="566" y="98"/>
                  <a:pt x="566" y="113"/>
                </a:cubicBezTo>
                <a:cubicBezTo>
                  <a:pt x="566" y="120"/>
                  <a:pt x="559" y="134"/>
                  <a:pt x="544" y="134"/>
                </a:cubicBezTo>
                <a:cubicBezTo>
                  <a:pt x="544" y="169"/>
                  <a:pt x="544" y="169"/>
                  <a:pt x="544" y="169"/>
                </a:cubicBezTo>
                <a:cubicBezTo>
                  <a:pt x="559" y="169"/>
                  <a:pt x="566" y="183"/>
                  <a:pt x="566" y="198"/>
                </a:cubicBezTo>
                <a:cubicBezTo>
                  <a:pt x="566" y="205"/>
                  <a:pt x="559" y="219"/>
                  <a:pt x="544" y="219"/>
                </a:cubicBezTo>
                <a:cubicBezTo>
                  <a:pt x="544" y="254"/>
                  <a:pt x="544" y="254"/>
                  <a:pt x="544" y="254"/>
                </a:cubicBezTo>
                <a:cubicBezTo>
                  <a:pt x="559" y="254"/>
                  <a:pt x="566" y="268"/>
                  <a:pt x="566" y="282"/>
                </a:cubicBezTo>
                <a:cubicBezTo>
                  <a:pt x="566" y="289"/>
                  <a:pt x="559" y="304"/>
                  <a:pt x="544" y="304"/>
                </a:cubicBezTo>
                <a:cubicBezTo>
                  <a:pt x="544" y="339"/>
                  <a:pt x="544" y="339"/>
                  <a:pt x="544" y="339"/>
                </a:cubicBezTo>
                <a:cubicBezTo>
                  <a:pt x="559" y="339"/>
                  <a:pt x="566" y="353"/>
                  <a:pt x="566" y="367"/>
                </a:cubicBezTo>
                <a:cubicBezTo>
                  <a:pt x="566" y="374"/>
                  <a:pt x="559" y="388"/>
                  <a:pt x="544" y="388"/>
                </a:cubicBezTo>
                <a:cubicBezTo>
                  <a:pt x="544" y="424"/>
                  <a:pt x="544" y="424"/>
                  <a:pt x="544" y="424"/>
                </a:cubicBezTo>
                <a:cubicBezTo>
                  <a:pt x="559" y="424"/>
                  <a:pt x="566" y="438"/>
                  <a:pt x="566" y="452"/>
                </a:cubicBezTo>
                <a:close/>
                <a:moveTo>
                  <a:pt x="488" y="70"/>
                </a:moveTo>
                <a:lnTo>
                  <a:pt x="488" y="70"/>
                </a:lnTo>
                <a:cubicBezTo>
                  <a:pt x="78" y="70"/>
                  <a:pt x="78" y="70"/>
                  <a:pt x="78" y="70"/>
                </a:cubicBezTo>
                <a:cubicBezTo>
                  <a:pt x="78" y="487"/>
                  <a:pt x="78" y="487"/>
                  <a:pt x="78" y="487"/>
                </a:cubicBezTo>
                <a:cubicBezTo>
                  <a:pt x="488" y="487"/>
                  <a:pt x="488" y="487"/>
                  <a:pt x="488" y="487"/>
                </a:cubicBezTo>
                <a:lnTo>
                  <a:pt x="488" y="70"/>
                </a:lnTo>
                <a:close/>
                <a:moveTo>
                  <a:pt x="248" y="374"/>
                </a:moveTo>
                <a:lnTo>
                  <a:pt x="248" y="374"/>
                </a:lnTo>
                <a:cubicBezTo>
                  <a:pt x="375" y="212"/>
                  <a:pt x="375" y="212"/>
                  <a:pt x="375" y="212"/>
                </a:cubicBezTo>
                <a:cubicBezTo>
                  <a:pt x="460" y="346"/>
                  <a:pt x="460" y="346"/>
                  <a:pt x="460" y="346"/>
                </a:cubicBezTo>
                <a:cubicBezTo>
                  <a:pt x="460" y="459"/>
                  <a:pt x="460" y="459"/>
                  <a:pt x="460" y="459"/>
                </a:cubicBezTo>
                <a:cubicBezTo>
                  <a:pt x="106" y="459"/>
                  <a:pt x="106" y="459"/>
                  <a:pt x="106" y="459"/>
                </a:cubicBezTo>
                <a:cubicBezTo>
                  <a:pt x="219" y="346"/>
                  <a:pt x="219" y="346"/>
                  <a:pt x="219" y="346"/>
                </a:cubicBezTo>
                <a:lnTo>
                  <a:pt x="248" y="374"/>
                </a:lnTo>
                <a:close/>
                <a:moveTo>
                  <a:pt x="191" y="240"/>
                </a:moveTo>
                <a:lnTo>
                  <a:pt x="191" y="240"/>
                </a:lnTo>
                <a:cubicBezTo>
                  <a:pt x="156" y="240"/>
                  <a:pt x="135" y="219"/>
                  <a:pt x="135" y="183"/>
                </a:cubicBezTo>
                <a:cubicBezTo>
                  <a:pt x="135" y="155"/>
                  <a:pt x="156" y="127"/>
                  <a:pt x="191" y="127"/>
                </a:cubicBezTo>
                <a:cubicBezTo>
                  <a:pt x="219" y="127"/>
                  <a:pt x="248" y="155"/>
                  <a:pt x="248" y="183"/>
                </a:cubicBezTo>
                <a:cubicBezTo>
                  <a:pt x="248" y="219"/>
                  <a:pt x="219" y="240"/>
                  <a:pt x="191" y="2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93" name="Freeform 108"/>
          <p:cNvSpPr>
            <a:spLocks noChangeArrowheads="1"/>
          </p:cNvSpPr>
          <p:nvPr/>
        </p:nvSpPr>
        <p:spPr bwMode="auto">
          <a:xfrm>
            <a:off x="2080146" y="5304365"/>
            <a:ext cx="545956" cy="541867"/>
          </a:xfrm>
          <a:custGeom>
            <a:avLst/>
            <a:gdLst>
              <a:gd name="T0" fmla="*/ 73833840 w 567"/>
              <a:gd name="T1" fmla="*/ 58257727 h 566"/>
              <a:gd name="T2" fmla="*/ 70963933 w 567"/>
              <a:gd name="T3" fmla="*/ 65604161 h 566"/>
              <a:gd name="T4" fmla="*/ 70050879 w 567"/>
              <a:gd name="T5" fmla="*/ 72822069 h 566"/>
              <a:gd name="T6" fmla="*/ 61832672 w 567"/>
              <a:gd name="T7" fmla="*/ 70115488 h 566"/>
              <a:gd name="T8" fmla="*/ 55310188 w 567"/>
              <a:gd name="T9" fmla="*/ 70115488 h 566"/>
              <a:gd name="T10" fmla="*/ 48005034 w 567"/>
              <a:gd name="T11" fmla="*/ 72822069 h 566"/>
              <a:gd name="T12" fmla="*/ 39656443 w 567"/>
              <a:gd name="T13" fmla="*/ 70115488 h 566"/>
              <a:gd name="T14" fmla="*/ 33264343 w 567"/>
              <a:gd name="T15" fmla="*/ 70115488 h 566"/>
              <a:gd name="T16" fmla="*/ 25828806 w 567"/>
              <a:gd name="T17" fmla="*/ 72822069 h 566"/>
              <a:gd name="T18" fmla="*/ 17610598 w 567"/>
              <a:gd name="T19" fmla="*/ 70115488 h 566"/>
              <a:gd name="T20" fmla="*/ 11088114 w 567"/>
              <a:gd name="T21" fmla="*/ 70115488 h 566"/>
              <a:gd name="T22" fmla="*/ 3782961 w 567"/>
              <a:gd name="T23" fmla="*/ 72822069 h 566"/>
              <a:gd name="T24" fmla="*/ 1826108 w 567"/>
              <a:gd name="T25" fmla="*/ 65604161 h 566"/>
              <a:gd name="T26" fmla="*/ 0 w 567"/>
              <a:gd name="T27" fmla="*/ 58257727 h 566"/>
              <a:gd name="T28" fmla="*/ 1826108 w 567"/>
              <a:gd name="T29" fmla="*/ 50008741 h 566"/>
              <a:gd name="T30" fmla="*/ 1826108 w 567"/>
              <a:gd name="T31" fmla="*/ 43693385 h 566"/>
              <a:gd name="T32" fmla="*/ 0 w 567"/>
              <a:gd name="T33" fmla="*/ 36346592 h 566"/>
              <a:gd name="T34" fmla="*/ 1826108 w 567"/>
              <a:gd name="T35" fmla="*/ 28226490 h 566"/>
              <a:gd name="T36" fmla="*/ 1826108 w 567"/>
              <a:gd name="T37" fmla="*/ 21782250 h 566"/>
              <a:gd name="T38" fmla="*/ 0 w 567"/>
              <a:gd name="T39" fmla="*/ 14564342 h 566"/>
              <a:gd name="T40" fmla="*/ 1826108 w 567"/>
              <a:gd name="T41" fmla="*/ 6315714 h 566"/>
              <a:gd name="T42" fmla="*/ 3782961 w 567"/>
              <a:gd name="T43" fmla="*/ 0 h 566"/>
              <a:gd name="T44" fmla="*/ 11088114 w 567"/>
              <a:gd name="T45" fmla="*/ 1804387 h 566"/>
              <a:gd name="T46" fmla="*/ 17610598 w 567"/>
              <a:gd name="T47" fmla="*/ 1804387 h 566"/>
              <a:gd name="T48" fmla="*/ 25828806 w 567"/>
              <a:gd name="T49" fmla="*/ 0 h 566"/>
              <a:gd name="T50" fmla="*/ 33264343 w 567"/>
              <a:gd name="T51" fmla="*/ 1804387 h 566"/>
              <a:gd name="T52" fmla="*/ 39656443 w 567"/>
              <a:gd name="T53" fmla="*/ 1804387 h 566"/>
              <a:gd name="T54" fmla="*/ 48005034 w 567"/>
              <a:gd name="T55" fmla="*/ 0 h 566"/>
              <a:gd name="T56" fmla="*/ 55310188 w 567"/>
              <a:gd name="T57" fmla="*/ 1804387 h 566"/>
              <a:gd name="T58" fmla="*/ 61832672 w 567"/>
              <a:gd name="T59" fmla="*/ 1804387 h 566"/>
              <a:gd name="T60" fmla="*/ 70050879 w 567"/>
              <a:gd name="T61" fmla="*/ 0 h 566"/>
              <a:gd name="T62" fmla="*/ 70963933 w 567"/>
              <a:gd name="T63" fmla="*/ 6315714 h 566"/>
              <a:gd name="T64" fmla="*/ 73833840 w 567"/>
              <a:gd name="T65" fmla="*/ 14564342 h 566"/>
              <a:gd name="T66" fmla="*/ 70963933 w 567"/>
              <a:gd name="T67" fmla="*/ 21782250 h 566"/>
              <a:gd name="T68" fmla="*/ 70963933 w 567"/>
              <a:gd name="T69" fmla="*/ 28226490 h 566"/>
              <a:gd name="T70" fmla="*/ 73833840 w 567"/>
              <a:gd name="T71" fmla="*/ 36346592 h 566"/>
              <a:gd name="T72" fmla="*/ 70963933 w 567"/>
              <a:gd name="T73" fmla="*/ 43693385 h 566"/>
              <a:gd name="T74" fmla="*/ 70963933 w 567"/>
              <a:gd name="T75" fmla="*/ 50008741 h 566"/>
              <a:gd name="T76" fmla="*/ 73833840 w 567"/>
              <a:gd name="T77" fmla="*/ 58257727 h 566"/>
              <a:gd name="T78" fmla="*/ 63658779 w 567"/>
              <a:gd name="T79" fmla="*/ 9022295 h 566"/>
              <a:gd name="T80" fmla="*/ 9262007 w 567"/>
              <a:gd name="T81" fmla="*/ 62768695 h 566"/>
              <a:gd name="T82" fmla="*/ 63658779 w 567"/>
              <a:gd name="T83" fmla="*/ 9022295 h 56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67" h="566">
                <a:moveTo>
                  <a:pt x="566" y="452"/>
                </a:moveTo>
                <a:lnTo>
                  <a:pt x="566" y="452"/>
                </a:lnTo>
                <a:cubicBezTo>
                  <a:pt x="566" y="459"/>
                  <a:pt x="559" y="473"/>
                  <a:pt x="544" y="473"/>
                </a:cubicBezTo>
                <a:cubicBezTo>
                  <a:pt x="544" y="509"/>
                  <a:pt x="544" y="509"/>
                  <a:pt x="544" y="509"/>
                </a:cubicBezTo>
                <a:cubicBezTo>
                  <a:pt x="559" y="509"/>
                  <a:pt x="566" y="523"/>
                  <a:pt x="566" y="537"/>
                </a:cubicBezTo>
                <a:cubicBezTo>
                  <a:pt x="566" y="551"/>
                  <a:pt x="551" y="565"/>
                  <a:pt x="537" y="565"/>
                </a:cubicBezTo>
                <a:cubicBezTo>
                  <a:pt x="523" y="565"/>
                  <a:pt x="509" y="558"/>
                  <a:pt x="509" y="544"/>
                </a:cubicBezTo>
                <a:cubicBezTo>
                  <a:pt x="474" y="544"/>
                  <a:pt x="474" y="544"/>
                  <a:pt x="474" y="544"/>
                </a:cubicBezTo>
                <a:cubicBezTo>
                  <a:pt x="474" y="558"/>
                  <a:pt x="460" y="565"/>
                  <a:pt x="453" y="565"/>
                </a:cubicBezTo>
                <a:cubicBezTo>
                  <a:pt x="438" y="565"/>
                  <a:pt x="424" y="558"/>
                  <a:pt x="424" y="544"/>
                </a:cubicBezTo>
                <a:cubicBezTo>
                  <a:pt x="389" y="544"/>
                  <a:pt x="389" y="544"/>
                  <a:pt x="389" y="544"/>
                </a:cubicBezTo>
                <a:cubicBezTo>
                  <a:pt x="389" y="558"/>
                  <a:pt x="375" y="565"/>
                  <a:pt x="368" y="565"/>
                </a:cubicBezTo>
                <a:cubicBezTo>
                  <a:pt x="354" y="565"/>
                  <a:pt x="340" y="558"/>
                  <a:pt x="340" y="544"/>
                </a:cubicBezTo>
                <a:cubicBezTo>
                  <a:pt x="304" y="544"/>
                  <a:pt x="304" y="544"/>
                  <a:pt x="304" y="544"/>
                </a:cubicBezTo>
                <a:cubicBezTo>
                  <a:pt x="304" y="558"/>
                  <a:pt x="290" y="565"/>
                  <a:pt x="283" y="565"/>
                </a:cubicBezTo>
                <a:cubicBezTo>
                  <a:pt x="269" y="565"/>
                  <a:pt x="255" y="558"/>
                  <a:pt x="255" y="544"/>
                </a:cubicBezTo>
                <a:cubicBezTo>
                  <a:pt x="219" y="544"/>
                  <a:pt x="219" y="544"/>
                  <a:pt x="219" y="544"/>
                </a:cubicBezTo>
                <a:cubicBezTo>
                  <a:pt x="219" y="558"/>
                  <a:pt x="205" y="565"/>
                  <a:pt x="198" y="565"/>
                </a:cubicBezTo>
                <a:cubicBezTo>
                  <a:pt x="184" y="565"/>
                  <a:pt x="170" y="558"/>
                  <a:pt x="170" y="544"/>
                </a:cubicBezTo>
                <a:cubicBezTo>
                  <a:pt x="135" y="544"/>
                  <a:pt x="135" y="544"/>
                  <a:pt x="135" y="544"/>
                </a:cubicBezTo>
                <a:cubicBezTo>
                  <a:pt x="135" y="558"/>
                  <a:pt x="120" y="565"/>
                  <a:pt x="113" y="565"/>
                </a:cubicBezTo>
                <a:cubicBezTo>
                  <a:pt x="99" y="565"/>
                  <a:pt x="85" y="558"/>
                  <a:pt x="85" y="544"/>
                </a:cubicBezTo>
                <a:cubicBezTo>
                  <a:pt x="50" y="544"/>
                  <a:pt x="50" y="544"/>
                  <a:pt x="50" y="544"/>
                </a:cubicBezTo>
                <a:cubicBezTo>
                  <a:pt x="50" y="558"/>
                  <a:pt x="36" y="565"/>
                  <a:pt x="29" y="565"/>
                </a:cubicBezTo>
                <a:cubicBezTo>
                  <a:pt x="7" y="565"/>
                  <a:pt x="0" y="551"/>
                  <a:pt x="0" y="537"/>
                </a:cubicBezTo>
                <a:cubicBezTo>
                  <a:pt x="0" y="523"/>
                  <a:pt x="7" y="509"/>
                  <a:pt x="14" y="509"/>
                </a:cubicBezTo>
                <a:cubicBezTo>
                  <a:pt x="14" y="473"/>
                  <a:pt x="14" y="473"/>
                  <a:pt x="14" y="473"/>
                </a:cubicBezTo>
                <a:cubicBezTo>
                  <a:pt x="7" y="473"/>
                  <a:pt x="0" y="459"/>
                  <a:pt x="0" y="452"/>
                </a:cubicBezTo>
                <a:cubicBezTo>
                  <a:pt x="0" y="438"/>
                  <a:pt x="7" y="424"/>
                  <a:pt x="14" y="424"/>
                </a:cubicBezTo>
                <a:cubicBezTo>
                  <a:pt x="14" y="388"/>
                  <a:pt x="14" y="388"/>
                  <a:pt x="14" y="388"/>
                </a:cubicBezTo>
                <a:cubicBezTo>
                  <a:pt x="7" y="388"/>
                  <a:pt x="0" y="374"/>
                  <a:pt x="0" y="367"/>
                </a:cubicBezTo>
                <a:cubicBezTo>
                  <a:pt x="0" y="353"/>
                  <a:pt x="7" y="339"/>
                  <a:pt x="14" y="339"/>
                </a:cubicBezTo>
                <a:cubicBezTo>
                  <a:pt x="14" y="304"/>
                  <a:pt x="14" y="304"/>
                  <a:pt x="14" y="304"/>
                </a:cubicBezTo>
                <a:cubicBezTo>
                  <a:pt x="7" y="304"/>
                  <a:pt x="0" y="289"/>
                  <a:pt x="0" y="282"/>
                </a:cubicBezTo>
                <a:cubicBezTo>
                  <a:pt x="0" y="268"/>
                  <a:pt x="7" y="254"/>
                  <a:pt x="14" y="254"/>
                </a:cubicBezTo>
                <a:cubicBezTo>
                  <a:pt x="14" y="219"/>
                  <a:pt x="14" y="219"/>
                  <a:pt x="14" y="219"/>
                </a:cubicBezTo>
                <a:cubicBezTo>
                  <a:pt x="7" y="219"/>
                  <a:pt x="0" y="205"/>
                  <a:pt x="0" y="198"/>
                </a:cubicBezTo>
                <a:cubicBezTo>
                  <a:pt x="0" y="183"/>
                  <a:pt x="7" y="169"/>
                  <a:pt x="14" y="169"/>
                </a:cubicBezTo>
                <a:cubicBezTo>
                  <a:pt x="14" y="134"/>
                  <a:pt x="14" y="134"/>
                  <a:pt x="14" y="134"/>
                </a:cubicBezTo>
                <a:cubicBezTo>
                  <a:pt x="7" y="134"/>
                  <a:pt x="0" y="120"/>
                  <a:pt x="0" y="113"/>
                </a:cubicBezTo>
                <a:cubicBezTo>
                  <a:pt x="0" y="98"/>
                  <a:pt x="7" y="84"/>
                  <a:pt x="14" y="84"/>
                </a:cubicBezTo>
                <a:cubicBezTo>
                  <a:pt x="14" y="49"/>
                  <a:pt x="14" y="49"/>
                  <a:pt x="14" y="49"/>
                </a:cubicBezTo>
                <a:cubicBezTo>
                  <a:pt x="7" y="49"/>
                  <a:pt x="0" y="35"/>
                  <a:pt x="0" y="28"/>
                </a:cubicBezTo>
                <a:cubicBezTo>
                  <a:pt x="0" y="7"/>
                  <a:pt x="7" y="0"/>
                  <a:pt x="29" y="0"/>
                </a:cubicBezTo>
                <a:cubicBezTo>
                  <a:pt x="36" y="0"/>
                  <a:pt x="50" y="7"/>
                  <a:pt x="50" y="14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7"/>
                  <a:pt x="99" y="0"/>
                  <a:pt x="113" y="0"/>
                </a:cubicBezTo>
                <a:cubicBezTo>
                  <a:pt x="120" y="0"/>
                  <a:pt x="135" y="7"/>
                  <a:pt x="135" y="14"/>
                </a:cubicBezTo>
                <a:cubicBezTo>
                  <a:pt x="170" y="14"/>
                  <a:pt x="170" y="14"/>
                  <a:pt x="170" y="14"/>
                </a:cubicBezTo>
                <a:cubicBezTo>
                  <a:pt x="170" y="7"/>
                  <a:pt x="184" y="0"/>
                  <a:pt x="198" y="0"/>
                </a:cubicBezTo>
                <a:cubicBezTo>
                  <a:pt x="205" y="0"/>
                  <a:pt x="219" y="7"/>
                  <a:pt x="219" y="14"/>
                </a:cubicBezTo>
                <a:cubicBezTo>
                  <a:pt x="255" y="14"/>
                  <a:pt x="255" y="14"/>
                  <a:pt x="255" y="14"/>
                </a:cubicBezTo>
                <a:cubicBezTo>
                  <a:pt x="255" y="7"/>
                  <a:pt x="269" y="0"/>
                  <a:pt x="283" y="0"/>
                </a:cubicBezTo>
                <a:cubicBezTo>
                  <a:pt x="290" y="0"/>
                  <a:pt x="304" y="7"/>
                  <a:pt x="304" y="14"/>
                </a:cubicBezTo>
                <a:cubicBezTo>
                  <a:pt x="340" y="14"/>
                  <a:pt x="340" y="14"/>
                  <a:pt x="340" y="14"/>
                </a:cubicBezTo>
                <a:cubicBezTo>
                  <a:pt x="340" y="7"/>
                  <a:pt x="354" y="0"/>
                  <a:pt x="368" y="0"/>
                </a:cubicBezTo>
                <a:cubicBezTo>
                  <a:pt x="375" y="0"/>
                  <a:pt x="389" y="7"/>
                  <a:pt x="389" y="14"/>
                </a:cubicBezTo>
                <a:cubicBezTo>
                  <a:pt x="424" y="14"/>
                  <a:pt x="424" y="14"/>
                  <a:pt x="424" y="14"/>
                </a:cubicBezTo>
                <a:cubicBezTo>
                  <a:pt x="424" y="7"/>
                  <a:pt x="438" y="0"/>
                  <a:pt x="453" y="0"/>
                </a:cubicBezTo>
                <a:cubicBezTo>
                  <a:pt x="460" y="0"/>
                  <a:pt x="474" y="7"/>
                  <a:pt x="474" y="14"/>
                </a:cubicBezTo>
                <a:cubicBezTo>
                  <a:pt x="509" y="14"/>
                  <a:pt x="509" y="14"/>
                  <a:pt x="509" y="14"/>
                </a:cubicBezTo>
                <a:cubicBezTo>
                  <a:pt x="509" y="7"/>
                  <a:pt x="523" y="0"/>
                  <a:pt x="537" y="0"/>
                </a:cubicBezTo>
                <a:cubicBezTo>
                  <a:pt x="551" y="0"/>
                  <a:pt x="566" y="7"/>
                  <a:pt x="566" y="28"/>
                </a:cubicBezTo>
                <a:cubicBezTo>
                  <a:pt x="566" y="35"/>
                  <a:pt x="559" y="49"/>
                  <a:pt x="544" y="49"/>
                </a:cubicBezTo>
                <a:cubicBezTo>
                  <a:pt x="544" y="84"/>
                  <a:pt x="544" y="84"/>
                  <a:pt x="544" y="84"/>
                </a:cubicBezTo>
                <a:cubicBezTo>
                  <a:pt x="559" y="84"/>
                  <a:pt x="566" y="98"/>
                  <a:pt x="566" y="113"/>
                </a:cubicBezTo>
                <a:cubicBezTo>
                  <a:pt x="566" y="120"/>
                  <a:pt x="559" y="134"/>
                  <a:pt x="544" y="134"/>
                </a:cubicBezTo>
                <a:cubicBezTo>
                  <a:pt x="544" y="169"/>
                  <a:pt x="544" y="169"/>
                  <a:pt x="544" y="169"/>
                </a:cubicBezTo>
                <a:cubicBezTo>
                  <a:pt x="559" y="169"/>
                  <a:pt x="566" y="183"/>
                  <a:pt x="566" y="198"/>
                </a:cubicBezTo>
                <a:cubicBezTo>
                  <a:pt x="566" y="205"/>
                  <a:pt x="559" y="219"/>
                  <a:pt x="544" y="219"/>
                </a:cubicBezTo>
                <a:cubicBezTo>
                  <a:pt x="544" y="254"/>
                  <a:pt x="544" y="254"/>
                  <a:pt x="544" y="254"/>
                </a:cubicBezTo>
                <a:cubicBezTo>
                  <a:pt x="559" y="254"/>
                  <a:pt x="566" y="268"/>
                  <a:pt x="566" y="282"/>
                </a:cubicBezTo>
                <a:cubicBezTo>
                  <a:pt x="566" y="289"/>
                  <a:pt x="559" y="304"/>
                  <a:pt x="544" y="304"/>
                </a:cubicBezTo>
                <a:cubicBezTo>
                  <a:pt x="544" y="339"/>
                  <a:pt x="544" y="339"/>
                  <a:pt x="544" y="339"/>
                </a:cubicBezTo>
                <a:cubicBezTo>
                  <a:pt x="559" y="339"/>
                  <a:pt x="566" y="353"/>
                  <a:pt x="566" y="367"/>
                </a:cubicBezTo>
                <a:cubicBezTo>
                  <a:pt x="566" y="374"/>
                  <a:pt x="559" y="388"/>
                  <a:pt x="544" y="388"/>
                </a:cubicBezTo>
                <a:cubicBezTo>
                  <a:pt x="544" y="424"/>
                  <a:pt x="544" y="424"/>
                  <a:pt x="544" y="424"/>
                </a:cubicBezTo>
                <a:cubicBezTo>
                  <a:pt x="559" y="424"/>
                  <a:pt x="566" y="438"/>
                  <a:pt x="566" y="452"/>
                </a:cubicBezTo>
                <a:close/>
                <a:moveTo>
                  <a:pt x="488" y="70"/>
                </a:moveTo>
                <a:lnTo>
                  <a:pt x="488" y="70"/>
                </a:lnTo>
                <a:cubicBezTo>
                  <a:pt x="71" y="70"/>
                  <a:pt x="71" y="70"/>
                  <a:pt x="71" y="70"/>
                </a:cubicBezTo>
                <a:cubicBezTo>
                  <a:pt x="71" y="487"/>
                  <a:pt x="71" y="487"/>
                  <a:pt x="71" y="487"/>
                </a:cubicBezTo>
                <a:cubicBezTo>
                  <a:pt x="488" y="487"/>
                  <a:pt x="488" y="487"/>
                  <a:pt x="488" y="487"/>
                </a:cubicBezTo>
                <a:lnTo>
                  <a:pt x="488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94" name="Freeform 109"/>
          <p:cNvSpPr>
            <a:spLocks noChangeArrowheads="1"/>
          </p:cNvSpPr>
          <p:nvPr/>
        </p:nvSpPr>
        <p:spPr bwMode="auto">
          <a:xfrm>
            <a:off x="13202446" y="4271432"/>
            <a:ext cx="579814" cy="579965"/>
          </a:xfrm>
          <a:custGeom>
            <a:avLst/>
            <a:gdLst>
              <a:gd name="T0" fmla="*/ 78441997 w 602"/>
              <a:gd name="T1" fmla="*/ 71002280 h 602"/>
              <a:gd name="T2" fmla="*/ 78441997 w 602"/>
              <a:gd name="T3" fmla="*/ 71002280 h 602"/>
              <a:gd name="T4" fmla="*/ 71002280 w 602"/>
              <a:gd name="T5" fmla="*/ 78441997 h 602"/>
              <a:gd name="T6" fmla="*/ 65520668 w 602"/>
              <a:gd name="T7" fmla="*/ 76614673 h 602"/>
              <a:gd name="T8" fmla="*/ 44245960 w 602"/>
              <a:gd name="T9" fmla="*/ 54426302 h 602"/>
              <a:gd name="T10" fmla="*/ 29497307 w 602"/>
              <a:gd name="T11" fmla="*/ 59125033 h 602"/>
              <a:gd name="T12" fmla="*/ 0 w 602"/>
              <a:gd name="T13" fmla="*/ 29497307 h 602"/>
              <a:gd name="T14" fmla="*/ 29497307 w 602"/>
              <a:gd name="T15" fmla="*/ 0 h 602"/>
              <a:gd name="T16" fmla="*/ 58994613 w 602"/>
              <a:gd name="T17" fmla="*/ 29497307 h 602"/>
              <a:gd name="T18" fmla="*/ 54426302 w 602"/>
              <a:gd name="T19" fmla="*/ 44376380 h 602"/>
              <a:gd name="T20" fmla="*/ 76614673 w 602"/>
              <a:gd name="T21" fmla="*/ 65520668 h 602"/>
              <a:gd name="T22" fmla="*/ 78441997 w 602"/>
              <a:gd name="T23" fmla="*/ 71002280 h 602"/>
              <a:gd name="T24" fmla="*/ 29497307 w 602"/>
              <a:gd name="T25" fmla="*/ 7439717 h 602"/>
              <a:gd name="T26" fmla="*/ 29497307 w 602"/>
              <a:gd name="T27" fmla="*/ 7439717 h 602"/>
              <a:gd name="T28" fmla="*/ 7439717 w 602"/>
              <a:gd name="T29" fmla="*/ 29497307 h 602"/>
              <a:gd name="T30" fmla="*/ 29497307 w 602"/>
              <a:gd name="T31" fmla="*/ 51685677 h 602"/>
              <a:gd name="T32" fmla="*/ 51685677 w 602"/>
              <a:gd name="T33" fmla="*/ 29497307 h 602"/>
              <a:gd name="T34" fmla="*/ 29497307 w 602"/>
              <a:gd name="T35" fmla="*/ 7439717 h 602"/>
              <a:gd name="T36" fmla="*/ 41504973 w 602"/>
              <a:gd name="T37" fmla="*/ 33282375 h 602"/>
              <a:gd name="T38" fmla="*/ 41504973 w 602"/>
              <a:gd name="T39" fmla="*/ 33282375 h 602"/>
              <a:gd name="T40" fmla="*/ 16575978 w 602"/>
              <a:gd name="T41" fmla="*/ 33282375 h 602"/>
              <a:gd name="T42" fmla="*/ 12921329 w 602"/>
              <a:gd name="T43" fmla="*/ 29497307 h 602"/>
              <a:gd name="T44" fmla="*/ 16575978 w 602"/>
              <a:gd name="T45" fmla="*/ 25842658 h 602"/>
              <a:gd name="T46" fmla="*/ 41504973 w 602"/>
              <a:gd name="T47" fmla="*/ 25842658 h 602"/>
              <a:gd name="T48" fmla="*/ 45159622 w 602"/>
              <a:gd name="T49" fmla="*/ 29497307 h 602"/>
              <a:gd name="T50" fmla="*/ 41504973 w 602"/>
              <a:gd name="T51" fmla="*/ 33282375 h 60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602">
                <a:moveTo>
                  <a:pt x="601" y="544"/>
                </a:moveTo>
                <a:lnTo>
                  <a:pt x="601" y="544"/>
                </a:lnTo>
                <a:cubicBezTo>
                  <a:pt x="601" y="573"/>
                  <a:pt x="573" y="601"/>
                  <a:pt x="544" y="601"/>
                </a:cubicBezTo>
                <a:cubicBezTo>
                  <a:pt x="530" y="601"/>
                  <a:pt x="516" y="594"/>
                  <a:pt x="502" y="587"/>
                </a:cubicBezTo>
                <a:cubicBezTo>
                  <a:pt x="339" y="417"/>
                  <a:pt x="339" y="417"/>
                  <a:pt x="339" y="417"/>
                </a:cubicBezTo>
                <a:cubicBezTo>
                  <a:pt x="304" y="438"/>
                  <a:pt x="269" y="453"/>
                  <a:pt x="226" y="453"/>
                </a:cubicBezTo>
                <a:cubicBezTo>
                  <a:pt x="99" y="453"/>
                  <a:pt x="0" y="347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46" y="0"/>
                  <a:pt x="452" y="99"/>
                  <a:pt x="452" y="226"/>
                </a:cubicBezTo>
                <a:cubicBezTo>
                  <a:pt x="452" y="269"/>
                  <a:pt x="438" y="304"/>
                  <a:pt x="417" y="340"/>
                </a:cubicBezTo>
                <a:cubicBezTo>
                  <a:pt x="587" y="502"/>
                  <a:pt x="587" y="502"/>
                  <a:pt x="587" y="502"/>
                </a:cubicBezTo>
                <a:cubicBezTo>
                  <a:pt x="594" y="516"/>
                  <a:pt x="601" y="530"/>
                  <a:pt x="601" y="544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27" y="57"/>
                  <a:pt x="57" y="127"/>
                  <a:pt x="57" y="226"/>
                </a:cubicBezTo>
                <a:cubicBezTo>
                  <a:pt x="57" y="318"/>
                  <a:pt x="127" y="396"/>
                  <a:pt x="226" y="396"/>
                </a:cubicBezTo>
                <a:cubicBezTo>
                  <a:pt x="318" y="396"/>
                  <a:pt x="396" y="318"/>
                  <a:pt x="396" y="226"/>
                </a:cubicBezTo>
                <a:cubicBezTo>
                  <a:pt x="396" y="127"/>
                  <a:pt x="318" y="57"/>
                  <a:pt x="226" y="57"/>
                </a:cubicBezTo>
                <a:close/>
                <a:moveTo>
                  <a:pt x="318" y="255"/>
                </a:moveTo>
                <a:lnTo>
                  <a:pt x="318" y="255"/>
                </a:lnTo>
                <a:cubicBezTo>
                  <a:pt x="127" y="255"/>
                  <a:pt x="127" y="255"/>
                  <a:pt x="127" y="255"/>
                </a:cubicBezTo>
                <a:cubicBezTo>
                  <a:pt x="113" y="255"/>
                  <a:pt x="99" y="241"/>
                  <a:pt x="99" y="226"/>
                </a:cubicBezTo>
                <a:cubicBezTo>
                  <a:pt x="99" y="205"/>
                  <a:pt x="113" y="198"/>
                  <a:pt x="127" y="198"/>
                </a:cubicBezTo>
                <a:cubicBezTo>
                  <a:pt x="318" y="198"/>
                  <a:pt x="318" y="198"/>
                  <a:pt x="318" y="198"/>
                </a:cubicBezTo>
                <a:cubicBezTo>
                  <a:pt x="332" y="198"/>
                  <a:pt x="346" y="205"/>
                  <a:pt x="346" y="226"/>
                </a:cubicBezTo>
                <a:cubicBezTo>
                  <a:pt x="346" y="241"/>
                  <a:pt x="332" y="255"/>
                  <a:pt x="318" y="2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95" name="Freeform 110"/>
          <p:cNvSpPr>
            <a:spLocks noChangeArrowheads="1"/>
          </p:cNvSpPr>
          <p:nvPr/>
        </p:nvSpPr>
        <p:spPr bwMode="auto">
          <a:xfrm>
            <a:off x="12182478" y="4271432"/>
            <a:ext cx="584048" cy="579965"/>
          </a:xfrm>
          <a:custGeom>
            <a:avLst/>
            <a:gdLst>
              <a:gd name="T0" fmla="*/ 78678142 w 609"/>
              <a:gd name="T1" fmla="*/ 71002280 h 602"/>
              <a:gd name="T2" fmla="*/ 78678142 w 609"/>
              <a:gd name="T3" fmla="*/ 71002280 h 602"/>
              <a:gd name="T4" fmla="*/ 71302258 w 609"/>
              <a:gd name="T5" fmla="*/ 78441997 h 602"/>
              <a:gd name="T6" fmla="*/ 65867111 w 609"/>
              <a:gd name="T7" fmla="*/ 76614673 h 602"/>
              <a:gd name="T8" fmla="*/ 44774038 w 609"/>
              <a:gd name="T9" fmla="*/ 54426302 h 602"/>
              <a:gd name="T10" fmla="*/ 29245613 w 609"/>
              <a:gd name="T11" fmla="*/ 59125033 h 602"/>
              <a:gd name="T12" fmla="*/ 0 w 609"/>
              <a:gd name="T13" fmla="*/ 29497307 h 602"/>
              <a:gd name="T14" fmla="*/ 29245613 w 609"/>
              <a:gd name="T15" fmla="*/ 0 h 602"/>
              <a:gd name="T16" fmla="*/ 58491226 w 609"/>
              <a:gd name="T17" fmla="*/ 29497307 h 602"/>
              <a:gd name="T18" fmla="*/ 54867675 w 609"/>
              <a:gd name="T19" fmla="*/ 44376380 h 602"/>
              <a:gd name="T20" fmla="*/ 75960749 w 609"/>
              <a:gd name="T21" fmla="*/ 65520668 h 602"/>
              <a:gd name="T22" fmla="*/ 78678142 w 609"/>
              <a:gd name="T23" fmla="*/ 71002280 h 602"/>
              <a:gd name="T24" fmla="*/ 29245613 w 609"/>
              <a:gd name="T25" fmla="*/ 7439717 h 602"/>
              <a:gd name="T26" fmla="*/ 29245613 w 609"/>
              <a:gd name="T27" fmla="*/ 7439717 h 602"/>
              <a:gd name="T28" fmla="*/ 7246742 w 609"/>
              <a:gd name="T29" fmla="*/ 29497307 h 602"/>
              <a:gd name="T30" fmla="*/ 29245613 w 609"/>
              <a:gd name="T31" fmla="*/ 51685677 h 602"/>
              <a:gd name="T32" fmla="*/ 51244484 w 609"/>
              <a:gd name="T33" fmla="*/ 29497307 h 602"/>
              <a:gd name="T34" fmla="*/ 29245613 w 609"/>
              <a:gd name="T35" fmla="*/ 7439717 h 602"/>
              <a:gd name="T36" fmla="*/ 42056644 w 609"/>
              <a:gd name="T37" fmla="*/ 33282375 h 602"/>
              <a:gd name="T38" fmla="*/ 42056644 w 609"/>
              <a:gd name="T39" fmla="*/ 33282375 h 602"/>
              <a:gd name="T40" fmla="*/ 32868804 w 609"/>
              <a:gd name="T41" fmla="*/ 33282375 h 602"/>
              <a:gd name="T42" fmla="*/ 32868804 w 609"/>
              <a:gd name="T43" fmla="*/ 41504973 h 602"/>
              <a:gd name="T44" fmla="*/ 29245613 w 609"/>
              <a:gd name="T45" fmla="*/ 45290042 h 602"/>
              <a:gd name="T46" fmla="*/ 25622062 w 609"/>
              <a:gd name="T47" fmla="*/ 41504973 h 602"/>
              <a:gd name="T48" fmla="*/ 25622062 w 609"/>
              <a:gd name="T49" fmla="*/ 33282375 h 602"/>
              <a:gd name="T50" fmla="*/ 17340380 w 609"/>
              <a:gd name="T51" fmla="*/ 33282375 h 602"/>
              <a:gd name="T52" fmla="*/ 13716829 w 609"/>
              <a:gd name="T53" fmla="*/ 29497307 h 602"/>
              <a:gd name="T54" fmla="*/ 17340380 w 609"/>
              <a:gd name="T55" fmla="*/ 25842658 h 602"/>
              <a:gd name="T56" fmla="*/ 25622062 w 609"/>
              <a:gd name="T57" fmla="*/ 25842658 h 602"/>
              <a:gd name="T58" fmla="*/ 25622062 w 609"/>
              <a:gd name="T59" fmla="*/ 16575978 h 602"/>
              <a:gd name="T60" fmla="*/ 29245613 w 609"/>
              <a:gd name="T61" fmla="*/ 12921329 h 602"/>
              <a:gd name="T62" fmla="*/ 32868804 w 609"/>
              <a:gd name="T63" fmla="*/ 16575978 h 602"/>
              <a:gd name="T64" fmla="*/ 32868804 w 609"/>
              <a:gd name="T65" fmla="*/ 25842658 h 602"/>
              <a:gd name="T66" fmla="*/ 42056644 w 609"/>
              <a:gd name="T67" fmla="*/ 25842658 h 602"/>
              <a:gd name="T68" fmla="*/ 45679835 w 609"/>
              <a:gd name="T69" fmla="*/ 29497307 h 602"/>
              <a:gd name="T70" fmla="*/ 42056644 w 609"/>
              <a:gd name="T71" fmla="*/ 33282375 h 60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9" h="602">
                <a:moveTo>
                  <a:pt x="608" y="544"/>
                </a:moveTo>
                <a:lnTo>
                  <a:pt x="608" y="544"/>
                </a:lnTo>
                <a:cubicBezTo>
                  <a:pt x="608" y="573"/>
                  <a:pt x="579" y="601"/>
                  <a:pt x="551" y="601"/>
                </a:cubicBezTo>
                <a:cubicBezTo>
                  <a:pt x="530" y="601"/>
                  <a:pt x="516" y="594"/>
                  <a:pt x="509" y="587"/>
                </a:cubicBezTo>
                <a:cubicBezTo>
                  <a:pt x="346" y="417"/>
                  <a:pt x="346" y="417"/>
                  <a:pt x="346" y="417"/>
                </a:cubicBezTo>
                <a:cubicBezTo>
                  <a:pt x="311" y="438"/>
                  <a:pt x="269" y="453"/>
                  <a:pt x="226" y="453"/>
                </a:cubicBezTo>
                <a:cubicBezTo>
                  <a:pt x="106" y="453"/>
                  <a:pt x="0" y="347"/>
                  <a:pt x="0" y="226"/>
                </a:cubicBezTo>
                <a:cubicBezTo>
                  <a:pt x="0" y="99"/>
                  <a:pt x="106" y="0"/>
                  <a:pt x="226" y="0"/>
                </a:cubicBezTo>
                <a:cubicBezTo>
                  <a:pt x="353" y="0"/>
                  <a:pt x="452" y="99"/>
                  <a:pt x="452" y="226"/>
                </a:cubicBezTo>
                <a:cubicBezTo>
                  <a:pt x="452" y="269"/>
                  <a:pt x="445" y="304"/>
                  <a:pt x="424" y="340"/>
                </a:cubicBezTo>
                <a:cubicBezTo>
                  <a:pt x="587" y="502"/>
                  <a:pt x="587" y="502"/>
                  <a:pt x="587" y="502"/>
                </a:cubicBezTo>
                <a:cubicBezTo>
                  <a:pt x="601" y="516"/>
                  <a:pt x="608" y="530"/>
                  <a:pt x="608" y="544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34" y="57"/>
                  <a:pt x="56" y="127"/>
                  <a:pt x="56" y="226"/>
                </a:cubicBezTo>
                <a:cubicBezTo>
                  <a:pt x="56" y="318"/>
                  <a:pt x="134" y="396"/>
                  <a:pt x="226" y="396"/>
                </a:cubicBezTo>
                <a:cubicBezTo>
                  <a:pt x="325" y="396"/>
                  <a:pt x="396" y="318"/>
                  <a:pt x="396" y="226"/>
                </a:cubicBezTo>
                <a:cubicBezTo>
                  <a:pt x="396" y="127"/>
                  <a:pt x="325" y="57"/>
                  <a:pt x="226" y="57"/>
                </a:cubicBezTo>
                <a:close/>
                <a:moveTo>
                  <a:pt x="325" y="255"/>
                </a:moveTo>
                <a:lnTo>
                  <a:pt x="325" y="255"/>
                </a:lnTo>
                <a:cubicBezTo>
                  <a:pt x="254" y="255"/>
                  <a:pt x="254" y="255"/>
                  <a:pt x="254" y="255"/>
                </a:cubicBezTo>
                <a:cubicBezTo>
                  <a:pt x="254" y="318"/>
                  <a:pt x="254" y="318"/>
                  <a:pt x="254" y="318"/>
                </a:cubicBezTo>
                <a:cubicBezTo>
                  <a:pt x="254" y="333"/>
                  <a:pt x="247" y="347"/>
                  <a:pt x="226" y="347"/>
                </a:cubicBezTo>
                <a:cubicBezTo>
                  <a:pt x="212" y="347"/>
                  <a:pt x="198" y="333"/>
                  <a:pt x="198" y="318"/>
                </a:cubicBezTo>
                <a:cubicBezTo>
                  <a:pt x="198" y="255"/>
                  <a:pt x="198" y="255"/>
                  <a:pt x="198" y="255"/>
                </a:cubicBezTo>
                <a:cubicBezTo>
                  <a:pt x="134" y="255"/>
                  <a:pt x="134" y="255"/>
                  <a:pt x="134" y="255"/>
                </a:cubicBezTo>
                <a:cubicBezTo>
                  <a:pt x="120" y="255"/>
                  <a:pt x="106" y="241"/>
                  <a:pt x="106" y="226"/>
                </a:cubicBezTo>
                <a:cubicBezTo>
                  <a:pt x="106" y="205"/>
                  <a:pt x="120" y="198"/>
                  <a:pt x="134" y="198"/>
                </a:cubicBezTo>
                <a:cubicBezTo>
                  <a:pt x="198" y="198"/>
                  <a:pt x="198" y="198"/>
                  <a:pt x="198" y="198"/>
                </a:cubicBezTo>
                <a:cubicBezTo>
                  <a:pt x="198" y="127"/>
                  <a:pt x="198" y="127"/>
                  <a:pt x="198" y="127"/>
                </a:cubicBezTo>
                <a:cubicBezTo>
                  <a:pt x="198" y="113"/>
                  <a:pt x="212" y="99"/>
                  <a:pt x="226" y="99"/>
                </a:cubicBezTo>
                <a:cubicBezTo>
                  <a:pt x="247" y="99"/>
                  <a:pt x="254" y="113"/>
                  <a:pt x="254" y="127"/>
                </a:cubicBezTo>
                <a:cubicBezTo>
                  <a:pt x="254" y="198"/>
                  <a:pt x="254" y="198"/>
                  <a:pt x="254" y="198"/>
                </a:cubicBezTo>
                <a:cubicBezTo>
                  <a:pt x="325" y="198"/>
                  <a:pt x="325" y="198"/>
                  <a:pt x="325" y="198"/>
                </a:cubicBezTo>
                <a:cubicBezTo>
                  <a:pt x="339" y="198"/>
                  <a:pt x="353" y="205"/>
                  <a:pt x="353" y="226"/>
                </a:cubicBezTo>
                <a:cubicBezTo>
                  <a:pt x="353" y="241"/>
                  <a:pt x="339" y="255"/>
                  <a:pt x="325" y="2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96" name="Freeform 111"/>
          <p:cNvSpPr>
            <a:spLocks noChangeArrowheads="1"/>
          </p:cNvSpPr>
          <p:nvPr/>
        </p:nvSpPr>
        <p:spPr bwMode="auto">
          <a:xfrm>
            <a:off x="11175207" y="4271432"/>
            <a:ext cx="579817" cy="579965"/>
          </a:xfrm>
          <a:custGeom>
            <a:avLst/>
            <a:gdLst>
              <a:gd name="T0" fmla="*/ 76484966 w 602"/>
              <a:gd name="T1" fmla="*/ 65520668 h 602"/>
              <a:gd name="T2" fmla="*/ 76484966 w 602"/>
              <a:gd name="T3" fmla="*/ 65520668 h 602"/>
              <a:gd name="T4" fmla="*/ 78442719 w 602"/>
              <a:gd name="T5" fmla="*/ 71002280 h 602"/>
              <a:gd name="T6" fmla="*/ 71002968 w 602"/>
              <a:gd name="T7" fmla="*/ 78441997 h 602"/>
              <a:gd name="T8" fmla="*/ 66434636 w 602"/>
              <a:gd name="T9" fmla="*/ 76614673 h 602"/>
              <a:gd name="T10" fmla="*/ 66434636 w 602"/>
              <a:gd name="T11" fmla="*/ 76614673 h 602"/>
              <a:gd name="T12" fmla="*/ 44246163 w 602"/>
              <a:gd name="T13" fmla="*/ 54426302 h 602"/>
              <a:gd name="T14" fmla="*/ 29497442 w 602"/>
              <a:gd name="T15" fmla="*/ 59125033 h 602"/>
              <a:gd name="T16" fmla="*/ 0 w 602"/>
              <a:gd name="T17" fmla="*/ 29497307 h 602"/>
              <a:gd name="T18" fmla="*/ 29497442 w 602"/>
              <a:gd name="T19" fmla="*/ 0 h 602"/>
              <a:gd name="T20" fmla="*/ 58995246 w 602"/>
              <a:gd name="T21" fmla="*/ 29497307 h 602"/>
              <a:gd name="T22" fmla="*/ 55340580 w 602"/>
              <a:gd name="T23" fmla="*/ 44376380 h 602"/>
              <a:gd name="T24" fmla="*/ 76484966 w 602"/>
              <a:gd name="T25" fmla="*/ 65520668 h 602"/>
              <a:gd name="T26" fmla="*/ 29497442 w 602"/>
              <a:gd name="T27" fmla="*/ 7439717 h 602"/>
              <a:gd name="T28" fmla="*/ 29497442 w 602"/>
              <a:gd name="T29" fmla="*/ 7439717 h 602"/>
              <a:gd name="T30" fmla="*/ 7308970 w 602"/>
              <a:gd name="T31" fmla="*/ 29497307 h 602"/>
              <a:gd name="T32" fmla="*/ 29497442 w 602"/>
              <a:gd name="T33" fmla="*/ 51685677 h 602"/>
              <a:gd name="T34" fmla="*/ 51685915 w 602"/>
              <a:gd name="T35" fmla="*/ 29497307 h 602"/>
              <a:gd name="T36" fmla="*/ 29497442 w 602"/>
              <a:gd name="T37" fmla="*/ 7439717 h 6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02" h="602">
                <a:moveTo>
                  <a:pt x="586" y="502"/>
                </a:moveTo>
                <a:lnTo>
                  <a:pt x="586" y="502"/>
                </a:lnTo>
                <a:cubicBezTo>
                  <a:pt x="594" y="516"/>
                  <a:pt x="601" y="530"/>
                  <a:pt x="601" y="544"/>
                </a:cubicBezTo>
                <a:cubicBezTo>
                  <a:pt x="601" y="573"/>
                  <a:pt x="579" y="601"/>
                  <a:pt x="544" y="601"/>
                </a:cubicBezTo>
                <a:cubicBezTo>
                  <a:pt x="530" y="601"/>
                  <a:pt x="516" y="594"/>
                  <a:pt x="509" y="587"/>
                </a:cubicBezTo>
                <a:cubicBezTo>
                  <a:pt x="339" y="417"/>
                  <a:pt x="339" y="417"/>
                  <a:pt x="339" y="417"/>
                </a:cubicBezTo>
                <a:cubicBezTo>
                  <a:pt x="304" y="438"/>
                  <a:pt x="269" y="453"/>
                  <a:pt x="226" y="453"/>
                </a:cubicBezTo>
                <a:cubicBezTo>
                  <a:pt x="99" y="453"/>
                  <a:pt x="0" y="347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53" y="0"/>
                  <a:pt x="452" y="99"/>
                  <a:pt x="452" y="226"/>
                </a:cubicBezTo>
                <a:cubicBezTo>
                  <a:pt x="452" y="269"/>
                  <a:pt x="438" y="304"/>
                  <a:pt x="424" y="340"/>
                </a:cubicBezTo>
                <a:cubicBezTo>
                  <a:pt x="586" y="502"/>
                  <a:pt x="586" y="502"/>
                  <a:pt x="586" y="502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34" y="57"/>
                  <a:pt x="56" y="127"/>
                  <a:pt x="56" y="226"/>
                </a:cubicBezTo>
                <a:cubicBezTo>
                  <a:pt x="56" y="318"/>
                  <a:pt x="134" y="396"/>
                  <a:pt x="226" y="396"/>
                </a:cubicBezTo>
                <a:cubicBezTo>
                  <a:pt x="318" y="396"/>
                  <a:pt x="396" y="318"/>
                  <a:pt x="396" y="226"/>
                </a:cubicBezTo>
                <a:cubicBezTo>
                  <a:pt x="396" y="127"/>
                  <a:pt x="318" y="57"/>
                  <a:pt x="226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97" name="Freeform 112"/>
          <p:cNvSpPr>
            <a:spLocks noChangeArrowheads="1"/>
          </p:cNvSpPr>
          <p:nvPr/>
        </p:nvSpPr>
        <p:spPr bwMode="auto">
          <a:xfrm>
            <a:off x="10163705" y="4271432"/>
            <a:ext cx="575583" cy="579965"/>
          </a:xfrm>
          <a:custGeom>
            <a:avLst/>
            <a:gdLst>
              <a:gd name="T0" fmla="*/ 38327818 w 601"/>
              <a:gd name="T1" fmla="*/ 78441997 h 602"/>
              <a:gd name="T2" fmla="*/ 38327818 w 601"/>
              <a:gd name="T3" fmla="*/ 78441997 h 602"/>
              <a:gd name="T4" fmla="*/ 0 w 601"/>
              <a:gd name="T5" fmla="*/ 38763987 h 602"/>
              <a:gd name="T6" fmla="*/ 38327818 w 601"/>
              <a:gd name="T7" fmla="*/ 0 h 602"/>
              <a:gd name="T8" fmla="*/ 77429787 w 601"/>
              <a:gd name="T9" fmla="*/ 38763987 h 602"/>
              <a:gd name="T10" fmla="*/ 38327818 w 601"/>
              <a:gd name="T11" fmla="*/ 78441997 h 602"/>
              <a:gd name="T12" fmla="*/ 38327818 w 601"/>
              <a:gd name="T13" fmla="*/ 7439717 h 602"/>
              <a:gd name="T14" fmla="*/ 38327818 w 601"/>
              <a:gd name="T15" fmla="*/ 7439717 h 602"/>
              <a:gd name="T16" fmla="*/ 7226723 w 601"/>
              <a:gd name="T17" fmla="*/ 38763987 h 602"/>
              <a:gd name="T18" fmla="*/ 38327818 w 601"/>
              <a:gd name="T19" fmla="*/ 71002280 h 602"/>
              <a:gd name="T20" fmla="*/ 70203064 w 601"/>
              <a:gd name="T21" fmla="*/ 38763987 h 602"/>
              <a:gd name="T22" fmla="*/ 38327818 w 601"/>
              <a:gd name="T23" fmla="*/ 7439717 h 602"/>
              <a:gd name="T24" fmla="*/ 56523770 w 601"/>
              <a:gd name="T25" fmla="*/ 41504973 h 602"/>
              <a:gd name="T26" fmla="*/ 56523770 w 601"/>
              <a:gd name="T27" fmla="*/ 41504973 h 602"/>
              <a:gd name="T28" fmla="*/ 56523770 w 601"/>
              <a:gd name="T29" fmla="*/ 41504973 h 602"/>
              <a:gd name="T30" fmla="*/ 44651066 w 601"/>
              <a:gd name="T31" fmla="*/ 52598978 h 602"/>
              <a:gd name="T32" fmla="*/ 44651066 w 601"/>
              <a:gd name="T33" fmla="*/ 52598978 h 602"/>
              <a:gd name="T34" fmla="*/ 41941000 w 601"/>
              <a:gd name="T35" fmla="*/ 53512640 h 602"/>
              <a:gd name="T36" fmla="*/ 38327818 w 601"/>
              <a:gd name="T37" fmla="*/ 49858353 h 602"/>
              <a:gd name="T38" fmla="*/ 40134409 w 601"/>
              <a:gd name="T39" fmla="*/ 47117366 h 602"/>
              <a:gd name="T40" fmla="*/ 40134409 w 601"/>
              <a:gd name="T41" fmla="*/ 47117366 h 602"/>
              <a:gd name="T42" fmla="*/ 44651066 w 601"/>
              <a:gd name="T43" fmla="*/ 42418636 h 602"/>
              <a:gd name="T44" fmla="*/ 22712608 w 601"/>
              <a:gd name="T45" fmla="*/ 42418636 h 602"/>
              <a:gd name="T46" fmla="*/ 19099426 w 601"/>
              <a:gd name="T47" fmla="*/ 38763987 h 602"/>
              <a:gd name="T48" fmla="*/ 22712608 w 601"/>
              <a:gd name="T49" fmla="*/ 35109700 h 602"/>
              <a:gd name="T50" fmla="*/ 44651066 w 601"/>
              <a:gd name="T51" fmla="*/ 35109700 h 602"/>
              <a:gd name="T52" fmla="*/ 40134409 w 601"/>
              <a:gd name="T53" fmla="*/ 30541389 h 602"/>
              <a:gd name="T54" fmla="*/ 40134409 w 601"/>
              <a:gd name="T55" fmla="*/ 30541389 h 602"/>
              <a:gd name="T56" fmla="*/ 38327818 w 601"/>
              <a:gd name="T57" fmla="*/ 27669982 h 602"/>
              <a:gd name="T58" fmla="*/ 41941000 w 601"/>
              <a:gd name="T59" fmla="*/ 24015334 h 602"/>
              <a:gd name="T60" fmla="*/ 44651066 w 601"/>
              <a:gd name="T61" fmla="*/ 24928996 h 602"/>
              <a:gd name="T62" fmla="*/ 44651066 w 601"/>
              <a:gd name="T63" fmla="*/ 24928996 h 602"/>
              <a:gd name="T64" fmla="*/ 56523770 w 601"/>
              <a:gd name="T65" fmla="*/ 36023362 h 602"/>
              <a:gd name="T66" fmla="*/ 56523770 w 601"/>
              <a:gd name="T67" fmla="*/ 36023362 h 602"/>
              <a:gd name="T68" fmla="*/ 58330360 w 601"/>
              <a:gd name="T69" fmla="*/ 38763987 h 602"/>
              <a:gd name="T70" fmla="*/ 56523770 w 601"/>
              <a:gd name="T71" fmla="*/ 41504973 h 60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1" h="602">
                <a:moveTo>
                  <a:pt x="297" y="601"/>
                </a:moveTo>
                <a:lnTo>
                  <a:pt x="297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297"/>
                </a:cubicBezTo>
                <a:cubicBezTo>
                  <a:pt x="600" y="467"/>
                  <a:pt x="466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63"/>
                  <a:pt x="56" y="297"/>
                </a:cubicBezTo>
                <a:cubicBezTo>
                  <a:pt x="56" y="431"/>
                  <a:pt x="162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8" y="318"/>
                </a:moveTo>
                <a:lnTo>
                  <a:pt x="438" y="318"/>
                </a:lnTo>
                <a:cubicBezTo>
                  <a:pt x="346" y="403"/>
                  <a:pt x="346" y="403"/>
                  <a:pt x="346" y="403"/>
                </a:cubicBezTo>
                <a:cubicBezTo>
                  <a:pt x="339" y="410"/>
                  <a:pt x="332" y="410"/>
                  <a:pt x="325" y="410"/>
                </a:cubicBezTo>
                <a:cubicBezTo>
                  <a:pt x="311" y="410"/>
                  <a:pt x="297" y="403"/>
                  <a:pt x="297" y="382"/>
                </a:cubicBezTo>
                <a:cubicBezTo>
                  <a:pt x="297" y="375"/>
                  <a:pt x="304" y="368"/>
                  <a:pt x="311" y="361"/>
                </a:cubicBezTo>
                <a:cubicBezTo>
                  <a:pt x="346" y="325"/>
                  <a:pt x="346" y="325"/>
                  <a:pt x="346" y="325"/>
                </a:cubicBezTo>
                <a:cubicBezTo>
                  <a:pt x="176" y="325"/>
                  <a:pt x="176" y="325"/>
                  <a:pt x="176" y="325"/>
                </a:cubicBezTo>
                <a:cubicBezTo>
                  <a:pt x="162" y="325"/>
                  <a:pt x="148" y="318"/>
                  <a:pt x="148" y="297"/>
                </a:cubicBezTo>
                <a:cubicBezTo>
                  <a:pt x="148" y="283"/>
                  <a:pt x="162" y="269"/>
                  <a:pt x="176" y="269"/>
                </a:cubicBezTo>
                <a:cubicBezTo>
                  <a:pt x="346" y="269"/>
                  <a:pt x="346" y="269"/>
                  <a:pt x="346" y="269"/>
                </a:cubicBezTo>
                <a:cubicBezTo>
                  <a:pt x="311" y="234"/>
                  <a:pt x="311" y="234"/>
                  <a:pt x="311" y="234"/>
                </a:cubicBezTo>
                <a:cubicBezTo>
                  <a:pt x="304" y="234"/>
                  <a:pt x="297" y="226"/>
                  <a:pt x="297" y="212"/>
                </a:cubicBezTo>
                <a:cubicBezTo>
                  <a:pt x="297" y="198"/>
                  <a:pt x="311" y="184"/>
                  <a:pt x="325" y="184"/>
                </a:cubicBezTo>
                <a:cubicBezTo>
                  <a:pt x="332" y="184"/>
                  <a:pt x="339" y="191"/>
                  <a:pt x="346" y="191"/>
                </a:cubicBezTo>
                <a:cubicBezTo>
                  <a:pt x="438" y="276"/>
                  <a:pt x="438" y="276"/>
                  <a:pt x="438" y="276"/>
                </a:cubicBezTo>
                <a:cubicBezTo>
                  <a:pt x="445" y="283"/>
                  <a:pt x="452" y="290"/>
                  <a:pt x="452" y="297"/>
                </a:cubicBezTo>
                <a:cubicBezTo>
                  <a:pt x="452" y="311"/>
                  <a:pt x="445" y="318"/>
                  <a:pt x="438" y="3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98" name="Freeform 113"/>
          <p:cNvSpPr>
            <a:spLocks noChangeArrowheads="1"/>
          </p:cNvSpPr>
          <p:nvPr/>
        </p:nvSpPr>
        <p:spPr bwMode="auto">
          <a:xfrm>
            <a:off x="9147970" y="4271432"/>
            <a:ext cx="584048" cy="579965"/>
          </a:xfrm>
          <a:custGeom>
            <a:avLst/>
            <a:gdLst>
              <a:gd name="T0" fmla="*/ 39468811 w 608"/>
              <a:gd name="T1" fmla="*/ 78441997 h 602"/>
              <a:gd name="T2" fmla="*/ 39468811 w 608"/>
              <a:gd name="T3" fmla="*/ 78441997 h 602"/>
              <a:gd name="T4" fmla="*/ 0 w 608"/>
              <a:gd name="T5" fmla="*/ 38763987 h 602"/>
              <a:gd name="T6" fmla="*/ 39468811 w 608"/>
              <a:gd name="T7" fmla="*/ 0 h 602"/>
              <a:gd name="T8" fmla="*/ 78807547 w 608"/>
              <a:gd name="T9" fmla="*/ 38763987 h 602"/>
              <a:gd name="T10" fmla="*/ 39468811 w 608"/>
              <a:gd name="T11" fmla="*/ 78441997 h 602"/>
              <a:gd name="T12" fmla="*/ 39468811 w 608"/>
              <a:gd name="T13" fmla="*/ 7439717 h 602"/>
              <a:gd name="T14" fmla="*/ 39468811 w 608"/>
              <a:gd name="T15" fmla="*/ 7439717 h 602"/>
              <a:gd name="T16" fmla="*/ 7270552 w 608"/>
              <a:gd name="T17" fmla="*/ 38763987 h 602"/>
              <a:gd name="T18" fmla="*/ 39468811 w 608"/>
              <a:gd name="T19" fmla="*/ 71002280 h 602"/>
              <a:gd name="T20" fmla="*/ 71536996 w 608"/>
              <a:gd name="T21" fmla="*/ 38763987 h 602"/>
              <a:gd name="T22" fmla="*/ 39468811 w 608"/>
              <a:gd name="T23" fmla="*/ 7439717 h 602"/>
              <a:gd name="T24" fmla="*/ 55048359 w 608"/>
              <a:gd name="T25" fmla="*/ 42418636 h 602"/>
              <a:gd name="T26" fmla="*/ 55048359 w 608"/>
              <a:gd name="T27" fmla="*/ 42418636 h 602"/>
              <a:gd name="T28" fmla="*/ 32976913 w 608"/>
              <a:gd name="T29" fmla="*/ 42418636 h 602"/>
              <a:gd name="T30" fmla="*/ 38559722 w 608"/>
              <a:gd name="T31" fmla="*/ 47117366 h 602"/>
              <a:gd name="T32" fmla="*/ 38559722 w 608"/>
              <a:gd name="T33" fmla="*/ 47117366 h 602"/>
              <a:gd name="T34" fmla="*/ 39468811 w 608"/>
              <a:gd name="T35" fmla="*/ 49858353 h 602"/>
              <a:gd name="T36" fmla="*/ 35703460 w 608"/>
              <a:gd name="T37" fmla="*/ 53512640 h 602"/>
              <a:gd name="T38" fmla="*/ 32976913 w 608"/>
              <a:gd name="T39" fmla="*/ 52598978 h 602"/>
              <a:gd name="T40" fmla="*/ 32976913 w 608"/>
              <a:gd name="T41" fmla="*/ 52598978 h 602"/>
              <a:gd name="T42" fmla="*/ 21032641 w 608"/>
              <a:gd name="T43" fmla="*/ 41504973 h 602"/>
              <a:gd name="T44" fmla="*/ 21032641 w 608"/>
              <a:gd name="T45" fmla="*/ 41504973 h 602"/>
              <a:gd name="T46" fmla="*/ 20123912 w 608"/>
              <a:gd name="T47" fmla="*/ 38763987 h 602"/>
              <a:gd name="T48" fmla="*/ 21032641 w 608"/>
              <a:gd name="T49" fmla="*/ 36023362 h 602"/>
              <a:gd name="T50" fmla="*/ 21032641 w 608"/>
              <a:gd name="T51" fmla="*/ 36023362 h 602"/>
              <a:gd name="T52" fmla="*/ 32976913 w 608"/>
              <a:gd name="T53" fmla="*/ 24928996 h 602"/>
              <a:gd name="T54" fmla="*/ 32976913 w 608"/>
              <a:gd name="T55" fmla="*/ 24928996 h 602"/>
              <a:gd name="T56" fmla="*/ 35703460 w 608"/>
              <a:gd name="T57" fmla="*/ 24015334 h 602"/>
              <a:gd name="T58" fmla="*/ 39468811 w 608"/>
              <a:gd name="T59" fmla="*/ 27669982 h 602"/>
              <a:gd name="T60" fmla="*/ 38559722 w 608"/>
              <a:gd name="T61" fmla="*/ 30541389 h 602"/>
              <a:gd name="T62" fmla="*/ 38559722 w 608"/>
              <a:gd name="T63" fmla="*/ 30541389 h 602"/>
              <a:gd name="T64" fmla="*/ 32976913 w 608"/>
              <a:gd name="T65" fmla="*/ 35109700 h 602"/>
              <a:gd name="T66" fmla="*/ 55048359 w 608"/>
              <a:gd name="T67" fmla="*/ 35109700 h 602"/>
              <a:gd name="T68" fmla="*/ 58683635 w 608"/>
              <a:gd name="T69" fmla="*/ 38763987 h 602"/>
              <a:gd name="T70" fmla="*/ 55048359 w 608"/>
              <a:gd name="T71" fmla="*/ 42418636 h 60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8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304" y="0"/>
                </a:cubicBezTo>
                <a:cubicBezTo>
                  <a:pt x="473" y="0"/>
                  <a:pt x="607" y="135"/>
                  <a:pt x="607" y="297"/>
                </a:cubicBezTo>
                <a:cubicBezTo>
                  <a:pt x="607" y="467"/>
                  <a:pt x="473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69" y="57"/>
                  <a:pt x="56" y="163"/>
                  <a:pt x="56" y="297"/>
                </a:cubicBezTo>
                <a:cubicBezTo>
                  <a:pt x="56" y="431"/>
                  <a:pt x="169" y="544"/>
                  <a:pt x="304" y="544"/>
                </a:cubicBezTo>
                <a:cubicBezTo>
                  <a:pt x="438" y="544"/>
                  <a:pt x="551" y="431"/>
                  <a:pt x="551" y="297"/>
                </a:cubicBezTo>
                <a:cubicBezTo>
                  <a:pt x="551" y="163"/>
                  <a:pt x="438" y="57"/>
                  <a:pt x="304" y="57"/>
                </a:cubicBezTo>
                <a:close/>
                <a:moveTo>
                  <a:pt x="424" y="325"/>
                </a:moveTo>
                <a:lnTo>
                  <a:pt x="424" y="325"/>
                </a:lnTo>
                <a:cubicBezTo>
                  <a:pt x="254" y="325"/>
                  <a:pt x="254" y="325"/>
                  <a:pt x="254" y="325"/>
                </a:cubicBezTo>
                <a:cubicBezTo>
                  <a:pt x="297" y="361"/>
                  <a:pt x="297" y="361"/>
                  <a:pt x="297" y="361"/>
                </a:cubicBezTo>
                <a:cubicBezTo>
                  <a:pt x="297" y="368"/>
                  <a:pt x="304" y="375"/>
                  <a:pt x="304" y="382"/>
                </a:cubicBezTo>
                <a:cubicBezTo>
                  <a:pt x="304" y="403"/>
                  <a:pt x="290" y="410"/>
                  <a:pt x="275" y="410"/>
                </a:cubicBezTo>
                <a:cubicBezTo>
                  <a:pt x="268" y="410"/>
                  <a:pt x="261" y="410"/>
                  <a:pt x="254" y="403"/>
                </a:cubicBezTo>
                <a:cubicBezTo>
                  <a:pt x="162" y="318"/>
                  <a:pt x="162" y="318"/>
                  <a:pt x="162" y="318"/>
                </a:cubicBezTo>
                <a:cubicBezTo>
                  <a:pt x="155" y="318"/>
                  <a:pt x="155" y="311"/>
                  <a:pt x="155" y="297"/>
                </a:cubicBezTo>
                <a:cubicBezTo>
                  <a:pt x="155" y="290"/>
                  <a:pt x="155" y="283"/>
                  <a:pt x="162" y="276"/>
                </a:cubicBezTo>
                <a:cubicBezTo>
                  <a:pt x="254" y="191"/>
                  <a:pt x="254" y="191"/>
                  <a:pt x="254" y="191"/>
                </a:cubicBezTo>
                <a:cubicBezTo>
                  <a:pt x="261" y="191"/>
                  <a:pt x="268" y="184"/>
                  <a:pt x="275" y="184"/>
                </a:cubicBezTo>
                <a:cubicBezTo>
                  <a:pt x="290" y="184"/>
                  <a:pt x="304" y="198"/>
                  <a:pt x="304" y="212"/>
                </a:cubicBezTo>
                <a:cubicBezTo>
                  <a:pt x="304" y="226"/>
                  <a:pt x="297" y="234"/>
                  <a:pt x="297" y="234"/>
                </a:cubicBezTo>
                <a:cubicBezTo>
                  <a:pt x="254" y="269"/>
                  <a:pt x="254" y="269"/>
                  <a:pt x="254" y="269"/>
                </a:cubicBezTo>
                <a:cubicBezTo>
                  <a:pt x="424" y="269"/>
                  <a:pt x="424" y="269"/>
                  <a:pt x="424" y="269"/>
                </a:cubicBezTo>
                <a:cubicBezTo>
                  <a:pt x="445" y="269"/>
                  <a:pt x="452" y="283"/>
                  <a:pt x="452" y="297"/>
                </a:cubicBezTo>
                <a:cubicBezTo>
                  <a:pt x="452" y="318"/>
                  <a:pt x="445" y="325"/>
                  <a:pt x="424" y="3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499" name="Freeform 114"/>
          <p:cNvSpPr>
            <a:spLocks noChangeArrowheads="1"/>
          </p:cNvSpPr>
          <p:nvPr/>
        </p:nvSpPr>
        <p:spPr bwMode="auto">
          <a:xfrm>
            <a:off x="8136466" y="4271432"/>
            <a:ext cx="575583" cy="579965"/>
          </a:xfrm>
          <a:custGeom>
            <a:avLst/>
            <a:gdLst>
              <a:gd name="T0" fmla="*/ 39230934 w 601"/>
              <a:gd name="T1" fmla="*/ 78441997 h 602"/>
              <a:gd name="T2" fmla="*/ 39230934 w 601"/>
              <a:gd name="T3" fmla="*/ 78441997 h 602"/>
              <a:gd name="T4" fmla="*/ 0 w 601"/>
              <a:gd name="T5" fmla="*/ 38763987 h 602"/>
              <a:gd name="T6" fmla="*/ 39230934 w 601"/>
              <a:gd name="T7" fmla="*/ 0 h 602"/>
              <a:gd name="T8" fmla="*/ 77429787 w 601"/>
              <a:gd name="T9" fmla="*/ 38763987 h 602"/>
              <a:gd name="T10" fmla="*/ 39230934 w 601"/>
              <a:gd name="T11" fmla="*/ 78441997 h 602"/>
              <a:gd name="T12" fmla="*/ 39230934 w 601"/>
              <a:gd name="T13" fmla="*/ 7439717 h 602"/>
              <a:gd name="T14" fmla="*/ 39230934 w 601"/>
              <a:gd name="T15" fmla="*/ 7439717 h 602"/>
              <a:gd name="T16" fmla="*/ 7226723 w 601"/>
              <a:gd name="T17" fmla="*/ 38763987 h 602"/>
              <a:gd name="T18" fmla="*/ 39230934 w 601"/>
              <a:gd name="T19" fmla="*/ 71002280 h 602"/>
              <a:gd name="T20" fmla="*/ 70203064 w 601"/>
              <a:gd name="T21" fmla="*/ 38763987 h 602"/>
              <a:gd name="T22" fmla="*/ 39230934 w 601"/>
              <a:gd name="T23" fmla="*/ 7439717 h 602"/>
              <a:gd name="T24" fmla="*/ 50071198 w 601"/>
              <a:gd name="T25" fmla="*/ 38763987 h 602"/>
              <a:gd name="T26" fmla="*/ 50071198 w 601"/>
              <a:gd name="T27" fmla="*/ 38763987 h 602"/>
              <a:gd name="T28" fmla="*/ 47361132 w 601"/>
              <a:gd name="T29" fmla="*/ 37850325 h 602"/>
              <a:gd name="T30" fmla="*/ 47361132 w 601"/>
              <a:gd name="T31" fmla="*/ 37850325 h 602"/>
              <a:gd name="T32" fmla="*/ 42844475 w 601"/>
              <a:gd name="T33" fmla="*/ 32368713 h 602"/>
              <a:gd name="T34" fmla="*/ 42844475 w 601"/>
              <a:gd name="T35" fmla="*/ 55339965 h 602"/>
              <a:gd name="T36" fmla="*/ 39230934 w 601"/>
              <a:gd name="T37" fmla="*/ 59125033 h 602"/>
              <a:gd name="T38" fmla="*/ 35488787 w 601"/>
              <a:gd name="T39" fmla="*/ 55339965 h 602"/>
              <a:gd name="T40" fmla="*/ 35488787 w 601"/>
              <a:gd name="T41" fmla="*/ 32368713 h 602"/>
              <a:gd name="T42" fmla="*/ 30971771 w 601"/>
              <a:gd name="T43" fmla="*/ 37850325 h 602"/>
              <a:gd name="T44" fmla="*/ 30971771 w 601"/>
              <a:gd name="T45" fmla="*/ 37850325 h 602"/>
              <a:gd name="T46" fmla="*/ 28261705 w 601"/>
              <a:gd name="T47" fmla="*/ 38763987 h 602"/>
              <a:gd name="T48" fmla="*/ 24519558 w 601"/>
              <a:gd name="T49" fmla="*/ 35109700 h 602"/>
              <a:gd name="T50" fmla="*/ 25422674 w 601"/>
              <a:gd name="T51" fmla="*/ 33282375 h 602"/>
              <a:gd name="T52" fmla="*/ 25422674 w 601"/>
              <a:gd name="T53" fmla="*/ 33282375 h 602"/>
              <a:gd name="T54" fmla="*/ 36391903 w 601"/>
              <a:gd name="T55" fmla="*/ 20361046 h 602"/>
              <a:gd name="T56" fmla="*/ 36391903 w 601"/>
              <a:gd name="T57" fmla="*/ 20361046 h 602"/>
              <a:gd name="T58" fmla="*/ 39230934 w 601"/>
              <a:gd name="T59" fmla="*/ 19447384 h 602"/>
              <a:gd name="T60" fmla="*/ 41941000 w 601"/>
              <a:gd name="T61" fmla="*/ 20361046 h 602"/>
              <a:gd name="T62" fmla="*/ 41941000 w 601"/>
              <a:gd name="T63" fmla="*/ 20361046 h 602"/>
              <a:gd name="T64" fmla="*/ 52910229 w 601"/>
              <a:gd name="T65" fmla="*/ 33282375 h 602"/>
              <a:gd name="T66" fmla="*/ 52910229 w 601"/>
              <a:gd name="T67" fmla="*/ 33282375 h 602"/>
              <a:gd name="T68" fmla="*/ 53813704 w 601"/>
              <a:gd name="T69" fmla="*/ 35109700 h 602"/>
              <a:gd name="T70" fmla="*/ 50071198 w 601"/>
              <a:gd name="T71" fmla="*/ 38763987 h 60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1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304" y="0"/>
                </a:cubicBezTo>
                <a:cubicBezTo>
                  <a:pt x="466" y="0"/>
                  <a:pt x="600" y="135"/>
                  <a:pt x="600" y="297"/>
                </a:cubicBezTo>
                <a:cubicBezTo>
                  <a:pt x="600" y="467"/>
                  <a:pt x="466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69" y="57"/>
                  <a:pt x="56" y="163"/>
                  <a:pt x="56" y="297"/>
                </a:cubicBezTo>
                <a:cubicBezTo>
                  <a:pt x="56" y="431"/>
                  <a:pt x="169" y="544"/>
                  <a:pt x="304" y="544"/>
                </a:cubicBezTo>
                <a:cubicBezTo>
                  <a:pt x="438" y="544"/>
                  <a:pt x="544" y="431"/>
                  <a:pt x="544" y="297"/>
                </a:cubicBezTo>
                <a:cubicBezTo>
                  <a:pt x="544" y="163"/>
                  <a:pt x="438" y="57"/>
                  <a:pt x="304" y="57"/>
                </a:cubicBezTo>
                <a:close/>
                <a:moveTo>
                  <a:pt x="388" y="297"/>
                </a:moveTo>
                <a:lnTo>
                  <a:pt x="388" y="297"/>
                </a:lnTo>
                <a:cubicBezTo>
                  <a:pt x="374" y="297"/>
                  <a:pt x="367" y="297"/>
                  <a:pt x="367" y="290"/>
                </a:cubicBezTo>
                <a:cubicBezTo>
                  <a:pt x="332" y="248"/>
                  <a:pt x="332" y="248"/>
                  <a:pt x="332" y="248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438"/>
                  <a:pt x="318" y="453"/>
                  <a:pt x="304" y="453"/>
                </a:cubicBezTo>
                <a:cubicBezTo>
                  <a:pt x="282" y="453"/>
                  <a:pt x="275" y="438"/>
                  <a:pt x="275" y="424"/>
                </a:cubicBezTo>
                <a:cubicBezTo>
                  <a:pt x="275" y="248"/>
                  <a:pt x="275" y="248"/>
                  <a:pt x="275" y="248"/>
                </a:cubicBezTo>
                <a:cubicBezTo>
                  <a:pt x="240" y="290"/>
                  <a:pt x="240" y="290"/>
                  <a:pt x="240" y="290"/>
                </a:cubicBezTo>
                <a:cubicBezTo>
                  <a:pt x="233" y="297"/>
                  <a:pt x="226" y="297"/>
                  <a:pt x="219" y="297"/>
                </a:cubicBezTo>
                <a:cubicBezTo>
                  <a:pt x="197" y="297"/>
                  <a:pt x="190" y="290"/>
                  <a:pt x="190" y="269"/>
                </a:cubicBezTo>
                <a:cubicBezTo>
                  <a:pt x="190" y="262"/>
                  <a:pt x="190" y="255"/>
                  <a:pt x="197" y="255"/>
                </a:cubicBezTo>
                <a:cubicBezTo>
                  <a:pt x="282" y="156"/>
                  <a:pt x="282" y="156"/>
                  <a:pt x="282" y="156"/>
                </a:cubicBezTo>
                <a:cubicBezTo>
                  <a:pt x="282" y="156"/>
                  <a:pt x="289" y="149"/>
                  <a:pt x="304" y="149"/>
                </a:cubicBezTo>
                <a:cubicBezTo>
                  <a:pt x="311" y="149"/>
                  <a:pt x="318" y="156"/>
                  <a:pt x="325" y="156"/>
                </a:cubicBezTo>
                <a:cubicBezTo>
                  <a:pt x="410" y="255"/>
                  <a:pt x="410" y="255"/>
                  <a:pt x="410" y="255"/>
                </a:cubicBezTo>
                <a:cubicBezTo>
                  <a:pt x="410" y="255"/>
                  <a:pt x="417" y="262"/>
                  <a:pt x="417" y="269"/>
                </a:cubicBezTo>
                <a:cubicBezTo>
                  <a:pt x="417" y="290"/>
                  <a:pt x="402" y="297"/>
                  <a:pt x="388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00" name="Freeform 115"/>
          <p:cNvSpPr>
            <a:spLocks noChangeArrowheads="1"/>
          </p:cNvSpPr>
          <p:nvPr/>
        </p:nvSpPr>
        <p:spPr bwMode="auto">
          <a:xfrm>
            <a:off x="7124964" y="4271432"/>
            <a:ext cx="575583" cy="579965"/>
          </a:xfrm>
          <a:custGeom>
            <a:avLst/>
            <a:gdLst>
              <a:gd name="T0" fmla="*/ 38198494 w 601"/>
              <a:gd name="T1" fmla="*/ 78441997 h 602"/>
              <a:gd name="T2" fmla="*/ 38198494 w 601"/>
              <a:gd name="T3" fmla="*/ 78441997 h 602"/>
              <a:gd name="T4" fmla="*/ 0 w 601"/>
              <a:gd name="T5" fmla="*/ 38763987 h 602"/>
              <a:gd name="T6" fmla="*/ 38198494 w 601"/>
              <a:gd name="T7" fmla="*/ 0 h 602"/>
              <a:gd name="T8" fmla="*/ 77429787 w 601"/>
              <a:gd name="T9" fmla="*/ 38763987 h 602"/>
              <a:gd name="T10" fmla="*/ 38198494 w 601"/>
              <a:gd name="T11" fmla="*/ 78441997 h 602"/>
              <a:gd name="T12" fmla="*/ 38198494 w 601"/>
              <a:gd name="T13" fmla="*/ 7439717 h 602"/>
              <a:gd name="T14" fmla="*/ 38198494 w 601"/>
              <a:gd name="T15" fmla="*/ 7439717 h 602"/>
              <a:gd name="T16" fmla="*/ 7226723 w 601"/>
              <a:gd name="T17" fmla="*/ 38763987 h 602"/>
              <a:gd name="T18" fmla="*/ 38198494 w 601"/>
              <a:gd name="T19" fmla="*/ 71002280 h 602"/>
              <a:gd name="T20" fmla="*/ 70203064 w 601"/>
              <a:gd name="T21" fmla="*/ 38763987 h 602"/>
              <a:gd name="T22" fmla="*/ 38198494 w 601"/>
              <a:gd name="T23" fmla="*/ 7439717 h 602"/>
              <a:gd name="T24" fmla="*/ 51877788 w 601"/>
              <a:gd name="T25" fmla="*/ 45290042 h 602"/>
              <a:gd name="T26" fmla="*/ 51877788 w 601"/>
              <a:gd name="T27" fmla="*/ 45290042 h 602"/>
              <a:gd name="T28" fmla="*/ 41037884 w 601"/>
              <a:gd name="T29" fmla="*/ 57167289 h 602"/>
              <a:gd name="T30" fmla="*/ 41037884 w 601"/>
              <a:gd name="T31" fmla="*/ 57167289 h 602"/>
              <a:gd name="T32" fmla="*/ 38198494 w 601"/>
              <a:gd name="T33" fmla="*/ 59125033 h 602"/>
              <a:gd name="T34" fmla="*/ 35488787 w 601"/>
              <a:gd name="T35" fmla="*/ 57167289 h 602"/>
              <a:gd name="T36" fmla="*/ 35488787 w 601"/>
              <a:gd name="T37" fmla="*/ 57167289 h 602"/>
              <a:gd name="T38" fmla="*/ 24519558 w 601"/>
              <a:gd name="T39" fmla="*/ 45290042 h 602"/>
              <a:gd name="T40" fmla="*/ 24519558 w 601"/>
              <a:gd name="T41" fmla="*/ 45290042 h 602"/>
              <a:gd name="T42" fmla="*/ 23616083 w 601"/>
              <a:gd name="T43" fmla="*/ 42418636 h 602"/>
              <a:gd name="T44" fmla="*/ 27229624 w 601"/>
              <a:gd name="T45" fmla="*/ 38763987 h 602"/>
              <a:gd name="T46" fmla="*/ 30068655 w 601"/>
              <a:gd name="T47" fmla="*/ 40591311 h 602"/>
              <a:gd name="T48" fmla="*/ 30068655 w 601"/>
              <a:gd name="T49" fmla="*/ 40591311 h 602"/>
              <a:gd name="T50" fmla="*/ 34585312 w 601"/>
              <a:gd name="T51" fmla="*/ 45290042 h 602"/>
              <a:gd name="T52" fmla="*/ 34585312 w 601"/>
              <a:gd name="T53" fmla="*/ 23102033 h 602"/>
              <a:gd name="T54" fmla="*/ 38198494 w 601"/>
              <a:gd name="T55" fmla="*/ 19447384 h 602"/>
              <a:gd name="T56" fmla="*/ 41941000 w 601"/>
              <a:gd name="T57" fmla="*/ 23102033 h 602"/>
              <a:gd name="T58" fmla="*/ 41941000 w 601"/>
              <a:gd name="T59" fmla="*/ 45290042 h 602"/>
              <a:gd name="T60" fmla="*/ 46457657 w 601"/>
              <a:gd name="T61" fmla="*/ 40591311 h 602"/>
              <a:gd name="T62" fmla="*/ 46457657 w 601"/>
              <a:gd name="T63" fmla="*/ 40591311 h 602"/>
              <a:gd name="T64" fmla="*/ 49167722 w 601"/>
              <a:gd name="T65" fmla="*/ 38763987 h 602"/>
              <a:gd name="T66" fmla="*/ 52781263 w 601"/>
              <a:gd name="T67" fmla="*/ 42418636 h 602"/>
              <a:gd name="T68" fmla="*/ 51877788 w 601"/>
              <a:gd name="T69" fmla="*/ 45290042 h 60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1" h="602">
                <a:moveTo>
                  <a:pt x="296" y="601"/>
                </a:moveTo>
                <a:lnTo>
                  <a:pt x="296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296" y="0"/>
                </a:cubicBezTo>
                <a:cubicBezTo>
                  <a:pt x="466" y="0"/>
                  <a:pt x="600" y="135"/>
                  <a:pt x="600" y="297"/>
                </a:cubicBezTo>
                <a:cubicBezTo>
                  <a:pt x="600" y="467"/>
                  <a:pt x="466" y="601"/>
                  <a:pt x="296" y="601"/>
                </a:cubicBezTo>
                <a:close/>
                <a:moveTo>
                  <a:pt x="296" y="57"/>
                </a:moveTo>
                <a:lnTo>
                  <a:pt x="296" y="57"/>
                </a:lnTo>
                <a:cubicBezTo>
                  <a:pt x="162" y="57"/>
                  <a:pt x="56" y="163"/>
                  <a:pt x="56" y="297"/>
                </a:cubicBezTo>
                <a:cubicBezTo>
                  <a:pt x="56" y="431"/>
                  <a:pt x="162" y="544"/>
                  <a:pt x="296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6" y="57"/>
                </a:cubicBezTo>
                <a:close/>
                <a:moveTo>
                  <a:pt x="402" y="347"/>
                </a:moveTo>
                <a:lnTo>
                  <a:pt x="402" y="347"/>
                </a:lnTo>
                <a:cubicBezTo>
                  <a:pt x="318" y="438"/>
                  <a:pt x="318" y="438"/>
                  <a:pt x="318" y="438"/>
                </a:cubicBezTo>
                <a:cubicBezTo>
                  <a:pt x="318" y="446"/>
                  <a:pt x="311" y="453"/>
                  <a:pt x="296" y="453"/>
                </a:cubicBezTo>
                <a:cubicBezTo>
                  <a:pt x="289" y="453"/>
                  <a:pt x="282" y="446"/>
                  <a:pt x="275" y="438"/>
                </a:cubicBezTo>
                <a:cubicBezTo>
                  <a:pt x="190" y="347"/>
                  <a:pt x="190" y="347"/>
                  <a:pt x="190" y="347"/>
                </a:cubicBezTo>
                <a:cubicBezTo>
                  <a:pt x="190" y="340"/>
                  <a:pt x="183" y="333"/>
                  <a:pt x="183" y="325"/>
                </a:cubicBezTo>
                <a:cubicBezTo>
                  <a:pt x="183" y="311"/>
                  <a:pt x="197" y="297"/>
                  <a:pt x="211" y="297"/>
                </a:cubicBezTo>
                <a:cubicBezTo>
                  <a:pt x="226" y="297"/>
                  <a:pt x="233" y="304"/>
                  <a:pt x="233" y="311"/>
                </a:cubicBezTo>
                <a:cubicBezTo>
                  <a:pt x="268" y="347"/>
                  <a:pt x="268" y="347"/>
                  <a:pt x="268" y="347"/>
                </a:cubicBezTo>
                <a:cubicBezTo>
                  <a:pt x="268" y="177"/>
                  <a:pt x="268" y="177"/>
                  <a:pt x="268" y="177"/>
                </a:cubicBezTo>
                <a:cubicBezTo>
                  <a:pt x="268" y="163"/>
                  <a:pt x="282" y="149"/>
                  <a:pt x="296" y="149"/>
                </a:cubicBezTo>
                <a:cubicBezTo>
                  <a:pt x="318" y="149"/>
                  <a:pt x="325" y="163"/>
                  <a:pt x="325" y="177"/>
                </a:cubicBezTo>
                <a:cubicBezTo>
                  <a:pt x="325" y="347"/>
                  <a:pt x="325" y="347"/>
                  <a:pt x="325" y="347"/>
                </a:cubicBezTo>
                <a:cubicBezTo>
                  <a:pt x="360" y="311"/>
                  <a:pt x="360" y="311"/>
                  <a:pt x="360" y="311"/>
                </a:cubicBezTo>
                <a:cubicBezTo>
                  <a:pt x="367" y="304"/>
                  <a:pt x="374" y="297"/>
                  <a:pt x="381" y="297"/>
                </a:cubicBezTo>
                <a:cubicBezTo>
                  <a:pt x="402" y="297"/>
                  <a:pt x="409" y="311"/>
                  <a:pt x="409" y="325"/>
                </a:cubicBezTo>
                <a:cubicBezTo>
                  <a:pt x="409" y="333"/>
                  <a:pt x="409" y="340"/>
                  <a:pt x="402" y="3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01" name="Freeform 116"/>
          <p:cNvSpPr>
            <a:spLocks noChangeArrowheads="1"/>
          </p:cNvSpPr>
          <p:nvPr/>
        </p:nvSpPr>
        <p:spPr bwMode="auto">
          <a:xfrm>
            <a:off x="6109229" y="4271432"/>
            <a:ext cx="584048" cy="579965"/>
          </a:xfrm>
          <a:custGeom>
            <a:avLst/>
            <a:gdLst>
              <a:gd name="T0" fmla="*/ 39339251 w 609"/>
              <a:gd name="T1" fmla="*/ 78441997 h 602"/>
              <a:gd name="T2" fmla="*/ 39339251 w 609"/>
              <a:gd name="T3" fmla="*/ 78441997 h 602"/>
              <a:gd name="T4" fmla="*/ 0 w 609"/>
              <a:gd name="T5" fmla="*/ 38763987 h 602"/>
              <a:gd name="T6" fmla="*/ 39339251 w 609"/>
              <a:gd name="T7" fmla="*/ 0 h 602"/>
              <a:gd name="T8" fmla="*/ 78678142 w 609"/>
              <a:gd name="T9" fmla="*/ 38763987 h 602"/>
              <a:gd name="T10" fmla="*/ 39339251 w 609"/>
              <a:gd name="T11" fmla="*/ 78441997 h 602"/>
              <a:gd name="T12" fmla="*/ 7376244 w 609"/>
              <a:gd name="T13" fmla="*/ 38763987 h 602"/>
              <a:gd name="T14" fmla="*/ 7376244 w 609"/>
              <a:gd name="T15" fmla="*/ 38763987 h 602"/>
              <a:gd name="T16" fmla="*/ 39339251 w 609"/>
              <a:gd name="T17" fmla="*/ 71002280 h 602"/>
              <a:gd name="T18" fmla="*/ 59526167 w 609"/>
              <a:gd name="T19" fmla="*/ 63693344 h 602"/>
              <a:gd name="T20" fmla="*/ 14622627 w 609"/>
              <a:gd name="T21" fmla="*/ 19447384 h 602"/>
              <a:gd name="T22" fmla="*/ 7376244 w 609"/>
              <a:gd name="T23" fmla="*/ 38763987 h 602"/>
              <a:gd name="T24" fmla="*/ 39339251 w 609"/>
              <a:gd name="T25" fmla="*/ 7439717 h 602"/>
              <a:gd name="T26" fmla="*/ 39339251 w 609"/>
              <a:gd name="T27" fmla="*/ 7439717 h 602"/>
              <a:gd name="T28" fmla="*/ 19281478 w 609"/>
              <a:gd name="T29" fmla="*/ 13834991 h 602"/>
              <a:gd name="T30" fmla="*/ 64055516 w 609"/>
              <a:gd name="T31" fmla="*/ 59125033 h 602"/>
              <a:gd name="T32" fmla="*/ 71431400 w 609"/>
              <a:gd name="T33" fmla="*/ 38763987 h 602"/>
              <a:gd name="T34" fmla="*/ 39339251 w 609"/>
              <a:gd name="T35" fmla="*/ 7439717 h 60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09" h="602">
                <a:moveTo>
                  <a:pt x="304" y="601"/>
                </a:moveTo>
                <a:lnTo>
                  <a:pt x="304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304" y="0"/>
                </a:cubicBezTo>
                <a:cubicBezTo>
                  <a:pt x="474" y="0"/>
                  <a:pt x="608" y="135"/>
                  <a:pt x="608" y="297"/>
                </a:cubicBezTo>
                <a:cubicBezTo>
                  <a:pt x="608" y="467"/>
                  <a:pt x="474" y="601"/>
                  <a:pt x="304" y="601"/>
                </a:cubicBezTo>
                <a:close/>
                <a:moveTo>
                  <a:pt x="57" y="297"/>
                </a:moveTo>
                <a:lnTo>
                  <a:pt x="57" y="297"/>
                </a:lnTo>
                <a:cubicBezTo>
                  <a:pt x="57" y="431"/>
                  <a:pt x="170" y="544"/>
                  <a:pt x="304" y="544"/>
                </a:cubicBezTo>
                <a:cubicBezTo>
                  <a:pt x="361" y="544"/>
                  <a:pt x="417" y="523"/>
                  <a:pt x="460" y="488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78" y="191"/>
                  <a:pt x="57" y="241"/>
                  <a:pt x="57" y="297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248" y="57"/>
                  <a:pt x="191" y="71"/>
                  <a:pt x="149" y="106"/>
                </a:cubicBezTo>
                <a:cubicBezTo>
                  <a:pt x="495" y="453"/>
                  <a:pt x="495" y="453"/>
                  <a:pt x="495" y="453"/>
                </a:cubicBezTo>
                <a:cubicBezTo>
                  <a:pt x="530" y="410"/>
                  <a:pt x="552" y="354"/>
                  <a:pt x="552" y="297"/>
                </a:cubicBezTo>
                <a:cubicBezTo>
                  <a:pt x="552" y="163"/>
                  <a:pt x="439" y="57"/>
                  <a:pt x="304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02" name="Freeform 117"/>
          <p:cNvSpPr>
            <a:spLocks noChangeArrowheads="1"/>
          </p:cNvSpPr>
          <p:nvPr/>
        </p:nvSpPr>
        <p:spPr bwMode="auto">
          <a:xfrm>
            <a:off x="5097725" y="4271432"/>
            <a:ext cx="579817" cy="579965"/>
          </a:xfrm>
          <a:custGeom>
            <a:avLst/>
            <a:gdLst>
              <a:gd name="T0" fmla="*/ 39678193 w 602"/>
              <a:gd name="T1" fmla="*/ 78441997 h 602"/>
              <a:gd name="T2" fmla="*/ 39678193 w 602"/>
              <a:gd name="T3" fmla="*/ 78441997 h 602"/>
              <a:gd name="T4" fmla="*/ 0 w 602"/>
              <a:gd name="T5" fmla="*/ 38763987 h 602"/>
              <a:gd name="T6" fmla="*/ 39678193 w 602"/>
              <a:gd name="T7" fmla="*/ 0 h 602"/>
              <a:gd name="T8" fmla="*/ 78442719 w 602"/>
              <a:gd name="T9" fmla="*/ 38763987 h 602"/>
              <a:gd name="T10" fmla="*/ 39678193 w 602"/>
              <a:gd name="T11" fmla="*/ 78441997 h 602"/>
              <a:gd name="T12" fmla="*/ 39678193 w 602"/>
              <a:gd name="T13" fmla="*/ 7439717 h 602"/>
              <a:gd name="T14" fmla="*/ 39678193 w 602"/>
              <a:gd name="T15" fmla="*/ 7439717 h 602"/>
              <a:gd name="T16" fmla="*/ 7439751 w 602"/>
              <a:gd name="T17" fmla="*/ 38763987 h 602"/>
              <a:gd name="T18" fmla="*/ 39678193 w 602"/>
              <a:gd name="T19" fmla="*/ 71002280 h 602"/>
              <a:gd name="T20" fmla="*/ 71002968 w 602"/>
              <a:gd name="T21" fmla="*/ 38763987 h 602"/>
              <a:gd name="T22" fmla="*/ 39678193 w 602"/>
              <a:gd name="T23" fmla="*/ 7439717 h 602"/>
              <a:gd name="T24" fmla="*/ 52599581 w 602"/>
              <a:gd name="T25" fmla="*/ 56253627 h 602"/>
              <a:gd name="T26" fmla="*/ 52599581 w 602"/>
              <a:gd name="T27" fmla="*/ 56253627 h 602"/>
              <a:gd name="T28" fmla="*/ 50772248 w 602"/>
              <a:gd name="T29" fmla="*/ 55339965 h 602"/>
              <a:gd name="T30" fmla="*/ 50772248 w 602"/>
              <a:gd name="T31" fmla="*/ 55339965 h 602"/>
              <a:gd name="T32" fmla="*/ 39678193 w 602"/>
              <a:gd name="T33" fmla="*/ 44376380 h 602"/>
              <a:gd name="T34" fmla="*/ 28583776 w 602"/>
              <a:gd name="T35" fmla="*/ 55339965 h 602"/>
              <a:gd name="T36" fmla="*/ 28583776 w 602"/>
              <a:gd name="T37" fmla="*/ 55339965 h 602"/>
              <a:gd name="T38" fmla="*/ 25843138 w 602"/>
              <a:gd name="T39" fmla="*/ 56253627 h 602"/>
              <a:gd name="T40" fmla="*/ 22188473 w 602"/>
              <a:gd name="T41" fmla="*/ 52598978 h 602"/>
              <a:gd name="T42" fmla="*/ 23102139 w 602"/>
              <a:gd name="T43" fmla="*/ 49858353 h 602"/>
              <a:gd name="T44" fmla="*/ 23102139 w 602"/>
              <a:gd name="T45" fmla="*/ 49858353 h 602"/>
              <a:gd name="T46" fmla="*/ 34196195 w 602"/>
              <a:gd name="T47" fmla="*/ 38763987 h 602"/>
              <a:gd name="T48" fmla="*/ 23102139 w 602"/>
              <a:gd name="T49" fmla="*/ 27669982 h 602"/>
              <a:gd name="T50" fmla="*/ 23102139 w 602"/>
              <a:gd name="T51" fmla="*/ 27669982 h 602"/>
              <a:gd name="T52" fmla="*/ 22188473 w 602"/>
              <a:gd name="T53" fmla="*/ 25842658 h 602"/>
              <a:gd name="T54" fmla="*/ 25843138 w 602"/>
              <a:gd name="T55" fmla="*/ 22188371 h 602"/>
              <a:gd name="T56" fmla="*/ 28583776 w 602"/>
              <a:gd name="T57" fmla="*/ 23102033 h 602"/>
              <a:gd name="T58" fmla="*/ 28583776 w 602"/>
              <a:gd name="T59" fmla="*/ 23102033 h 602"/>
              <a:gd name="T60" fmla="*/ 39678193 w 602"/>
              <a:gd name="T61" fmla="*/ 34196037 h 602"/>
              <a:gd name="T62" fmla="*/ 50772248 w 602"/>
              <a:gd name="T63" fmla="*/ 23102033 h 602"/>
              <a:gd name="T64" fmla="*/ 50772248 w 602"/>
              <a:gd name="T65" fmla="*/ 23102033 h 602"/>
              <a:gd name="T66" fmla="*/ 52599581 w 602"/>
              <a:gd name="T67" fmla="*/ 22188371 h 602"/>
              <a:gd name="T68" fmla="*/ 56254247 w 602"/>
              <a:gd name="T69" fmla="*/ 25842658 h 602"/>
              <a:gd name="T70" fmla="*/ 55340580 w 602"/>
              <a:gd name="T71" fmla="*/ 27669982 h 602"/>
              <a:gd name="T72" fmla="*/ 55340580 w 602"/>
              <a:gd name="T73" fmla="*/ 27669982 h 602"/>
              <a:gd name="T74" fmla="*/ 44376945 w 602"/>
              <a:gd name="T75" fmla="*/ 38763987 h 602"/>
              <a:gd name="T76" fmla="*/ 55340580 w 602"/>
              <a:gd name="T77" fmla="*/ 49858353 h 602"/>
              <a:gd name="T78" fmla="*/ 55340580 w 602"/>
              <a:gd name="T79" fmla="*/ 49858353 h 602"/>
              <a:gd name="T80" fmla="*/ 56254247 w 602"/>
              <a:gd name="T81" fmla="*/ 52598978 h 602"/>
              <a:gd name="T82" fmla="*/ 52599581 w 602"/>
              <a:gd name="T83" fmla="*/ 56253627 h 60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304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63"/>
                  <a:pt x="57" y="297"/>
                </a:cubicBezTo>
                <a:cubicBezTo>
                  <a:pt x="57" y="431"/>
                  <a:pt x="170" y="544"/>
                  <a:pt x="304" y="544"/>
                </a:cubicBezTo>
                <a:cubicBezTo>
                  <a:pt x="439" y="544"/>
                  <a:pt x="544" y="431"/>
                  <a:pt x="544" y="297"/>
                </a:cubicBezTo>
                <a:cubicBezTo>
                  <a:pt x="544" y="163"/>
                  <a:pt x="439" y="57"/>
                  <a:pt x="304" y="57"/>
                </a:cubicBezTo>
                <a:close/>
                <a:moveTo>
                  <a:pt x="403" y="431"/>
                </a:moveTo>
                <a:lnTo>
                  <a:pt x="403" y="431"/>
                </a:lnTo>
                <a:cubicBezTo>
                  <a:pt x="396" y="431"/>
                  <a:pt x="389" y="431"/>
                  <a:pt x="389" y="424"/>
                </a:cubicBezTo>
                <a:cubicBezTo>
                  <a:pt x="304" y="340"/>
                  <a:pt x="304" y="340"/>
                  <a:pt x="304" y="340"/>
                </a:cubicBezTo>
                <a:cubicBezTo>
                  <a:pt x="219" y="424"/>
                  <a:pt x="219" y="424"/>
                  <a:pt x="219" y="424"/>
                </a:cubicBezTo>
                <a:cubicBezTo>
                  <a:pt x="212" y="431"/>
                  <a:pt x="205" y="431"/>
                  <a:pt x="198" y="431"/>
                </a:cubicBezTo>
                <a:cubicBezTo>
                  <a:pt x="184" y="431"/>
                  <a:pt x="170" y="417"/>
                  <a:pt x="170" y="403"/>
                </a:cubicBezTo>
                <a:cubicBezTo>
                  <a:pt x="170" y="396"/>
                  <a:pt x="170" y="389"/>
                  <a:pt x="177" y="382"/>
                </a:cubicBezTo>
                <a:cubicBezTo>
                  <a:pt x="262" y="297"/>
                  <a:pt x="262" y="297"/>
                  <a:pt x="262" y="297"/>
                </a:cubicBezTo>
                <a:cubicBezTo>
                  <a:pt x="177" y="212"/>
                  <a:pt x="177" y="212"/>
                  <a:pt x="177" y="212"/>
                </a:cubicBezTo>
                <a:cubicBezTo>
                  <a:pt x="170" y="212"/>
                  <a:pt x="170" y="205"/>
                  <a:pt x="170" y="198"/>
                </a:cubicBezTo>
                <a:cubicBezTo>
                  <a:pt x="170" y="177"/>
                  <a:pt x="184" y="170"/>
                  <a:pt x="198" y="170"/>
                </a:cubicBezTo>
                <a:cubicBezTo>
                  <a:pt x="205" y="170"/>
                  <a:pt x="212" y="170"/>
                  <a:pt x="219" y="177"/>
                </a:cubicBezTo>
                <a:cubicBezTo>
                  <a:pt x="304" y="262"/>
                  <a:pt x="304" y="262"/>
                  <a:pt x="304" y="262"/>
                </a:cubicBezTo>
                <a:cubicBezTo>
                  <a:pt x="389" y="177"/>
                  <a:pt x="389" y="177"/>
                  <a:pt x="389" y="177"/>
                </a:cubicBezTo>
                <a:cubicBezTo>
                  <a:pt x="389" y="170"/>
                  <a:pt x="396" y="170"/>
                  <a:pt x="403" y="170"/>
                </a:cubicBezTo>
                <a:cubicBezTo>
                  <a:pt x="424" y="170"/>
                  <a:pt x="431" y="177"/>
                  <a:pt x="431" y="198"/>
                </a:cubicBezTo>
                <a:cubicBezTo>
                  <a:pt x="431" y="205"/>
                  <a:pt x="431" y="212"/>
                  <a:pt x="424" y="212"/>
                </a:cubicBezTo>
                <a:cubicBezTo>
                  <a:pt x="340" y="297"/>
                  <a:pt x="340" y="297"/>
                  <a:pt x="340" y="297"/>
                </a:cubicBezTo>
                <a:cubicBezTo>
                  <a:pt x="424" y="382"/>
                  <a:pt x="424" y="382"/>
                  <a:pt x="424" y="382"/>
                </a:cubicBezTo>
                <a:cubicBezTo>
                  <a:pt x="431" y="389"/>
                  <a:pt x="431" y="396"/>
                  <a:pt x="431" y="403"/>
                </a:cubicBezTo>
                <a:cubicBezTo>
                  <a:pt x="431" y="417"/>
                  <a:pt x="424" y="431"/>
                  <a:pt x="403" y="4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03" name="Freeform 118"/>
          <p:cNvSpPr>
            <a:spLocks noChangeArrowheads="1"/>
          </p:cNvSpPr>
          <p:nvPr/>
        </p:nvSpPr>
        <p:spPr bwMode="auto">
          <a:xfrm>
            <a:off x="4086223" y="4271432"/>
            <a:ext cx="579814" cy="579965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04" name="Freeform 119"/>
          <p:cNvSpPr>
            <a:spLocks noChangeArrowheads="1"/>
          </p:cNvSpPr>
          <p:nvPr/>
        </p:nvSpPr>
        <p:spPr bwMode="auto">
          <a:xfrm>
            <a:off x="3070488" y="4271432"/>
            <a:ext cx="584048" cy="579965"/>
          </a:xfrm>
          <a:custGeom>
            <a:avLst/>
            <a:gdLst>
              <a:gd name="T0" fmla="*/ 39339251 w 609"/>
              <a:gd name="T1" fmla="*/ 78441997 h 602"/>
              <a:gd name="T2" fmla="*/ 39339251 w 609"/>
              <a:gd name="T3" fmla="*/ 78441997 h 602"/>
              <a:gd name="T4" fmla="*/ 0 w 609"/>
              <a:gd name="T5" fmla="*/ 38763987 h 602"/>
              <a:gd name="T6" fmla="*/ 39339251 w 609"/>
              <a:gd name="T7" fmla="*/ 0 h 602"/>
              <a:gd name="T8" fmla="*/ 78678142 w 609"/>
              <a:gd name="T9" fmla="*/ 38763987 h 602"/>
              <a:gd name="T10" fmla="*/ 39339251 w 609"/>
              <a:gd name="T11" fmla="*/ 78441997 h 602"/>
              <a:gd name="T12" fmla="*/ 39339251 w 609"/>
              <a:gd name="T13" fmla="*/ 7439717 h 602"/>
              <a:gd name="T14" fmla="*/ 39339251 w 609"/>
              <a:gd name="T15" fmla="*/ 7439717 h 602"/>
              <a:gd name="T16" fmla="*/ 7376244 w 609"/>
              <a:gd name="T17" fmla="*/ 38763987 h 602"/>
              <a:gd name="T18" fmla="*/ 39339251 w 609"/>
              <a:gd name="T19" fmla="*/ 71002280 h 602"/>
              <a:gd name="T20" fmla="*/ 71302258 w 609"/>
              <a:gd name="T21" fmla="*/ 38763987 h 602"/>
              <a:gd name="T22" fmla="*/ 39339251 w 609"/>
              <a:gd name="T23" fmla="*/ 7439717 h 602"/>
              <a:gd name="T24" fmla="*/ 54867675 w 609"/>
              <a:gd name="T25" fmla="*/ 42418636 h 602"/>
              <a:gd name="T26" fmla="*/ 54867675 w 609"/>
              <a:gd name="T27" fmla="*/ 42418636 h 602"/>
              <a:gd name="T28" fmla="*/ 47620933 w 609"/>
              <a:gd name="T29" fmla="*/ 42418636 h 602"/>
              <a:gd name="T30" fmla="*/ 42962442 w 609"/>
              <a:gd name="T31" fmla="*/ 42418636 h 602"/>
              <a:gd name="T32" fmla="*/ 35715700 w 609"/>
              <a:gd name="T33" fmla="*/ 42418636 h 602"/>
              <a:gd name="T34" fmla="*/ 31057209 w 609"/>
              <a:gd name="T35" fmla="*/ 42418636 h 602"/>
              <a:gd name="T36" fmla="*/ 23810467 w 609"/>
              <a:gd name="T37" fmla="*/ 42418636 h 602"/>
              <a:gd name="T38" fmla="*/ 20187276 w 609"/>
              <a:gd name="T39" fmla="*/ 38763987 h 602"/>
              <a:gd name="T40" fmla="*/ 23810467 w 609"/>
              <a:gd name="T41" fmla="*/ 35109700 h 602"/>
              <a:gd name="T42" fmla="*/ 31963007 w 609"/>
              <a:gd name="T43" fmla="*/ 35109700 h 602"/>
              <a:gd name="T44" fmla="*/ 35715700 w 609"/>
              <a:gd name="T45" fmla="*/ 35109700 h 602"/>
              <a:gd name="T46" fmla="*/ 42962442 w 609"/>
              <a:gd name="T47" fmla="*/ 35109700 h 602"/>
              <a:gd name="T48" fmla="*/ 47620933 w 609"/>
              <a:gd name="T49" fmla="*/ 35109700 h 602"/>
              <a:gd name="T50" fmla="*/ 54867675 w 609"/>
              <a:gd name="T51" fmla="*/ 35109700 h 602"/>
              <a:gd name="T52" fmla="*/ 58491226 w 609"/>
              <a:gd name="T53" fmla="*/ 38763987 h 602"/>
              <a:gd name="T54" fmla="*/ 54867675 w 609"/>
              <a:gd name="T55" fmla="*/ 42418636 h 60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9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304" y="0"/>
                </a:cubicBezTo>
                <a:cubicBezTo>
                  <a:pt x="474" y="0"/>
                  <a:pt x="608" y="135"/>
                  <a:pt x="608" y="297"/>
                </a:cubicBezTo>
                <a:cubicBezTo>
                  <a:pt x="608" y="467"/>
                  <a:pt x="474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63"/>
                  <a:pt x="57" y="297"/>
                </a:cubicBezTo>
                <a:cubicBezTo>
                  <a:pt x="57" y="431"/>
                  <a:pt x="170" y="544"/>
                  <a:pt x="304" y="544"/>
                </a:cubicBezTo>
                <a:cubicBezTo>
                  <a:pt x="438" y="544"/>
                  <a:pt x="551" y="431"/>
                  <a:pt x="551" y="297"/>
                </a:cubicBezTo>
                <a:cubicBezTo>
                  <a:pt x="551" y="163"/>
                  <a:pt x="438" y="57"/>
                  <a:pt x="304" y="57"/>
                </a:cubicBezTo>
                <a:close/>
                <a:moveTo>
                  <a:pt x="424" y="325"/>
                </a:moveTo>
                <a:lnTo>
                  <a:pt x="424" y="325"/>
                </a:lnTo>
                <a:cubicBezTo>
                  <a:pt x="368" y="325"/>
                  <a:pt x="368" y="325"/>
                  <a:pt x="368" y="325"/>
                </a:cubicBezTo>
                <a:cubicBezTo>
                  <a:pt x="332" y="325"/>
                  <a:pt x="332" y="325"/>
                  <a:pt x="332" y="325"/>
                </a:cubicBezTo>
                <a:cubicBezTo>
                  <a:pt x="276" y="325"/>
                  <a:pt x="276" y="325"/>
                  <a:pt x="276" y="325"/>
                </a:cubicBezTo>
                <a:cubicBezTo>
                  <a:pt x="240" y="325"/>
                  <a:pt x="240" y="325"/>
                  <a:pt x="240" y="325"/>
                </a:cubicBezTo>
                <a:cubicBezTo>
                  <a:pt x="184" y="325"/>
                  <a:pt x="184" y="325"/>
                  <a:pt x="184" y="325"/>
                </a:cubicBezTo>
                <a:cubicBezTo>
                  <a:pt x="163" y="325"/>
                  <a:pt x="156" y="318"/>
                  <a:pt x="156" y="297"/>
                </a:cubicBezTo>
                <a:cubicBezTo>
                  <a:pt x="156" y="283"/>
                  <a:pt x="163" y="269"/>
                  <a:pt x="184" y="269"/>
                </a:cubicBezTo>
                <a:cubicBezTo>
                  <a:pt x="247" y="269"/>
                  <a:pt x="247" y="269"/>
                  <a:pt x="247" y="269"/>
                </a:cubicBezTo>
                <a:cubicBezTo>
                  <a:pt x="276" y="269"/>
                  <a:pt x="276" y="269"/>
                  <a:pt x="276" y="269"/>
                </a:cubicBezTo>
                <a:cubicBezTo>
                  <a:pt x="332" y="269"/>
                  <a:pt x="332" y="269"/>
                  <a:pt x="332" y="269"/>
                </a:cubicBezTo>
                <a:cubicBezTo>
                  <a:pt x="368" y="269"/>
                  <a:pt x="368" y="269"/>
                  <a:pt x="368" y="269"/>
                </a:cubicBezTo>
                <a:cubicBezTo>
                  <a:pt x="424" y="269"/>
                  <a:pt x="424" y="269"/>
                  <a:pt x="424" y="269"/>
                </a:cubicBezTo>
                <a:cubicBezTo>
                  <a:pt x="445" y="269"/>
                  <a:pt x="452" y="283"/>
                  <a:pt x="452" y="297"/>
                </a:cubicBezTo>
                <a:cubicBezTo>
                  <a:pt x="452" y="318"/>
                  <a:pt x="445" y="325"/>
                  <a:pt x="424" y="3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05" name="Freeform 120"/>
          <p:cNvSpPr>
            <a:spLocks noChangeArrowheads="1"/>
          </p:cNvSpPr>
          <p:nvPr/>
        </p:nvSpPr>
        <p:spPr bwMode="auto">
          <a:xfrm>
            <a:off x="2058984" y="4271432"/>
            <a:ext cx="579817" cy="579965"/>
          </a:xfrm>
          <a:custGeom>
            <a:avLst/>
            <a:gdLst>
              <a:gd name="T0" fmla="*/ 39678193 w 602"/>
              <a:gd name="T1" fmla="*/ 78441997 h 602"/>
              <a:gd name="T2" fmla="*/ 39678193 w 602"/>
              <a:gd name="T3" fmla="*/ 78441997 h 602"/>
              <a:gd name="T4" fmla="*/ 0 w 602"/>
              <a:gd name="T5" fmla="*/ 38763987 h 602"/>
              <a:gd name="T6" fmla="*/ 39678193 w 602"/>
              <a:gd name="T7" fmla="*/ 0 h 602"/>
              <a:gd name="T8" fmla="*/ 78442719 w 602"/>
              <a:gd name="T9" fmla="*/ 38763987 h 602"/>
              <a:gd name="T10" fmla="*/ 39678193 w 602"/>
              <a:gd name="T11" fmla="*/ 78441997 h 602"/>
              <a:gd name="T12" fmla="*/ 39678193 w 602"/>
              <a:gd name="T13" fmla="*/ 7439717 h 602"/>
              <a:gd name="T14" fmla="*/ 39678193 w 602"/>
              <a:gd name="T15" fmla="*/ 7439717 h 602"/>
              <a:gd name="T16" fmla="*/ 7439751 w 602"/>
              <a:gd name="T17" fmla="*/ 38763987 h 602"/>
              <a:gd name="T18" fmla="*/ 39678193 w 602"/>
              <a:gd name="T19" fmla="*/ 71002280 h 602"/>
              <a:gd name="T20" fmla="*/ 71002968 w 602"/>
              <a:gd name="T21" fmla="*/ 38763987 h 602"/>
              <a:gd name="T22" fmla="*/ 39678193 w 602"/>
              <a:gd name="T23" fmla="*/ 7439717 h 602"/>
              <a:gd name="T24" fmla="*/ 55340580 w 602"/>
              <a:gd name="T25" fmla="*/ 42418636 h 602"/>
              <a:gd name="T26" fmla="*/ 55340580 w 602"/>
              <a:gd name="T27" fmla="*/ 42418636 h 602"/>
              <a:gd name="T28" fmla="*/ 43332858 w 602"/>
              <a:gd name="T29" fmla="*/ 42418636 h 602"/>
              <a:gd name="T30" fmla="*/ 43332858 w 602"/>
              <a:gd name="T31" fmla="*/ 55339965 h 602"/>
              <a:gd name="T32" fmla="*/ 39678193 w 602"/>
              <a:gd name="T33" fmla="*/ 59125033 h 602"/>
              <a:gd name="T34" fmla="*/ 36023527 w 602"/>
              <a:gd name="T35" fmla="*/ 55339965 h 602"/>
              <a:gd name="T36" fmla="*/ 36023527 w 602"/>
              <a:gd name="T37" fmla="*/ 42418636 h 602"/>
              <a:gd name="T38" fmla="*/ 23102139 w 602"/>
              <a:gd name="T39" fmla="*/ 42418636 h 602"/>
              <a:gd name="T40" fmla="*/ 19317053 w 602"/>
              <a:gd name="T41" fmla="*/ 38763987 h 602"/>
              <a:gd name="T42" fmla="*/ 23102139 w 602"/>
              <a:gd name="T43" fmla="*/ 35109700 h 602"/>
              <a:gd name="T44" fmla="*/ 36023527 w 602"/>
              <a:gd name="T45" fmla="*/ 35109700 h 602"/>
              <a:gd name="T46" fmla="*/ 36023527 w 602"/>
              <a:gd name="T47" fmla="*/ 23102033 h 602"/>
              <a:gd name="T48" fmla="*/ 39678193 w 602"/>
              <a:gd name="T49" fmla="*/ 19447384 h 602"/>
              <a:gd name="T50" fmla="*/ 43332858 w 602"/>
              <a:gd name="T51" fmla="*/ 23102033 h 602"/>
              <a:gd name="T52" fmla="*/ 43332858 w 602"/>
              <a:gd name="T53" fmla="*/ 35109700 h 602"/>
              <a:gd name="T54" fmla="*/ 55340580 w 602"/>
              <a:gd name="T55" fmla="*/ 35109700 h 602"/>
              <a:gd name="T56" fmla="*/ 58995246 w 602"/>
              <a:gd name="T57" fmla="*/ 38763987 h 602"/>
              <a:gd name="T58" fmla="*/ 55340580 w 602"/>
              <a:gd name="T59" fmla="*/ 42418636 h 60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304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63"/>
                  <a:pt x="57" y="297"/>
                </a:cubicBezTo>
                <a:cubicBezTo>
                  <a:pt x="57" y="431"/>
                  <a:pt x="170" y="544"/>
                  <a:pt x="304" y="544"/>
                </a:cubicBezTo>
                <a:cubicBezTo>
                  <a:pt x="438" y="544"/>
                  <a:pt x="544" y="431"/>
                  <a:pt x="544" y="297"/>
                </a:cubicBezTo>
                <a:cubicBezTo>
                  <a:pt x="544" y="163"/>
                  <a:pt x="438" y="57"/>
                  <a:pt x="304" y="57"/>
                </a:cubicBezTo>
                <a:close/>
                <a:moveTo>
                  <a:pt x="424" y="325"/>
                </a:moveTo>
                <a:lnTo>
                  <a:pt x="424" y="325"/>
                </a:lnTo>
                <a:cubicBezTo>
                  <a:pt x="332" y="325"/>
                  <a:pt x="332" y="325"/>
                  <a:pt x="332" y="325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438"/>
                  <a:pt x="318" y="453"/>
                  <a:pt x="304" y="453"/>
                </a:cubicBezTo>
                <a:cubicBezTo>
                  <a:pt x="283" y="453"/>
                  <a:pt x="276" y="438"/>
                  <a:pt x="276" y="424"/>
                </a:cubicBezTo>
                <a:cubicBezTo>
                  <a:pt x="276" y="325"/>
                  <a:pt x="276" y="325"/>
                  <a:pt x="276" y="325"/>
                </a:cubicBezTo>
                <a:cubicBezTo>
                  <a:pt x="177" y="325"/>
                  <a:pt x="177" y="325"/>
                  <a:pt x="177" y="325"/>
                </a:cubicBezTo>
                <a:cubicBezTo>
                  <a:pt x="163" y="325"/>
                  <a:pt x="148" y="318"/>
                  <a:pt x="148" y="297"/>
                </a:cubicBezTo>
                <a:cubicBezTo>
                  <a:pt x="148" y="283"/>
                  <a:pt x="163" y="269"/>
                  <a:pt x="177" y="269"/>
                </a:cubicBezTo>
                <a:cubicBezTo>
                  <a:pt x="276" y="269"/>
                  <a:pt x="276" y="269"/>
                  <a:pt x="276" y="269"/>
                </a:cubicBezTo>
                <a:cubicBezTo>
                  <a:pt x="276" y="177"/>
                  <a:pt x="276" y="177"/>
                  <a:pt x="276" y="177"/>
                </a:cubicBezTo>
                <a:cubicBezTo>
                  <a:pt x="276" y="163"/>
                  <a:pt x="283" y="149"/>
                  <a:pt x="304" y="149"/>
                </a:cubicBezTo>
                <a:cubicBezTo>
                  <a:pt x="318" y="149"/>
                  <a:pt x="332" y="163"/>
                  <a:pt x="332" y="177"/>
                </a:cubicBezTo>
                <a:cubicBezTo>
                  <a:pt x="332" y="269"/>
                  <a:pt x="332" y="269"/>
                  <a:pt x="332" y="269"/>
                </a:cubicBezTo>
                <a:cubicBezTo>
                  <a:pt x="424" y="269"/>
                  <a:pt x="424" y="269"/>
                  <a:pt x="424" y="269"/>
                </a:cubicBezTo>
                <a:cubicBezTo>
                  <a:pt x="438" y="269"/>
                  <a:pt x="452" y="283"/>
                  <a:pt x="452" y="297"/>
                </a:cubicBezTo>
                <a:cubicBezTo>
                  <a:pt x="452" y="318"/>
                  <a:pt x="438" y="325"/>
                  <a:pt x="424" y="3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06" name="Freeform 121"/>
          <p:cNvSpPr>
            <a:spLocks noChangeArrowheads="1"/>
          </p:cNvSpPr>
          <p:nvPr/>
        </p:nvSpPr>
        <p:spPr bwMode="auto">
          <a:xfrm>
            <a:off x="13202446" y="3255432"/>
            <a:ext cx="579814" cy="584200"/>
          </a:xfrm>
          <a:custGeom>
            <a:avLst/>
            <a:gdLst>
              <a:gd name="T0" fmla="*/ 8353379 w 602"/>
              <a:gd name="T1" fmla="*/ 46715136 h 609"/>
              <a:gd name="T2" fmla="*/ 25842658 w 602"/>
              <a:gd name="T3" fmla="*/ 10999436 h 609"/>
              <a:gd name="T4" fmla="*/ 25842658 w 602"/>
              <a:gd name="T5" fmla="*/ 11905233 h 609"/>
              <a:gd name="T6" fmla="*/ 26756320 w 602"/>
              <a:gd name="T7" fmla="*/ 13716829 h 609"/>
              <a:gd name="T8" fmla="*/ 24928996 w 602"/>
              <a:gd name="T9" fmla="*/ 15528425 h 609"/>
              <a:gd name="T10" fmla="*/ 25842658 w 602"/>
              <a:gd name="T11" fmla="*/ 16434582 h 609"/>
              <a:gd name="T12" fmla="*/ 23102033 w 602"/>
              <a:gd name="T13" fmla="*/ 18246178 h 609"/>
              <a:gd name="T14" fmla="*/ 22188371 w 602"/>
              <a:gd name="T15" fmla="*/ 21093073 h 609"/>
              <a:gd name="T16" fmla="*/ 20230265 w 602"/>
              <a:gd name="T17" fmla="*/ 22904669 h 609"/>
              <a:gd name="T18" fmla="*/ 18403302 w 602"/>
              <a:gd name="T19" fmla="*/ 21998871 h 609"/>
              <a:gd name="T20" fmla="*/ 17489640 w 602"/>
              <a:gd name="T21" fmla="*/ 20187276 h 609"/>
              <a:gd name="T22" fmla="*/ 16575978 w 602"/>
              <a:gd name="T23" fmla="*/ 19281478 h 609"/>
              <a:gd name="T24" fmla="*/ 17489640 w 602"/>
              <a:gd name="T25" fmla="*/ 17340380 h 609"/>
              <a:gd name="T26" fmla="*/ 13834991 w 602"/>
              <a:gd name="T27" fmla="*/ 20187276 h 609"/>
              <a:gd name="T28" fmla="*/ 13834991 w 602"/>
              <a:gd name="T29" fmla="*/ 23810467 h 609"/>
              <a:gd name="T30" fmla="*/ 17489640 w 602"/>
              <a:gd name="T31" fmla="*/ 27434018 h 609"/>
              <a:gd name="T32" fmla="*/ 14748653 w 602"/>
              <a:gd name="T33" fmla="*/ 31963007 h 609"/>
              <a:gd name="T34" fmla="*/ 12921329 w 602"/>
              <a:gd name="T35" fmla="*/ 31963007 h 609"/>
              <a:gd name="T36" fmla="*/ 10180342 w 602"/>
              <a:gd name="T37" fmla="*/ 33904105 h 609"/>
              <a:gd name="T38" fmla="*/ 10180342 w 602"/>
              <a:gd name="T39" fmla="*/ 34809902 h 609"/>
              <a:gd name="T40" fmla="*/ 10180342 w 602"/>
              <a:gd name="T41" fmla="*/ 35715700 h 609"/>
              <a:gd name="T42" fmla="*/ 10180342 w 602"/>
              <a:gd name="T43" fmla="*/ 41150847 h 609"/>
              <a:gd name="T44" fmla="*/ 12921329 w 602"/>
              <a:gd name="T45" fmla="*/ 46715136 h 609"/>
              <a:gd name="T46" fmla="*/ 22188371 w 602"/>
              <a:gd name="T47" fmla="*/ 52150282 h 609"/>
              <a:gd name="T48" fmla="*/ 69174956 w 602"/>
              <a:gd name="T49" fmla="*/ 42056644 h 609"/>
              <a:gd name="T50" fmla="*/ 64607006 w 602"/>
              <a:gd name="T51" fmla="*/ 39339251 h 609"/>
              <a:gd name="T52" fmla="*/ 54426302 w 602"/>
              <a:gd name="T53" fmla="*/ 36621498 h 609"/>
              <a:gd name="T54" fmla="*/ 55339965 w 602"/>
              <a:gd name="T55" fmla="*/ 38433453 h 609"/>
              <a:gd name="T56" fmla="*/ 45159622 w 602"/>
              <a:gd name="T57" fmla="*/ 32868804 h 609"/>
              <a:gd name="T58" fmla="*/ 45159622 w 602"/>
              <a:gd name="T59" fmla="*/ 30151411 h 609"/>
              <a:gd name="T60" fmla="*/ 46073284 w 602"/>
              <a:gd name="T61" fmla="*/ 28339815 h 609"/>
              <a:gd name="T62" fmla="*/ 42418636 w 602"/>
              <a:gd name="T63" fmla="*/ 31057209 h 609"/>
              <a:gd name="T64" fmla="*/ 40591311 w 602"/>
              <a:gd name="T65" fmla="*/ 30151411 h 609"/>
              <a:gd name="T66" fmla="*/ 39677649 w 602"/>
              <a:gd name="T67" fmla="*/ 31057209 h 609"/>
              <a:gd name="T68" fmla="*/ 30410969 w 602"/>
              <a:gd name="T69" fmla="*/ 31963007 h 609"/>
              <a:gd name="T70" fmla="*/ 34196037 w 602"/>
              <a:gd name="T71" fmla="*/ 26527860 h 609"/>
              <a:gd name="T72" fmla="*/ 37850325 w 602"/>
              <a:gd name="T73" fmla="*/ 23810467 h 609"/>
              <a:gd name="T74" fmla="*/ 43332298 w 602"/>
              <a:gd name="T75" fmla="*/ 21998871 h 609"/>
              <a:gd name="T76" fmla="*/ 43332298 w 602"/>
              <a:gd name="T77" fmla="*/ 19281478 h 609"/>
              <a:gd name="T78" fmla="*/ 39677649 w 602"/>
              <a:gd name="T79" fmla="*/ 23810467 h 609"/>
              <a:gd name="T80" fmla="*/ 36023362 w 602"/>
              <a:gd name="T81" fmla="*/ 21998871 h 609"/>
              <a:gd name="T82" fmla="*/ 38763987 w 602"/>
              <a:gd name="T83" fmla="*/ 18246178 h 609"/>
              <a:gd name="T84" fmla="*/ 45159622 w 602"/>
              <a:gd name="T85" fmla="*/ 16434582 h 609"/>
              <a:gd name="T86" fmla="*/ 53512640 w 602"/>
              <a:gd name="T87" fmla="*/ 17340380 h 609"/>
              <a:gd name="T88" fmla="*/ 54426302 w 602"/>
              <a:gd name="T89" fmla="*/ 12811031 h 609"/>
              <a:gd name="T90" fmla="*/ 51685677 w 602"/>
              <a:gd name="T91" fmla="*/ 30151411 h 609"/>
              <a:gd name="T92" fmla="*/ 54426302 w 602"/>
              <a:gd name="T93" fmla="*/ 15528425 h 609"/>
              <a:gd name="T94" fmla="*/ 39677649 w 602"/>
              <a:gd name="T95" fmla="*/ 10999436 h 609"/>
              <a:gd name="T96" fmla="*/ 33282375 w 602"/>
              <a:gd name="T97" fmla="*/ 26527860 h 609"/>
              <a:gd name="T98" fmla="*/ 33282375 w 602"/>
              <a:gd name="T99" fmla="*/ 23810467 h 609"/>
              <a:gd name="T100" fmla="*/ 31324631 w 602"/>
              <a:gd name="T101" fmla="*/ 24716265 h 609"/>
              <a:gd name="T102" fmla="*/ 43332298 w 602"/>
              <a:gd name="T103" fmla="*/ 34809902 h 609"/>
              <a:gd name="T104" fmla="*/ 52598978 w 602"/>
              <a:gd name="T105" fmla="*/ 42962442 h 609"/>
              <a:gd name="T106" fmla="*/ 42418636 w 602"/>
              <a:gd name="T107" fmla="*/ 58491226 h 609"/>
              <a:gd name="T108" fmla="*/ 37850325 w 602"/>
              <a:gd name="T109" fmla="*/ 45809338 h 609"/>
              <a:gd name="T110" fmla="*/ 28583644 w 602"/>
              <a:gd name="T111" fmla="*/ 41150847 h 609"/>
              <a:gd name="T112" fmla="*/ 26756320 w 602"/>
              <a:gd name="T113" fmla="*/ 18246178 h 609"/>
              <a:gd name="T114" fmla="*/ 52598978 w 602"/>
              <a:gd name="T115" fmla="*/ 52150282 h 609"/>
              <a:gd name="T116" fmla="*/ 36937024 w 602"/>
              <a:gd name="T117" fmla="*/ 30151411 h 609"/>
              <a:gd name="T118" fmla="*/ 17489640 w 602"/>
              <a:gd name="T119" fmla="*/ 31057209 h 609"/>
              <a:gd name="T120" fmla="*/ 17489640 w 602"/>
              <a:gd name="T121" fmla="*/ 31057209 h 609"/>
              <a:gd name="T122" fmla="*/ 11094005 w 602"/>
              <a:gd name="T123" fmla="*/ 42056644 h 609"/>
              <a:gd name="T124" fmla="*/ 38763987 w 602"/>
              <a:gd name="T125" fmla="*/ 24716265 h 60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02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4"/>
                  <a:pt x="134" y="0"/>
                  <a:pt x="297" y="0"/>
                </a:cubicBezTo>
                <a:cubicBezTo>
                  <a:pt x="466" y="0"/>
                  <a:pt x="601" y="134"/>
                  <a:pt x="601" y="304"/>
                </a:cubicBezTo>
                <a:cubicBezTo>
                  <a:pt x="601" y="474"/>
                  <a:pt x="466" y="608"/>
                  <a:pt x="297" y="608"/>
                </a:cubicBezTo>
                <a:close/>
                <a:moveTo>
                  <a:pt x="466" y="127"/>
                </a:moveTo>
                <a:lnTo>
                  <a:pt x="466" y="127"/>
                </a:lnTo>
                <a:cubicBezTo>
                  <a:pt x="466" y="127"/>
                  <a:pt x="466" y="127"/>
                  <a:pt x="466" y="120"/>
                </a:cubicBezTo>
                <a:lnTo>
                  <a:pt x="459" y="120"/>
                </a:lnTo>
                <a:cubicBezTo>
                  <a:pt x="459" y="120"/>
                  <a:pt x="459" y="120"/>
                  <a:pt x="459" y="127"/>
                </a:cubicBezTo>
                <a:cubicBezTo>
                  <a:pt x="459" y="127"/>
                  <a:pt x="459" y="127"/>
                  <a:pt x="466" y="127"/>
                </a:cubicBezTo>
                <a:cubicBezTo>
                  <a:pt x="466" y="134"/>
                  <a:pt x="466" y="134"/>
                  <a:pt x="459" y="134"/>
                </a:cubicBezTo>
                <a:cubicBezTo>
                  <a:pt x="459" y="141"/>
                  <a:pt x="459" y="141"/>
                  <a:pt x="459" y="141"/>
                </a:cubicBezTo>
                <a:lnTo>
                  <a:pt x="452" y="141"/>
                </a:lnTo>
                <a:cubicBezTo>
                  <a:pt x="452" y="141"/>
                  <a:pt x="452" y="141"/>
                  <a:pt x="459" y="141"/>
                </a:cubicBezTo>
                <a:cubicBezTo>
                  <a:pt x="459" y="141"/>
                  <a:pt x="459" y="141"/>
                  <a:pt x="466" y="141"/>
                </a:cubicBezTo>
                <a:cubicBezTo>
                  <a:pt x="466" y="134"/>
                  <a:pt x="466" y="134"/>
                  <a:pt x="466" y="134"/>
                </a:cubicBezTo>
                <a:cubicBezTo>
                  <a:pt x="466" y="127"/>
                  <a:pt x="466" y="127"/>
                  <a:pt x="474" y="127"/>
                </a:cubicBezTo>
                <a:lnTo>
                  <a:pt x="466" y="127"/>
                </a:lnTo>
                <a:close/>
                <a:moveTo>
                  <a:pt x="474" y="134"/>
                </a:moveTo>
                <a:lnTo>
                  <a:pt x="474" y="134"/>
                </a:lnTo>
                <a:close/>
                <a:moveTo>
                  <a:pt x="544" y="339"/>
                </a:moveTo>
                <a:lnTo>
                  <a:pt x="544" y="339"/>
                </a:lnTo>
                <a:cubicBezTo>
                  <a:pt x="544" y="332"/>
                  <a:pt x="544" y="325"/>
                  <a:pt x="544" y="325"/>
                </a:cubicBezTo>
                <a:cubicBezTo>
                  <a:pt x="544" y="318"/>
                  <a:pt x="544" y="325"/>
                  <a:pt x="537" y="325"/>
                </a:cubicBezTo>
                <a:cubicBezTo>
                  <a:pt x="537" y="318"/>
                  <a:pt x="537" y="318"/>
                  <a:pt x="537" y="318"/>
                </a:cubicBezTo>
                <a:cubicBezTo>
                  <a:pt x="537" y="318"/>
                  <a:pt x="537" y="318"/>
                  <a:pt x="537" y="325"/>
                </a:cubicBezTo>
                <a:cubicBezTo>
                  <a:pt x="537" y="325"/>
                  <a:pt x="530" y="332"/>
                  <a:pt x="537" y="332"/>
                </a:cubicBezTo>
                <a:cubicBezTo>
                  <a:pt x="537" y="339"/>
                  <a:pt x="537" y="339"/>
                  <a:pt x="544" y="339"/>
                </a:cubicBezTo>
                <a:close/>
                <a:moveTo>
                  <a:pt x="64" y="361"/>
                </a:moveTo>
                <a:lnTo>
                  <a:pt x="64" y="361"/>
                </a:lnTo>
                <a:cubicBezTo>
                  <a:pt x="71" y="361"/>
                  <a:pt x="71" y="361"/>
                  <a:pt x="71" y="361"/>
                </a:cubicBezTo>
                <a:cubicBezTo>
                  <a:pt x="71" y="354"/>
                  <a:pt x="71" y="354"/>
                  <a:pt x="71" y="354"/>
                </a:cubicBezTo>
                <a:cubicBezTo>
                  <a:pt x="71" y="354"/>
                  <a:pt x="71" y="354"/>
                  <a:pt x="64" y="354"/>
                </a:cubicBezTo>
                <a:lnTo>
                  <a:pt x="64" y="361"/>
                </a:lnTo>
                <a:cubicBezTo>
                  <a:pt x="64" y="354"/>
                  <a:pt x="64" y="354"/>
                  <a:pt x="64" y="354"/>
                </a:cubicBezTo>
                <a:cubicBezTo>
                  <a:pt x="64" y="354"/>
                  <a:pt x="64" y="354"/>
                  <a:pt x="57" y="354"/>
                </a:cubicBezTo>
                <a:cubicBezTo>
                  <a:pt x="64" y="361"/>
                  <a:pt x="64" y="361"/>
                  <a:pt x="64" y="361"/>
                </a:cubicBezTo>
                <a:close/>
                <a:moveTo>
                  <a:pt x="71" y="269"/>
                </a:moveTo>
                <a:lnTo>
                  <a:pt x="71" y="269"/>
                </a:lnTo>
                <a:close/>
                <a:moveTo>
                  <a:pt x="71" y="226"/>
                </a:moveTo>
                <a:lnTo>
                  <a:pt x="71" y="226"/>
                </a:lnTo>
                <a:lnTo>
                  <a:pt x="71" y="219"/>
                </a:lnTo>
                <a:lnTo>
                  <a:pt x="71" y="226"/>
                </a:lnTo>
                <a:close/>
                <a:moveTo>
                  <a:pt x="134" y="127"/>
                </a:moveTo>
                <a:lnTo>
                  <a:pt x="134" y="127"/>
                </a:lnTo>
                <a:cubicBezTo>
                  <a:pt x="134" y="127"/>
                  <a:pt x="134" y="127"/>
                  <a:pt x="127" y="127"/>
                </a:cubicBezTo>
                <a:cubicBezTo>
                  <a:pt x="134" y="127"/>
                  <a:pt x="134" y="127"/>
                  <a:pt x="134" y="127"/>
                </a:cubicBezTo>
                <a:close/>
                <a:moveTo>
                  <a:pt x="127" y="134"/>
                </a:moveTo>
                <a:lnTo>
                  <a:pt x="127" y="134"/>
                </a:lnTo>
                <a:close/>
                <a:moveTo>
                  <a:pt x="191" y="85"/>
                </a:moveTo>
                <a:lnTo>
                  <a:pt x="191" y="85"/>
                </a:lnTo>
                <a:lnTo>
                  <a:pt x="198" y="85"/>
                </a:lnTo>
                <a:lnTo>
                  <a:pt x="191" y="85"/>
                </a:lnTo>
                <a:cubicBezTo>
                  <a:pt x="198" y="85"/>
                  <a:pt x="198" y="85"/>
                  <a:pt x="198" y="85"/>
                </a:cubicBezTo>
                <a:lnTo>
                  <a:pt x="198" y="92"/>
                </a:lnTo>
                <a:lnTo>
                  <a:pt x="198" y="85"/>
                </a:lnTo>
                <a:cubicBezTo>
                  <a:pt x="191" y="85"/>
                  <a:pt x="191" y="92"/>
                  <a:pt x="191" y="92"/>
                </a:cubicBezTo>
                <a:cubicBezTo>
                  <a:pt x="191" y="92"/>
                  <a:pt x="191" y="92"/>
                  <a:pt x="191" y="8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1" y="92"/>
                  <a:pt x="191" y="92"/>
                  <a:pt x="198" y="92"/>
                </a:cubicBezTo>
                <a:lnTo>
                  <a:pt x="191" y="92"/>
                </a:lnTo>
                <a:lnTo>
                  <a:pt x="198" y="92"/>
                </a:lnTo>
                <a:lnTo>
                  <a:pt x="191" y="92"/>
                </a:lnTo>
                <a:cubicBezTo>
                  <a:pt x="198" y="92"/>
                  <a:pt x="198" y="92"/>
                  <a:pt x="198" y="92"/>
                </a:cubicBezTo>
                <a:cubicBezTo>
                  <a:pt x="198" y="92"/>
                  <a:pt x="205" y="99"/>
                  <a:pt x="198" y="99"/>
                </a:cubicBezTo>
                <a:lnTo>
                  <a:pt x="191" y="99"/>
                </a:lnTo>
                <a:lnTo>
                  <a:pt x="198" y="99"/>
                </a:lnTo>
                <a:cubicBezTo>
                  <a:pt x="191" y="99"/>
                  <a:pt x="191" y="99"/>
                  <a:pt x="191" y="99"/>
                </a:cubicBezTo>
                <a:cubicBezTo>
                  <a:pt x="191" y="106"/>
                  <a:pt x="184" y="106"/>
                  <a:pt x="191" y="106"/>
                </a:cubicBezTo>
                <a:cubicBezTo>
                  <a:pt x="191" y="99"/>
                  <a:pt x="191" y="99"/>
                  <a:pt x="191" y="99"/>
                </a:cubicBezTo>
                <a:cubicBezTo>
                  <a:pt x="191" y="106"/>
                  <a:pt x="191" y="106"/>
                  <a:pt x="191" y="106"/>
                </a:cubicBezTo>
                <a:lnTo>
                  <a:pt x="198" y="106"/>
                </a:lnTo>
                <a:cubicBezTo>
                  <a:pt x="198" y="106"/>
                  <a:pt x="198" y="106"/>
                  <a:pt x="205" y="106"/>
                </a:cubicBezTo>
                <a:cubicBezTo>
                  <a:pt x="212" y="106"/>
                  <a:pt x="212" y="106"/>
                  <a:pt x="212" y="106"/>
                </a:cubicBezTo>
                <a:cubicBezTo>
                  <a:pt x="212" y="113"/>
                  <a:pt x="212" y="113"/>
                  <a:pt x="212" y="113"/>
                </a:cubicBezTo>
                <a:cubicBezTo>
                  <a:pt x="212" y="113"/>
                  <a:pt x="205" y="113"/>
                  <a:pt x="205" y="106"/>
                </a:cubicBezTo>
                <a:cubicBezTo>
                  <a:pt x="205" y="113"/>
                  <a:pt x="212" y="113"/>
                  <a:pt x="205" y="113"/>
                </a:cubicBezTo>
                <a:cubicBezTo>
                  <a:pt x="198" y="106"/>
                  <a:pt x="198" y="106"/>
                  <a:pt x="198" y="106"/>
                </a:cubicBezTo>
                <a:lnTo>
                  <a:pt x="198" y="113"/>
                </a:lnTo>
                <a:cubicBezTo>
                  <a:pt x="191" y="106"/>
                  <a:pt x="191" y="106"/>
                  <a:pt x="191" y="106"/>
                </a:cubicBezTo>
                <a:cubicBezTo>
                  <a:pt x="191" y="106"/>
                  <a:pt x="191" y="106"/>
                  <a:pt x="191" y="113"/>
                </a:cubicBezTo>
                <a:cubicBezTo>
                  <a:pt x="198" y="113"/>
                  <a:pt x="198" y="113"/>
                  <a:pt x="198" y="113"/>
                </a:cubicBezTo>
                <a:lnTo>
                  <a:pt x="198" y="106"/>
                </a:lnTo>
                <a:cubicBezTo>
                  <a:pt x="198" y="113"/>
                  <a:pt x="198" y="113"/>
                  <a:pt x="198" y="113"/>
                </a:cubicBezTo>
                <a:lnTo>
                  <a:pt x="191" y="113"/>
                </a:lnTo>
                <a:cubicBezTo>
                  <a:pt x="198" y="113"/>
                  <a:pt x="191" y="113"/>
                  <a:pt x="191" y="120"/>
                </a:cubicBezTo>
                <a:cubicBezTo>
                  <a:pt x="191" y="120"/>
                  <a:pt x="191" y="113"/>
                  <a:pt x="198" y="113"/>
                </a:cubicBezTo>
                <a:lnTo>
                  <a:pt x="198" y="120"/>
                </a:lnTo>
                <a:cubicBezTo>
                  <a:pt x="198" y="120"/>
                  <a:pt x="198" y="120"/>
                  <a:pt x="198" y="113"/>
                </a:cubicBezTo>
                <a:lnTo>
                  <a:pt x="205" y="113"/>
                </a:lnTo>
                <a:cubicBezTo>
                  <a:pt x="205" y="113"/>
                  <a:pt x="205" y="113"/>
                  <a:pt x="212" y="113"/>
                </a:cubicBezTo>
                <a:lnTo>
                  <a:pt x="205" y="113"/>
                </a:lnTo>
                <a:cubicBezTo>
                  <a:pt x="205" y="120"/>
                  <a:pt x="205" y="120"/>
                  <a:pt x="212" y="120"/>
                </a:cubicBezTo>
                <a:cubicBezTo>
                  <a:pt x="205" y="120"/>
                  <a:pt x="205" y="120"/>
                  <a:pt x="205" y="120"/>
                </a:cubicBezTo>
                <a:lnTo>
                  <a:pt x="205" y="127"/>
                </a:lnTo>
                <a:cubicBezTo>
                  <a:pt x="198" y="127"/>
                  <a:pt x="198" y="127"/>
                  <a:pt x="198" y="127"/>
                </a:cubicBezTo>
                <a:cubicBezTo>
                  <a:pt x="198" y="127"/>
                  <a:pt x="198" y="127"/>
                  <a:pt x="191" y="127"/>
                </a:cubicBezTo>
                <a:lnTo>
                  <a:pt x="191" y="134"/>
                </a:lnTo>
                <a:cubicBezTo>
                  <a:pt x="191" y="134"/>
                  <a:pt x="191" y="134"/>
                  <a:pt x="191" y="141"/>
                </a:cubicBezTo>
                <a:cubicBezTo>
                  <a:pt x="191" y="141"/>
                  <a:pt x="191" y="141"/>
                  <a:pt x="184" y="141"/>
                </a:cubicBezTo>
                <a:cubicBezTo>
                  <a:pt x="184" y="141"/>
                  <a:pt x="184" y="149"/>
                  <a:pt x="177" y="149"/>
                </a:cubicBezTo>
                <a:cubicBezTo>
                  <a:pt x="177" y="149"/>
                  <a:pt x="177" y="149"/>
                  <a:pt x="177" y="141"/>
                </a:cubicBezTo>
                <a:cubicBezTo>
                  <a:pt x="177" y="141"/>
                  <a:pt x="177" y="141"/>
                  <a:pt x="177" y="149"/>
                </a:cubicBezTo>
                <a:cubicBezTo>
                  <a:pt x="170" y="149"/>
                  <a:pt x="177" y="149"/>
                  <a:pt x="170" y="149"/>
                </a:cubicBezTo>
                <a:cubicBezTo>
                  <a:pt x="170" y="149"/>
                  <a:pt x="170" y="149"/>
                  <a:pt x="177" y="149"/>
                </a:cubicBezTo>
                <a:cubicBezTo>
                  <a:pt x="170" y="149"/>
                  <a:pt x="170" y="149"/>
                  <a:pt x="170" y="149"/>
                </a:cubicBezTo>
                <a:cubicBezTo>
                  <a:pt x="170" y="156"/>
                  <a:pt x="170" y="149"/>
                  <a:pt x="170" y="156"/>
                </a:cubicBezTo>
                <a:lnTo>
                  <a:pt x="177" y="156"/>
                </a:lnTo>
                <a:cubicBezTo>
                  <a:pt x="170" y="156"/>
                  <a:pt x="170" y="156"/>
                  <a:pt x="170" y="156"/>
                </a:cubicBezTo>
                <a:cubicBezTo>
                  <a:pt x="170" y="156"/>
                  <a:pt x="170" y="156"/>
                  <a:pt x="170" y="163"/>
                </a:cubicBezTo>
                <a:cubicBezTo>
                  <a:pt x="170" y="163"/>
                  <a:pt x="170" y="163"/>
                  <a:pt x="170" y="170"/>
                </a:cubicBezTo>
                <a:cubicBezTo>
                  <a:pt x="170" y="170"/>
                  <a:pt x="170" y="170"/>
                  <a:pt x="170" y="177"/>
                </a:cubicBezTo>
                <a:cubicBezTo>
                  <a:pt x="170" y="177"/>
                  <a:pt x="170" y="177"/>
                  <a:pt x="163" y="177"/>
                </a:cubicBezTo>
                <a:lnTo>
                  <a:pt x="170" y="177"/>
                </a:lnTo>
                <a:cubicBezTo>
                  <a:pt x="170" y="177"/>
                  <a:pt x="170" y="177"/>
                  <a:pt x="163" y="177"/>
                </a:cubicBezTo>
                <a:cubicBezTo>
                  <a:pt x="155" y="177"/>
                  <a:pt x="163" y="177"/>
                  <a:pt x="155" y="177"/>
                </a:cubicBezTo>
                <a:lnTo>
                  <a:pt x="163" y="177"/>
                </a:lnTo>
                <a:lnTo>
                  <a:pt x="155" y="177"/>
                </a:lnTo>
                <a:lnTo>
                  <a:pt x="155" y="170"/>
                </a:lnTo>
                <a:lnTo>
                  <a:pt x="155" y="177"/>
                </a:lnTo>
                <a:cubicBezTo>
                  <a:pt x="155" y="177"/>
                  <a:pt x="155" y="177"/>
                  <a:pt x="148" y="177"/>
                </a:cubicBezTo>
                <a:lnTo>
                  <a:pt x="148" y="170"/>
                </a:lnTo>
                <a:cubicBezTo>
                  <a:pt x="148" y="177"/>
                  <a:pt x="148" y="170"/>
                  <a:pt x="148" y="170"/>
                </a:cubicBezTo>
                <a:lnTo>
                  <a:pt x="148" y="177"/>
                </a:lnTo>
                <a:cubicBezTo>
                  <a:pt x="141" y="177"/>
                  <a:pt x="141" y="177"/>
                  <a:pt x="141" y="170"/>
                </a:cubicBezTo>
                <a:cubicBezTo>
                  <a:pt x="141" y="170"/>
                  <a:pt x="148" y="170"/>
                  <a:pt x="141" y="170"/>
                </a:cubicBezTo>
                <a:cubicBezTo>
                  <a:pt x="141" y="163"/>
                  <a:pt x="141" y="163"/>
                  <a:pt x="141" y="163"/>
                </a:cubicBezTo>
                <a:lnTo>
                  <a:pt x="141" y="170"/>
                </a:lnTo>
                <a:cubicBezTo>
                  <a:pt x="141" y="170"/>
                  <a:pt x="141" y="170"/>
                  <a:pt x="141" y="163"/>
                </a:cubicBezTo>
                <a:lnTo>
                  <a:pt x="141" y="170"/>
                </a:lnTo>
                <a:cubicBezTo>
                  <a:pt x="134" y="163"/>
                  <a:pt x="141" y="163"/>
                  <a:pt x="141" y="163"/>
                </a:cubicBezTo>
                <a:cubicBezTo>
                  <a:pt x="141" y="163"/>
                  <a:pt x="141" y="163"/>
                  <a:pt x="134" y="163"/>
                </a:cubicBezTo>
                <a:cubicBezTo>
                  <a:pt x="134" y="163"/>
                  <a:pt x="134" y="163"/>
                  <a:pt x="141" y="163"/>
                </a:cubicBezTo>
                <a:cubicBezTo>
                  <a:pt x="141" y="163"/>
                  <a:pt x="141" y="163"/>
                  <a:pt x="141" y="156"/>
                </a:cubicBezTo>
                <a:cubicBezTo>
                  <a:pt x="141" y="163"/>
                  <a:pt x="141" y="163"/>
                  <a:pt x="141" y="163"/>
                </a:cubicBezTo>
                <a:cubicBezTo>
                  <a:pt x="134" y="163"/>
                  <a:pt x="134" y="163"/>
                  <a:pt x="134" y="163"/>
                </a:cubicBezTo>
                <a:cubicBezTo>
                  <a:pt x="134" y="163"/>
                  <a:pt x="134" y="163"/>
                  <a:pt x="134" y="156"/>
                </a:cubicBezTo>
                <a:cubicBezTo>
                  <a:pt x="134" y="156"/>
                  <a:pt x="134" y="156"/>
                  <a:pt x="141" y="156"/>
                </a:cubicBezTo>
                <a:cubicBezTo>
                  <a:pt x="141" y="156"/>
                  <a:pt x="141" y="156"/>
                  <a:pt x="134" y="156"/>
                </a:cubicBezTo>
                <a:lnTo>
                  <a:pt x="134" y="163"/>
                </a:lnTo>
                <a:cubicBezTo>
                  <a:pt x="134" y="163"/>
                  <a:pt x="134" y="163"/>
                  <a:pt x="134" y="156"/>
                </a:cubicBezTo>
                <a:cubicBezTo>
                  <a:pt x="134" y="156"/>
                  <a:pt x="134" y="156"/>
                  <a:pt x="127" y="156"/>
                </a:cubicBezTo>
                <a:lnTo>
                  <a:pt x="127" y="149"/>
                </a:lnTo>
                <a:lnTo>
                  <a:pt x="134" y="149"/>
                </a:lnTo>
                <a:cubicBezTo>
                  <a:pt x="134" y="149"/>
                  <a:pt x="134" y="149"/>
                  <a:pt x="141" y="149"/>
                </a:cubicBezTo>
                <a:cubicBezTo>
                  <a:pt x="134" y="149"/>
                  <a:pt x="134" y="149"/>
                  <a:pt x="134" y="149"/>
                </a:cubicBezTo>
                <a:lnTo>
                  <a:pt x="127" y="149"/>
                </a:lnTo>
                <a:lnTo>
                  <a:pt x="134" y="149"/>
                </a:lnTo>
                <a:cubicBezTo>
                  <a:pt x="127" y="149"/>
                  <a:pt x="127" y="149"/>
                  <a:pt x="127" y="149"/>
                </a:cubicBezTo>
                <a:cubicBezTo>
                  <a:pt x="127" y="141"/>
                  <a:pt x="134" y="141"/>
                  <a:pt x="134" y="141"/>
                </a:cubicBezTo>
                <a:cubicBezTo>
                  <a:pt x="127" y="141"/>
                  <a:pt x="127" y="141"/>
                  <a:pt x="127" y="141"/>
                </a:cubicBezTo>
                <a:cubicBezTo>
                  <a:pt x="127" y="141"/>
                  <a:pt x="127" y="141"/>
                  <a:pt x="134" y="141"/>
                </a:cubicBezTo>
                <a:lnTo>
                  <a:pt x="127" y="141"/>
                </a:lnTo>
                <a:lnTo>
                  <a:pt x="134" y="141"/>
                </a:lnTo>
                <a:cubicBezTo>
                  <a:pt x="127" y="141"/>
                  <a:pt x="127" y="141"/>
                  <a:pt x="127" y="141"/>
                </a:cubicBezTo>
                <a:cubicBezTo>
                  <a:pt x="127" y="141"/>
                  <a:pt x="127" y="141"/>
                  <a:pt x="134" y="141"/>
                </a:cubicBezTo>
                <a:cubicBezTo>
                  <a:pt x="127" y="141"/>
                  <a:pt x="127" y="141"/>
                  <a:pt x="127" y="141"/>
                </a:cubicBezTo>
                <a:cubicBezTo>
                  <a:pt x="127" y="141"/>
                  <a:pt x="127" y="141"/>
                  <a:pt x="134" y="134"/>
                </a:cubicBezTo>
                <a:cubicBezTo>
                  <a:pt x="134" y="127"/>
                  <a:pt x="134" y="127"/>
                  <a:pt x="134" y="127"/>
                </a:cubicBezTo>
                <a:lnTo>
                  <a:pt x="127" y="127"/>
                </a:lnTo>
                <a:cubicBezTo>
                  <a:pt x="127" y="127"/>
                  <a:pt x="127" y="127"/>
                  <a:pt x="134" y="134"/>
                </a:cubicBezTo>
                <a:cubicBezTo>
                  <a:pt x="134" y="134"/>
                  <a:pt x="134" y="134"/>
                  <a:pt x="127" y="134"/>
                </a:cubicBezTo>
                <a:cubicBezTo>
                  <a:pt x="120" y="141"/>
                  <a:pt x="113" y="149"/>
                  <a:pt x="106" y="156"/>
                </a:cubicBezTo>
                <a:lnTo>
                  <a:pt x="113" y="156"/>
                </a:lnTo>
                <a:cubicBezTo>
                  <a:pt x="113" y="156"/>
                  <a:pt x="113" y="163"/>
                  <a:pt x="120" y="163"/>
                </a:cubicBezTo>
                <a:cubicBezTo>
                  <a:pt x="113" y="163"/>
                  <a:pt x="113" y="163"/>
                  <a:pt x="113" y="163"/>
                </a:cubicBezTo>
                <a:lnTo>
                  <a:pt x="113" y="170"/>
                </a:lnTo>
                <a:lnTo>
                  <a:pt x="106" y="170"/>
                </a:lnTo>
                <a:cubicBezTo>
                  <a:pt x="106" y="163"/>
                  <a:pt x="106" y="163"/>
                  <a:pt x="106" y="163"/>
                </a:cubicBezTo>
                <a:lnTo>
                  <a:pt x="99" y="163"/>
                </a:lnTo>
                <a:lnTo>
                  <a:pt x="99" y="170"/>
                </a:lnTo>
                <a:cubicBezTo>
                  <a:pt x="99" y="170"/>
                  <a:pt x="99" y="170"/>
                  <a:pt x="106" y="170"/>
                </a:cubicBezTo>
                <a:cubicBezTo>
                  <a:pt x="106" y="170"/>
                  <a:pt x="106" y="170"/>
                  <a:pt x="106" y="177"/>
                </a:cubicBezTo>
                <a:lnTo>
                  <a:pt x="106" y="170"/>
                </a:lnTo>
                <a:cubicBezTo>
                  <a:pt x="106" y="177"/>
                  <a:pt x="106" y="177"/>
                  <a:pt x="106" y="177"/>
                </a:cubicBezTo>
                <a:cubicBezTo>
                  <a:pt x="99" y="177"/>
                  <a:pt x="99" y="177"/>
                  <a:pt x="99" y="170"/>
                </a:cubicBezTo>
                <a:lnTo>
                  <a:pt x="99" y="177"/>
                </a:lnTo>
                <a:lnTo>
                  <a:pt x="99" y="170"/>
                </a:lnTo>
                <a:cubicBezTo>
                  <a:pt x="99" y="177"/>
                  <a:pt x="99" y="177"/>
                  <a:pt x="99" y="177"/>
                </a:cubicBezTo>
                <a:cubicBezTo>
                  <a:pt x="99" y="177"/>
                  <a:pt x="106" y="177"/>
                  <a:pt x="106" y="184"/>
                </a:cubicBezTo>
                <a:cubicBezTo>
                  <a:pt x="99" y="184"/>
                  <a:pt x="99" y="177"/>
                  <a:pt x="99" y="177"/>
                </a:cubicBezTo>
                <a:cubicBezTo>
                  <a:pt x="99" y="177"/>
                  <a:pt x="99" y="177"/>
                  <a:pt x="92" y="177"/>
                </a:cubicBezTo>
                <a:cubicBezTo>
                  <a:pt x="92" y="177"/>
                  <a:pt x="85" y="177"/>
                  <a:pt x="85" y="184"/>
                </a:cubicBezTo>
                <a:cubicBezTo>
                  <a:pt x="92" y="184"/>
                  <a:pt x="92" y="184"/>
                  <a:pt x="92" y="184"/>
                </a:cubicBezTo>
                <a:lnTo>
                  <a:pt x="92" y="191"/>
                </a:lnTo>
                <a:cubicBezTo>
                  <a:pt x="92" y="191"/>
                  <a:pt x="92" y="191"/>
                  <a:pt x="92" y="198"/>
                </a:cubicBezTo>
                <a:cubicBezTo>
                  <a:pt x="92" y="191"/>
                  <a:pt x="99" y="191"/>
                  <a:pt x="99" y="198"/>
                </a:cubicBezTo>
                <a:lnTo>
                  <a:pt x="99" y="191"/>
                </a:lnTo>
                <a:cubicBezTo>
                  <a:pt x="106" y="191"/>
                  <a:pt x="106" y="198"/>
                  <a:pt x="106" y="198"/>
                </a:cubicBezTo>
                <a:cubicBezTo>
                  <a:pt x="106" y="191"/>
                  <a:pt x="106" y="191"/>
                  <a:pt x="106" y="191"/>
                </a:cubicBezTo>
                <a:lnTo>
                  <a:pt x="113" y="191"/>
                </a:lnTo>
                <a:cubicBezTo>
                  <a:pt x="113" y="198"/>
                  <a:pt x="113" y="198"/>
                  <a:pt x="113" y="198"/>
                </a:cubicBezTo>
                <a:cubicBezTo>
                  <a:pt x="113" y="198"/>
                  <a:pt x="113" y="198"/>
                  <a:pt x="113" y="205"/>
                </a:cubicBezTo>
                <a:cubicBezTo>
                  <a:pt x="113" y="205"/>
                  <a:pt x="113" y="198"/>
                  <a:pt x="113" y="205"/>
                </a:cubicBezTo>
                <a:cubicBezTo>
                  <a:pt x="120" y="205"/>
                  <a:pt x="120" y="205"/>
                  <a:pt x="120" y="205"/>
                </a:cubicBezTo>
                <a:cubicBezTo>
                  <a:pt x="120" y="205"/>
                  <a:pt x="120" y="212"/>
                  <a:pt x="127" y="212"/>
                </a:cubicBezTo>
                <a:cubicBezTo>
                  <a:pt x="120" y="212"/>
                  <a:pt x="120" y="212"/>
                  <a:pt x="120" y="212"/>
                </a:cubicBezTo>
                <a:cubicBezTo>
                  <a:pt x="127" y="212"/>
                  <a:pt x="127" y="212"/>
                  <a:pt x="127" y="212"/>
                </a:cubicBezTo>
                <a:lnTo>
                  <a:pt x="134" y="212"/>
                </a:lnTo>
                <a:cubicBezTo>
                  <a:pt x="134" y="219"/>
                  <a:pt x="134" y="219"/>
                  <a:pt x="134" y="219"/>
                </a:cubicBezTo>
                <a:lnTo>
                  <a:pt x="127" y="219"/>
                </a:lnTo>
                <a:cubicBezTo>
                  <a:pt x="120" y="226"/>
                  <a:pt x="120" y="226"/>
                  <a:pt x="120" y="226"/>
                </a:cubicBezTo>
                <a:cubicBezTo>
                  <a:pt x="120" y="226"/>
                  <a:pt x="120" y="226"/>
                  <a:pt x="113" y="226"/>
                </a:cubicBezTo>
                <a:lnTo>
                  <a:pt x="106" y="226"/>
                </a:lnTo>
                <a:cubicBezTo>
                  <a:pt x="106" y="226"/>
                  <a:pt x="106" y="226"/>
                  <a:pt x="99" y="226"/>
                </a:cubicBezTo>
                <a:cubicBezTo>
                  <a:pt x="99" y="226"/>
                  <a:pt x="99" y="226"/>
                  <a:pt x="99" y="233"/>
                </a:cubicBezTo>
                <a:cubicBezTo>
                  <a:pt x="92" y="233"/>
                  <a:pt x="92" y="233"/>
                  <a:pt x="92" y="240"/>
                </a:cubicBezTo>
                <a:lnTo>
                  <a:pt x="92" y="233"/>
                </a:lnTo>
                <a:cubicBezTo>
                  <a:pt x="99" y="233"/>
                  <a:pt x="99" y="233"/>
                  <a:pt x="99" y="233"/>
                </a:cubicBezTo>
                <a:cubicBezTo>
                  <a:pt x="106" y="226"/>
                  <a:pt x="106" y="226"/>
                  <a:pt x="106" y="233"/>
                </a:cubicBezTo>
                <a:cubicBezTo>
                  <a:pt x="106" y="233"/>
                  <a:pt x="106" y="233"/>
                  <a:pt x="99" y="233"/>
                </a:cubicBezTo>
                <a:cubicBezTo>
                  <a:pt x="106" y="233"/>
                  <a:pt x="106" y="233"/>
                  <a:pt x="106" y="233"/>
                </a:cubicBezTo>
                <a:cubicBezTo>
                  <a:pt x="106" y="233"/>
                  <a:pt x="106" y="233"/>
                  <a:pt x="106" y="240"/>
                </a:cubicBezTo>
                <a:cubicBezTo>
                  <a:pt x="106" y="240"/>
                  <a:pt x="106" y="240"/>
                  <a:pt x="113" y="240"/>
                </a:cubicBezTo>
                <a:cubicBezTo>
                  <a:pt x="113" y="240"/>
                  <a:pt x="113" y="240"/>
                  <a:pt x="106" y="240"/>
                </a:cubicBezTo>
                <a:cubicBezTo>
                  <a:pt x="106" y="240"/>
                  <a:pt x="106" y="240"/>
                  <a:pt x="113" y="240"/>
                </a:cubicBezTo>
                <a:cubicBezTo>
                  <a:pt x="120" y="240"/>
                  <a:pt x="120" y="240"/>
                  <a:pt x="120" y="240"/>
                </a:cubicBezTo>
                <a:cubicBezTo>
                  <a:pt x="113" y="240"/>
                  <a:pt x="120" y="240"/>
                  <a:pt x="113" y="240"/>
                </a:cubicBezTo>
                <a:cubicBezTo>
                  <a:pt x="113" y="240"/>
                  <a:pt x="113" y="240"/>
                  <a:pt x="113" y="247"/>
                </a:cubicBezTo>
                <a:lnTo>
                  <a:pt x="113" y="240"/>
                </a:lnTo>
                <a:cubicBezTo>
                  <a:pt x="113" y="247"/>
                  <a:pt x="113" y="247"/>
                  <a:pt x="113" y="247"/>
                </a:cubicBezTo>
                <a:cubicBezTo>
                  <a:pt x="113" y="247"/>
                  <a:pt x="113" y="247"/>
                  <a:pt x="106" y="247"/>
                </a:cubicBezTo>
                <a:lnTo>
                  <a:pt x="106" y="240"/>
                </a:lnTo>
                <a:cubicBezTo>
                  <a:pt x="106" y="240"/>
                  <a:pt x="106" y="240"/>
                  <a:pt x="106" y="247"/>
                </a:cubicBezTo>
                <a:lnTo>
                  <a:pt x="106" y="240"/>
                </a:lnTo>
                <a:lnTo>
                  <a:pt x="113" y="240"/>
                </a:lnTo>
                <a:cubicBezTo>
                  <a:pt x="106" y="240"/>
                  <a:pt x="106" y="240"/>
                  <a:pt x="106" y="240"/>
                </a:cubicBezTo>
                <a:cubicBezTo>
                  <a:pt x="106" y="240"/>
                  <a:pt x="106" y="247"/>
                  <a:pt x="99" y="247"/>
                </a:cubicBezTo>
                <a:cubicBezTo>
                  <a:pt x="99" y="240"/>
                  <a:pt x="99" y="240"/>
                  <a:pt x="99" y="247"/>
                </a:cubicBezTo>
                <a:lnTo>
                  <a:pt x="99" y="240"/>
                </a:lnTo>
                <a:cubicBezTo>
                  <a:pt x="99" y="247"/>
                  <a:pt x="99" y="247"/>
                  <a:pt x="99" y="247"/>
                </a:cubicBezTo>
                <a:lnTo>
                  <a:pt x="92" y="247"/>
                </a:lnTo>
                <a:lnTo>
                  <a:pt x="92" y="254"/>
                </a:lnTo>
                <a:cubicBezTo>
                  <a:pt x="85" y="254"/>
                  <a:pt x="85" y="254"/>
                  <a:pt x="85" y="262"/>
                </a:cubicBezTo>
                <a:lnTo>
                  <a:pt x="85" y="254"/>
                </a:lnTo>
                <a:lnTo>
                  <a:pt x="85" y="262"/>
                </a:lnTo>
                <a:cubicBezTo>
                  <a:pt x="78" y="262"/>
                  <a:pt x="78" y="262"/>
                  <a:pt x="78" y="262"/>
                </a:cubicBezTo>
                <a:cubicBezTo>
                  <a:pt x="78" y="262"/>
                  <a:pt x="78" y="262"/>
                  <a:pt x="85" y="262"/>
                </a:cubicBezTo>
                <a:lnTo>
                  <a:pt x="78" y="262"/>
                </a:lnTo>
                <a:cubicBezTo>
                  <a:pt x="78" y="269"/>
                  <a:pt x="78" y="269"/>
                  <a:pt x="78" y="269"/>
                </a:cubicBezTo>
                <a:cubicBezTo>
                  <a:pt x="78" y="262"/>
                  <a:pt x="78" y="262"/>
                  <a:pt x="78" y="269"/>
                </a:cubicBezTo>
                <a:cubicBezTo>
                  <a:pt x="78" y="262"/>
                  <a:pt x="78" y="262"/>
                  <a:pt x="78" y="262"/>
                </a:cubicBezTo>
                <a:cubicBezTo>
                  <a:pt x="78" y="262"/>
                  <a:pt x="78" y="262"/>
                  <a:pt x="78" y="269"/>
                </a:cubicBezTo>
                <a:lnTo>
                  <a:pt x="71" y="269"/>
                </a:lnTo>
                <a:cubicBezTo>
                  <a:pt x="78" y="269"/>
                  <a:pt x="78" y="269"/>
                  <a:pt x="78" y="269"/>
                </a:cubicBezTo>
                <a:lnTo>
                  <a:pt x="71" y="269"/>
                </a:lnTo>
                <a:lnTo>
                  <a:pt x="78" y="269"/>
                </a:lnTo>
                <a:lnTo>
                  <a:pt x="71" y="269"/>
                </a:lnTo>
                <a:lnTo>
                  <a:pt x="78" y="269"/>
                </a:lnTo>
                <a:cubicBezTo>
                  <a:pt x="78" y="269"/>
                  <a:pt x="78" y="269"/>
                  <a:pt x="71" y="269"/>
                </a:cubicBezTo>
                <a:cubicBezTo>
                  <a:pt x="78" y="269"/>
                  <a:pt x="78" y="269"/>
                  <a:pt x="78" y="269"/>
                </a:cubicBezTo>
                <a:lnTo>
                  <a:pt x="71" y="269"/>
                </a:lnTo>
                <a:lnTo>
                  <a:pt x="78" y="269"/>
                </a:lnTo>
                <a:cubicBezTo>
                  <a:pt x="78" y="269"/>
                  <a:pt x="78" y="269"/>
                  <a:pt x="78" y="276"/>
                </a:cubicBezTo>
                <a:lnTo>
                  <a:pt x="71" y="276"/>
                </a:lnTo>
                <a:cubicBezTo>
                  <a:pt x="78" y="276"/>
                  <a:pt x="78" y="276"/>
                  <a:pt x="78" y="276"/>
                </a:cubicBezTo>
                <a:cubicBezTo>
                  <a:pt x="71" y="276"/>
                  <a:pt x="71" y="276"/>
                  <a:pt x="71" y="276"/>
                </a:cubicBezTo>
                <a:lnTo>
                  <a:pt x="78" y="276"/>
                </a:lnTo>
                <a:cubicBezTo>
                  <a:pt x="78" y="276"/>
                  <a:pt x="78" y="276"/>
                  <a:pt x="71" y="276"/>
                </a:cubicBezTo>
                <a:lnTo>
                  <a:pt x="78" y="276"/>
                </a:lnTo>
                <a:cubicBezTo>
                  <a:pt x="71" y="276"/>
                  <a:pt x="71" y="276"/>
                  <a:pt x="71" y="276"/>
                </a:cubicBezTo>
                <a:lnTo>
                  <a:pt x="71" y="283"/>
                </a:lnTo>
                <a:cubicBezTo>
                  <a:pt x="71" y="283"/>
                  <a:pt x="71" y="283"/>
                  <a:pt x="64" y="283"/>
                </a:cubicBezTo>
                <a:lnTo>
                  <a:pt x="64" y="290"/>
                </a:lnTo>
                <a:lnTo>
                  <a:pt x="64" y="297"/>
                </a:lnTo>
                <a:lnTo>
                  <a:pt x="64" y="304"/>
                </a:lnTo>
                <a:cubicBezTo>
                  <a:pt x="57" y="304"/>
                  <a:pt x="64" y="304"/>
                  <a:pt x="57" y="304"/>
                </a:cubicBezTo>
                <a:lnTo>
                  <a:pt x="57" y="297"/>
                </a:lnTo>
                <a:cubicBezTo>
                  <a:pt x="57" y="297"/>
                  <a:pt x="57" y="297"/>
                  <a:pt x="57" y="290"/>
                </a:cubicBezTo>
                <a:cubicBezTo>
                  <a:pt x="57" y="297"/>
                  <a:pt x="57" y="297"/>
                  <a:pt x="57" y="304"/>
                </a:cubicBezTo>
                <a:lnTo>
                  <a:pt x="57" y="311"/>
                </a:lnTo>
                <a:cubicBezTo>
                  <a:pt x="64" y="311"/>
                  <a:pt x="64" y="311"/>
                  <a:pt x="64" y="311"/>
                </a:cubicBezTo>
                <a:cubicBezTo>
                  <a:pt x="64" y="311"/>
                  <a:pt x="64" y="311"/>
                  <a:pt x="64" y="318"/>
                </a:cubicBezTo>
                <a:cubicBezTo>
                  <a:pt x="71" y="318"/>
                  <a:pt x="71" y="318"/>
                  <a:pt x="71" y="318"/>
                </a:cubicBezTo>
                <a:lnTo>
                  <a:pt x="78" y="318"/>
                </a:lnTo>
                <a:lnTo>
                  <a:pt x="78" y="325"/>
                </a:lnTo>
                <a:cubicBezTo>
                  <a:pt x="78" y="325"/>
                  <a:pt x="78" y="325"/>
                  <a:pt x="78" y="318"/>
                </a:cubicBezTo>
                <a:cubicBezTo>
                  <a:pt x="71" y="318"/>
                  <a:pt x="71" y="325"/>
                  <a:pt x="71" y="325"/>
                </a:cubicBezTo>
                <a:lnTo>
                  <a:pt x="71" y="318"/>
                </a:lnTo>
                <a:lnTo>
                  <a:pt x="64" y="318"/>
                </a:lnTo>
                <a:lnTo>
                  <a:pt x="57" y="318"/>
                </a:lnTo>
                <a:cubicBezTo>
                  <a:pt x="57" y="318"/>
                  <a:pt x="57" y="318"/>
                  <a:pt x="57" y="311"/>
                </a:cubicBezTo>
                <a:cubicBezTo>
                  <a:pt x="57" y="311"/>
                  <a:pt x="57" y="311"/>
                  <a:pt x="57" y="318"/>
                </a:cubicBezTo>
                <a:cubicBezTo>
                  <a:pt x="57" y="325"/>
                  <a:pt x="57" y="339"/>
                  <a:pt x="57" y="354"/>
                </a:cubicBezTo>
                <a:cubicBezTo>
                  <a:pt x="57" y="354"/>
                  <a:pt x="57" y="354"/>
                  <a:pt x="64" y="354"/>
                </a:cubicBezTo>
                <a:cubicBezTo>
                  <a:pt x="64" y="354"/>
                  <a:pt x="64" y="354"/>
                  <a:pt x="71" y="354"/>
                </a:cubicBezTo>
                <a:cubicBezTo>
                  <a:pt x="71" y="354"/>
                  <a:pt x="71" y="354"/>
                  <a:pt x="71" y="361"/>
                </a:cubicBezTo>
                <a:cubicBezTo>
                  <a:pt x="71" y="354"/>
                  <a:pt x="71" y="354"/>
                  <a:pt x="71" y="354"/>
                </a:cubicBezTo>
                <a:cubicBezTo>
                  <a:pt x="78" y="354"/>
                  <a:pt x="78" y="354"/>
                  <a:pt x="78" y="354"/>
                </a:cubicBezTo>
                <a:cubicBezTo>
                  <a:pt x="71" y="354"/>
                  <a:pt x="71" y="354"/>
                  <a:pt x="71" y="361"/>
                </a:cubicBezTo>
                <a:cubicBezTo>
                  <a:pt x="71" y="361"/>
                  <a:pt x="71" y="361"/>
                  <a:pt x="71" y="368"/>
                </a:cubicBezTo>
                <a:cubicBezTo>
                  <a:pt x="78" y="368"/>
                  <a:pt x="78" y="361"/>
                  <a:pt x="78" y="361"/>
                </a:cubicBezTo>
                <a:cubicBezTo>
                  <a:pt x="78" y="361"/>
                  <a:pt x="78" y="361"/>
                  <a:pt x="71" y="361"/>
                </a:cubicBezTo>
                <a:cubicBezTo>
                  <a:pt x="78" y="361"/>
                  <a:pt x="78" y="361"/>
                  <a:pt x="78" y="361"/>
                </a:cubicBezTo>
                <a:lnTo>
                  <a:pt x="78" y="354"/>
                </a:lnTo>
                <a:cubicBezTo>
                  <a:pt x="78" y="354"/>
                  <a:pt x="78" y="354"/>
                  <a:pt x="78" y="361"/>
                </a:cubicBezTo>
                <a:lnTo>
                  <a:pt x="85" y="361"/>
                </a:lnTo>
                <a:cubicBezTo>
                  <a:pt x="92" y="361"/>
                  <a:pt x="92" y="361"/>
                  <a:pt x="92" y="361"/>
                </a:cubicBezTo>
                <a:cubicBezTo>
                  <a:pt x="99" y="361"/>
                  <a:pt x="99" y="361"/>
                  <a:pt x="99" y="361"/>
                </a:cubicBezTo>
                <a:lnTo>
                  <a:pt x="106" y="361"/>
                </a:lnTo>
                <a:cubicBezTo>
                  <a:pt x="99" y="361"/>
                  <a:pt x="106" y="368"/>
                  <a:pt x="99" y="368"/>
                </a:cubicBezTo>
                <a:cubicBezTo>
                  <a:pt x="99" y="368"/>
                  <a:pt x="99" y="368"/>
                  <a:pt x="106" y="368"/>
                </a:cubicBezTo>
                <a:cubicBezTo>
                  <a:pt x="113" y="368"/>
                  <a:pt x="113" y="368"/>
                  <a:pt x="113" y="375"/>
                </a:cubicBezTo>
                <a:lnTo>
                  <a:pt x="113" y="368"/>
                </a:lnTo>
                <a:lnTo>
                  <a:pt x="113" y="375"/>
                </a:lnTo>
                <a:cubicBezTo>
                  <a:pt x="113" y="375"/>
                  <a:pt x="113" y="375"/>
                  <a:pt x="120" y="375"/>
                </a:cubicBezTo>
                <a:lnTo>
                  <a:pt x="127" y="375"/>
                </a:lnTo>
                <a:lnTo>
                  <a:pt x="127" y="382"/>
                </a:lnTo>
                <a:lnTo>
                  <a:pt x="134" y="382"/>
                </a:lnTo>
                <a:lnTo>
                  <a:pt x="134" y="389"/>
                </a:lnTo>
                <a:lnTo>
                  <a:pt x="127" y="389"/>
                </a:lnTo>
                <a:lnTo>
                  <a:pt x="127" y="396"/>
                </a:lnTo>
                <a:cubicBezTo>
                  <a:pt x="134" y="396"/>
                  <a:pt x="134" y="396"/>
                  <a:pt x="134" y="396"/>
                </a:cubicBezTo>
                <a:cubicBezTo>
                  <a:pt x="141" y="396"/>
                  <a:pt x="141" y="389"/>
                  <a:pt x="141" y="389"/>
                </a:cubicBezTo>
                <a:cubicBezTo>
                  <a:pt x="141" y="396"/>
                  <a:pt x="148" y="396"/>
                  <a:pt x="148" y="396"/>
                </a:cubicBezTo>
                <a:cubicBezTo>
                  <a:pt x="155" y="396"/>
                  <a:pt x="155" y="396"/>
                  <a:pt x="155" y="396"/>
                </a:cubicBezTo>
                <a:lnTo>
                  <a:pt x="163" y="396"/>
                </a:lnTo>
                <a:cubicBezTo>
                  <a:pt x="163" y="396"/>
                  <a:pt x="163" y="403"/>
                  <a:pt x="170" y="403"/>
                </a:cubicBezTo>
                <a:cubicBezTo>
                  <a:pt x="177" y="403"/>
                  <a:pt x="177" y="410"/>
                  <a:pt x="177" y="410"/>
                </a:cubicBezTo>
                <a:cubicBezTo>
                  <a:pt x="177" y="417"/>
                  <a:pt x="170" y="417"/>
                  <a:pt x="170" y="417"/>
                </a:cubicBezTo>
                <a:cubicBezTo>
                  <a:pt x="170" y="417"/>
                  <a:pt x="170" y="417"/>
                  <a:pt x="170" y="424"/>
                </a:cubicBezTo>
                <a:cubicBezTo>
                  <a:pt x="170" y="424"/>
                  <a:pt x="170" y="424"/>
                  <a:pt x="163" y="424"/>
                </a:cubicBezTo>
                <a:cubicBezTo>
                  <a:pt x="163" y="424"/>
                  <a:pt x="163" y="424"/>
                  <a:pt x="163" y="431"/>
                </a:cubicBezTo>
                <a:lnTo>
                  <a:pt x="163" y="438"/>
                </a:lnTo>
                <a:cubicBezTo>
                  <a:pt x="163" y="438"/>
                  <a:pt x="163" y="438"/>
                  <a:pt x="163" y="445"/>
                </a:cubicBezTo>
                <a:cubicBezTo>
                  <a:pt x="155" y="445"/>
                  <a:pt x="155" y="445"/>
                  <a:pt x="155" y="452"/>
                </a:cubicBezTo>
                <a:cubicBezTo>
                  <a:pt x="155" y="452"/>
                  <a:pt x="155" y="452"/>
                  <a:pt x="148" y="452"/>
                </a:cubicBezTo>
                <a:cubicBezTo>
                  <a:pt x="148" y="452"/>
                  <a:pt x="148" y="452"/>
                  <a:pt x="148" y="460"/>
                </a:cubicBezTo>
                <a:cubicBezTo>
                  <a:pt x="148" y="460"/>
                  <a:pt x="148" y="452"/>
                  <a:pt x="141" y="452"/>
                </a:cubicBezTo>
                <a:cubicBezTo>
                  <a:pt x="141" y="460"/>
                  <a:pt x="141" y="460"/>
                  <a:pt x="141" y="460"/>
                </a:cubicBezTo>
                <a:cubicBezTo>
                  <a:pt x="141" y="460"/>
                  <a:pt x="141" y="460"/>
                  <a:pt x="134" y="460"/>
                </a:cubicBezTo>
                <a:cubicBezTo>
                  <a:pt x="141" y="460"/>
                  <a:pt x="134" y="467"/>
                  <a:pt x="134" y="467"/>
                </a:cubicBezTo>
                <a:cubicBezTo>
                  <a:pt x="141" y="474"/>
                  <a:pt x="134" y="474"/>
                  <a:pt x="134" y="474"/>
                </a:cubicBezTo>
                <a:cubicBezTo>
                  <a:pt x="134" y="481"/>
                  <a:pt x="127" y="481"/>
                  <a:pt x="127" y="481"/>
                </a:cubicBezTo>
                <a:cubicBezTo>
                  <a:pt x="127" y="481"/>
                  <a:pt x="134" y="481"/>
                  <a:pt x="134" y="474"/>
                </a:cubicBezTo>
                <a:lnTo>
                  <a:pt x="127" y="474"/>
                </a:lnTo>
                <a:cubicBezTo>
                  <a:pt x="127" y="474"/>
                  <a:pt x="127" y="474"/>
                  <a:pt x="127" y="481"/>
                </a:cubicBezTo>
                <a:cubicBezTo>
                  <a:pt x="170" y="523"/>
                  <a:pt x="233" y="551"/>
                  <a:pt x="297" y="551"/>
                </a:cubicBezTo>
                <a:cubicBezTo>
                  <a:pt x="417" y="551"/>
                  <a:pt x="516" y="460"/>
                  <a:pt x="537" y="347"/>
                </a:cubicBezTo>
                <a:cubicBezTo>
                  <a:pt x="537" y="339"/>
                  <a:pt x="537" y="339"/>
                  <a:pt x="537" y="339"/>
                </a:cubicBezTo>
                <a:cubicBezTo>
                  <a:pt x="537" y="332"/>
                  <a:pt x="530" y="332"/>
                  <a:pt x="530" y="332"/>
                </a:cubicBezTo>
                <a:cubicBezTo>
                  <a:pt x="530" y="332"/>
                  <a:pt x="530" y="332"/>
                  <a:pt x="530" y="325"/>
                </a:cubicBezTo>
                <a:cubicBezTo>
                  <a:pt x="530" y="325"/>
                  <a:pt x="530" y="325"/>
                  <a:pt x="530" y="318"/>
                </a:cubicBezTo>
                <a:lnTo>
                  <a:pt x="530" y="311"/>
                </a:lnTo>
                <a:cubicBezTo>
                  <a:pt x="530" y="311"/>
                  <a:pt x="530" y="311"/>
                  <a:pt x="523" y="311"/>
                </a:cubicBezTo>
                <a:cubicBezTo>
                  <a:pt x="523" y="304"/>
                  <a:pt x="523" y="304"/>
                  <a:pt x="523" y="304"/>
                </a:cubicBezTo>
                <a:cubicBezTo>
                  <a:pt x="516" y="304"/>
                  <a:pt x="516" y="304"/>
                  <a:pt x="516" y="304"/>
                </a:cubicBezTo>
                <a:cubicBezTo>
                  <a:pt x="516" y="304"/>
                  <a:pt x="516" y="304"/>
                  <a:pt x="523" y="304"/>
                </a:cubicBezTo>
                <a:lnTo>
                  <a:pt x="516" y="304"/>
                </a:lnTo>
                <a:lnTo>
                  <a:pt x="516" y="297"/>
                </a:lnTo>
                <a:cubicBezTo>
                  <a:pt x="516" y="297"/>
                  <a:pt x="516" y="297"/>
                  <a:pt x="516" y="290"/>
                </a:cubicBezTo>
                <a:cubicBezTo>
                  <a:pt x="516" y="297"/>
                  <a:pt x="516" y="297"/>
                  <a:pt x="509" y="297"/>
                </a:cubicBezTo>
                <a:cubicBezTo>
                  <a:pt x="509" y="290"/>
                  <a:pt x="509" y="290"/>
                  <a:pt x="509" y="290"/>
                </a:cubicBezTo>
                <a:cubicBezTo>
                  <a:pt x="509" y="290"/>
                  <a:pt x="509" y="290"/>
                  <a:pt x="509" y="297"/>
                </a:cubicBezTo>
                <a:cubicBezTo>
                  <a:pt x="509" y="297"/>
                  <a:pt x="509" y="297"/>
                  <a:pt x="502" y="297"/>
                </a:cubicBezTo>
                <a:lnTo>
                  <a:pt x="502" y="304"/>
                </a:lnTo>
                <a:cubicBezTo>
                  <a:pt x="495" y="304"/>
                  <a:pt x="495" y="304"/>
                  <a:pt x="495" y="304"/>
                </a:cubicBezTo>
                <a:lnTo>
                  <a:pt x="488" y="311"/>
                </a:lnTo>
                <a:cubicBezTo>
                  <a:pt x="481" y="311"/>
                  <a:pt x="481" y="311"/>
                  <a:pt x="481" y="311"/>
                </a:cubicBezTo>
                <a:cubicBezTo>
                  <a:pt x="481" y="311"/>
                  <a:pt x="481" y="311"/>
                  <a:pt x="481" y="318"/>
                </a:cubicBezTo>
                <a:lnTo>
                  <a:pt x="481" y="325"/>
                </a:lnTo>
                <a:cubicBezTo>
                  <a:pt x="481" y="325"/>
                  <a:pt x="481" y="325"/>
                  <a:pt x="481" y="332"/>
                </a:cubicBezTo>
                <a:cubicBezTo>
                  <a:pt x="481" y="332"/>
                  <a:pt x="481" y="332"/>
                  <a:pt x="474" y="332"/>
                </a:cubicBezTo>
                <a:cubicBezTo>
                  <a:pt x="474" y="325"/>
                  <a:pt x="474" y="325"/>
                  <a:pt x="466" y="325"/>
                </a:cubicBezTo>
                <a:cubicBezTo>
                  <a:pt x="466" y="325"/>
                  <a:pt x="466" y="325"/>
                  <a:pt x="466" y="318"/>
                </a:cubicBezTo>
                <a:lnTo>
                  <a:pt x="466" y="311"/>
                </a:lnTo>
                <a:cubicBezTo>
                  <a:pt x="466" y="311"/>
                  <a:pt x="466" y="304"/>
                  <a:pt x="459" y="304"/>
                </a:cubicBezTo>
                <a:cubicBezTo>
                  <a:pt x="459" y="297"/>
                  <a:pt x="459" y="297"/>
                  <a:pt x="459" y="297"/>
                </a:cubicBezTo>
                <a:cubicBezTo>
                  <a:pt x="466" y="297"/>
                  <a:pt x="459" y="297"/>
                  <a:pt x="459" y="297"/>
                </a:cubicBezTo>
                <a:cubicBezTo>
                  <a:pt x="452" y="297"/>
                  <a:pt x="452" y="297"/>
                  <a:pt x="452" y="297"/>
                </a:cubicBezTo>
                <a:cubicBezTo>
                  <a:pt x="452" y="297"/>
                  <a:pt x="452" y="297"/>
                  <a:pt x="452" y="290"/>
                </a:cubicBezTo>
                <a:cubicBezTo>
                  <a:pt x="452" y="297"/>
                  <a:pt x="452" y="290"/>
                  <a:pt x="452" y="290"/>
                </a:cubicBezTo>
                <a:cubicBezTo>
                  <a:pt x="445" y="290"/>
                  <a:pt x="445" y="290"/>
                  <a:pt x="445" y="290"/>
                </a:cubicBezTo>
                <a:cubicBezTo>
                  <a:pt x="445" y="283"/>
                  <a:pt x="445" y="283"/>
                  <a:pt x="445" y="283"/>
                </a:cubicBezTo>
                <a:cubicBezTo>
                  <a:pt x="445" y="283"/>
                  <a:pt x="438" y="290"/>
                  <a:pt x="438" y="283"/>
                </a:cubicBezTo>
                <a:lnTo>
                  <a:pt x="431" y="283"/>
                </a:lnTo>
                <a:cubicBezTo>
                  <a:pt x="431" y="290"/>
                  <a:pt x="431" y="290"/>
                  <a:pt x="431" y="290"/>
                </a:cubicBezTo>
                <a:lnTo>
                  <a:pt x="431" y="283"/>
                </a:lnTo>
                <a:cubicBezTo>
                  <a:pt x="424" y="283"/>
                  <a:pt x="424" y="283"/>
                  <a:pt x="424" y="283"/>
                </a:cubicBezTo>
                <a:cubicBezTo>
                  <a:pt x="417" y="283"/>
                  <a:pt x="417" y="283"/>
                  <a:pt x="417" y="283"/>
                </a:cubicBezTo>
                <a:lnTo>
                  <a:pt x="410" y="283"/>
                </a:lnTo>
                <a:cubicBezTo>
                  <a:pt x="410" y="283"/>
                  <a:pt x="403" y="283"/>
                  <a:pt x="403" y="276"/>
                </a:cubicBezTo>
                <a:cubicBezTo>
                  <a:pt x="403" y="276"/>
                  <a:pt x="403" y="276"/>
                  <a:pt x="403" y="269"/>
                </a:cubicBezTo>
                <a:cubicBezTo>
                  <a:pt x="396" y="269"/>
                  <a:pt x="396" y="269"/>
                  <a:pt x="396" y="269"/>
                </a:cubicBezTo>
                <a:cubicBezTo>
                  <a:pt x="396" y="269"/>
                  <a:pt x="396" y="269"/>
                  <a:pt x="396" y="276"/>
                </a:cubicBezTo>
                <a:cubicBezTo>
                  <a:pt x="396" y="276"/>
                  <a:pt x="396" y="276"/>
                  <a:pt x="396" y="283"/>
                </a:cubicBezTo>
                <a:cubicBezTo>
                  <a:pt x="396" y="283"/>
                  <a:pt x="396" y="283"/>
                  <a:pt x="403" y="283"/>
                </a:cubicBezTo>
                <a:cubicBezTo>
                  <a:pt x="403" y="283"/>
                  <a:pt x="403" y="283"/>
                  <a:pt x="396" y="283"/>
                </a:cubicBezTo>
                <a:lnTo>
                  <a:pt x="403" y="283"/>
                </a:lnTo>
                <a:cubicBezTo>
                  <a:pt x="396" y="283"/>
                  <a:pt x="396" y="283"/>
                  <a:pt x="403" y="283"/>
                </a:cubicBezTo>
                <a:lnTo>
                  <a:pt x="403" y="290"/>
                </a:lnTo>
                <a:cubicBezTo>
                  <a:pt x="403" y="283"/>
                  <a:pt x="403" y="283"/>
                  <a:pt x="403" y="283"/>
                </a:cubicBezTo>
                <a:lnTo>
                  <a:pt x="403" y="290"/>
                </a:lnTo>
                <a:cubicBezTo>
                  <a:pt x="410" y="290"/>
                  <a:pt x="410" y="290"/>
                  <a:pt x="410" y="290"/>
                </a:cubicBezTo>
                <a:cubicBezTo>
                  <a:pt x="417" y="283"/>
                  <a:pt x="417" y="283"/>
                  <a:pt x="417" y="283"/>
                </a:cubicBezTo>
                <a:lnTo>
                  <a:pt x="417" y="290"/>
                </a:lnTo>
                <a:lnTo>
                  <a:pt x="424" y="290"/>
                </a:lnTo>
                <a:cubicBezTo>
                  <a:pt x="424" y="290"/>
                  <a:pt x="424" y="290"/>
                  <a:pt x="424" y="297"/>
                </a:cubicBezTo>
                <a:cubicBezTo>
                  <a:pt x="424" y="304"/>
                  <a:pt x="424" y="304"/>
                  <a:pt x="424" y="304"/>
                </a:cubicBezTo>
                <a:cubicBezTo>
                  <a:pt x="417" y="304"/>
                  <a:pt x="417" y="304"/>
                  <a:pt x="417" y="304"/>
                </a:cubicBezTo>
                <a:lnTo>
                  <a:pt x="417" y="311"/>
                </a:lnTo>
                <a:cubicBezTo>
                  <a:pt x="410" y="311"/>
                  <a:pt x="410" y="311"/>
                  <a:pt x="410" y="311"/>
                </a:cubicBezTo>
                <a:lnTo>
                  <a:pt x="403" y="311"/>
                </a:lnTo>
                <a:cubicBezTo>
                  <a:pt x="403" y="318"/>
                  <a:pt x="403" y="318"/>
                  <a:pt x="396" y="318"/>
                </a:cubicBezTo>
                <a:lnTo>
                  <a:pt x="389" y="318"/>
                </a:lnTo>
                <a:cubicBezTo>
                  <a:pt x="382" y="325"/>
                  <a:pt x="382" y="325"/>
                  <a:pt x="382" y="318"/>
                </a:cubicBezTo>
                <a:cubicBezTo>
                  <a:pt x="382" y="318"/>
                  <a:pt x="382" y="318"/>
                  <a:pt x="382" y="311"/>
                </a:cubicBezTo>
                <a:cubicBezTo>
                  <a:pt x="382" y="311"/>
                  <a:pt x="375" y="311"/>
                  <a:pt x="375" y="304"/>
                </a:cubicBezTo>
                <a:cubicBezTo>
                  <a:pt x="375" y="304"/>
                  <a:pt x="375" y="304"/>
                  <a:pt x="368" y="297"/>
                </a:cubicBezTo>
                <a:cubicBezTo>
                  <a:pt x="368" y="297"/>
                  <a:pt x="368" y="297"/>
                  <a:pt x="368" y="290"/>
                </a:cubicBezTo>
                <a:cubicBezTo>
                  <a:pt x="368" y="283"/>
                  <a:pt x="361" y="283"/>
                  <a:pt x="361" y="283"/>
                </a:cubicBezTo>
                <a:cubicBezTo>
                  <a:pt x="361" y="276"/>
                  <a:pt x="361" y="276"/>
                  <a:pt x="361" y="276"/>
                </a:cubicBezTo>
                <a:cubicBezTo>
                  <a:pt x="361" y="269"/>
                  <a:pt x="353" y="269"/>
                  <a:pt x="353" y="269"/>
                </a:cubicBezTo>
                <a:cubicBezTo>
                  <a:pt x="353" y="269"/>
                  <a:pt x="353" y="269"/>
                  <a:pt x="361" y="262"/>
                </a:cubicBezTo>
                <a:cubicBezTo>
                  <a:pt x="361" y="254"/>
                  <a:pt x="361" y="254"/>
                  <a:pt x="361" y="254"/>
                </a:cubicBezTo>
                <a:cubicBezTo>
                  <a:pt x="361" y="254"/>
                  <a:pt x="361" y="254"/>
                  <a:pt x="353" y="254"/>
                </a:cubicBezTo>
                <a:cubicBezTo>
                  <a:pt x="353" y="254"/>
                  <a:pt x="353" y="254"/>
                  <a:pt x="346" y="254"/>
                </a:cubicBezTo>
                <a:cubicBezTo>
                  <a:pt x="346" y="254"/>
                  <a:pt x="346" y="247"/>
                  <a:pt x="346" y="254"/>
                </a:cubicBezTo>
                <a:cubicBezTo>
                  <a:pt x="346" y="254"/>
                  <a:pt x="346" y="254"/>
                  <a:pt x="339" y="254"/>
                </a:cubicBezTo>
                <a:cubicBezTo>
                  <a:pt x="339" y="247"/>
                  <a:pt x="339" y="247"/>
                  <a:pt x="339" y="247"/>
                </a:cubicBezTo>
                <a:cubicBezTo>
                  <a:pt x="332" y="247"/>
                  <a:pt x="332" y="247"/>
                  <a:pt x="332" y="247"/>
                </a:cubicBezTo>
                <a:cubicBezTo>
                  <a:pt x="339" y="247"/>
                  <a:pt x="339" y="247"/>
                  <a:pt x="332" y="247"/>
                </a:cubicBezTo>
                <a:lnTo>
                  <a:pt x="339" y="247"/>
                </a:lnTo>
                <a:lnTo>
                  <a:pt x="332" y="247"/>
                </a:lnTo>
                <a:cubicBezTo>
                  <a:pt x="332" y="240"/>
                  <a:pt x="332" y="240"/>
                  <a:pt x="332" y="240"/>
                </a:cubicBezTo>
                <a:cubicBezTo>
                  <a:pt x="332" y="240"/>
                  <a:pt x="332" y="240"/>
                  <a:pt x="339" y="240"/>
                </a:cubicBezTo>
                <a:cubicBezTo>
                  <a:pt x="332" y="240"/>
                  <a:pt x="332" y="240"/>
                  <a:pt x="332" y="240"/>
                </a:cubicBezTo>
                <a:lnTo>
                  <a:pt x="339" y="240"/>
                </a:lnTo>
                <a:lnTo>
                  <a:pt x="346" y="240"/>
                </a:lnTo>
                <a:cubicBezTo>
                  <a:pt x="346" y="240"/>
                  <a:pt x="346" y="240"/>
                  <a:pt x="339" y="240"/>
                </a:cubicBezTo>
                <a:cubicBezTo>
                  <a:pt x="339" y="240"/>
                  <a:pt x="339" y="240"/>
                  <a:pt x="339" y="233"/>
                </a:cubicBezTo>
                <a:lnTo>
                  <a:pt x="346" y="240"/>
                </a:lnTo>
                <a:lnTo>
                  <a:pt x="346" y="233"/>
                </a:lnTo>
                <a:cubicBezTo>
                  <a:pt x="346" y="240"/>
                  <a:pt x="346" y="240"/>
                  <a:pt x="346" y="240"/>
                </a:cubicBezTo>
                <a:cubicBezTo>
                  <a:pt x="346" y="233"/>
                  <a:pt x="346" y="233"/>
                  <a:pt x="346" y="233"/>
                </a:cubicBezTo>
                <a:lnTo>
                  <a:pt x="353" y="233"/>
                </a:lnTo>
                <a:cubicBezTo>
                  <a:pt x="353" y="233"/>
                  <a:pt x="353" y="233"/>
                  <a:pt x="361" y="233"/>
                </a:cubicBezTo>
                <a:cubicBezTo>
                  <a:pt x="361" y="233"/>
                  <a:pt x="361" y="240"/>
                  <a:pt x="368" y="240"/>
                </a:cubicBezTo>
                <a:lnTo>
                  <a:pt x="375" y="240"/>
                </a:lnTo>
                <a:lnTo>
                  <a:pt x="375" y="233"/>
                </a:lnTo>
                <a:cubicBezTo>
                  <a:pt x="375" y="226"/>
                  <a:pt x="375" y="226"/>
                  <a:pt x="375" y="226"/>
                </a:cubicBezTo>
                <a:lnTo>
                  <a:pt x="368" y="226"/>
                </a:lnTo>
                <a:lnTo>
                  <a:pt x="361" y="226"/>
                </a:lnTo>
                <a:cubicBezTo>
                  <a:pt x="361" y="226"/>
                  <a:pt x="368" y="226"/>
                  <a:pt x="368" y="219"/>
                </a:cubicBezTo>
                <a:cubicBezTo>
                  <a:pt x="368" y="219"/>
                  <a:pt x="368" y="219"/>
                  <a:pt x="361" y="219"/>
                </a:cubicBezTo>
                <a:cubicBezTo>
                  <a:pt x="353" y="219"/>
                  <a:pt x="353" y="219"/>
                  <a:pt x="353" y="219"/>
                </a:cubicBezTo>
                <a:cubicBezTo>
                  <a:pt x="353" y="219"/>
                  <a:pt x="361" y="219"/>
                  <a:pt x="361" y="226"/>
                </a:cubicBezTo>
                <a:cubicBezTo>
                  <a:pt x="361" y="226"/>
                  <a:pt x="361" y="226"/>
                  <a:pt x="353" y="226"/>
                </a:cubicBezTo>
                <a:cubicBezTo>
                  <a:pt x="353" y="219"/>
                  <a:pt x="353" y="219"/>
                  <a:pt x="353" y="219"/>
                </a:cubicBezTo>
                <a:cubicBezTo>
                  <a:pt x="353" y="219"/>
                  <a:pt x="353" y="219"/>
                  <a:pt x="346" y="219"/>
                </a:cubicBezTo>
                <a:cubicBezTo>
                  <a:pt x="346" y="219"/>
                  <a:pt x="346" y="219"/>
                  <a:pt x="353" y="219"/>
                </a:cubicBezTo>
                <a:cubicBezTo>
                  <a:pt x="346" y="219"/>
                  <a:pt x="346" y="219"/>
                  <a:pt x="346" y="219"/>
                </a:cubicBezTo>
                <a:cubicBezTo>
                  <a:pt x="346" y="219"/>
                  <a:pt x="339" y="219"/>
                  <a:pt x="346" y="219"/>
                </a:cubicBezTo>
                <a:cubicBezTo>
                  <a:pt x="346" y="226"/>
                  <a:pt x="346" y="226"/>
                  <a:pt x="346" y="226"/>
                </a:cubicBezTo>
                <a:cubicBezTo>
                  <a:pt x="346" y="226"/>
                  <a:pt x="346" y="226"/>
                  <a:pt x="339" y="226"/>
                </a:cubicBezTo>
                <a:cubicBezTo>
                  <a:pt x="339" y="226"/>
                  <a:pt x="339" y="226"/>
                  <a:pt x="339" y="233"/>
                </a:cubicBezTo>
                <a:cubicBezTo>
                  <a:pt x="339" y="240"/>
                  <a:pt x="339" y="240"/>
                  <a:pt x="339" y="240"/>
                </a:cubicBezTo>
                <a:lnTo>
                  <a:pt x="332" y="240"/>
                </a:lnTo>
                <a:cubicBezTo>
                  <a:pt x="332" y="240"/>
                  <a:pt x="332" y="240"/>
                  <a:pt x="325" y="240"/>
                </a:cubicBezTo>
                <a:cubicBezTo>
                  <a:pt x="325" y="240"/>
                  <a:pt x="325" y="240"/>
                  <a:pt x="325" y="247"/>
                </a:cubicBezTo>
                <a:cubicBezTo>
                  <a:pt x="325" y="247"/>
                  <a:pt x="325" y="247"/>
                  <a:pt x="325" y="254"/>
                </a:cubicBezTo>
                <a:lnTo>
                  <a:pt x="325" y="247"/>
                </a:lnTo>
                <a:cubicBezTo>
                  <a:pt x="325" y="247"/>
                  <a:pt x="325" y="247"/>
                  <a:pt x="318" y="254"/>
                </a:cubicBezTo>
                <a:cubicBezTo>
                  <a:pt x="318" y="247"/>
                  <a:pt x="318" y="247"/>
                  <a:pt x="318" y="247"/>
                </a:cubicBezTo>
                <a:lnTo>
                  <a:pt x="325" y="247"/>
                </a:lnTo>
                <a:lnTo>
                  <a:pt x="318" y="247"/>
                </a:lnTo>
                <a:cubicBezTo>
                  <a:pt x="318" y="247"/>
                  <a:pt x="318" y="247"/>
                  <a:pt x="318" y="240"/>
                </a:cubicBezTo>
                <a:cubicBezTo>
                  <a:pt x="318" y="247"/>
                  <a:pt x="318" y="240"/>
                  <a:pt x="318" y="240"/>
                </a:cubicBezTo>
                <a:lnTo>
                  <a:pt x="318" y="233"/>
                </a:lnTo>
                <a:cubicBezTo>
                  <a:pt x="318" y="233"/>
                  <a:pt x="318" y="233"/>
                  <a:pt x="311" y="233"/>
                </a:cubicBezTo>
                <a:lnTo>
                  <a:pt x="304" y="226"/>
                </a:lnTo>
                <a:cubicBezTo>
                  <a:pt x="297" y="226"/>
                  <a:pt x="297" y="226"/>
                  <a:pt x="297" y="226"/>
                </a:cubicBezTo>
                <a:lnTo>
                  <a:pt x="297" y="219"/>
                </a:lnTo>
                <a:lnTo>
                  <a:pt x="297" y="226"/>
                </a:lnTo>
                <a:cubicBezTo>
                  <a:pt x="297" y="233"/>
                  <a:pt x="297" y="233"/>
                  <a:pt x="297" y="233"/>
                </a:cubicBezTo>
                <a:lnTo>
                  <a:pt x="304" y="233"/>
                </a:lnTo>
                <a:cubicBezTo>
                  <a:pt x="311" y="240"/>
                  <a:pt x="311" y="240"/>
                  <a:pt x="311" y="240"/>
                </a:cubicBezTo>
                <a:lnTo>
                  <a:pt x="304" y="240"/>
                </a:lnTo>
                <a:cubicBezTo>
                  <a:pt x="311" y="240"/>
                  <a:pt x="311" y="240"/>
                  <a:pt x="311" y="240"/>
                </a:cubicBezTo>
                <a:cubicBezTo>
                  <a:pt x="311" y="240"/>
                  <a:pt x="311" y="240"/>
                  <a:pt x="311" y="247"/>
                </a:cubicBezTo>
                <a:cubicBezTo>
                  <a:pt x="311" y="247"/>
                  <a:pt x="311" y="247"/>
                  <a:pt x="304" y="247"/>
                </a:cubicBezTo>
                <a:lnTo>
                  <a:pt x="304" y="240"/>
                </a:lnTo>
                <a:cubicBezTo>
                  <a:pt x="304" y="240"/>
                  <a:pt x="304" y="240"/>
                  <a:pt x="297" y="240"/>
                </a:cubicBezTo>
                <a:cubicBezTo>
                  <a:pt x="297" y="233"/>
                  <a:pt x="297" y="240"/>
                  <a:pt x="297" y="233"/>
                </a:cubicBezTo>
                <a:cubicBezTo>
                  <a:pt x="297" y="233"/>
                  <a:pt x="297" y="233"/>
                  <a:pt x="290" y="233"/>
                </a:cubicBezTo>
                <a:lnTo>
                  <a:pt x="290" y="226"/>
                </a:lnTo>
                <a:lnTo>
                  <a:pt x="283" y="226"/>
                </a:lnTo>
                <a:cubicBezTo>
                  <a:pt x="283" y="226"/>
                  <a:pt x="283" y="233"/>
                  <a:pt x="276" y="233"/>
                </a:cubicBezTo>
                <a:cubicBezTo>
                  <a:pt x="276" y="226"/>
                  <a:pt x="276" y="233"/>
                  <a:pt x="276" y="233"/>
                </a:cubicBezTo>
                <a:cubicBezTo>
                  <a:pt x="276" y="233"/>
                  <a:pt x="276" y="226"/>
                  <a:pt x="269" y="233"/>
                </a:cubicBezTo>
                <a:cubicBezTo>
                  <a:pt x="269" y="240"/>
                  <a:pt x="262" y="233"/>
                  <a:pt x="262" y="240"/>
                </a:cubicBezTo>
                <a:cubicBezTo>
                  <a:pt x="262" y="240"/>
                  <a:pt x="262" y="240"/>
                  <a:pt x="262" y="247"/>
                </a:cubicBezTo>
                <a:lnTo>
                  <a:pt x="255" y="247"/>
                </a:lnTo>
                <a:cubicBezTo>
                  <a:pt x="255" y="247"/>
                  <a:pt x="255" y="247"/>
                  <a:pt x="255" y="254"/>
                </a:cubicBezTo>
                <a:lnTo>
                  <a:pt x="248" y="254"/>
                </a:lnTo>
                <a:cubicBezTo>
                  <a:pt x="248" y="254"/>
                  <a:pt x="248" y="254"/>
                  <a:pt x="240" y="254"/>
                </a:cubicBezTo>
                <a:cubicBezTo>
                  <a:pt x="240" y="247"/>
                  <a:pt x="240" y="247"/>
                  <a:pt x="240" y="247"/>
                </a:cubicBezTo>
                <a:cubicBezTo>
                  <a:pt x="233" y="247"/>
                  <a:pt x="240" y="247"/>
                  <a:pt x="240" y="247"/>
                </a:cubicBezTo>
                <a:lnTo>
                  <a:pt x="233" y="247"/>
                </a:lnTo>
                <a:cubicBezTo>
                  <a:pt x="233" y="247"/>
                  <a:pt x="233" y="247"/>
                  <a:pt x="240" y="247"/>
                </a:cubicBezTo>
                <a:cubicBezTo>
                  <a:pt x="240" y="247"/>
                  <a:pt x="240" y="247"/>
                  <a:pt x="233" y="247"/>
                </a:cubicBezTo>
                <a:lnTo>
                  <a:pt x="233" y="240"/>
                </a:lnTo>
                <a:cubicBezTo>
                  <a:pt x="240" y="240"/>
                  <a:pt x="240" y="240"/>
                  <a:pt x="240" y="233"/>
                </a:cubicBezTo>
                <a:cubicBezTo>
                  <a:pt x="240" y="233"/>
                  <a:pt x="240" y="233"/>
                  <a:pt x="233" y="233"/>
                </a:cubicBezTo>
                <a:lnTo>
                  <a:pt x="240" y="233"/>
                </a:lnTo>
                <a:cubicBezTo>
                  <a:pt x="240" y="226"/>
                  <a:pt x="240" y="226"/>
                  <a:pt x="240" y="226"/>
                </a:cubicBezTo>
                <a:lnTo>
                  <a:pt x="248" y="226"/>
                </a:lnTo>
                <a:cubicBezTo>
                  <a:pt x="248" y="226"/>
                  <a:pt x="255" y="233"/>
                  <a:pt x="255" y="226"/>
                </a:cubicBezTo>
                <a:lnTo>
                  <a:pt x="255" y="233"/>
                </a:lnTo>
                <a:cubicBezTo>
                  <a:pt x="255" y="226"/>
                  <a:pt x="255" y="226"/>
                  <a:pt x="255" y="226"/>
                </a:cubicBezTo>
                <a:cubicBezTo>
                  <a:pt x="262" y="226"/>
                  <a:pt x="262" y="226"/>
                  <a:pt x="262" y="226"/>
                </a:cubicBezTo>
                <a:lnTo>
                  <a:pt x="255" y="226"/>
                </a:lnTo>
                <a:cubicBezTo>
                  <a:pt x="255" y="226"/>
                  <a:pt x="255" y="226"/>
                  <a:pt x="262" y="219"/>
                </a:cubicBezTo>
                <a:cubicBezTo>
                  <a:pt x="262" y="226"/>
                  <a:pt x="262" y="226"/>
                  <a:pt x="262" y="226"/>
                </a:cubicBezTo>
                <a:lnTo>
                  <a:pt x="262" y="219"/>
                </a:lnTo>
                <a:cubicBezTo>
                  <a:pt x="255" y="219"/>
                  <a:pt x="262" y="219"/>
                  <a:pt x="255" y="219"/>
                </a:cubicBezTo>
                <a:cubicBezTo>
                  <a:pt x="255" y="212"/>
                  <a:pt x="255" y="212"/>
                  <a:pt x="255" y="212"/>
                </a:cubicBezTo>
                <a:lnTo>
                  <a:pt x="255" y="219"/>
                </a:lnTo>
                <a:cubicBezTo>
                  <a:pt x="255" y="212"/>
                  <a:pt x="255" y="212"/>
                  <a:pt x="248" y="212"/>
                </a:cubicBezTo>
                <a:lnTo>
                  <a:pt x="255" y="212"/>
                </a:lnTo>
                <a:cubicBezTo>
                  <a:pt x="255" y="212"/>
                  <a:pt x="255" y="212"/>
                  <a:pt x="255" y="205"/>
                </a:cubicBezTo>
                <a:cubicBezTo>
                  <a:pt x="255" y="205"/>
                  <a:pt x="255" y="205"/>
                  <a:pt x="262" y="205"/>
                </a:cubicBezTo>
                <a:lnTo>
                  <a:pt x="262" y="212"/>
                </a:lnTo>
                <a:cubicBezTo>
                  <a:pt x="262" y="205"/>
                  <a:pt x="262" y="212"/>
                  <a:pt x="262" y="212"/>
                </a:cubicBezTo>
                <a:cubicBezTo>
                  <a:pt x="262" y="205"/>
                  <a:pt x="262" y="205"/>
                  <a:pt x="262" y="205"/>
                </a:cubicBezTo>
                <a:cubicBezTo>
                  <a:pt x="262" y="205"/>
                  <a:pt x="262" y="205"/>
                  <a:pt x="269" y="205"/>
                </a:cubicBezTo>
                <a:cubicBezTo>
                  <a:pt x="269" y="198"/>
                  <a:pt x="269" y="198"/>
                  <a:pt x="269" y="198"/>
                </a:cubicBezTo>
                <a:lnTo>
                  <a:pt x="276" y="198"/>
                </a:lnTo>
                <a:cubicBezTo>
                  <a:pt x="276" y="198"/>
                  <a:pt x="276" y="191"/>
                  <a:pt x="283" y="198"/>
                </a:cubicBezTo>
                <a:cubicBezTo>
                  <a:pt x="283" y="198"/>
                  <a:pt x="283" y="198"/>
                  <a:pt x="283" y="191"/>
                </a:cubicBezTo>
                <a:cubicBezTo>
                  <a:pt x="283" y="191"/>
                  <a:pt x="283" y="191"/>
                  <a:pt x="283" y="198"/>
                </a:cubicBezTo>
                <a:cubicBezTo>
                  <a:pt x="283" y="198"/>
                  <a:pt x="283" y="198"/>
                  <a:pt x="283" y="191"/>
                </a:cubicBezTo>
                <a:cubicBezTo>
                  <a:pt x="283" y="191"/>
                  <a:pt x="283" y="191"/>
                  <a:pt x="290" y="191"/>
                </a:cubicBezTo>
                <a:lnTo>
                  <a:pt x="283" y="191"/>
                </a:lnTo>
                <a:cubicBezTo>
                  <a:pt x="283" y="191"/>
                  <a:pt x="283" y="191"/>
                  <a:pt x="283" y="184"/>
                </a:cubicBezTo>
                <a:cubicBezTo>
                  <a:pt x="283" y="184"/>
                  <a:pt x="283" y="184"/>
                  <a:pt x="290" y="184"/>
                </a:cubicBezTo>
                <a:lnTo>
                  <a:pt x="290" y="191"/>
                </a:lnTo>
                <a:lnTo>
                  <a:pt x="297" y="191"/>
                </a:lnTo>
                <a:lnTo>
                  <a:pt x="304" y="191"/>
                </a:lnTo>
                <a:cubicBezTo>
                  <a:pt x="304" y="191"/>
                  <a:pt x="304" y="191"/>
                  <a:pt x="311" y="191"/>
                </a:cubicBezTo>
                <a:lnTo>
                  <a:pt x="318" y="191"/>
                </a:lnTo>
                <a:cubicBezTo>
                  <a:pt x="318" y="184"/>
                  <a:pt x="318" y="191"/>
                  <a:pt x="318" y="184"/>
                </a:cubicBezTo>
                <a:lnTo>
                  <a:pt x="318" y="177"/>
                </a:lnTo>
                <a:cubicBezTo>
                  <a:pt x="325" y="177"/>
                  <a:pt x="325" y="177"/>
                  <a:pt x="325" y="177"/>
                </a:cubicBezTo>
                <a:cubicBezTo>
                  <a:pt x="325" y="177"/>
                  <a:pt x="325" y="177"/>
                  <a:pt x="325" y="184"/>
                </a:cubicBezTo>
                <a:cubicBezTo>
                  <a:pt x="325" y="184"/>
                  <a:pt x="325" y="184"/>
                  <a:pt x="325" y="177"/>
                </a:cubicBezTo>
                <a:cubicBezTo>
                  <a:pt x="325" y="177"/>
                  <a:pt x="325" y="177"/>
                  <a:pt x="332" y="177"/>
                </a:cubicBezTo>
                <a:lnTo>
                  <a:pt x="325" y="177"/>
                </a:lnTo>
                <a:cubicBezTo>
                  <a:pt x="325" y="177"/>
                  <a:pt x="325" y="177"/>
                  <a:pt x="325" y="170"/>
                </a:cubicBezTo>
                <a:cubicBezTo>
                  <a:pt x="332" y="170"/>
                  <a:pt x="332" y="170"/>
                  <a:pt x="332" y="170"/>
                </a:cubicBezTo>
                <a:lnTo>
                  <a:pt x="339" y="170"/>
                </a:lnTo>
                <a:lnTo>
                  <a:pt x="346" y="170"/>
                </a:lnTo>
                <a:lnTo>
                  <a:pt x="339" y="170"/>
                </a:lnTo>
                <a:lnTo>
                  <a:pt x="339" y="163"/>
                </a:lnTo>
                <a:lnTo>
                  <a:pt x="339" y="170"/>
                </a:lnTo>
                <a:cubicBezTo>
                  <a:pt x="339" y="170"/>
                  <a:pt x="339" y="170"/>
                  <a:pt x="332" y="170"/>
                </a:cubicBezTo>
                <a:cubicBezTo>
                  <a:pt x="325" y="170"/>
                  <a:pt x="325" y="170"/>
                  <a:pt x="325" y="170"/>
                </a:cubicBezTo>
                <a:cubicBezTo>
                  <a:pt x="318" y="170"/>
                  <a:pt x="318" y="163"/>
                  <a:pt x="318" y="163"/>
                </a:cubicBezTo>
                <a:cubicBezTo>
                  <a:pt x="318" y="163"/>
                  <a:pt x="318" y="163"/>
                  <a:pt x="318" y="156"/>
                </a:cubicBezTo>
                <a:lnTo>
                  <a:pt x="325" y="156"/>
                </a:lnTo>
                <a:lnTo>
                  <a:pt x="332" y="149"/>
                </a:lnTo>
                <a:cubicBezTo>
                  <a:pt x="332" y="141"/>
                  <a:pt x="332" y="141"/>
                  <a:pt x="332" y="141"/>
                </a:cubicBezTo>
                <a:cubicBezTo>
                  <a:pt x="332" y="141"/>
                  <a:pt x="332" y="141"/>
                  <a:pt x="325" y="141"/>
                </a:cubicBezTo>
                <a:cubicBezTo>
                  <a:pt x="325" y="141"/>
                  <a:pt x="325" y="141"/>
                  <a:pt x="325" y="149"/>
                </a:cubicBezTo>
                <a:cubicBezTo>
                  <a:pt x="318" y="149"/>
                  <a:pt x="318" y="149"/>
                  <a:pt x="318" y="149"/>
                </a:cubicBezTo>
                <a:cubicBezTo>
                  <a:pt x="318" y="149"/>
                  <a:pt x="318" y="149"/>
                  <a:pt x="318" y="156"/>
                </a:cubicBezTo>
                <a:cubicBezTo>
                  <a:pt x="311" y="156"/>
                  <a:pt x="311" y="156"/>
                  <a:pt x="311" y="156"/>
                </a:cubicBezTo>
                <a:cubicBezTo>
                  <a:pt x="311" y="163"/>
                  <a:pt x="311" y="163"/>
                  <a:pt x="311" y="163"/>
                </a:cubicBezTo>
                <a:cubicBezTo>
                  <a:pt x="311" y="170"/>
                  <a:pt x="311" y="170"/>
                  <a:pt x="311" y="170"/>
                </a:cubicBezTo>
                <a:lnTo>
                  <a:pt x="304" y="170"/>
                </a:lnTo>
                <a:cubicBezTo>
                  <a:pt x="311" y="170"/>
                  <a:pt x="311" y="170"/>
                  <a:pt x="311" y="170"/>
                </a:cubicBezTo>
                <a:lnTo>
                  <a:pt x="311" y="177"/>
                </a:lnTo>
                <a:lnTo>
                  <a:pt x="304" y="177"/>
                </a:lnTo>
                <a:lnTo>
                  <a:pt x="311" y="177"/>
                </a:lnTo>
                <a:cubicBezTo>
                  <a:pt x="304" y="177"/>
                  <a:pt x="304" y="177"/>
                  <a:pt x="304" y="177"/>
                </a:cubicBezTo>
                <a:cubicBezTo>
                  <a:pt x="304" y="184"/>
                  <a:pt x="304" y="184"/>
                  <a:pt x="304" y="184"/>
                </a:cubicBezTo>
                <a:cubicBezTo>
                  <a:pt x="304" y="184"/>
                  <a:pt x="304" y="184"/>
                  <a:pt x="297" y="184"/>
                </a:cubicBezTo>
                <a:cubicBezTo>
                  <a:pt x="297" y="184"/>
                  <a:pt x="297" y="184"/>
                  <a:pt x="297" y="177"/>
                </a:cubicBezTo>
                <a:cubicBezTo>
                  <a:pt x="297" y="177"/>
                  <a:pt x="297" y="177"/>
                  <a:pt x="290" y="177"/>
                </a:cubicBezTo>
                <a:cubicBezTo>
                  <a:pt x="290" y="177"/>
                  <a:pt x="290" y="177"/>
                  <a:pt x="290" y="170"/>
                </a:cubicBezTo>
                <a:lnTo>
                  <a:pt x="290" y="177"/>
                </a:lnTo>
                <a:cubicBezTo>
                  <a:pt x="283" y="177"/>
                  <a:pt x="283" y="177"/>
                  <a:pt x="283" y="177"/>
                </a:cubicBezTo>
                <a:cubicBezTo>
                  <a:pt x="276" y="177"/>
                  <a:pt x="276" y="177"/>
                  <a:pt x="276" y="177"/>
                </a:cubicBezTo>
                <a:lnTo>
                  <a:pt x="276" y="170"/>
                </a:lnTo>
                <a:cubicBezTo>
                  <a:pt x="276" y="170"/>
                  <a:pt x="276" y="170"/>
                  <a:pt x="276" y="177"/>
                </a:cubicBezTo>
                <a:cubicBezTo>
                  <a:pt x="276" y="170"/>
                  <a:pt x="276" y="170"/>
                  <a:pt x="276" y="170"/>
                </a:cubicBezTo>
                <a:lnTo>
                  <a:pt x="276" y="163"/>
                </a:lnTo>
                <a:cubicBezTo>
                  <a:pt x="276" y="170"/>
                  <a:pt x="276" y="163"/>
                  <a:pt x="276" y="163"/>
                </a:cubicBezTo>
                <a:lnTo>
                  <a:pt x="276" y="156"/>
                </a:lnTo>
                <a:cubicBezTo>
                  <a:pt x="283" y="156"/>
                  <a:pt x="283" y="156"/>
                  <a:pt x="283" y="156"/>
                </a:cubicBezTo>
                <a:cubicBezTo>
                  <a:pt x="283" y="156"/>
                  <a:pt x="283" y="156"/>
                  <a:pt x="290" y="156"/>
                </a:cubicBezTo>
                <a:cubicBezTo>
                  <a:pt x="290" y="156"/>
                  <a:pt x="290" y="156"/>
                  <a:pt x="290" y="149"/>
                </a:cubicBezTo>
                <a:cubicBezTo>
                  <a:pt x="297" y="149"/>
                  <a:pt x="297" y="149"/>
                  <a:pt x="297" y="149"/>
                </a:cubicBezTo>
                <a:cubicBezTo>
                  <a:pt x="297" y="141"/>
                  <a:pt x="297" y="141"/>
                  <a:pt x="297" y="141"/>
                </a:cubicBezTo>
                <a:cubicBezTo>
                  <a:pt x="297" y="134"/>
                  <a:pt x="304" y="134"/>
                  <a:pt x="304" y="134"/>
                </a:cubicBezTo>
                <a:cubicBezTo>
                  <a:pt x="311" y="134"/>
                  <a:pt x="311" y="134"/>
                  <a:pt x="311" y="134"/>
                </a:cubicBezTo>
                <a:cubicBezTo>
                  <a:pt x="311" y="134"/>
                  <a:pt x="311" y="134"/>
                  <a:pt x="311" y="127"/>
                </a:cubicBezTo>
                <a:cubicBezTo>
                  <a:pt x="311" y="127"/>
                  <a:pt x="311" y="127"/>
                  <a:pt x="318" y="127"/>
                </a:cubicBezTo>
                <a:cubicBezTo>
                  <a:pt x="318" y="127"/>
                  <a:pt x="318" y="127"/>
                  <a:pt x="318" y="120"/>
                </a:cubicBezTo>
                <a:cubicBezTo>
                  <a:pt x="318" y="127"/>
                  <a:pt x="318" y="127"/>
                  <a:pt x="325" y="127"/>
                </a:cubicBezTo>
                <a:cubicBezTo>
                  <a:pt x="325" y="120"/>
                  <a:pt x="325" y="120"/>
                  <a:pt x="325" y="120"/>
                </a:cubicBezTo>
                <a:cubicBezTo>
                  <a:pt x="332" y="120"/>
                  <a:pt x="332" y="120"/>
                  <a:pt x="332" y="120"/>
                </a:cubicBezTo>
                <a:cubicBezTo>
                  <a:pt x="339" y="120"/>
                  <a:pt x="339" y="120"/>
                  <a:pt x="339" y="120"/>
                </a:cubicBezTo>
                <a:cubicBezTo>
                  <a:pt x="339" y="120"/>
                  <a:pt x="339" y="120"/>
                  <a:pt x="346" y="120"/>
                </a:cubicBezTo>
                <a:cubicBezTo>
                  <a:pt x="346" y="120"/>
                  <a:pt x="346" y="120"/>
                  <a:pt x="339" y="120"/>
                </a:cubicBezTo>
                <a:cubicBezTo>
                  <a:pt x="339" y="127"/>
                  <a:pt x="339" y="127"/>
                  <a:pt x="346" y="127"/>
                </a:cubicBezTo>
                <a:cubicBezTo>
                  <a:pt x="346" y="127"/>
                  <a:pt x="346" y="127"/>
                  <a:pt x="353" y="127"/>
                </a:cubicBezTo>
                <a:lnTo>
                  <a:pt x="361" y="127"/>
                </a:lnTo>
                <a:cubicBezTo>
                  <a:pt x="361" y="127"/>
                  <a:pt x="361" y="127"/>
                  <a:pt x="368" y="127"/>
                </a:cubicBezTo>
                <a:lnTo>
                  <a:pt x="368" y="134"/>
                </a:lnTo>
                <a:cubicBezTo>
                  <a:pt x="368" y="134"/>
                  <a:pt x="368" y="134"/>
                  <a:pt x="375" y="134"/>
                </a:cubicBezTo>
                <a:cubicBezTo>
                  <a:pt x="375" y="141"/>
                  <a:pt x="375" y="141"/>
                  <a:pt x="375" y="141"/>
                </a:cubicBezTo>
                <a:cubicBezTo>
                  <a:pt x="368" y="141"/>
                  <a:pt x="361" y="141"/>
                  <a:pt x="353" y="141"/>
                </a:cubicBezTo>
                <a:lnTo>
                  <a:pt x="353" y="134"/>
                </a:lnTo>
                <a:cubicBezTo>
                  <a:pt x="353" y="141"/>
                  <a:pt x="353" y="141"/>
                  <a:pt x="353" y="141"/>
                </a:cubicBezTo>
                <a:cubicBezTo>
                  <a:pt x="361" y="141"/>
                  <a:pt x="361" y="141"/>
                  <a:pt x="353" y="141"/>
                </a:cubicBezTo>
                <a:cubicBezTo>
                  <a:pt x="353" y="149"/>
                  <a:pt x="361" y="149"/>
                  <a:pt x="361" y="149"/>
                </a:cubicBezTo>
                <a:cubicBezTo>
                  <a:pt x="368" y="156"/>
                  <a:pt x="368" y="156"/>
                  <a:pt x="368" y="149"/>
                </a:cubicBezTo>
                <a:cubicBezTo>
                  <a:pt x="361" y="149"/>
                  <a:pt x="361" y="149"/>
                  <a:pt x="361" y="149"/>
                </a:cubicBezTo>
                <a:cubicBezTo>
                  <a:pt x="368" y="149"/>
                  <a:pt x="368" y="149"/>
                  <a:pt x="368" y="149"/>
                </a:cubicBezTo>
                <a:cubicBezTo>
                  <a:pt x="368" y="149"/>
                  <a:pt x="368" y="149"/>
                  <a:pt x="375" y="149"/>
                </a:cubicBezTo>
                <a:cubicBezTo>
                  <a:pt x="375" y="149"/>
                  <a:pt x="375" y="149"/>
                  <a:pt x="375" y="141"/>
                </a:cubicBezTo>
                <a:cubicBezTo>
                  <a:pt x="382" y="141"/>
                  <a:pt x="382" y="141"/>
                  <a:pt x="382" y="141"/>
                </a:cubicBezTo>
                <a:cubicBezTo>
                  <a:pt x="382" y="141"/>
                  <a:pt x="382" y="141"/>
                  <a:pt x="382" y="134"/>
                </a:cubicBezTo>
                <a:cubicBezTo>
                  <a:pt x="382" y="134"/>
                  <a:pt x="382" y="134"/>
                  <a:pt x="382" y="127"/>
                </a:cubicBezTo>
                <a:lnTo>
                  <a:pt x="382" y="134"/>
                </a:lnTo>
                <a:cubicBezTo>
                  <a:pt x="382" y="134"/>
                  <a:pt x="389" y="134"/>
                  <a:pt x="389" y="127"/>
                </a:cubicBezTo>
                <a:cubicBezTo>
                  <a:pt x="389" y="134"/>
                  <a:pt x="389" y="134"/>
                  <a:pt x="389" y="134"/>
                </a:cubicBezTo>
                <a:cubicBezTo>
                  <a:pt x="389" y="134"/>
                  <a:pt x="389" y="134"/>
                  <a:pt x="382" y="134"/>
                </a:cubicBezTo>
                <a:cubicBezTo>
                  <a:pt x="389" y="134"/>
                  <a:pt x="389" y="141"/>
                  <a:pt x="389" y="141"/>
                </a:cubicBezTo>
                <a:cubicBezTo>
                  <a:pt x="389" y="141"/>
                  <a:pt x="389" y="141"/>
                  <a:pt x="396" y="141"/>
                </a:cubicBezTo>
                <a:cubicBezTo>
                  <a:pt x="396" y="134"/>
                  <a:pt x="396" y="134"/>
                  <a:pt x="396" y="134"/>
                </a:cubicBezTo>
                <a:lnTo>
                  <a:pt x="403" y="134"/>
                </a:lnTo>
                <a:cubicBezTo>
                  <a:pt x="403" y="134"/>
                  <a:pt x="403" y="134"/>
                  <a:pt x="403" y="127"/>
                </a:cubicBezTo>
                <a:lnTo>
                  <a:pt x="403" y="134"/>
                </a:lnTo>
                <a:cubicBezTo>
                  <a:pt x="410" y="134"/>
                  <a:pt x="403" y="127"/>
                  <a:pt x="410" y="127"/>
                </a:cubicBezTo>
                <a:cubicBezTo>
                  <a:pt x="410" y="127"/>
                  <a:pt x="410" y="127"/>
                  <a:pt x="410" y="134"/>
                </a:cubicBezTo>
                <a:cubicBezTo>
                  <a:pt x="410" y="134"/>
                  <a:pt x="410" y="134"/>
                  <a:pt x="417" y="127"/>
                </a:cubicBezTo>
                <a:cubicBezTo>
                  <a:pt x="417" y="127"/>
                  <a:pt x="417" y="134"/>
                  <a:pt x="417" y="127"/>
                </a:cubicBezTo>
                <a:cubicBezTo>
                  <a:pt x="417" y="127"/>
                  <a:pt x="417" y="127"/>
                  <a:pt x="424" y="127"/>
                </a:cubicBezTo>
                <a:cubicBezTo>
                  <a:pt x="424" y="134"/>
                  <a:pt x="424" y="134"/>
                  <a:pt x="424" y="134"/>
                </a:cubicBezTo>
                <a:lnTo>
                  <a:pt x="424" y="127"/>
                </a:lnTo>
                <a:cubicBezTo>
                  <a:pt x="431" y="127"/>
                  <a:pt x="431" y="127"/>
                  <a:pt x="431" y="127"/>
                </a:cubicBezTo>
                <a:cubicBezTo>
                  <a:pt x="431" y="127"/>
                  <a:pt x="431" y="127"/>
                  <a:pt x="438" y="127"/>
                </a:cubicBezTo>
                <a:cubicBezTo>
                  <a:pt x="438" y="127"/>
                  <a:pt x="445" y="127"/>
                  <a:pt x="452" y="134"/>
                </a:cubicBezTo>
                <a:lnTo>
                  <a:pt x="452" y="127"/>
                </a:lnTo>
                <a:cubicBezTo>
                  <a:pt x="445" y="127"/>
                  <a:pt x="452" y="127"/>
                  <a:pt x="445" y="127"/>
                </a:cubicBezTo>
                <a:cubicBezTo>
                  <a:pt x="445" y="120"/>
                  <a:pt x="445" y="120"/>
                  <a:pt x="445" y="120"/>
                </a:cubicBezTo>
                <a:cubicBezTo>
                  <a:pt x="445" y="120"/>
                  <a:pt x="445" y="113"/>
                  <a:pt x="452" y="113"/>
                </a:cubicBezTo>
                <a:cubicBezTo>
                  <a:pt x="445" y="106"/>
                  <a:pt x="438" y="99"/>
                  <a:pt x="431" y="99"/>
                </a:cubicBezTo>
                <a:cubicBezTo>
                  <a:pt x="424" y="99"/>
                  <a:pt x="424" y="99"/>
                  <a:pt x="424" y="99"/>
                </a:cubicBezTo>
                <a:cubicBezTo>
                  <a:pt x="424" y="99"/>
                  <a:pt x="424" y="99"/>
                  <a:pt x="417" y="99"/>
                </a:cubicBezTo>
                <a:cubicBezTo>
                  <a:pt x="417" y="99"/>
                  <a:pt x="417" y="99"/>
                  <a:pt x="417" y="106"/>
                </a:cubicBezTo>
                <a:cubicBezTo>
                  <a:pt x="417" y="106"/>
                  <a:pt x="417" y="106"/>
                  <a:pt x="424" y="106"/>
                </a:cubicBezTo>
                <a:cubicBezTo>
                  <a:pt x="417" y="106"/>
                  <a:pt x="417" y="106"/>
                  <a:pt x="417" y="106"/>
                </a:cubicBezTo>
                <a:cubicBezTo>
                  <a:pt x="410" y="106"/>
                  <a:pt x="410" y="106"/>
                  <a:pt x="410" y="106"/>
                </a:cubicBezTo>
                <a:cubicBezTo>
                  <a:pt x="410" y="106"/>
                  <a:pt x="410" y="99"/>
                  <a:pt x="417" y="99"/>
                </a:cubicBezTo>
                <a:cubicBezTo>
                  <a:pt x="417" y="99"/>
                  <a:pt x="417" y="99"/>
                  <a:pt x="417" y="92"/>
                </a:cubicBezTo>
                <a:lnTo>
                  <a:pt x="417" y="99"/>
                </a:lnTo>
                <a:cubicBezTo>
                  <a:pt x="424" y="92"/>
                  <a:pt x="424" y="92"/>
                  <a:pt x="424" y="92"/>
                </a:cubicBezTo>
                <a:cubicBezTo>
                  <a:pt x="389" y="71"/>
                  <a:pt x="346" y="57"/>
                  <a:pt x="297" y="57"/>
                </a:cubicBezTo>
                <a:cubicBezTo>
                  <a:pt x="262" y="57"/>
                  <a:pt x="226" y="71"/>
                  <a:pt x="191" y="85"/>
                </a:cubicBezTo>
                <a:close/>
                <a:moveTo>
                  <a:pt x="198" y="92"/>
                </a:moveTo>
                <a:lnTo>
                  <a:pt x="198" y="92"/>
                </a:lnTo>
                <a:close/>
                <a:moveTo>
                  <a:pt x="410" y="233"/>
                </a:moveTo>
                <a:lnTo>
                  <a:pt x="410" y="233"/>
                </a:lnTo>
                <a:cubicBezTo>
                  <a:pt x="410" y="233"/>
                  <a:pt x="410" y="233"/>
                  <a:pt x="403" y="233"/>
                </a:cubicBezTo>
                <a:cubicBezTo>
                  <a:pt x="410" y="233"/>
                  <a:pt x="410" y="233"/>
                  <a:pt x="410" y="233"/>
                </a:cubicBezTo>
                <a:lnTo>
                  <a:pt x="403" y="233"/>
                </a:lnTo>
                <a:cubicBezTo>
                  <a:pt x="403" y="226"/>
                  <a:pt x="403" y="226"/>
                  <a:pt x="403" y="226"/>
                </a:cubicBezTo>
                <a:lnTo>
                  <a:pt x="403" y="219"/>
                </a:lnTo>
                <a:lnTo>
                  <a:pt x="410" y="226"/>
                </a:lnTo>
                <a:cubicBezTo>
                  <a:pt x="410" y="219"/>
                  <a:pt x="410" y="219"/>
                  <a:pt x="410" y="219"/>
                </a:cubicBezTo>
                <a:cubicBezTo>
                  <a:pt x="410" y="219"/>
                  <a:pt x="410" y="219"/>
                  <a:pt x="403" y="219"/>
                </a:cubicBezTo>
                <a:cubicBezTo>
                  <a:pt x="403" y="219"/>
                  <a:pt x="403" y="219"/>
                  <a:pt x="396" y="219"/>
                </a:cubicBezTo>
                <a:lnTo>
                  <a:pt x="389" y="226"/>
                </a:lnTo>
                <a:lnTo>
                  <a:pt x="396" y="226"/>
                </a:lnTo>
                <a:cubicBezTo>
                  <a:pt x="396" y="226"/>
                  <a:pt x="389" y="233"/>
                  <a:pt x="396" y="233"/>
                </a:cubicBezTo>
                <a:cubicBezTo>
                  <a:pt x="396" y="233"/>
                  <a:pt x="396" y="233"/>
                  <a:pt x="396" y="240"/>
                </a:cubicBezTo>
                <a:lnTo>
                  <a:pt x="403" y="240"/>
                </a:lnTo>
                <a:cubicBezTo>
                  <a:pt x="396" y="240"/>
                  <a:pt x="396" y="240"/>
                  <a:pt x="396" y="240"/>
                </a:cubicBezTo>
                <a:cubicBezTo>
                  <a:pt x="396" y="247"/>
                  <a:pt x="396" y="247"/>
                  <a:pt x="396" y="247"/>
                </a:cubicBezTo>
                <a:cubicBezTo>
                  <a:pt x="396" y="247"/>
                  <a:pt x="396" y="247"/>
                  <a:pt x="403" y="247"/>
                </a:cubicBezTo>
                <a:cubicBezTo>
                  <a:pt x="403" y="254"/>
                  <a:pt x="403" y="254"/>
                  <a:pt x="410" y="254"/>
                </a:cubicBezTo>
                <a:cubicBezTo>
                  <a:pt x="410" y="247"/>
                  <a:pt x="410" y="247"/>
                  <a:pt x="410" y="247"/>
                </a:cubicBezTo>
                <a:cubicBezTo>
                  <a:pt x="410" y="240"/>
                  <a:pt x="410" y="240"/>
                  <a:pt x="410" y="240"/>
                </a:cubicBezTo>
                <a:cubicBezTo>
                  <a:pt x="410" y="233"/>
                  <a:pt x="410" y="233"/>
                  <a:pt x="410" y="233"/>
                </a:cubicBezTo>
                <a:cubicBezTo>
                  <a:pt x="410" y="233"/>
                  <a:pt x="410" y="233"/>
                  <a:pt x="410" y="240"/>
                </a:cubicBezTo>
                <a:cubicBezTo>
                  <a:pt x="410" y="233"/>
                  <a:pt x="410" y="233"/>
                  <a:pt x="410" y="233"/>
                </a:cubicBezTo>
                <a:close/>
                <a:moveTo>
                  <a:pt x="332" y="233"/>
                </a:moveTo>
                <a:lnTo>
                  <a:pt x="332" y="233"/>
                </a:lnTo>
                <a:close/>
                <a:moveTo>
                  <a:pt x="417" y="106"/>
                </a:moveTo>
                <a:lnTo>
                  <a:pt x="417" y="106"/>
                </a:lnTo>
                <a:cubicBezTo>
                  <a:pt x="417" y="113"/>
                  <a:pt x="417" y="106"/>
                  <a:pt x="417" y="113"/>
                </a:cubicBezTo>
                <a:lnTo>
                  <a:pt x="417" y="120"/>
                </a:lnTo>
                <a:cubicBezTo>
                  <a:pt x="417" y="120"/>
                  <a:pt x="417" y="120"/>
                  <a:pt x="410" y="120"/>
                </a:cubicBezTo>
                <a:lnTo>
                  <a:pt x="410" y="113"/>
                </a:lnTo>
                <a:cubicBezTo>
                  <a:pt x="403" y="113"/>
                  <a:pt x="403" y="113"/>
                  <a:pt x="403" y="113"/>
                </a:cubicBezTo>
                <a:cubicBezTo>
                  <a:pt x="410" y="113"/>
                  <a:pt x="410" y="113"/>
                  <a:pt x="410" y="113"/>
                </a:cubicBezTo>
                <a:cubicBezTo>
                  <a:pt x="410" y="113"/>
                  <a:pt x="410" y="113"/>
                  <a:pt x="403" y="106"/>
                </a:cubicBezTo>
                <a:lnTo>
                  <a:pt x="410" y="106"/>
                </a:lnTo>
                <a:lnTo>
                  <a:pt x="417" y="106"/>
                </a:lnTo>
                <a:close/>
                <a:moveTo>
                  <a:pt x="332" y="71"/>
                </a:moveTo>
                <a:lnTo>
                  <a:pt x="332" y="71"/>
                </a:lnTo>
                <a:cubicBezTo>
                  <a:pt x="325" y="71"/>
                  <a:pt x="325" y="71"/>
                  <a:pt x="325" y="71"/>
                </a:cubicBezTo>
                <a:cubicBezTo>
                  <a:pt x="325" y="71"/>
                  <a:pt x="325" y="71"/>
                  <a:pt x="318" y="71"/>
                </a:cubicBezTo>
                <a:cubicBezTo>
                  <a:pt x="318" y="71"/>
                  <a:pt x="318" y="71"/>
                  <a:pt x="325" y="71"/>
                </a:cubicBezTo>
                <a:cubicBezTo>
                  <a:pt x="318" y="71"/>
                  <a:pt x="311" y="71"/>
                  <a:pt x="311" y="71"/>
                </a:cubicBezTo>
                <a:cubicBezTo>
                  <a:pt x="311" y="71"/>
                  <a:pt x="311" y="71"/>
                  <a:pt x="311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18" y="71"/>
                  <a:pt x="318" y="64"/>
                  <a:pt x="325" y="71"/>
                </a:cubicBezTo>
                <a:lnTo>
                  <a:pt x="325" y="64"/>
                </a:lnTo>
                <a:cubicBezTo>
                  <a:pt x="325" y="64"/>
                  <a:pt x="325" y="64"/>
                  <a:pt x="325" y="71"/>
                </a:cubicBezTo>
                <a:cubicBezTo>
                  <a:pt x="325" y="64"/>
                  <a:pt x="325" y="64"/>
                  <a:pt x="332" y="64"/>
                </a:cubicBezTo>
                <a:cubicBezTo>
                  <a:pt x="332" y="64"/>
                  <a:pt x="332" y="71"/>
                  <a:pt x="339" y="71"/>
                </a:cubicBezTo>
                <a:cubicBezTo>
                  <a:pt x="332" y="71"/>
                  <a:pt x="332" y="71"/>
                  <a:pt x="332" y="71"/>
                </a:cubicBezTo>
                <a:close/>
                <a:moveTo>
                  <a:pt x="311" y="71"/>
                </a:moveTo>
                <a:lnTo>
                  <a:pt x="311" y="71"/>
                </a:lnTo>
                <a:cubicBezTo>
                  <a:pt x="318" y="71"/>
                  <a:pt x="318" y="71"/>
                  <a:pt x="318" y="71"/>
                </a:cubicBezTo>
                <a:lnTo>
                  <a:pt x="318" y="78"/>
                </a:lnTo>
                <a:cubicBezTo>
                  <a:pt x="311" y="78"/>
                  <a:pt x="311" y="78"/>
                  <a:pt x="311" y="78"/>
                </a:cubicBezTo>
                <a:cubicBezTo>
                  <a:pt x="311" y="85"/>
                  <a:pt x="311" y="85"/>
                  <a:pt x="311" y="85"/>
                </a:cubicBezTo>
                <a:cubicBezTo>
                  <a:pt x="304" y="85"/>
                  <a:pt x="304" y="85"/>
                  <a:pt x="304" y="85"/>
                </a:cubicBezTo>
                <a:cubicBezTo>
                  <a:pt x="304" y="85"/>
                  <a:pt x="304" y="85"/>
                  <a:pt x="311" y="85"/>
                </a:cubicBezTo>
                <a:cubicBezTo>
                  <a:pt x="304" y="85"/>
                  <a:pt x="304" y="78"/>
                  <a:pt x="304" y="78"/>
                </a:cubicBezTo>
                <a:lnTo>
                  <a:pt x="304" y="85"/>
                </a:lnTo>
                <a:cubicBezTo>
                  <a:pt x="297" y="85"/>
                  <a:pt x="297" y="78"/>
                  <a:pt x="297" y="78"/>
                </a:cubicBezTo>
                <a:cubicBezTo>
                  <a:pt x="304" y="78"/>
                  <a:pt x="304" y="78"/>
                  <a:pt x="304" y="78"/>
                </a:cubicBezTo>
                <a:cubicBezTo>
                  <a:pt x="304" y="78"/>
                  <a:pt x="304" y="78"/>
                  <a:pt x="297" y="78"/>
                </a:cubicBezTo>
                <a:cubicBezTo>
                  <a:pt x="297" y="78"/>
                  <a:pt x="297" y="78"/>
                  <a:pt x="297" y="71"/>
                </a:cubicBezTo>
                <a:cubicBezTo>
                  <a:pt x="297" y="71"/>
                  <a:pt x="297" y="71"/>
                  <a:pt x="290" y="71"/>
                </a:cubicBezTo>
                <a:cubicBezTo>
                  <a:pt x="290" y="71"/>
                  <a:pt x="290" y="71"/>
                  <a:pt x="297" y="71"/>
                </a:cubicBezTo>
                <a:cubicBezTo>
                  <a:pt x="297" y="71"/>
                  <a:pt x="297" y="71"/>
                  <a:pt x="304" y="71"/>
                </a:cubicBezTo>
                <a:lnTo>
                  <a:pt x="311" y="71"/>
                </a:lnTo>
                <a:close/>
                <a:moveTo>
                  <a:pt x="262" y="205"/>
                </a:moveTo>
                <a:lnTo>
                  <a:pt x="262" y="205"/>
                </a:lnTo>
                <a:lnTo>
                  <a:pt x="269" y="205"/>
                </a:lnTo>
                <a:cubicBezTo>
                  <a:pt x="262" y="205"/>
                  <a:pt x="262" y="205"/>
                  <a:pt x="262" y="205"/>
                </a:cubicBezTo>
                <a:cubicBezTo>
                  <a:pt x="255" y="205"/>
                  <a:pt x="255" y="205"/>
                  <a:pt x="255" y="205"/>
                </a:cubicBezTo>
                <a:cubicBezTo>
                  <a:pt x="255" y="205"/>
                  <a:pt x="255" y="205"/>
                  <a:pt x="248" y="205"/>
                </a:cubicBezTo>
                <a:cubicBezTo>
                  <a:pt x="255" y="205"/>
                  <a:pt x="255" y="205"/>
                  <a:pt x="255" y="205"/>
                </a:cubicBezTo>
                <a:lnTo>
                  <a:pt x="255" y="198"/>
                </a:lnTo>
                <a:lnTo>
                  <a:pt x="255" y="205"/>
                </a:lnTo>
                <a:cubicBezTo>
                  <a:pt x="255" y="198"/>
                  <a:pt x="248" y="198"/>
                  <a:pt x="248" y="198"/>
                </a:cubicBezTo>
                <a:lnTo>
                  <a:pt x="255" y="198"/>
                </a:lnTo>
                <a:cubicBezTo>
                  <a:pt x="255" y="191"/>
                  <a:pt x="255" y="191"/>
                  <a:pt x="255" y="191"/>
                </a:cubicBezTo>
                <a:cubicBezTo>
                  <a:pt x="255" y="191"/>
                  <a:pt x="255" y="191"/>
                  <a:pt x="248" y="191"/>
                </a:cubicBezTo>
                <a:lnTo>
                  <a:pt x="248" y="184"/>
                </a:lnTo>
                <a:cubicBezTo>
                  <a:pt x="248" y="177"/>
                  <a:pt x="248" y="177"/>
                  <a:pt x="248" y="177"/>
                </a:cubicBezTo>
                <a:lnTo>
                  <a:pt x="255" y="177"/>
                </a:lnTo>
                <a:lnTo>
                  <a:pt x="248" y="177"/>
                </a:lnTo>
                <a:cubicBezTo>
                  <a:pt x="255" y="177"/>
                  <a:pt x="255" y="177"/>
                  <a:pt x="255" y="177"/>
                </a:cubicBezTo>
                <a:cubicBezTo>
                  <a:pt x="255" y="184"/>
                  <a:pt x="255" y="184"/>
                  <a:pt x="255" y="184"/>
                </a:cubicBezTo>
                <a:cubicBezTo>
                  <a:pt x="255" y="191"/>
                  <a:pt x="255" y="191"/>
                  <a:pt x="255" y="191"/>
                </a:cubicBezTo>
                <a:cubicBezTo>
                  <a:pt x="262" y="191"/>
                  <a:pt x="262" y="191"/>
                  <a:pt x="262" y="191"/>
                </a:cubicBezTo>
                <a:cubicBezTo>
                  <a:pt x="262" y="198"/>
                  <a:pt x="262" y="198"/>
                  <a:pt x="262" y="198"/>
                </a:cubicBezTo>
                <a:lnTo>
                  <a:pt x="269" y="198"/>
                </a:lnTo>
                <a:cubicBezTo>
                  <a:pt x="269" y="198"/>
                  <a:pt x="262" y="198"/>
                  <a:pt x="262" y="205"/>
                </a:cubicBezTo>
                <a:close/>
                <a:moveTo>
                  <a:pt x="248" y="184"/>
                </a:moveTo>
                <a:lnTo>
                  <a:pt x="248" y="184"/>
                </a:lnTo>
                <a:close/>
                <a:moveTo>
                  <a:pt x="248" y="191"/>
                </a:moveTo>
                <a:lnTo>
                  <a:pt x="248" y="191"/>
                </a:lnTo>
                <a:cubicBezTo>
                  <a:pt x="248" y="191"/>
                  <a:pt x="248" y="191"/>
                  <a:pt x="240" y="191"/>
                </a:cubicBezTo>
                <a:cubicBezTo>
                  <a:pt x="248" y="191"/>
                  <a:pt x="248" y="198"/>
                  <a:pt x="248" y="198"/>
                </a:cubicBezTo>
                <a:cubicBezTo>
                  <a:pt x="240" y="198"/>
                  <a:pt x="240" y="198"/>
                  <a:pt x="240" y="198"/>
                </a:cubicBezTo>
                <a:cubicBezTo>
                  <a:pt x="233" y="198"/>
                  <a:pt x="233" y="205"/>
                  <a:pt x="233" y="205"/>
                </a:cubicBezTo>
                <a:cubicBezTo>
                  <a:pt x="233" y="198"/>
                  <a:pt x="233" y="198"/>
                  <a:pt x="233" y="198"/>
                </a:cubicBezTo>
                <a:cubicBezTo>
                  <a:pt x="233" y="198"/>
                  <a:pt x="233" y="198"/>
                  <a:pt x="240" y="198"/>
                </a:cubicBezTo>
                <a:cubicBezTo>
                  <a:pt x="233" y="198"/>
                  <a:pt x="233" y="198"/>
                  <a:pt x="233" y="191"/>
                </a:cubicBezTo>
                <a:cubicBezTo>
                  <a:pt x="233" y="191"/>
                  <a:pt x="233" y="191"/>
                  <a:pt x="240" y="191"/>
                </a:cubicBezTo>
                <a:cubicBezTo>
                  <a:pt x="240" y="191"/>
                  <a:pt x="240" y="191"/>
                  <a:pt x="240" y="184"/>
                </a:cubicBezTo>
                <a:cubicBezTo>
                  <a:pt x="240" y="191"/>
                  <a:pt x="240" y="191"/>
                  <a:pt x="240" y="191"/>
                </a:cubicBezTo>
                <a:cubicBezTo>
                  <a:pt x="240" y="191"/>
                  <a:pt x="248" y="184"/>
                  <a:pt x="248" y="191"/>
                </a:cubicBezTo>
                <a:close/>
                <a:moveTo>
                  <a:pt x="233" y="269"/>
                </a:moveTo>
                <a:lnTo>
                  <a:pt x="233" y="269"/>
                </a:lnTo>
                <a:lnTo>
                  <a:pt x="233" y="262"/>
                </a:lnTo>
                <a:lnTo>
                  <a:pt x="240" y="262"/>
                </a:lnTo>
                <a:lnTo>
                  <a:pt x="248" y="254"/>
                </a:lnTo>
                <a:lnTo>
                  <a:pt x="255" y="254"/>
                </a:lnTo>
                <a:cubicBezTo>
                  <a:pt x="255" y="254"/>
                  <a:pt x="255" y="254"/>
                  <a:pt x="262" y="254"/>
                </a:cubicBezTo>
                <a:lnTo>
                  <a:pt x="269" y="254"/>
                </a:lnTo>
                <a:cubicBezTo>
                  <a:pt x="269" y="254"/>
                  <a:pt x="269" y="254"/>
                  <a:pt x="269" y="247"/>
                </a:cubicBezTo>
                <a:cubicBezTo>
                  <a:pt x="276" y="247"/>
                  <a:pt x="276" y="254"/>
                  <a:pt x="276" y="254"/>
                </a:cubicBezTo>
                <a:lnTo>
                  <a:pt x="276" y="247"/>
                </a:lnTo>
                <a:cubicBezTo>
                  <a:pt x="283" y="247"/>
                  <a:pt x="283" y="247"/>
                  <a:pt x="283" y="247"/>
                </a:cubicBezTo>
                <a:lnTo>
                  <a:pt x="283" y="254"/>
                </a:lnTo>
                <a:lnTo>
                  <a:pt x="290" y="247"/>
                </a:lnTo>
                <a:cubicBezTo>
                  <a:pt x="290" y="247"/>
                  <a:pt x="290" y="247"/>
                  <a:pt x="290" y="254"/>
                </a:cubicBezTo>
                <a:cubicBezTo>
                  <a:pt x="290" y="247"/>
                  <a:pt x="290" y="247"/>
                  <a:pt x="290" y="247"/>
                </a:cubicBezTo>
                <a:cubicBezTo>
                  <a:pt x="290" y="254"/>
                  <a:pt x="290" y="254"/>
                  <a:pt x="290" y="254"/>
                </a:cubicBezTo>
                <a:lnTo>
                  <a:pt x="290" y="262"/>
                </a:lnTo>
                <a:cubicBezTo>
                  <a:pt x="297" y="262"/>
                  <a:pt x="297" y="262"/>
                  <a:pt x="297" y="262"/>
                </a:cubicBezTo>
                <a:cubicBezTo>
                  <a:pt x="297" y="262"/>
                  <a:pt x="297" y="262"/>
                  <a:pt x="304" y="262"/>
                </a:cubicBezTo>
                <a:cubicBezTo>
                  <a:pt x="304" y="269"/>
                  <a:pt x="304" y="269"/>
                  <a:pt x="304" y="269"/>
                </a:cubicBezTo>
                <a:lnTo>
                  <a:pt x="311" y="269"/>
                </a:lnTo>
                <a:lnTo>
                  <a:pt x="318" y="269"/>
                </a:lnTo>
                <a:cubicBezTo>
                  <a:pt x="318" y="262"/>
                  <a:pt x="318" y="262"/>
                  <a:pt x="325" y="262"/>
                </a:cubicBezTo>
                <a:lnTo>
                  <a:pt x="325" y="269"/>
                </a:lnTo>
                <a:cubicBezTo>
                  <a:pt x="332" y="269"/>
                  <a:pt x="332" y="269"/>
                  <a:pt x="332" y="269"/>
                </a:cubicBezTo>
                <a:lnTo>
                  <a:pt x="339" y="269"/>
                </a:lnTo>
                <a:cubicBezTo>
                  <a:pt x="339" y="269"/>
                  <a:pt x="339" y="269"/>
                  <a:pt x="346" y="269"/>
                </a:cubicBezTo>
                <a:cubicBezTo>
                  <a:pt x="353" y="269"/>
                  <a:pt x="353" y="269"/>
                  <a:pt x="353" y="269"/>
                </a:cubicBezTo>
                <a:cubicBezTo>
                  <a:pt x="353" y="269"/>
                  <a:pt x="353" y="269"/>
                  <a:pt x="361" y="276"/>
                </a:cubicBezTo>
                <a:cubicBezTo>
                  <a:pt x="353" y="276"/>
                  <a:pt x="353" y="276"/>
                  <a:pt x="353" y="276"/>
                </a:cubicBezTo>
                <a:cubicBezTo>
                  <a:pt x="353" y="283"/>
                  <a:pt x="353" y="283"/>
                  <a:pt x="353" y="283"/>
                </a:cubicBezTo>
                <a:lnTo>
                  <a:pt x="361" y="290"/>
                </a:lnTo>
                <a:lnTo>
                  <a:pt x="361" y="297"/>
                </a:lnTo>
                <a:cubicBezTo>
                  <a:pt x="368" y="297"/>
                  <a:pt x="361" y="304"/>
                  <a:pt x="368" y="304"/>
                </a:cubicBezTo>
                <a:cubicBezTo>
                  <a:pt x="368" y="311"/>
                  <a:pt x="368" y="311"/>
                  <a:pt x="375" y="318"/>
                </a:cubicBezTo>
                <a:lnTo>
                  <a:pt x="375" y="311"/>
                </a:lnTo>
                <a:lnTo>
                  <a:pt x="375" y="318"/>
                </a:lnTo>
                <a:cubicBezTo>
                  <a:pt x="375" y="318"/>
                  <a:pt x="375" y="318"/>
                  <a:pt x="382" y="318"/>
                </a:cubicBezTo>
                <a:lnTo>
                  <a:pt x="382" y="325"/>
                </a:lnTo>
                <a:cubicBezTo>
                  <a:pt x="389" y="325"/>
                  <a:pt x="389" y="325"/>
                  <a:pt x="389" y="325"/>
                </a:cubicBezTo>
                <a:cubicBezTo>
                  <a:pt x="396" y="325"/>
                  <a:pt x="396" y="325"/>
                  <a:pt x="396" y="325"/>
                </a:cubicBezTo>
                <a:lnTo>
                  <a:pt x="403" y="325"/>
                </a:lnTo>
                <a:cubicBezTo>
                  <a:pt x="403" y="325"/>
                  <a:pt x="403" y="325"/>
                  <a:pt x="403" y="332"/>
                </a:cubicBezTo>
                <a:lnTo>
                  <a:pt x="396" y="332"/>
                </a:lnTo>
                <a:cubicBezTo>
                  <a:pt x="396" y="332"/>
                  <a:pt x="396" y="332"/>
                  <a:pt x="396" y="339"/>
                </a:cubicBezTo>
                <a:cubicBezTo>
                  <a:pt x="396" y="347"/>
                  <a:pt x="396" y="347"/>
                  <a:pt x="389" y="347"/>
                </a:cubicBezTo>
                <a:cubicBezTo>
                  <a:pt x="389" y="347"/>
                  <a:pt x="389" y="347"/>
                  <a:pt x="389" y="354"/>
                </a:cubicBezTo>
                <a:lnTo>
                  <a:pt x="382" y="354"/>
                </a:lnTo>
                <a:cubicBezTo>
                  <a:pt x="382" y="361"/>
                  <a:pt x="375" y="361"/>
                  <a:pt x="375" y="361"/>
                </a:cubicBezTo>
                <a:cubicBezTo>
                  <a:pt x="375" y="368"/>
                  <a:pt x="375" y="368"/>
                  <a:pt x="375" y="368"/>
                </a:cubicBezTo>
                <a:lnTo>
                  <a:pt x="368" y="368"/>
                </a:lnTo>
                <a:lnTo>
                  <a:pt x="368" y="375"/>
                </a:lnTo>
                <a:cubicBezTo>
                  <a:pt x="368" y="375"/>
                  <a:pt x="368" y="375"/>
                  <a:pt x="368" y="382"/>
                </a:cubicBezTo>
                <a:cubicBezTo>
                  <a:pt x="375" y="389"/>
                  <a:pt x="375" y="389"/>
                  <a:pt x="375" y="389"/>
                </a:cubicBezTo>
                <a:cubicBezTo>
                  <a:pt x="375" y="396"/>
                  <a:pt x="375" y="396"/>
                  <a:pt x="375" y="396"/>
                </a:cubicBezTo>
                <a:lnTo>
                  <a:pt x="375" y="403"/>
                </a:lnTo>
                <a:cubicBezTo>
                  <a:pt x="375" y="403"/>
                  <a:pt x="375" y="403"/>
                  <a:pt x="368" y="403"/>
                </a:cubicBezTo>
                <a:cubicBezTo>
                  <a:pt x="361" y="410"/>
                  <a:pt x="361" y="410"/>
                  <a:pt x="361" y="410"/>
                </a:cubicBezTo>
                <a:lnTo>
                  <a:pt x="361" y="417"/>
                </a:lnTo>
                <a:lnTo>
                  <a:pt x="361" y="424"/>
                </a:lnTo>
                <a:cubicBezTo>
                  <a:pt x="361" y="424"/>
                  <a:pt x="353" y="424"/>
                  <a:pt x="353" y="431"/>
                </a:cubicBezTo>
                <a:lnTo>
                  <a:pt x="353" y="438"/>
                </a:lnTo>
                <a:lnTo>
                  <a:pt x="346" y="438"/>
                </a:lnTo>
                <a:cubicBezTo>
                  <a:pt x="346" y="445"/>
                  <a:pt x="339" y="445"/>
                  <a:pt x="339" y="452"/>
                </a:cubicBezTo>
                <a:cubicBezTo>
                  <a:pt x="332" y="452"/>
                  <a:pt x="332" y="452"/>
                  <a:pt x="332" y="452"/>
                </a:cubicBezTo>
                <a:cubicBezTo>
                  <a:pt x="325" y="452"/>
                  <a:pt x="325" y="452"/>
                  <a:pt x="325" y="452"/>
                </a:cubicBezTo>
                <a:lnTo>
                  <a:pt x="318" y="452"/>
                </a:lnTo>
                <a:cubicBezTo>
                  <a:pt x="318" y="460"/>
                  <a:pt x="318" y="452"/>
                  <a:pt x="318" y="452"/>
                </a:cubicBezTo>
                <a:cubicBezTo>
                  <a:pt x="318" y="460"/>
                  <a:pt x="318" y="460"/>
                  <a:pt x="318" y="460"/>
                </a:cubicBezTo>
                <a:cubicBezTo>
                  <a:pt x="311" y="460"/>
                  <a:pt x="311" y="452"/>
                  <a:pt x="311" y="452"/>
                </a:cubicBezTo>
                <a:cubicBezTo>
                  <a:pt x="311" y="445"/>
                  <a:pt x="311" y="445"/>
                  <a:pt x="311" y="445"/>
                </a:cubicBezTo>
                <a:cubicBezTo>
                  <a:pt x="311" y="445"/>
                  <a:pt x="311" y="438"/>
                  <a:pt x="304" y="438"/>
                </a:cubicBezTo>
                <a:cubicBezTo>
                  <a:pt x="304" y="431"/>
                  <a:pt x="304" y="431"/>
                  <a:pt x="304" y="431"/>
                </a:cubicBezTo>
                <a:cubicBezTo>
                  <a:pt x="304" y="431"/>
                  <a:pt x="304" y="431"/>
                  <a:pt x="304" y="424"/>
                </a:cubicBezTo>
                <a:cubicBezTo>
                  <a:pt x="304" y="417"/>
                  <a:pt x="297" y="417"/>
                  <a:pt x="297" y="417"/>
                </a:cubicBezTo>
                <a:lnTo>
                  <a:pt x="297" y="410"/>
                </a:lnTo>
                <a:cubicBezTo>
                  <a:pt x="297" y="403"/>
                  <a:pt x="297" y="403"/>
                  <a:pt x="297" y="403"/>
                </a:cubicBezTo>
                <a:lnTo>
                  <a:pt x="297" y="396"/>
                </a:lnTo>
                <a:cubicBezTo>
                  <a:pt x="297" y="389"/>
                  <a:pt x="297" y="389"/>
                  <a:pt x="297" y="389"/>
                </a:cubicBezTo>
                <a:cubicBezTo>
                  <a:pt x="297" y="382"/>
                  <a:pt x="297" y="382"/>
                  <a:pt x="297" y="382"/>
                </a:cubicBezTo>
                <a:cubicBezTo>
                  <a:pt x="297" y="382"/>
                  <a:pt x="297" y="382"/>
                  <a:pt x="297" y="375"/>
                </a:cubicBezTo>
                <a:lnTo>
                  <a:pt x="297" y="368"/>
                </a:lnTo>
                <a:cubicBezTo>
                  <a:pt x="290" y="368"/>
                  <a:pt x="290" y="368"/>
                  <a:pt x="290" y="368"/>
                </a:cubicBezTo>
                <a:cubicBezTo>
                  <a:pt x="290" y="361"/>
                  <a:pt x="290" y="361"/>
                  <a:pt x="290" y="361"/>
                </a:cubicBezTo>
                <a:cubicBezTo>
                  <a:pt x="283" y="361"/>
                  <a:pt x="283" y="361"/>
                  <a:pt x="283" y="361"/>
                </a:cubicBezTo>
                <a:cubicBezTo>
                  <a:pt x="290" y="361"/>
                  <a:pt x="290" y="361"/>
                  <a:pt x="290" y="354"/>
                </a:cubicBezTo>
                <a:lnTo>
                  <a:pt x="290" y="347"/>
                </a:lnTo>
                <a:cubicBezTo>
                  <a:pt x="283" y="347"/>
                  <a:pt x="290" y="347"/>
                  <a:pt x="283" y="347"/>
                </a:cubicBezTo>
                <a:cubicBezTo>
                  <a:pt x="283" y="347"/>
                  <a:pt x="276" y="347"/>
                  <a:pt x="276" y="339"/>
                </a:cubicBezTo>
                <a:cubicBezTo>
                  <a:pt x="276" y="339"/>
                  <a:pt x="276" y="339"/>
                  <a:pt x="269" y="339"/>
                </a:cubicBezTo>
                <a:cubicBezTo>
                  <a:pt x="262" y="339"/>
                  <a:pt x="262" y="339"/>
                  <a:pt x="262" y="339"/>
                </a:cubicBezTo>
                <a:lnTo>
                  <a:pt x="255" y="347"/>
                </a:lnTo>
                <a:lnTo>
                  <a:pt x="255" y="339"/>
                </a:lnTo>
                <a:cubicBezTo>
                  <a:pt x="255" y="339"/>
                  <a:pt x="255" y="339"/>
                  <a:pt x="255" y="347"/>
                </a:cubicBezTo>
                <a:cubicBezTo>
                  <a:pt x="255" y="347"/>
                  <a:pt x="255" y="339"/>
                  <a:pt x="248" y="339"/>
                </a:cubicBezTo>
                <a:cubicBezTo>
                  <a:pt x="248" y="347"/>
                  <a:pt x="248" y="347"/>
                  <a:pt x="248" y="347"/>
                </a:cubicBezTo>
                <a:cubicBezTo>
                  <a:pt x="240" y="347"/>
                  <a:pt x="240" y="347"/>
                  <a:pt x="240" y="347"/>
                </a:cubicBezTo>
                <a:cubicBezTo>
                  <a:pt x="233" y="339"/>
                  <a:pt x="233" y="339"/>
                  <a:pt x="233" y="339"/>
                </a:cubicBezTo>
                <a:cubicBezTo>
                  <a:pt x="226" y="339"/>
                  <a:pt x="226" y="339"/>
                  <a:pt x="226" y="339"/>
                </a:cubicBezTo>
                <a:cubicBezTo>
                  <a:pt x="226" y="332"/>
                  <a:pt x="226" y="332"/>
                  <a:pt x="226" y="332"/>
                </a:cubicBezTo>
                <a:cubicBezTo>
                  <a:pt x="226" y="332"/>
                  <a:pt x="219" y="332"/>
                  <a:pt x="219" y="325"/>
                </a:cubicBezTo>
                <a:cubicBezTo>
                  <a:pt x="219" y="325"/>
                  <a:pt x="219" y="325"/>
                  <a:pt x="212" y="325"/>
                </a:cubicBezTo>
                <a:cubicBezTo>
                  <a:pt x="212" y="318"/>
                  <a:pt x="212" y="318"/>
                  <a:pt x="212" y="318"/>
                </a:cubicBezTo>
                <a:cubicBezTo>
                  <a:pt x="219" y="318"/>
                  <a:pt x="219" y="318"/>
                  <a:pt x="219" y="318"/>
                </a:cubicBezTo>
                <a:cubicBezTo>
                  <a:pt x="212" y="318"/>
                  <a:pt x="212" y="318"/>
                  <a:pt x="212" y="318"/>
                </a:cubicBezTo>
                <a:lnTo>
                  <a:pt x="219" y="311"/>
                </a:lnTo>
                <a:lnTo>
                  <a:pt x="219" y="304"/>
                </a:lnTo>
                <a:cubicBezTo>
                  <a:pt x="219" y="304"/>
                  <a:pt x="219" y="297"/>
                  <a:pt x="212" y="297"/>
                </a:cubicBezTo>
                <a:cubicBezTo>
                  <a:pt x="219" y="297"/>
                  <a:pt x="219" y="297"/>
                  <a:pt x="219" y="297"/>
                </a:cubicBezTo>
                <a:cubicBezTo>
                  <a:pt x="219" y="290"/>
                  <a:pt x="219" y="290"/>
                  <a:pt x="219" y="290"/>
                </a:cubicBezTo>
                <a:cubicBezTo>
                  <a:pt x="219" y="283"/>
                  <a:pt x="219" y="283"/>
                  <a:pt x="219" y="283"/>
                </a:cubicBezTo>
                <a:lnTo>
                  <a:pt x="226" y="283"/>
                </a:lnTo>
                <a:lnTo>
                  <a:pt x="226" y="276"/>
                </a:lnTo>
                <a:cubicBezTo>
                  <a:pt x="233" y="276"/>
                  <a:pt x="233" y="276"/>
                  <a:pt x="233" y="276"/>
                </a:cubicBezTo>
                <a:cubicBezTo>
                  <a:pt x="233" y="269"/>
                  <a:pt x="233" y="269"/>
                  <a:pt x="233" y="269"/>
                </a:cubicBezTo>
                <a:close/>
                <a:moveTo>
                  <a:pt x="219" y="149"/>
                </a:moveTo>
                <a:lnTo>
                  <a:pt x="219" y="149"/>
                </a:lnTo>
                <a:cubicBezTo>
                  <a:pt x="219" y="149"/>
                  <a:pt x="219" y="149"/>
                  <a:pt x="219" y="156"/>
                </a:cubicBezTo>
                <a:cubicBezTo>
                  <a:pt x="212" y="156"/>
                  <a:pt x="212" y="156"/>
                  <a:pt x="212" y="156"/>
                </a:cubicBezTo>
                <a:lnTo>
                  <a:pt x="205" y="156"/>
                </a:lnTo>
                <a:lnTo>
                  <a:pt x="198" y="156"/>
                </a:lnTo>
                <a:cubicBezTo>
                  <a:pt x="198" y="149"/>
                  <a:pt x="205" y="149"/>
                  <a:pt x="205" y="149"/>
                </a:cubicBezTo>
                <a:cubicBezTo>
                  <a:pt x="198" y="149"/>
                  <a:pt x="198" y="149"/>
                  <a:pt x="198" y="149"/>
                </a:cubicBezTo>
                <a:cubicBezTo>
                  <a:pt x="198" y="149"/>
                  <a:pt x="198" y="149"/>
                  <a:pt x="205" y="149"/>
                </a:cubicBezTo>
                <a:cubicBezTo>
                  <a:pt x="198" y="149"/>
                  <a:pt x="198" y="149"/>
                  <a:pt x="198" y="141"/>
                </a:cubicBezTo>
                <a:cubicBezTo>
                  <a:pt x="198" y="141"/>
                  <a:pt x="198" y="149"/>
                  <a:pt x="198" y="141"/>
                </a:cubicBezTo>
                <a:lnTo>
                  <a:pt x="205" y="141"/>
                </a:lnTo>
                <a:cubicBezTo>
                  <a:pt x="205" y="149"/>
                  <a:pt x="205" y="149"/>
                  <a:pt x="205" y="149"/>
                </a:cubicBezTo>
                <a:cubicBezTo>
                  <a:pt x="205" y="141"/>
                  <a:pt x="205" y="141"/>
                  <a:pt x="205" y="141"/>
                </a:cubicBezTo>
                <a:lnTo>
                  <a:pt x="212" y="141"/>
                </a:lnTo>
                <a:cubicBezTo>
                  <a:pt x="212" y="141"/>
                  <a:pt x="212" y="141"/>
                  <a:pt x="219" y="141"/>
                </a:cubicBezTo>
                <a:lnTo>
                  <a:pt x="226" y="141"/>
                </a:lnTo>
                <a:cubicBezTo>
                  <a:pt x="226" y="149"/>
                  <a:pt x="226" y="149"/>
                  <a:pt x="226" y="149"/>
                </a:cubicBezTo>
                <a:cubicBezTo>
                  <a:pt x="226" y="149"/>
                  <a:pt x="226" y="149"/>
                  <a:pt x="219" y="149"/>
                </a:cubicBezTo>
                <a:close/>
                <a:moveTo>
                  <a:pt x="283" y="347"/>
                </a:moveTo>
                <a:lnTo>
                  <a:pt x="283" y="347"/>
                </a:lnTo>
                <a:close/>
                <a:moveTo>
                  <a:pt x="382" y="417"/>
                </a:moveTo>
                <a:lnTo>
                  <a:pt x="382" y="417"/>
                </a:lnTo>
                <a:lnTo>
                  <a:pt x="382" y="410"/>
                </a:lnTo>
                <a:cubicBezTo>
                  <a:pt x="382" y="410"/>
                  <a:pt x="382" y="410"/>
                  <a:pt x="382" y="403"/>
                </a:cubicBezTo>
                <a:cubicBezTo>
                  <a:pt x="389" y="403"/>
                  <a:pt x="389" y="403"/>
                  <a:pt x="389" y="403"/>
                </a:cubicBezTo>
                <a:cubicBezTo>
                  <a:pt x="389" y="396"/>
                  <a:pt x="389" y="396"/>
                  <a:pt x="389" y="396"/>
                </a:cubicBezTo>
                <a:cubicBezTo>
                  <a:pt x="389" y="396"/>
                  <a:pt x="389" y="396"/>
                  <a:pt x="396" y="396"/>
                </a:cubicBezTo>
                <a:cubicBezTo>
                  <a:pt x="396" y="396"/>
                  <a:pt x="396" y="396"/>
                  <a:pt x="396" y="389"/>
                </a:cubicBezTo>
                <a:cubicBezTo>
                  <a:pt x="396" y="389"/>
                  <a:pt x="396" y="389"/>
                  <a:pt x="396" y="396"/>
                </a:cubicBezTo>
                <a:cubicBezTo>
                  <a:pt x="403" y="396"/>
                  <a:pt x="396" y="396"/>
                  <a:pt x="403" y="396"/>
                </a:cubicBezTo>
                <a:cubicBezTo>
                  <a:pt x="403" y="396"/>
                  <a:pt x="403" y="396"/>
                  <a:pt x="403" y="403"/>
                </a:cubicBezTo>
                <a:cubicBezTo>
                  <a:pt x="396" y="403"/>
                  <a:pt x="396" y="403"/>
                  <a:pt x="396" y="403"/>
                </a:cubicBezTo>
                <a:lnTo>
                  <a:pt x="396" y="410"/>
                </a:lnTo>
                <a:cubicBezTo>
                  <a:pt x="396" y="410"/>
                  <a:pt x="396" y="417"/>
                  <a:pt x="396" y="424"/>
                </a:cubicBezTo>
                <a:cubicBezTo>
                  <a:pt x="396" y="424"/>
                  <a:pt x="389" y="424"/>
                  <a:pt x="389" y="431"/>
                </a:cubicBezTo>
                <a:cubicBezTo>
                  <a:pt x="382" y="431"/>
                  <a:pt x="382" y="431"/>
                  <a:pt x="382" y="424"/>
                </a:cubicBezTo>
                <a:cubicBezTo>
                  <a:pt x="382" y="424"/>
                  <a:pt x="382" y="424"/>
                  <a:pt x="382" y="417"/>
                </a:cubicBezTo>
                <a:close/>
                <a:moveTo>
                  <a:pt x="353" y="254"/>
                </a:moveTo>
                <a:lnTo>
                  <a:pt x="353" y="254"/>
                </a:lnTo>
                <a:close/>
                <a:moveTo>
                  <a:pt x="332" y="254"/>
                </a:moveTo>
                <a:lnTo>
                  <a:pt x="332" y="254"/>
                </a:lnTo>
                <a:cubicBezTo>
                  <a:pt x="325" y="254"/>
                  <a:pt x="325" y="254"/>
                  <a:pt x="325" y="254"/>
                </a:cubicBezTo>
                <a:cubicBezTo>
                  <a:pt x="332" y="254"/>
                  <a:pt x="332" y="254"/>
                  <a:pt x="332" y="254"/>
                </a:cubicBezTo>
                <a:close/>
                <a:moveTo>
                  <a:pt x="304" y="247"/>
                </a:moveTo>
                <a:lnTo>
                  <a:pt x="304" y="247"/>
                </a:lnTo>
                <a:lnTo>
                  <a:pt x="304" y="254"/>
                </a:lnTo>
                <a:cubicBezTo>
                  <a:pt x="304" y="247"/>
                  <a:pt x="297" y="247"/>
                  <a:pt x="297" y="247"/>
                </a:cubicBezTo>
                <a:lnTo>
                  <a:pt x="304" y="247"/>
                </a:lnTo>
                <a:close/>
                <a:moveTo>
                  <a:pt x="290" y="240"/>
                </a:moveTo>
                <a:lnTo>
                  <a:pt x="290" y="240"/>
                </a:lnTo>
                <a:cubicBezTo>
                  <a:pt x="283" y="240"/>
                  <a:pt x="283" y="247"/>
                  <a:pt x="283" y="247"/>
                </a:cubicBezTo>
                <a:cubicBezTo>
                  <a:pt x="283" y="240"/>
                  <a:pt x="283" y="240"/>
                  <a:pt x="283" y="240"/>
                </a:cubicBezTo>
                <a:cubicBezTo>
                  <a:pt x="283" y="240"/>
                  <a:pt x="283" y="240"/>
                  <a:pt x="290" y="240"/>
                </a:cubicBezTo>
                <a:close/>
                <a:moveTo>
                  <a:pt x="290" y="233"/>
                </a:moveTo>
                <a:lnTo>
                  <a:pt x="290" y="233"/>
                </a:lnTo>
                <a:cubicBezTo>
                  <a:pt x="283" y="233"/>
                  <a:pt x="283" y="233"/>
                  <a:pt x="283" y="233"/>
                </a:cubicBezTo>
                <a:lnTo>
                  <a:pt x="290" y="233"/>
                </a:lnTo>
                <a:close/>
                <a:moveTo>
                  <a:pt x="205" y="106"/>
                </a:moveTo>
                <a:lnTo>
                  <a:pt x="205" y="106"/>
                </a:lnTo>
                <a:lnTo>
                  <a:pt x="198" y="106"/>
                </a:lnTo>
                <a:cubicBezTo>
                  <a:pt x="198" y="106"/>
                  <a:pt x="198" y="106"/>
                  <a:pt x="198" y="99"/>
                </a:cubicBezTo>
                <a:cubicBezTo>
                  <a:pt x="198" y="99"/>
                  <a:pt x="198" y="99"/>
                  <a:pt x="205" y="99"/>
                </a:cubicBezTo>
                <a:cubicBezTo>
                  <a:pt x="205" y="99"/>
                  <a:pt x="198" y="99"/>
                  <a:pt x="198" y="106"/>
                </a:cubicBezTo>
                <a:cubicBezTo>
                  <a:pt x="205" y="106"/>
                  <a:pt x="205" y="106"/>
                  <a:pt x="205" y="106"/>
                </a:cubicBezTo>
                <a:close/>
                <a:moveTo>
                  <a:pt x="198" y="99"/>
                </a:moveTo>
                <a:lnTo>
                  <a:pt x="198" y="99"/>
                </a:lnTo>
                <a:close/>
                <a:moveTo>
                  <a:pt x="191" y="99"/>
                </a:moveTo>
                <a:lnTo>
                  <a:pt x="191" y="99"/>
                </a:lnTo>
                <a:lnTo>
                  <a:pt x="198" y="99"/>
                </a:lnTo>
                <a:lnTo>
                  <a:pt x="191" y="99"/>
                </a:lnTo>
                <a:close/>
                <a:moveTo>
                  <a:pt x="198" y="92"/>
                </a:moveTo>
                <a:lnTo>
                  <a:pt x="198" y="92"/>
                </a:lnTo>
                <a:lnTo>
                  <a:pt x="198" y="85"/>
                </a:lnTo>
                <a:lnTo>
                  <a:pt x="198" y="92"/>
                </a:lnTo>
                <a:close/>
                <a:moveTo>
                  <a:pt x="198" y="92"/>
                </a:moveTo>
                <a:lnTo>
                  <a:pt x="198" y="92"/>
                </a:lnTo>
                <a:close/>
                <a:moveTo>
                  <a:pt x="198" y="92"/>
                </a:moveTo>
                <a:lnTo>
                  <a:pt x="198" y="92"/>
                </a:lnTo>
                <a:close/>
                <a:moveTo>
                  <a:pt x="198" y="92"/>
                </a:moveTo>
                <a:lnTo>
                  <a:pt x="198" y="92"/>
                </a:lnTo>
                <a:close/>
                <a:moveTo>
                  <a:pt x="198" y="113"/>
                </a:moveTo>
                <a:lnTo>
                  <a:pt x="198" y="113"/>
                </a:lnTo>
                <a:close/>
                <a:moveTo>
                  <a:pt x="155" y="177"/>
                </a:moveTo>
                <a:lnTo>
                  <a:pt x="155" y="177"/>
                </a:lnTo>
                <a:close/>
                <a:moveTo>
                  <a:pt x="134" y="240"/>
                </a:moveTo>
                <a:lnTo>
                  <a:pt x="134" y="240"/>
                </a:lnTo>
                <a:cubicBezTo>
                  <a:pt x="134" y="233"/>
                  <a:pt x="134" y="233"/>
                  <a:pt x="134" y="233"/>
                </a:cubicBezTo>
                <a:lnTo>
                  <a:pt x="134" y="240"/>
                </a:lnTo>
                <a:lnTo>
                  <a:pt x="134" y="233"/>
                </a:lnTo>
                <a:cubicBezTo>
                  <a:pt x="127" y="233"/>
                  <a:pt x="127" y="233"/>
                  <a:pt x="127" y="233"/>
                </a:cubicBezTo>
                <a:lnTo>
                  <a:pt x="120" y="233"/>
                </a:lnTo>
                <a:lnTo>
                  <a:pt x="127" y="233"/>
                </a:lnTo>
                <a:cubicBezTo>
                  <a:pt x="127" y="226"/>
                  <a:pt x="127" y="226"/>
                  <a:pt x="127" y="226"/>
                </a:cubicBezTo>
                <a:cubicBezTo>
                  <a:pt x="127" y="226"/>
                  <a:pt x="127" y="226"/>
                  <a:pt x="127" y="219"/>
                </a:cubicBezTo>
                <a:lnTo>
                  <a:pt x="134" y="219"/>
                </a:lnTo>
                <a:cubicBezTo>
                  <a:pt x="134" y="226"/>
                  <a:pt x="127" y="226"/>
                  <a:pt x="127" y="226"/>
                </a:cubicBezTo>
                <a:cubicBezTo>
                  <a:pt x="127" y="226"/>
                  <a:pt x="127" y="226"/>
                  <a:pt x="134" y="226"/>
                </a:cubicBezTo>
                <a:cubicBezTo>
                  <a:pt x="134" y="226"/>
                  <a:pt x="134" y="233"/>
                  <a:pt x="134" y="226"/>
                </a:cubicBezTo>
                <a:cubicBezTo>
                  <a:pt x="134" y="226"/>
                  <a:pt x="134" y="226"/>
                  <a:pt x="141" y="226"/>
                </a:cubicBezTo>
                <a:cubicBezTo>
                  <a:pt x="134" y="233"/>
                  <a:pt x="134" y="233"/>
                  <a:pt x="134" y="233"/>
                </a:cubicBezTo>
                <a:lnTo>
                  <a:pt x="141" y="233"/>
                </a:lnTo>
                <a:cubicBezTo>
                  <a:pt x="141" y="233"/>
                  <a:pt x="141" y="233"/>
                  <a:pt x="134" y="233"/>
                </a:cubicBezTo>
                <a:cubicBezTo>
                  <a:pt x="141" y="233"/>
                  <a:pt x="141" y="233"/>
                  <a:pt x="141" y="233"/>
                </a:cubicBezTo>
                <a:lnTo>
                  <a:pt x="141" y="240"/>
                </a:lnTo>
                <a:cubicBezTo>
                  <a:pt x="141" y="240"/>
                  <a:pt x="141" y="240"/>
                  <a:pt x="134" y="240"/>
                </a:cubicBezTo>
                <a:close/>
                <a:moveTo>
                  <a:pt x="134" y="396"/>
                </a:moveTo>
                <a:lnTo>
                  <a:pt x="134" y="396"/>
                </a:lnTo>
                <a:lnTo>
                  <a:pt x="134" y="389"/>
                </a:lnTo>
                <a:lnTo>
                  <a:pt x="134" y="396"/>
                </a:lnTo>
                <a:close/>
                <a:moveTo>
                  <a:pt x="134" y="127"/>
                </a:moveTo>
                <a:lnTo>
                  <a:pt x="134" y="127"/>
                </a:lnTo>
                <a:cubicBezTo>
                  <a:pt x="134" y="134"/>
                  <a:pt x="134" y="134"/>
                  <a:pt x="134" y="134"/>
                </a:cubicBezTo>
                <a:cubicBezTo>
                  <a:pt x="134" y="134"/>
                  <a:pt x="134" y="134"/>
                  <a:pt x="134" y="127"/>
                </a:cubicBezTo>
                <a:close/>
                <a:moveTo>
                  <a:pt x="113" y="240"/>
                </a:moveTo>
                <a:lnTo>
                  <a:pt x="113" y="240"/>
                </a:lnTo>
                <a:lnTo>
                  <a:pt x="120" y="240"/>
                </a:lnTo>
                <a:cubicBezTo>
                  <a:pt x="120" y="240"/>
                  <a:pt x="120" y="240"/>
                  <a:pt x="113" y="240"/>
                </a:cubicBezTo>
                <a:close/>
                <a:moveTo>
                  <a:pt x="99" y="325"/>
                </a:moveTo>
                <a:lnTo>
                  <a:pt x="99" y="325"/>
                </a:lnTo>
                <a:lnTo>
                  <a:pt x="106" y="325"/>
                </a:lnTo>
                <a:cubicBezTo>
                  <a:pt x="106" y="325"/>
                  <a:pt x="106" y="325"/>
                  <a:pt x="99" y="325"/>
                </a:cubicBezTo>
                <a:close/>
                <a:moveTo>
                  <a:pt x="99" y="361"/>
                </a:moveTo>
                <a:lnTo>
                  <a:pt x="99" y="361"/>
                </a:lnTo>
                <a:lnTo>
                  <a:pt x="106" y="361"/>
                </a:lnTo>
                <a:cubicBezTo>
                  <a:pt x="99" y="361"/>
                  <a:pt x="106" y="361"/>
                  <a:pt x="99" y="361"/>
                </a:cubicBezTo>
                <a:close/>
                <a:moveTo>
                  <a:pt x="92" y="325"/>
                </a:moveTo>
                <a:lnTo>
                  <a:pt x="92" y="325"/>
                </a:lnTo>
                <a:cubicBezTo>
                  <a:pt x="92" y="325"/>
                  <a:pt x="92" y="325"/>
                  <a:pt x="85" y="325"/>
                </a:cubicBezTo>
                <a:cubicBezTo>
                  <a:pt x="85" y="325"/>
                  <a:pt x="85" y="325"/>
                  <a:pt x="78" y="325"/>
                </a:cubicBezTo>
                <a:cubicBezTo>
                  <a:pt x="85" y="325"/>
                  <a:pt x="85" y="325"/>
                  <a:pt x="85" y="325"/>
                </a:cubicBezTo>
                <a:lnTo>
                  <a:pt x="92" y="325"/>
                </a:lnTo>
                <a:lnTo>
                  <a:pt x="99" y="325"/>
                </a:lnTo>
                <a:cubicBezTo>
                  <a:pt x="92" y="325"/>
                  <a:pt x="92" y="325"/>
                  <a:pt x="92" y="325"/>
                </a:cubicBezTo>
                <a:close/>
                <a:moveTo>
                  <a:pt x="78" y="276"/>
                </a:moveTo>
                <a:lnTo>
                  <a:pt x="78" y="276"/>
                </a:lnTo>
                <a:close/>
                <a:moveTo>
                  <a:pt x="78" y="276"/>
                </a:moveTo>
                <a:lnTo>
                  <a:pt x="78" y="276"/>
                </a:lnTo>
                <a:close/>
                <a:moveTo>
                  <a:pt x="78" y="276"/>
                </a:moveTo>
                <a:lnTo>
                  <a:pt x="78" y="276"/>
                </a:lnTo>
                <a:close/>
                <a:moveTo>
                  <a:pt x="71" y="325"/>
                </a:moveTo>
                <a:lnTo>
                  <a:pt x="71" y="325"/>
                </a:lnTo>
                <a:cubicBezTo>
                  <a:pt x="71" y="325"/>
                  <a:pt x="71" y="325"/>
                  <a:pt x="78" y="325"/>
                </a:cubicBezTo>
                <a:cubicBezTo>
                  <a:pt x="71" y="325"/>
                  <a:pt x="71" y="325"/>
                  <a:pt x="71" y="325"/>
                </a:cubicBezTo>
                <a:close/>
                <a:moveTo>
                  <a:pt x="481" y="332"/>
                </a:moveTo>
                <a:lnTo>
                  <a:pt x="481" y="332"/>
                </a:lnTo>
                <a:lnTo>
                  <a:pt x="488" y="332"/>
                </a:lnTo>
                <a:lnTo>
                  <a:pt x="488" y="339"/>
                </a:lnTo>
                <a:cubicBezTo>
                  <a:pt x="488" y="339"/>
                  <a:pt x="488" y="339"/>
                  <a:pt x="481" y="339"/>
                </a:cubicBezTo>
                <a:lnTo>
                  <a:pt x="481" y="332"/>
                </a:lnTo>
                <a:close/>
                <a:moveTo>
                  <a:pt x="290" y="177"/>
                </a:moveTo>
                <a:lnTo>
                  <a:pt x="290" y="177"/>
                </a:lnTo>
                <a:cubicBezTo>
                  <a:pt x="290" y="177"/>
                  <a:pt x="290" y="177"/>
                  <a:pt x="290" y="184"/>
                </a:cubicBezTo>
                <a:cubicBezTo>
                  <a:pt x="290" y="184"/>
                  <a:pt x="290" y="184"/>
                  <a:pt x="283" y="184"/>
                </a:cubicBezTo>
                <a:cubicBezTo>
                  <a:pt x="283" y="184"/>
                  <a:pt x="283" y="184"/>
                  <a:pt x="283" y="177"/>
                </a:cubicBezTo>
                <a:lnTo>
                  <a:pt x="290" y="177"/>
                </a:lnTo>
                <a:close/>
                <a:moveTo>
                  <a:pt x="297" y="184"/>
                </a:moveTo>
                <a:lnTo>
                  <a:pt x="297" y="184"/>
                </a:lnTo>
                <a:cubicBezTo>
                  <a:pt x="297" y="191"/>
                  <a:pt x="297" y="184"/>
                  <a:pt x="297" y="191"/>
                </a:cubicBezTo>
                <a:lnTo>
                  <a:pt x="290" y="191"/>
                </a:lnTo>
                <a:cubicBezTo>
                  <a:pt x="290" y="184"/>
                  <a:pt x="290" y="184"/>
                  <a:pt x="297" y="184"/>
                </a:cubicBezTo>
                <a:close/>
                <a:moveTo>
                  <a:pt x="92" y="254"/>
                </a:moveTo>
                <a:lnTo>
                  <a:pt x="92" y="254"/>
                </a:lnTo>
                <a:close/>
                <a:moveTo>
                  <a:pt x="92" y="254"/>
                </a:moveTo>
                <a:lnTo>
                  <a:pt x="92" y="254"/>
                </a:lnTo>
                <a:close/>
                <a:moveTo>
                  <a:pt x="78" y="269"/>
                </a:moveTo>
                <a:lnTo>
                  <a:pt x="78" y="269"/>
                </a:lnTo>
                <a:close/>
                <a:moveTo>
                  <a:pt x="78" y="276"/>
                </a:moveTo>
                <a:lnTo>
                  <a:pt x="78" y="276"/>
                </a:lnTo>
                <a:cubicBezTo>
                  <a:pt x="78" y="269"/>
                  <a:pt x="78" y="269"/>
                  <a:pt x="78" y="269"/>
                </a:cubicBezTo>
                <a:cubicBezTo>
                  <a:pt x="78" y="269"/>
                  <a:pt x="78" y="269"/>
                  <a:pt x="78" y="276"/>
                </a:cubicBezTo>
                <a:close/>
                <a:moveTo>
                  <a:pt x="78" y="269"/>
                </a:moveTo>
                <a:lnTo>
                  <a:pt x="78" y="269"/>
                </a:lnTo>
                <a:close/>
                <a:moveTo>
                  <a:pt x="78" y="269"/>
                </a:moveTo>
                <a:lnTo>
                  <a:pt x="78" y="2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07" name="Freeform 122"/>
          <p:cNvSpPr>
            <a:spLocks noChangeArrowheads="1"/>
          </p:cNvSpPr>
          <p:nvPr/>
        </p:nvSpPr>
        <p:spPr bwMode="auto">
          <a:xfrm>
            <a:off x="12182478" y="3255432"/>
            <a:ext cx="584048" cy="584200"/>
          </a:xfrm>
          <a:custGeom>
            <a:avLst/>
            <a:gdLst>
              <a:gd name="T0" fmla="*/ 39339251 w 609"/>
              <a:gd name="T1" fmla="*/ 78678142 h 609"/>
              <a:gd name="T2" fmla="*/ 39339251 w 609"/>
              <a:gd name="T3" fmla="*/ 78678142 h 609"/>
              <a:gd name="T4" fmla="*/ 0 w 609"/>
              <a:gd name="T5" fmla="*/ 39339251 h 609"/>
              <a:gd name="T6" fmla="*/ 39339251 w 609"/>
              <a:gd name="T7" fmla="*/ 0 h 609"/>
              <a:gd name="T8" fmla="*/ 78678142 w 609"/>
              <a:gd name="T9" fmla="*/ 39339251 h 609"/>
              <a:gd name="T10" fmla="*/ 39339251 w 609"/>
              <a:gd name="T11" fmla="*/ 78678142 h 609"/>
              <a:gd name="T12" fmla="*/ 39339251 w 609"/>
              <a:gd name="T13" fmla="*/ 7376244 h 609"/>
              <a:gd name="T14" fmla="*/ 39339251 w 609"/>
              <a:gd name="T15" fmla="*/ 7376244 h 609"/>
              <a:gd name="T16" fmla="*/ 7246742 w 609"/>
              <a:gd name="T17" fmla="*/ 39339251 h 609"/>
              <a:gd name="T18" fmla="*/ 39339251 w 609"/>
              <a:gd name="T19" fmla="*/ 71302258 h 609"/>
              <a:gd name="T20" fmla="*/ 71302258 w 609"/>
              <a:gd name="T21" fmla="*/ 39339251 h 609"/>
              <a:gd name="T22" fmla="*/ 39339251 w 609"/>
              <a:gd name="T23" fmla="*/ 7376244 h 609"/>
              <a:gd name="T24" fmla="*/ 31057209 w 609"/>
              <a:gd name="T25" fmla="*/ 46715136 h 609"/>
              <a:gd name="T26" fmla="*/ 31057209 w 609"/>
              <a:gd name="T27" fmla="*/ 46715136 h 609"/>
              <a:gd name="T28" fmla="*/ 20057773 w 609"/>
              <a:gd name="T29" fmla="*/ 20187276 h 609"/>
              <a:gd name="T30" fmla="*/ 47491791 w 609"/>
              <a:gd name="T31" fmla="*/ 31057209 h 609"/>
              <a:gd name="T32" fmla="*/ 58491226 w 609"/>
              <a:gd name="T33" fmla="*/ 58491226 h 609"/>
              <a:gd name="T34" fmla="*/ 58491226 w 609"/>
              <a:gd name="T35" fmla="*/ 58491226 h 609"/>
              <a:gd name="T36" fmla="*/ 31057209 w 609"/>
              <a:gd name="T37" fmla="*/ 46715136 h 609"/>
              <a:gd name="T38" fmla="*/ 39339251 w 609"/>
              <a:gd name="T39" fmla="*/ 35715700 h 609"/>
              <a:gd name="T40" fmla="*/ 39339251 w 609"/>
              <a:gd name="T41" fmla="*/ 35715700 h 609"/>
              <a:gd name="T42" fmla="*/ 35715700 w 609"/>
              <a:gd name="T43" fmla="*/ 39339251 h 609"/>
              <a:gd name="T44" fmla="*/ 39339251 w 609"/>
              <a:gd name="T45" fmla="*/ 42962442 h 609"/>
              <a:gd name="T46" fmla="*/ 42962442 w 609"/>
              <a:gd name="T47" fmla="*/ 39339251 h 609"/>
              <a:gd name="T48" fmla="*/ 39339251 w 609"/>
              <a:gd name="T49" fmla="*/ 35715700 h 60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09" h="609">
                <a:moveTo>
                  <a:pt x="304" y="608"/>
                </a:moveTo>
                <a:lnTo>
                  <a:pt x="304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4"/>
                  <a:pt x="134" y="0"/>
                  <a:pt x="304" y="0"/>
                </a:cubicBezTo>
                <a:cubicBezTo>
                  <a:pt x="473" y="0"/>
                  <a:pt x="608" y="134"/>
                  <a:pt x="608" y="304"/>
                </a:cubicBezTo>
                <a:cubicBezTo>
                  <a:pt x="608" y="474"/>
                  <a:pt x="473" y="608"/>
                  <a:pt x="304" y="608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69" y="57"/>
                  <a:pt x="56" y="170"/>
                  <a:pt x="56" y="304"/>
                </a:cubicBezTo>
                <a:cubicBezTo>
                  <a:pt x="56" y="438"/>
                  <a:pt x="169" y="551"/>
                  <a:pt x="304" y="551"/>
                </a:cubicBezTo>
                <a:cubicBezTo>
                  <a:pt x="438" y="551"/>
                  <a:pt x="551" y="438"/>
                  <a:pt x="551" y="304"/>
                </a:cubicBezTo>
                <a:cubicBezTo>
                  <a:pt x="551" y="170"/>
                  <a:pt x="438" y="57"/>
                  <a:pt x="304" y="57"/>
                </a:cubicBezTo>
                <a:close/>
                <a:moveTo>
                  <a:pt x="240" y="361"/>
                </a:moveTo>
                <a:lnTo>
                  <a:pt x="240" y="361"/>
                </a:lnTo>
                <a:cubicBezTo>
                  <a:pt x="155" y="156"/>
                  <a:pt x="155" y="156"/>
                  <a:pt x="155" y="156"/>
                </a:cubicBezTo>
                <a:cubicBezTo>
                  <a:pt x="367" y="240"/>
                  <a:pt x="367" y="240"/>
                  <a:pt x="367" y="240"/>
                </a:cubicBezTo>
                <a:cubicBezTo>
                  <a:pt x="452" y="452"/>
                  <a:pt x="452" y="452"/>
                  <a:pt x="452" y="452"/>
                </a:cubicBezTo>
                <a:lnTo>
                  <a:pt x="240" y="361"/>
                </a:lnTo>
                <a:close/>
                <a:moveTo>
                  <a:pt x="304" y="276"/>
                </a:moveTo>
                <a:lnTo>
                  <a:pt x="304" y="276"/>
                </a:lnTo>
                <a:cubicBezTo>
                  <a:pt x="290" y="276"/>
                  <a:pt x="276" y="290"/>
                  <a:pt x="276" y="304"/>
                </a:cubicBezTo>
                <a:cubicBezTo>
                  <a:pt x="276" y="318"/>
                  <a:pt x="290" y="332"/>
                  <a:pt x="304" y="332"/>
                </a:cubicBezTo>
                <a:cubicBezTo>
                  <a:pt x="318" y="332"/>
                  <a:pt x="332" y="318"/>
                  <a:pt x="332" y="304"/>
                </a:cubicBezTo>
                <a:cubicBezTo>
                  <a:pt x="332" y="290"/>
                  <a:pt x="318" y="276"/>
                  <a:pt x="304" y="2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08" name="Freeform 123"/>
          <p:cNvSpPr>
            <a:spLocks noChangeArrowheads="1"/>
          </p:cNvSpPr>
          <p:nvPr/>
        </p:nvSpPr>
        <p:spPr bwMode="auto">
          <a:xfrm>
            <a:off x="11175207" y="3255432"/>
            <a:ext cx="579817" cy="584200"/>
          </a:xfrm>
          <a:custGeom>
            <a:avLst/>
            <a:gdLst>
              <a:gd name="T0" fmla="*/ 74657633 w 602"/>
              <a:gd name="T1" fmla="*/ 42962442 h 609"/>
              <a:gd name="T2" fmla="*/ 74657633 w 602"/>
              <a:gd name="T3" fmla="*/ 42962442 h 609"/>
              <a:gd name="T4" fmla="*/ 71002968 w 602"/>
              <a:gd name="T5" fmla="*/ 42962442 h 609"/>
              <a:gd name="T6" fmla="*/ 43332858 w 602"/>
              <a:gd name="T7" fmla="*/ 70396460 h 609"/>
              <a:gd name="T8" fmla="*/ 43332858 w 602"/>
              <a:gd name="T9" fmla="*/ 75054951 h 609"/>
              <a:gd name="T10" fmla="*/ 39678193 w 602"/>
              <a:gd name="T11" fmla="*/ 78678142 h 609"/>
              <a:gd name="T12" fmla="*/ 36023527 w 602"/>
              <a:gd name="T13" fmla="*/ 75054951 h 609"/>
              <a:gd name="T14" fmla="*/ 36023527 w 602"/>
              <a:gd name="T15" fmla="*/ 70396460 h 609"/>
              <a:gd name="T16" fmla="*/ 7308970 w 602"/>
              <a:gd name="T17" fmla="*/ 42962442 h 609"/>
              <a:gd name="T18" fmla="*/ 3654665 w 602"/>
              <a:gd name="T19" fmla="*/ 42962442 h 609"/>
              <a:gd name="T20" fmla="*/ 0 w 602"/>
              <a:gd name="T21" fmla="*/ 39339251 h 609"/>
              <a:gd name="T22" fmla="*/ 3654665 w 602"/>
              <a:gd name="T23" fmla="*/ 35715700 h 609"/>
              <a:gd name="T24" fmla="*/ 7308970 w 602"/>
              <a:gd name="T25" fmla="*/ 35715700 h 609"/>
              <a:gd name="T26" fmla="*/ 36023527 w 602"/>
              <a:gd name="T27" fmla="*/ 8282042 h 609"/>
              <a:gd name="T28" fmla="*/ 36023527 w 602"/>
              <a:gd name="T29" fmla="*/ 3623191 h 609"/>
              <a:gd name="T30" fmla="*/ 39678193 w 602"/>
              <a:gd name="T31" fmla="*/ 0 h 609"/>
              <a:gd name="T32" fmla="*/ 43332858 w 602"/>
              <a:gd name="T33" fmla="*/ 3623191 h 609"/>
              <a:gd name="T34" fmla="*/ 43332858 w 602"/>
              <a:gd name="T35" fmla="*/ 8282042 h 609"/>
              <a:gd name="T36" fmla="*/ 71002968 w 602"/>
              <a:gd name="T37" fmla="*/ 35715700 h 609"/>
              <a:gd name="T38" fmla="*/ 74657633 w 602"/>
              <a:gd name="T39" fmla="*/ 35715700 h 609"/>
              <a:gd name="T40" fmla="*/ 78442719 w 602"/>
              <a:gd name="T41" fmla="*/ 39339251 h 609"/>
              <a:gd name="T42" fmla="*/ 74657633 w 602"/>
              <a:gd name="T43" fmla="*/ 42962442 h 609"/>
              <a:gd name="T44" fmla="*/ 56254247 w 602"/>
              <a:gd name="T45" fmla="*/ 35715700 h 609"/>
              <a:gd name="T46" fmla="*/ 56254247 w 602"/>
              <a:gd name="T47" fmla="*/ 35715700 h 609"/>
              <a:gd name="T48" fmla="*/ 63563216 w 602"/>
              <a:gd name="T49" fmla="*/ 35715700 h 609"/>
              <a:gd name="T50" fmla="*/ 43332858 w 602"/>
              <a:gd name="T51" fmla="*/ 15528425 h 609"/>
              <a:gd name="T52" fmla="*/ 43332858 w 602"/>
              <a:gd name="T53" fmla="*/ 21998871 h 609"/>
              <a:gd name="T54" fmla="*/ 39678193 w 602"/>
              <a:gd name="T55" fmla="*/ 25622062 h 609"/>
              <a:gd name="T56" fmla="*/ 36023527 w 602"/>
              <a:gd name="T57" fmla="*/ 21998871 h 609"/>
              <a:gd name="T58" fmla="*/ 36023527 w 602"/>
              <a:gd name="T59" fmla="*/ 15528425 h 609"/>
              <a:gd name="T60" fmla="*/ 14748721 w 602"/>
              <a:gd name="T61" fmla="*/ 35715700 h 609"/>
              <a:gd name="T62" fmla="*/ 22058052 w 602"/>
              <a:gd name="T63" fmla="*/ 35715700 h 609"/>
              <a:gd name="T64" fmla="*/ 25843138 w 602"/>
              <a:gd name="T65" fmla="*/ 39339251 h 609"/>
              <a:gd name="T66" fmla="*/ 22058052 w 602"/>
              <a:gd name="T67" fmla="*/ 42962442 h 609"/>
              <a:gd name="T68" fmla="*/ 14748721 w 602"/>
              <a:gd name="T69" fmla="*/ 42962442 h 609"/>
              <a:gd name="T70" fmla="*/ 36023527 w 602"/>
              <a:gd name="T71" fmla="*/ 63149718 h 609"/>
              <a:gd name="T72" fmla="*/ 36023527 w 602"/>
              <a:gd name="T73" fmla="*/ 56679271 h 609"/>
              <a:gd name="T74" fmla="*/ 39678193 w 602"/>
              <a:gd name="T75" fmla="*/ 53056080 h 609"/>
              <a:gd name="T76" fmla="*/ 43332858 w 602"/>
              <a:gd name="T77" fmla="*/ 56679271 h 609"/>
              <a:gd name="T78" fmla="*/ 43332858 w 602"/>
              <a:gd name="T79" fmla="*/ 63149718 h 609"/>
              <a:gd name="T80" fmla="*/ 63563216 w 602"/>
              <a:gd name="T81" fmla="*/ 42962442 h 609"/>
              <a:gd name="T82" fmla="*/ 56254247 w 602"/>
              <a:gd name="T83" fmla="*/ 42962442 h 609"/>
              <a:gd name="T84" fmla="*/ 52599581 w 602"/>
              <a:gd name="T85" fmla="*/ 39339251 h 609"/>
              <a:gd name="T86" fmla="*/ 56254247 w 602"/>
              <a:gd name="T87" fmla="*/ 35715700 h 609"/>
              <a:gd name="T88" fmla="*/ 39678193 w 602"/>
              <a:gd name="T89" fmla="*/ 42962442 h 609"/>
              <a:gd name="T90" fmla="*/ 39678193 w 602"/>
              <a:gd name="T91" fmla="*/ 42962442 h 609"/>
              <a:gd name="T92" fmla="*/ 36023527 w 602"/>
              <a:gd name="T93" fmla="*/ 39339251 h 609"/>
              <a:gd name="T94" fmla="*/ 39678193 w 602"/>
              <a:gd name="T95" fmla="*/ 35715700 h 609"/>
              <a:gd name="T96" fmla="*/ 43332858 w 602"/>
              <a:gd name="T97" fmla="*/ 39339251 h 609"/>
              <a:gd name="T98" fmla="*/ 39678193 w 602"/>
              <a:gd name="T99" fmla="*/ 42962442 h 60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02" h="609">
                <a:moveTo>
                  <a:pt x="572" y="332"/>
                </a:moveTo>
                <a:lnTo>
                  <a:pt x="572" y="332"/>
                </a:lnTo>
                <a:cubicBezTo>
                  <a:pt x="544" y="332"/>
                  <a:pt x="544" y="332"/>
                  <a:pt x="544" y="332"/>
                </a:cubicBezTo>
                <a:cubicBezTo>
                  <a:pt x="530" y="445"/>
                  <a:pt x="445" y="537"/>
                  <a:pt x="332" y="544"/>
                </a:cubicBezTo>
                <a:cubicBezTo>
                  <a:pt x="332" y="580"/>
                  <a:pt x="332" y="580"/>
                  <a:pt x="332" y="580"/>
                </a:cubicBezTo>
                <a:cubicBezTo>
                  <a:pt x="332" y="594"/>
                  <a:pt x="318" y="608"/>
                  <a:pt x="304" y="608"/>
                </a:cubicBezTo>
                <a:cubicBezTo>
                  <a:pt x="283" y="608"/>
                  <a:pt x="276" y="594"/>
                  <a:pt x="276" y="580"/>
                </a:cubicBezTo>
                <a:cubicBezTo>
                  <a:pt x="276" y="544"/>
                  <a:pt x="276" y="544"/>
                  <a:pt x="276" y="544"/>
                </a:cubicBezTo>
                <a:cubicBezTo>
                  <a:pt x="162" y="537"/>
                  <a:pt x="71" y="445"/>
                  <a:pt x="56" y="332"/>
                </a:cubicBezTo>
                <a:cubicBezTo>
                  <a:pt x="28" y="332"/>
                  <a:pt x="28" y="332"/>
                  <a:pt x="28" y="332"/>
                </a:cubicBezTo>
                <a:cubicBezTo>
                  <a:pt x="14" y="332"/>
                  <a:pt x="0" y="318"/>
                  <a:pt x="0" y="304"/>
                </a:cubicBezTo>
                <a:cubicBezTo>
                  <a:pt x="0" y="290"/>
                  <a:pt x="14" y="276"/>
                  <a:pt x="28" y="276"/>
                </a:cubicBezTo>
                <a:cubicBezTo>
                  <a:pt x="56" y="276"/>
                  <a:pt x="56" y="276"/>
                  <a:pt x="56" y="276"/>
                </a:cubicBezTo>
                <a:cubicBezTo>
                  <a:pt x="71" y="163"/>
                  <a:pt x="162" y="71"/>
                  <a:pt x="276" y="64"/>
                </a:cubicBezTo>
                <a:cubicBezTo>
                  <a:pt x="276" y="28"/>
                  <a:pt x="276" y="28"/>
                  <a:pt x="276" y="28"/>
                </a:cubicBezTo>
                <a:cubicBezTo>
                  <a:pt x="276" y="14"/>
                  <a:pt x="283" y="0"/>
                  <a:pt x="304" y="0"/>
                </a:cubicBezTo>
                <a:cubicBezTo>
                  <a:pt x="318" y="0"/>
                  <a:pt x="332" y="14"/>
                  <a:pt x="332" y="28"/>
                </a:cubicBezTo>
                <a:cubicBezTo>
                  <a:pt x="332" y="64"/>
                  <a:pt x="332" y="64"/>
                  <a:pt x="332" y="64"/>
                </a:cubicBezTo>
                <a:cubicBezTo>
                  <a:pt x="445" y="71"/>
                  <a:pt x="530" y="163"/>
                  <a:pt x="544" y="276"/>
                </a:cubicBezTo>
                <a:cubicBezTo>
                  <a:pt x="572" y="276"/>
                  <a:pt x="572" y="276"/>
                  <a:pt x="572" y="276"/>
                </a:cubicBezTo>
                <a:cubicBezTo>
                  <a:pt x="594" y="276"/>
                  <a:pt x="601" y="290"/>
                  <a:pt x="601" y="304"/>
                </a:cubicBezTo>
                <a:cubicBezTo>
                  <a:pt x="601" y="318"/>
                  <a:pt x="594" y="332"/>
                  <a:pt x="572" y="332"/>
                </a:cubicBezTo>
                <a:close/>
                <a:moveTo>
                  <a:pt x="431" y="276"/>
                </a:moveTo>
                <a:lnTo>
                  <a:pt x="431" y="276"/>
                </a:lnTo>
                <a:cubicBezTo>
                  <a:pt x="487" y="276"/>
                  <a:pt x="487" y="276"/>
                  <a:pt x="487" y="276"/>
                </a:cubicBezTo>
                <a:cubicBezTo>
                  <a:pt x="473" y="191"/>
                  <a:pt x="410" y="127"/>
                  <a:pt x="332" y="12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332" y="191"/>
                  <a:pt x="318" y="198"/>
                  <a:pt x="304" y="198"/>
                </a:cubicBezTo>
                <a:cubicBezTo>
                  <a:pt x="283" y="198"/>
                  <a:pt x="276" y="191"/>
                  <a:pt x="276" y="170"/>
                </a:cubicBezTo>
                <a:cubicBezTo>
                  <a:pt x="276" y="120"/>
                  <a:pt x="276" y="120"/>
                  <a:pt x="276" y="120"/>
                </a:cubicBezTo>
                <a:cubicBezTo>
                  <a:pt x="191" y="127"/>
                  <a:pt x="127" y="191"/>
                  <a:pt x="113" y="276"/>
                </a:cubicBezTo>
                <a:cubicBezTo>
                  <a:pt x="169" y="276"/>
                  <a:pt x="169" y="276"/>
                  <a:pt x="169" y="276"/>
                </a:cubicBezTo>
                <a:cubicBezTo>
                  <a:pt x="184" y="276"/>
                  <a:pt x="198" y="290"/>
                  <a:pt x="198" y="304"/>
                </a:cubicBezTo>
                <a:cubicBezTo>
                  <a:pt x="198" y="318"/>
                  <a:pt x="184" y="332"/>
                  <a:pt x="169" y="332"/>
                </a:cubicBezTo>
                <a:cubicBezTo>
                  <a:pt x="113" y="332"/>
                  <a:pt x="113" y="332"/>
                  <a:pt x="113" y="332"/>
                </a:cubicBezTo>
                <a:cubicBezTo>
                  <a:pt x="127" y="417"/>
                  <a:pt x="191" y="481"/>
                  <a:pt x="276" y="488"/>
                </a:cubicBezTo>
                <a:cubicBezTo>
                  <a:pt x="276" y="438"/>
                  <a:pt x="276" y="438"/>
                  <a:pt x="276" y="438"/>
                </a:cubicBezTo>
                <a:cubicBezTo>
                  <a:pt x="276" y="417"/>
                  <a:pt x="283" y="410"/>
                  <a:pt x="304" y="410"/>
                </a:cubicBezTo>
                <a:cubicBezTo>
                  <a:pt x="318" y="410"/>
                  <a:pt x="332" y="417"/>
                  <a:pt x="332" y="438"/>
                </a:cubicBezTo>
                <a:cubicBezTo>
                  <a:pt x="332" y="488"/>
                  <a:pt x="332" y="488"/>
                  <a:pt x="332" y="488"/>
                </a:cubicBezTo>
                <a:cubicBezTo>
                  <a:pt x="410" y="481"/>
                  <a:pt x="473" y="417"/>
                  <a:pt x="487" y="332"/>
                </a:cubicBezTo>
                <a:cubicBezTo>
                  <a:pt x="431" y="332"/>
                  <a:pt x="431" y="332"/>
                  <a:pt x="431" y="332"/>
                </a:cubicBezTo>
                <a:cubicBezTo>
                  <a:pt x="417" y="332"/>
                  <a:pt x="403" y="318"/>
                  <a:pt x="403" y="304"/>
                </a:cubicBezTo>
                <a:cubicBezTo>
                  <a:pt x="403" y="290"/>
                  <a:pt x="417" y="276"/>
                  <a:pt x="431" y="276"/>
                </a:cubicBezTo>
                <a:close/>
                <a:moveTo>
                  <a:pt x="304" y="332"/>
                </a:moveTo>
                <a:lnTo>
                  <a:pt x="304" y="332"/>
                </a:lnTo>
                <a:cubicBezTo>
                  <a:pt x="283" y="332"/>
                  <a:pt x="276" y="318"/>
                  <a:pt x="276" y="304"/>
                </a:cubicBezTo>
                <a:cubicBezTo>
                  <a:pt x="276" y="290"/>
                  <a:pt x="283" y="276"/>
                  <a:pt x="304" y="276"/>
                </a:cubicBezTo>
                <a:cubicBezTo>
                  <a:pt x="318" y="276"/>
                  <a:pt x="332" y="290"/>
                  <a:pt x="332" y="304"/>
                </a:cubicBezTo>
                <a:cubicBezTo>
                  <a:pt x="332" y="318"/>
                  <a:pt x="318" y="332"/>
                  <a:pt x="304" y="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09" name="Freeform 124"/>
          <p:cNvSpPr>
            <a:spLocks noChangeArrowheads="1"/>
          </p:cNvSpPr>
          <p:nvPr/>
        </p:nvSpPr>
        <p:spPr bwMode="auto">
          <a:xfrm>
            <a:off x="10231421" y="3255432"/>
            <a:ext cx="435918" cy="584200"/>
          </a:xfrm>
          <a:custGeom>
            <a:avLst/>
            <a:gdLst>
              <a:gd name="T0" fmla="*/ 29445126 w 454"/>
              <a:gd name="T1" fmla="*/ 78678142 h 609"/>
              <a:gd name="T2" fmla="*/ 29445126 w 454"/>
              <a:gd name="T3" fmla="*/ 78678142 h 609"/>
              <a:gd name="T4" fmla="*/ 0 w 454"/>
              <a:gd name="T5" fmla="*/ 29245613 h 609"/>
              <a:gd name="T6" fmla="*/ 29445126 w 454"/>
              <a:gd name="T7" fmla="*/ 0 h 609"/>
              <a:gd name="T8" fmla="*/ 58760594 w 454"/>
              <a:gd name="T9" fmla="*/ 29245613 h 609"/>
              <a:gd name="T10" fmla="*/ 29445126 w 454"/>
              <a:gd name="T11" fmla="*/ 78678142 h 609"/>
              <a:gd name="T12" fmla="*/ 29445126 w 454"/>
              <a:gd name="T13" fmla="*/ 10093638 h 609"/>
              <a:gd name="T14" fmla="*/ 29445126 w 454"/>
              <a:gd name="T15" fmla="*/ 10093638 h 609"/>
              <a:gd name="T16" fmla="*/ 10117575 w 454"/>
              <a:gd name="T17" fmla="*/ 29245613 h 609"/>
              <a:gd name="T18" fmla="*/ 29445126 w 454"/>
              <a:gd name="T19" fmla="*/ 49432889 h 609"/>
              <a:gd name="T20" fmla="*/ 49550979 w 454"/>
              <a:gd name="T21" fmla="*/ 29245613 h 609"/>
              <a:gd name="T22" fmla="*/ 29445126 w 454"/>
              <a:gd name="T23" fmla="*/ 10093638 h 609"/>
              <a:gd name="T24" fmla="*/ 39433044 w 454"/>
              <a:gd name="T25" fmla="*/ 32868804 h 609"/>
              <a:gd name="T26" fmla="*/ 39433044 w 454"/>
              <a:gd name="T27" fmla="*/ 32868804 h 609"/>
              <a:gd name="T28" fmla="*/ 20235510 w 454"/>
              <a:gd name="T29" fmla="*/ 32868804 h 609"/>
              <a:gd name="T30" fmla="*/ 16603311 w 454"/>
              <a:gd name="T31" fmla="*/ 29245613 h 609"/>
              <a:gd name="T32" fmla="*/ 20235510 w 454"/>
              <a:gd name="T33" fmla="*/ 25622062 h 609"/>
              <a:gd name="T34" fmla="*/ 39433044 w 454"/>
              <a:gd name="T35" fmla="*/ 25622062 h 609"/>
              <a:gd name="T36" fmla="*/ 43194900 w 454"/>
              <a:gd name="T37" fmla="*/ 29245613 h 609"/>
              <a:gd name="T38" fmla="*/ 39433044 w 454"/>
              <a:gd name="T39" fmla="*/ 32868804 h 60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54" h="609">
                <a:moveTo>
                  <a:pt x="227" y="608"/>
                </a:moveTo>
                <a:lnTo>
                  <a:pt x="227" y="608"/>
                </a:lnTo>
                <a:cubicBezTo>
                  <a:pt x="227" y="608"/>
                  <a:pt x="0" y="354"/>
                  <a:pt x="0" y="226"/>
                </a:cubicBezTo>
                <a:cubicBezTo>
                  <a:pt x="0" y="106"/>
                  <a:pt x="106" y="0"/>
                  <a:pt x="227" y="0"/>
                </a:cubicBezTo>
                <a:cubicBezTo>
                  <a:pt x="354" y="0"/>
                  <a:pt x="453" y="106"/>
                  <a:pt x="453" y="226"/>
                </a:cubicBezTo>
                <a:cubicBezTo>
                  <a:pt x="453" y="354"/>
                  <a:pt x="227" y="608"/>
                  <a:pt x="227" y="608"/>
                </a:cubicBezTo>
                <a:close/>
                <a:moveTo>
                  <a:pt x="227" y="78"/>
                </a:moveTo>
                <a:lnTo>
                  <a:pt x="227" y="78"/>
                </a:lnTo>
                <a:cubicBezTo>
                  <a:pt x="149" y="78"/>
                  <a:pt x="78" y="149"/>
                  <a:pt x="78" y="226"/>
                </a:cubicBezTo>
                <a:cubicBezTo>
                  <a:pt x="78" y="311"/>
                  <a:pt x="149" y="382"/>
                  <a:pt x="227" y="382"/>
                </a:cubicBezTo>
                <a:cubicBezTo>
                  <a:pt x="311" y="382"/>
                  <a:pt x="382" y="311"/>
                  <a:pt x="382" y="226"/>
                </a:cubicBezTo>
                <a:cubicBezTo>
                  <a:pt x="382" y="149"/>
                  <a:pt x="311" y="78"/>
                  <a:pt x="227" y="78"/>
                </a:cubicBezTo>
                <a:close/>
                <a:moveTo>
                  <a:pt x="304" y="254"/>
                </a:moveTo>
                <a:lnTo>
                  <a:pt x="304" y="254"/>
                </a:lnTo>
                <a:cubicBezTo>
                  <a:pt x="156" y="254"/>
                  <a:pt x="156" y="254"/>
                  <a:pt x="156" y="254"/>
                </a:cubicBezTo>
                <a:cubicBezTo>
                  <a:pt x="135" y="254"/>
                  <a:pt x="128" y="247"/>
                  <a:pt x="128" y="226"/>
                </a:cubicBezTo>
                <a:cubicBezTo>
                  <a:pt x="128" y="212"/>
                  <a:pt x="135" y="198"/>
                  <a:pt x="156" y="198"/>
                </a:cubicBezTo>
                <a:cubicBezTo>
                  <a:pt x="304" y="198"/>
                  <a:pt x="304" y="198"/>
                  <a:pt x="304" y="198"/>
                </a:cubicBezTo>
                <a:cubicBezTo>
                  <a:pt x="319" y="198"/>
                  <a:pt x="333" y="212"/>
                  <a:pt x="333" y="226"/>
                </a:cubicBezTo>
                <a:cubicBezTo>
                  <a:pt x="333" y="247"/>
                  <a:pt x="319" y="254"/>
                  <a:pt x="304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10" name="Freeform 125"/>
          <p:cNvSpPr>
            <a:spLocks noChangeArrowheads="1"/>
          </p:cNvSpPr>
          <p:nvPr/>
        </p:nvSpPr>
        <p:spPr bwMode="auto">
          <a:xfrm>
            <a:off x="9219917" y="3255432"/>
            <a:ext cx="435921" cy="584200"/>
          </a:xfrm>
          <a:custGeom>
            <a:avLst/>
            <a:gdLst>
              <a:gd name="T0" fmla="*/ 29445666 w 454"/>
              <a:gd name="T1" fmla="*/ 78678142 h 609"/>
              <a:gd name="T2" fmla="*/ 29445666 w 454"/>
              <a:gd name="T3" fmla="*/ 78678142 h 609"/>
              <a:gd name="T4" fmla="*/ 0 w 454"/>
              <a:gd name="T5" fmla="*/ 29245613 h 609"/>
              <a:gd name="T6" fmla="*/ 29445666 w 454"/>
              <a:gd name="T7" fmla="*/ 0 h 609"/>
              <a:gd name="T8" fmla="*/ 58761314 w 454"/>
              <a:gd name="T9" fmla="*/ 29245613 h 609"/>
              <a:gd name="T10" fmla="*/ 29445666 w 454"/>
              <a:gd name="T11" fmla="*/ 78678142 h 609"/>
              <a:gd name="T12" fmla="*/ 29445666 w 454"/>
              <a:gd name="T13" fmla="*/ 10093638 h 609"/>
              <a:gd name="T14" fmla="*/ 29445666 w 454"/>
              <a:gd name="T15" fmla="*/ 10093638 h 609"/>
              <a:gd name="T16" fmla="*/ 10117997 w 454"/>
              <a:gd name="T17" fmla="*/ 29245613 h 609"/>
              <a:gd name="T18" fmla="*/ 29445666 w 454"/>
              <a:gd name="T19" fmla="*/ 49432889 h 609"/>
              <a:gd name="T20" fmla="*/ 48643317 w 454"/>
              <a:gd name="T21" fmla="*/ 29245613 h 609"/>
              <a:gd name="T22" fmla="*/ 29445666 w 454"/>
              <a:gd name="T23" fmla="*/ 10093638 h 609"/>
              <a:gd name="T24" fmla="*/ 39433645 w 454"/>
              <a:gd name="T25" fmla="*/ 32868804 h 609"/>
              <a:gd name="T26" fmla="*/ 39433645 w 454"/>
              <a:gd name="T27" fmla="*/ 32868804 h 609"/>
              <a:gd name="T28" fmla="*/ 33077527 w 454"/>
              <a:gd name="T29" fmla="*/ 32868804 h 609"/>
              <a:gd name="T30" fmla="*/ 33077527 w 454"/>
              <a:gd name="T31" fmla="*/ 39339251 h 609"/>
              <a:gd name="T32" fmla="*/ 29445666 w 454"/>
              <a:gd name="T33" fmla="*/ 42962442 h 609"/>
              <a:gd name="T34" fmla="*/ 25683786 w 454"/>
              <a:gd name="T35" fmla="*/ 39339251 h 609"/>
              <a:gd name="T36" fmla="*/ 25683786 w 454"/>
              <a:gd name="T37" fmla="*/ 32868804 h 609"/>
              <a:gd name="T38" fmla="*/ 19327669 w 454"/>
              <a:gd name="T39" fmla="*/ 32868804 h 609"/>
              <a:gd name="T40" fmla="*/ 15565789 w 454"/>
              <a:gd name="T41" fmla="*/ 29245613 h 609"/>
              <a:gd name="T42" fmla="*/ 19327669 w 454"/>
              <a:gd name="T43" fmla="*/ 25622062 h 609"/>
              <a:gd name="T44" fmla="*/ 25683786 w 454"/>
              <a:gd name="T45" fmla="*/ 25622062 h 609"/>
              <a:gd name="T46" fmla="*/ 25683786 w 454"/>
              <a:gd name="T47" fmla="*/ 20187276 h 609"/>
              <a:gd name="T48" fmla="*/ 29445666 w 454"/>
              <a:gd name="T49" fmla="*/ 16434582 h 609"/>
              <a:gd name="T50" fmla="*/ 33077527 w 454"/>
              <a:gd name="T51" fmla="*/ 20187276 h 609"/>
              <a:gd name="T52" fmla="*/ 33077527 w 454"/>
              <a:gd name="T53" fmla="*/ 25622062 h 609"/>
              <a:gd name="T54" fmla="*/ 39433645 w 454"/>
              <a:gd name="T55" fmla="*/ 25622062 h 609"/>
              <a:gd name="T56" fmla="*/ 43195525 w 454"/>
              <a:gd name="T57" fmla="*/ 29245613 h 609"/>
              <a:gd name="T58" fmla="*/ 39433645 w 454"/>
              <a:gd name="T59" fmla="*/ 32868804 h 60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54" h="609">
                <a:moveTo>
                  <a:pt x="227" y="608"/>
                </a:moveTo>
                <a:lnTo>
                  <a:pt x="227" y="608"/>
                </a:lnTo>
                <a:cubicBezTo>
                  <a:pt x="227" y="608"/>
                  <a:pt x="0" y="354"/>
                  <a:pt x="0" y="226"/>
                </a:cubicBezTo>
                <a:cubicBezTo>
                  <a:pt x="0" y="106"/>
                  <a:pt x="99" y="0"/>
                  <a:pt x="227" y="0"/>
                </a:cubicBezTo>
                <a:cubicBezTo>
                  <a:pt x="354" y="0"/>
                  <a:pt x="453" y="106"/>
                  <a:pt x="453" y="226"/>
                </a:cubicBezTo>
                <a:cubicBezTo>
                  <a:pt x="453" y="354"/>
                  <a:pt x="227" y="608"/>
                  <a:pt x="227" y="608"/>
                </a:cubicBezTo>
                <a:close/>
                <a:moveTo>
                  <a:pt x="227" y="78"/>
                </a:moveTo>
                <a:lnTo>
                  <a:pt x="227" y="78"/>
                </a:lnTo>
                <a:cubicBezTo>
                  <a:pt x="142" y="78"/>
                  <a:pt x="78" y="149"/>
                  <a:pt x="78" y="226"/>
                </a:cubicBezTo>
                <a:cubicBezTo>
                  <a:pt x="78" y="311"/>
                  <a:pt x="142" y="382"/>
                  <a:pt x="227" y="382"/>
                </a:cubicBezTo>
                <a:cubicBezTo>
                  <a:pt x="311" y="382"/>
                  <a:pt x="375" y="311"/>
                  <a:pt x="375" y="226"/>
                </a:cubicBezTo>
                <a:cubicBezTo>
                  <a:pt x="375" y="149"/>
                  <a:pt x="311" y="78"/>
                  <a:pt x="227" y="78"/>
                </a:cubicBezTo>
                <a:close/>
                <a:moveTo>
                  <a:pt x="304" y="254"/>
                </a:moveTo>
                <a:lnTo>
                  <a:pt x="304" y="254"/>
                </a:lnTo>
                <a:cubicBezTo>
                  <a:pt x="255" y="254"/>
                  <a:pt x="255" y="254"/>
                  <a:pt x="255" y="254"/>
                </a:cubicBezTo>
                <a:cubicBezTo>
                  <a:pt x="255" y="304"/>
                  <a:pt x="255" y="304"/>
                  <a:pt x="255" y="304"/>
                </a:cubicBezTo>
                <a:cubicBezTo>
                  <a:pt x="255" y="318"/>
                  <a:pt x="241" y="332"/>
                  <a:pt x="227" y="332"/>
                </a:cubicBezTo>
                <a:cubicBezTo>
                  <a:pt x="213" y="332"/>
                  <a:pt x="198" y="318"/>
                  <a:pt x="198" y="304"/>
                </a:cubicBezTo>
                <a:cubicBezTo>
                  <a:pt x="198" y="254"/>
                  <a:pt x="198" y="254"/>
                  <a:pt x="198" y="254"/>
                </a:cubicBezTo>
                <a:cubicBezTo>
                  <a:pt x="149" y="254"/>
                  <a:pt x="149" y="254"/>
                  <a:pt x="149" y="254"/>
                </a:cubicBezTo>
                <a:cubicBezTo>
                  <a:pt x="135" y="254"/>
                  <a:pt x="120" y="247"/>
                  <a:pt x="120" y="226"/>
                </a:cubicBezTo>
                <a:cubicBezTo>
                  <a:pt x="120" y="212"/>
                  <a:pt x="135" y="198"/>
                  <a:pt x="149" y="198"/>
                </a:cubicBezTo>
                <a:cubicBezTo>
                  <a:pt x="198" y="198"/>
                  <a:pt x="198" y="198"/>
                  <a:pt x="198" y="198"/>
                </a:cubicBezTo>
                <a:cubicBezTo>
                  <a:pt x="198" y="156"/>
                  <a:pt x="198" y="156"/>
                  <a:pt x="198" y="156"/>
                </a:cubicBezTo>
                <a:cubicBezTo>
                  <a:pt x="198" y="134"/>
                  <a:pt x="213" y="127"/>
                  <a:pt x="227" y="127"/>
                </a:cubicBezTo>
                <a:cubicBezTo>
                  <a:pt x="241" y="127"/>
                  <a:pt x="255" y="134"/>
                  <a:pt x="255" y="156"/>
                </a:cubicBezTo>
                <a:cubicBezTo>
                  <a:pt x="255" y="198"/>
                  <a:pt x="255" y="198"/>
                  <a:pt x="255" y="198"/>
                </a:cubicBezTo>
                <a:cubicBezTo>
                  <a:pt x="304" y="198"/>
                  <a:pt x="304" y="198"/>
                  <a:pt x="304" y="198"/>
                </a:cubicBezTo>
                <a:cubicBezTo>
                  <a:pt x="318" y="198"/>
                  <a:pt x="333" y="212"/>
                  <a:pt x="333" y="226"/>
                </a:cubicBezTo>
                <a:cubicBezTo>
                  <a:pt x="333" y="247"/>
                  <a:pt x="318" y="254"/>
                  <a:pt x="304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11" name="Freeform 126"/>
          <p:cNvSpPr>
            <a:spLocks noChangeArrowheads="1"/>
          </p:cNvSpPr>
          <p:nvPr/>
        </p:nvSpPr>
        <p:spPr bwMode="auto">
          <a:xfrm>
            <a:off x="8208415" y="3255432"/>
            <a:ext cx="435918" cy="584200"/>
          </a:xfrm>
          <a:custGeom>
            <a:avLst/>
            <a:gdLst>
              <a:gd name="T0" fmla="*/ 29445126 w 454"/>
              <a:gd name="T1" fmla="*/ 78678142 h 609"/>
              <a:gd name="T2" fmla="*/ 29445126 w 454"/>
              <a:gd name="T3" fmla="*/ 78678142 h 609"/>
              <a:gd name="T4" fmla="*/ 0 w 454"/>
              <a:gd name="T5" fmla="*/ 29245613 h 609"/>
              <a:gd name="T6" fmla="*/ 29445126 w 454"/>
              <a:gd name="T7" fmla="*/ 0 h 609"/>
              <a:gd name="T8" fmla="*/ 58760594 w 454"/>
              <a:gd name="T9" fmla="*/ 29245613 h 609"/>
              <a:gd name="T10" fmla="*/ 29445126 w 454"/>
              <a:gd name="T11" fmla="*/ 78678142 h 609"/>
              <a:gd name="T12" fmla="*/ 29445126 w 454"/>
              <a:gd name="T13" fmla="*/ 10093638 h 609"/>
              <a:gd name="T14" fmla="*/ 29445126 w 454"/>
              <a:gd name="T15" fmla="*/ 10093638 h 609"/>
              <a:gd name="T16" fmla="*/ 9209615 w 454"/>
              <a:gd name="T17" fmla="*/ 29245613 h 609"/>
              <a:gd name="T18" fmla="*/ 29445126 w 454"/>
              <a:gd name="T19" fmla="*/ 49432889 h 609"/>
              <a:gd name="T20" fmla="*/ 48642659 w 454"/>
              <a:gd name="T21" fmla="*/ 29245613 h 609"/>
              <a:gd name="T22" fmla="*/ 29445126 w 454"/>
              <a:gd name="T23" fmla="*/ 10093638 h 609"/>
              <a:gd name="T24" fmla="*/ 29445126 w 454"/>
              <a:gd name="T25" fmla="*/ 39339251 h 609"/>
              <a:gd name="T26" fmla="*/ 29445126 w 454"/>
              <a:gd name="T27" fmla="*/ 39339251 h 609"/>
              <a:gd name="T28" fmla="*/ 19327551 w 454"/>
              <a:gd name="T29" fmla="*/ 29245613 h 609"/>
              <a:gd name="T30" fmla="*/ 29445126 w 454"/>
              <a:gd name="T31" fmla="*/ 20187276 h 609"/>
              <a:gd name="T32" fmla="*/ 38525084 w 454"/>
              <a:gd name="T33" fmla="*/ 29245613 h 609"/>
              <a:gd name="T34" fmla="*/ 29445126 w 454"/>
              <a:gd name="T35" fmla="*/ 39339251 h 60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54" h="609">
                <a:moveTo>
                  <a:pt x="227" y="608"/>
                </a:moveTo>
                <a:lnTo>
                  <a:pt x="227" y="608"/>
                </a:lnTo>
                <a:cubicBezTo>
                  <a:pt x="227" y="608"/>
                  <a:pt x="0" y="354"/>
                  <a:pt x="0" y="226"/>
                </a:cubicBezTo>
                <a:cubicBezTo>
                  <a:pt x="0" y="106"/>
                  <a:pt x="99" y="0"/>
                  <a:pt x="227" y="0"/>
                </a:cubicBezTo>
                <a:cubicBezTo>
                  <a:pt x="347" y="0"/>
                  <a:pt x="453" y="106"/>
                  <a:pt x="453" y="226"/>
                </a:cubicBezTo>
                <a:cubicBezTo>
                  <a:pt x="453" y="354"/>
                  <a:pt x="227" y="608"/>
                  <a:pt x="227" y="608"/>
                </a:cubicBezTo>
                <a:close/>
                <a:moveTo>
                  <a:pt x="227" y="78"/>
                </a:moveTo>
                <a:lnTo>
                  <a:pt x="227" y="78"/>
                </a:lnTo>
                <a:cubicBezTo>
                  <a:pt x="142" y="78"/>
                  <a:pt x="71" y="149"/>
                  <a:pt x="71" y="226"/>
                </a:cubicBezTo>
                <a:cubicBezTo>
                  <a:pt x="71" y="311"/>
                  <a:pt x="142" y="382"/>
                  <a:pt x="227" y="382"/>
                </a:cubicBezTo>
                <a:cubicBezTo>
                  <a:pt x="304" y="382"/>
                  <a:pt x="375" y="311"/>
                  <a:pt x="375" y="226"/>
                </a:cubicBezTo>
                <a:cubicBezTo>
                  <a:pt x="375" y="149"/>
                  <a:pt x="304" y="78"/>
                  <a:pt x="227" y="78"/>
                </a:cubicBezTo>
                <a:close/>
                <a:moveTo>
                  <a:pt x="227" y="304"/>
                </a:moveTo>
                <a:lnTo>
                  <a:pt x="227" y="304"/>
                </a:lnTo>
                <a:cubicBezTo>
                  <a:pt x="184" y="304"/>
                  <a:pt x="149" y="269"/>
                  <a:pt x="149" y="226"/>
                </a:cubicBezTo>
                <a:cubicBezTo>
                  <a:pt x="149" y="184"/>
                  <a:pt x="184" y="156"/>
                  <a:pt x="227" y="156"/>
                </a:cubicBezTo>
                <a:cubicBezTo>
                  <a:pt x="269" y="156"/>
                  <a:pt x="297" y="184"/>
                  <a:pt x="297" y="226"/>
                </a:cubicBezTo>
                <a:cubicBezTo>
                  <a:pt x="297" y="269"/>
                  <a:pt x="269" y="304"/>
                  <a:pt x="227" y="3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12" name="Freeform 127"/>
          <p:cNvSpPr>
            <a:spLocks noChangeArrowheads="1"/>
          </p:cNvSpPr>
          <p:nvPr/>
        </p:nvSpPr>
        <p:spPr bwMode="auto">
          <a:xfrm>
            <a:off x="7192680" y="3255432"/>
            <a:ext cx="435918" cy="584200"/>
          </a:xfrm>
          <a:custGeom>
            <a:avLst/>
            <a:gdLst>
              <a:gd name="T0" fmla="*/ 29445154 w 453"/>
              <a:gd name="T1" fmla="*/ 78678142 h 609"/>
              <a:gd name="T2" fmla="*/ 29445154 w 453"/>
              <a:gd name="T3" fmla="*/ 78678142 h 609"/>
              <a:gd name="T4" fmla="*/ 0 w 453"/>
              <a:gd name="T5" fmla="*/ 29245613 h 609"/>
              <a:gd name="T6" fmla="*/ 29445154 w 453"/>
              <a:gd name="T7" fmla="*/ 0 h 609"/>
              <a:gd name="T8" fmla="*/ 58889948 w 453"/>
              <a:gd name="T9" fmla="*/ 29245613 h 609"/>
              <a:gd name="T10" fmla="*/ 29445154 w 453"/>
              <a:gd name="T11" fmla="*/ 78678142 h 609"/>
              <a:gd name="T12" fmla="*/ 29445154 w 453"/>
              <a:gd name="T13" fmla="*/ 10093638 h 609"/>
              <a:gd name="T14" fmla="*/ 29445154 w 453"/>
              <a:gd name="T15" fmla="*/ 10093638 h 609"/>
              <a:gd name="T16" fmla="*/ 10162289 w 453"/>
              <a:gd name="T17" fmla="*/ 29245613 h 609"/>
              <a:gd name="T18" fmla="*/ 29445154 w 453"/>
              <a:gd name="T19" fmla="*/ 49432889 h 609"/>
              <a:gd name="T20" fmla="*/ 49769732 w 453"/>
              <a:gd name="T21" fmla="*/ 29245613 h 609"/>
              <a:gd name="T22" fmla="*/ 29445154 w 453"/>
              <a:gd name="T23" fmla="*/ 10093638 h 60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53" h="609">
                <a:moveTo>
                  <a:pt x="226" y="608"/>
                </a:moveTo>
                <a:lnTo>
                  <a:pt x="226" y="608"/>
                </a:lnTo>
                <a:cubicBezTo>
                  <a:pt x="226" y="608"/>
                  <a:pt x="0" y="354"/>
                  <a:pt x="0" y="226"/>
                </a:cubicBezTo>
                <a:cubicBezTo>
                  <a:pt x="0" y="106"/>
                  <a:pt x="106" y="0"/>
                  <a:pt x="226" y="0"/>
                </a:cubicBezTo>
                <a:cubicBezTo>
                  <a:pt x="354" y="0"/>
                  <a:pt x="452" y="106"/>
                  <a:pt x="452" y="226"/>
                </a:cubicBezTo>
                <a:cubicBezTo>
                  <a:pt x="452" y="354"/>
                  <a:pt x="226" y="608"/>
                  <a:pt x="226" y="608"/>
                </a:cubicBezTo>
                <a:close/>
                <a:moveTo>
                  <a:pt x="226" y="78"/>
                </a:moveTo>
                <a:lnTo>
                  <a:pt x="226" y="78"/>
                </a:lnTo>
                <a:cubicBezTo>
                  <a:pt x="149" y="78"/>
                  <a:pt x="78" y="149"/>
                  <a:pt x="78" y="226"/>
                </a:cubicBezTo>
                <a:cubicBezTo>
                  <a:pt x="78" y="311"/>
                  <a:pt x="149" y="382"/>
                  <a:pt x="226" y="382"/>
                </a:cubicBezTo>
                <a:cubicBezTo>
                  <a:pt x="311" y="382"/>
                  <a:pt x="382" y="311"/>
                  <a:pt x="382" y="226"/>
                </a:cubicBezTo>
                <a:cubicBezTo>
                  <a:pt x="382" y="149"/>
                  <a:pt x="311" y="78"/>
                  <a:pt x="226" y="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13" name="Freeform 128"/>
          <p:cNvSpPr>
            <a:spLocks noChangeArrowheads="1"/>
          </p:cNvSpPr>
          <p:nvPr/>
        </p:nvSpPr>
        <p:spPr bwMode="auto">
          <a:xfrm>
            <a:off x="6109229" y="3335864"/>
            <a:ext cx="584048" cy="503768"/>
          </a:xfrm>
          <a:custGeom>
            <a:avLst/>
            <a:gdLst>
              <a:gd name="T0" fmla="*/ 60431965 w 609"/>
              <a:gd name="T1" fmla="*/ 54199644 h 524"/>
              <a:gd name="T2" fmla="*/ 60431965 w 609"/>
              <a:gd name="T3" fmla="*/ 46791299 h 524"/>
              <a:gd name="T4" fmla="*/ 67678707 w 609"/>
              <a:gd name="T5" fmla="*/ 27554619 h 524"/>
              <a:gd name="T6" fmla="*/ 66772909 w 609"/>
              <a:gd name="T7" fmla="*/ 26645025 h 524"/>
              <a:gd name="T8" fmla="*/ 65867111 w 609"/>
              <a:gd name="T9" fmla="*/ 26645025 h 524"/>
              <a:gd name="T10" fmla="*/ 64961313 w 609"/>
              <a:gd name="T11" fmla="*/ 25735070 h 524"/>
              <a:gd name="T12" fmla="*/ 64055516 w 609"/>
              <a:gd name="T13" fmla="*/ 25735070 h 524"/>
              <a:gd name="T14" fmla="*/ 63149718 w 609"/>
              <a:gd name="T15" fmla="*/ 24825476 h 524"/>
              <a:gd name="T16" fmla="*/ 61338122 w 609"/>
              <a:gd name="T17" fmla="*/ 24825476 h 524"/>
              <a:gd name="T18" fmla="*/ 60431965 w 609"/>
              <a:gd name="T19" fmla="*/ 24825476 h 524"/>
              <a:gd name="T20" fmla="*/ 59526167 w 609"/>
              <a:gd name="T21" fmla="*/ 23005566 h 524"/>
              <a:gd name="T22" fmla="*/ 58620369 w 609"/>
              <a:gd name="T23" fmla="*/ 21055868 h 524"/>
              <a:gd name="T24" fmla="*/ 57714571 w 609"/>
              <a:gd name="T25" fmla="*/ 19236319 h 524"/>
              <a:gd name="T26" fmla="*/ 56808774 w 609"/>
              <a:gd name="T27" fmla="*/ 17416769 h 524"/>
              <a:gd name="T28" fmla="*/ 21998871 w 609"/>
              <a:gd name="T29" fmla="*/ 17416769 h 524"/>
              <a:gd name="T30" fmla="*/ 21093073 w 609"/>
              <a:gd name="T31" fmla="*/ 19236319 h 524"/>
              <a:gd name="T32" fmla="*/ 20187276 w 609"/>
              <a:gd name="T33" fmla="*/ 21055868 h 524"/>
              <a:gd name="T34" fmla="*/ 19281478 w 609"/>
              <a:gd name="T35" fmla="*/ 23005566 h 524"/>
              <a:gd name="T36" fmla="*/ 18375680 w 609"/>
              <a:gd name="T37" fmla="*/ 24825476 h 524"/>
              <a:gd name="T38" fmla="*/ 17469523 w 609"/>
              <a:gd name="T39" fmla="*/ 24825476 h 524"/>
              <a:gd name="T40" fmla="*/ 15657927 w 609"/>
              <a:gd name="T41" fmla="*/ 24825476 h 524"/>
              <a:gd name="T42" fmla="*/ 14622627 w 609"/>
              <a:gd name="T43" fmla="*/ 25735070 h 524"/>
              <a:gd name="T44" fmla="*/ 13716829 w 609"/>
              <a:gd name="T45" fmla="*/ 25735070 h 524"/>
              <a:gd name="T46" fmla="*/ 12811031 w 609"/>
              <a:gd name="T47" fmla="*/ 26645025 h 524"/>
              <a:gd name="T48" fmla="*/ 11905233 w 609"/>
              <a:gd name="T49" fmla="*/ 26645025 h 524"/>
              <a:gd name="T50" fmla="*/ 10999436 w 609"/>
              <a:gd name="T51" fmla="*/ 27554619 h 524"/>
              <a:gd name="T52" fmla="*/ 18375680 w 609"/>
              <a:gd name="T53" fmla="*/ 46791299 h 524"/>
              <a:gd name="T54" fmla="*/ 18375680 w 609"/>
              <a:gd name="T55" fmla="*/ 54199644 h 524"/>
              <a:gd name="T56" fmla="*/ 12811031 w 609"/>
              <a:gd name="T57" fmla="*/ 18326364 h 524"/>
              <a:gd name="T58" fmla="*/ 65867111 w 609"/>
              <a:gd name="T59" fmla="*/ 18326364 h 524"/>
              <a:gd name="T60" fmla="*/ 60431965 w 609"/>
              <a:gd name="T61" fmla="*/ 54199644 h 524"/>
              <a:gd name="T62" fmla="*/ 25622062 w 609"/>
              <a:gd name="T63" fmla="*/ 45881344 h 524"/>
              <a:gd name="T64" fmla="*/ 36621498 w 609"/>
              <a:gd name="T65" fmla="*/ 33013628 h 524"/>
              <a:gd name="T66" fmla="*/ 42186147 w 609"/>
              <a:gd name="T67" fmla="*/ 33013628 h 524"/>
              <a:gd name="T68" fmla="*/ 53056080 w 609"/>
              <a:gd name="T69" fmla="*/ 45881344 h 524"/>
              <a:gd name="T70" fmla="*/ 53961878 w 609"/>
              <a:gd name="T71" fmla="*/ 47700893 h 524"/>
              <a:gd name="T72" fmla="*/ 47620933 w 609"/>
              <a:gd name="T73" fmla="*/ 50560546 h 524"/>
              <a:gd name="T74" fmla="*/ 43091945 w 609"/>
              <a:gd name="T75" fmla="*/ 44971389 h 524"/>
              <a:gd name="T76" fmla="*/ 39339251 w 609"/>
              <a:gd name="T77" fmla="*/ 67976954 h 524"/>
              <a:gd name="T78" fmla="*/ 35715700 w 609"/>
              <a:gd name="T79" fmla="*/ 44971389 h 524"/>
              <a:gd name="T80" fmla="*/ 31186711 w 609"/>
              <a:gd name="T81" fmla="*/ 50560546 h 524"/>
              <a:gd name="T82" fmla="*/ 24716265 w 609"/>
              <a:gd name="T83" fmla="*/ 47700893 h 52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9" h="524">
                <a:moveTo>
                  <a:pt x="467" y="417"/>
                </a:moveTo>
                <a:lnTo>
                  <a:pt x="467" y="417"/>
                </a:lnTo>
                <a:cubicBezTo>
                  <a:pt x="446" y="417"/>
                  <a:pt x="439" y="403"/>
                  <a:pt x="439" y="389"/>
                </a:cubicBezTo>
                <a:cubicBezTo>
                  <a:pt x="439" y="375"/>
                  <a:pt x="446" y="360"/>
                  <a:pt x="467" y="360"/>
                </a:cubicBezTo>
                <a:cubicBezTo>
                  <a:pt x="509" y="360"/>
                  <a:pt x="552" y="325"/>
                  <a:pt x="552" y="276"/>
                </a:cubicBezTo>
                <a:cubicBezTo>
                  <a:pt x="552" y="247"/>
                  <a:pt x="537" y="226"/>
                  <a:pt x="523" y="212"/>
                </a:cubicBezTo>
                <a:cubicBezTo>
                  <a:pt x="516" y="212"/>
                  <a:pt x="516" y="212"/>
                  <a:pt x="516" y="205"/>
                </a:cubicBezTo>
                <a:lnTo>
                  <a:pt x="509" y="205"/>
                </a:lnTo>
                <a:lnTo>
                  <a:pt x="502" y="198"/>
                </a:lnTo>
                <a:lnTo>
                  <a:pt x="495" y="198"/>
                </a:lnTo>
                <a:cubicBezTo>
                  <a:pt x="495" y="198"/>
                  <a:pt x="488" y="198"/>
                  <a:pt x="488" y="191"/>
                </a:cubicBezTo>
                <a:cubicBezTo>
                  <a:pt x="481" y="191"/>
                  <a:pt x="481" y="191"/>
                  <a:pt x="481" y="191"/>
                </a:cubicBezTo>
                <a:cubicBezTo>
                  <a:pt x="481" y="191"/>
                  <a:pt x="481" y="191"/>
                  <a:pt x="474" y="191"/>
                </a:cubicBezTo>
                <a:cubicBezTo>
                  <a:pt x="467" y="191"/>
                  <a:pt x="467" y="191"/>
                  <a:pt x="467" y="191"/>
                </a:cubicBezTo>
                <a:lnTo>
                  <a:pt x="460" y="191"/>
                </a:lnTo>
                <a:cubicBezTo>
                  <a:pt x="460" y="184"/>
                  <a:pt x="460" y="184"/>
                  <a:pt x="460" y="177"/>
                </a:cubicBezTo>
                <a:cubicBezTo>
                  <a:pt x="460" y="169"/>
                  <a:pt x="453" y="169"/>
                  <a:pt x="453" y="162"/>
                </a:cubicBezTo>
                <a:cubicBezTo>
                  <a:pt x="453" y="155"/>
                  <a:pt x="453" y="155"/>
                  <a:pt x="446" y="148"/>
                </a:cubicBezTo>
                <a:cubicBezTo>
                  <a:pt x="446" y="141"/>
                  <a:pt x="446" y="141"/>
                  <a:pt x="439" y="134"/>
                </a:cubicBezTo>
                <a:cubicBezTo>
                  <a:pt x="410" y="92"/>
                  <a:pt x="361" y="56"/>
                  <a:pt x="304" y="56"/>
                </a:cubicBezTo>
                <a:cubicBezTo>
                  <a:pt x="248" y="56"/>
                  <a:pt x="198" y="92"/>
                  <a:pt x="170" y="134"/>
                </a:cubicBezTo>
                <a:cubicBezTo>
                  <a:pt x="163" y="141"/>
                  <a:pt x="163" y="141"/>
                  <a:pt x="163" y="148"/>
                </a:cubicBezTo>
                <a:cubicBezTo>
                  <a:pt x="156" y="155"/>
                  <a:pt x="156" y="155"/>
                  <a:pt x="156" y="162"/>
                </a:cubicBezTo>
                <a:cubicBezTo>
                  <a:pt x="156" y="169"/>
                  <a:pt x="149" y="169"/>
                  <a:pt x="149" y="177"/>
                </a:cubicBezTo>
                <a:cubicBezTo>
                  <a:pt x="149" y="184"/>
                  <a:pt x="149" y="184"/>
                  <a:pt x="149" y="191"/>
                </a:cubicBezTo>
                <a:lnTo>
                  <a:pt x="142" y="191"/>
                </a:lnTo>
                <a:cubicBezTo>
                  <a:pt x="142" y="191"/>
                  <a:pt x="142" y="191"/>
                  <a:pt x="135" y="191"/>
                </a:cubicBezTo>
                <a:cubicBezTo>
                  <a:pt x="128" y="191"/>
                  <a:pt x="128" y="191"/>
                  <a:pt x="128" y="191"/>
                </a:cubicBezTo>
                <a:cubicBezTo>
                  <a:pt x="128" y="191"/>
                  <a:pt x="128" y="191"/>
                  <a:pt x="121" y="191"/>
                </a:cubicBezTo>
                <a:cubicBezTo>
                  <a:pt x="121" y="198"/>
                  <a:pt x="113" y="198"/>
                  <a:pt x="113" y="198"/>
                </a:cubicBezTo>
                <a:lnTo>
                  <a:pt x="106" y="198"/>
                </a:lnTo>
                <a:lnTo>
                  <a:pt x="99" y="205"/>
                </a:lnTo>
                <a:lnTo>
                  <a:pt x="92" y="205"/>
                </a:lnTo>
                <a:cubicBezTo>
                  <a:pt x="92" y="212"/>
                  <a:pt x="92" y="212"/>
                  <a:pt x="85" y="212"/>
                </a:cubicBezTo>
                <a:cubicBezTo>
                  <a:pt x="71" y="226"/>
                  <a:pt x="57" y="247"/>
                  <a:pt x="57" y="276"/>
                </a:cubicBezTo>
                <a:cubicBezTo>
                  <a:pt x="57" y="325"/>
                  <a:pt x="99" y="360"/>
                  <a:pt x="142" y="360"/>
                </a:cubicBezTo>
                <a:cubicBezTo>
                  <a:pt x="163" y="360"/>
                  <a:pt x="170" y="375"/>
                  <a:pt x="170" y="389"/>
                </a:cubicBezTo>
                <a:cubicBezTo>
                  <a:pt x="170" y="403"/>
                  <a:pt x="163" y="417"/>
                  <a:pt x="142" y="417"/>
                </a:cubicBezTo>
                <a:cubicBezTo>
                  <a:pt x="64" y="417"/>
                  <a:pt x="0" y="353"/>
                  <a:pt x="0" y="276"/>
                </a:cubicBezTo>
                <a:cubicBezTo>
                  <a:pt x="0" y="212"/>
                  <a:pt x="43" y="155"/>
                  <a:pt x="99" y="141"/>
                </a:cubicBezTo>
                <a:cubicBezTo>
                  <a:pt x="135" y="56"/>
                  <a:pt x="212" y="0"/>
                  <a:pt x="304" y="0"/>
                </a:cubicBezTo>
                <a:cubicBezTo>
                  <a:pt x="396" y="0"/>
                  <a:pt x="474" y="56"/>
                  <a:pt x="509" y="141"/>
                </a:cubicBezTo>
                <a:cubicBezTo>
                  <a:pt x="566" y="155"/>
                  <a:pt x="608" y="212"/>
                  <a:pt x="608" y="276"/>
                </a:cubicBezTo>
                <a:cubicBezTo>
                  <a:pt x="608" y="353"/>
                  <a:pt x="545" y="417"/>
                  <a:pt x="467" y="417"/>
                </a:cubicBezTo>
                <a:close/>
                <a:moveTo>
                  <a:pt x="198" y="353"/>
                </a:moveTo>
                <a:lnTo>
                  <a:pt x="198" y="353"/>
                </a:lnTo>
                <a:cubicBezTo>
                  <a:pt x="283" y="254"/>
                  <a:pt x="283" y="254"/>
                  <a:pt x="283" y="254"/>
                </a:cubicBezTo>
                <a:cubicBezTo>
                  <a:pt x="290" y="254"/>
                  <a:pt x="297" y="247"/>
                  <a:pt x="304" y="247"/>
                </a:cubicBezTo>
                <a:cubicBezTo>
                  <a:pt x="311" y="247"/>
                  <a:pt x="318" y="254"/>
                  <a:pt x="326" y="254"/>
                </a:cubicBezTo>
                <a:cubicBezTo>
                  <a:pt x="410" y="353"/>
                  <a:pt x="410" y="353"/>
                  <a:pt x="410" y="353"/>
                </a:cubicBezTo>
                <a:cubicBezTo>
                  <a:pt x="417" y="353"/>
                  <a:pt x="417" y="360"/>
                  <a:pt x="417" y="367"/>
                </a:cubicBezTo>
                <a:cubicBezTo>
                  <a:pt x="417" y="389"/>
                  <a:pt x="403" y="396"/>
                  <a:pt x="389" y="396"/>
                </a:cubicBezTo>
                <a:cubicBezTo>
                  <a:pt x="382" y="396"/>
                  <a:pt x="375" y="396"/>
                  <a:pt x="368" y="389"/>
                </a:cubicBezTo>
                <a:cubicBezTo>
                  <a:pt x="333" y="346"/>
                  <a:pt x="333" y="346"/>
                  <a:pt x="333" y="346"/>
                </a:cubicBezTo>
                <a:cubicBezTo>
                  <a:pt x="333" y="495"/>
                  <a:pt x="333" y="495"/>
                  <a:pt x="333" y="495"/>
                </a:cubicBezTo>
                <a:cubicBezTo>
                  <a:pt x="333" y="509"/>
                  <a:pt x="318" y="523"/>
                  <a:pt x="304" y="523"/>
                </a:cubicBezTo>
                <a:cubicBezTo>
                  <a:pt x="290" y="523"/>
                  <a:pt x="276" y="509"/>
                  <a:pt x="276" y="495"/>
                </a:cubicBezTo>
                <a:cubicBezTo>
                  <a:pt x="276" y="346"/>
                  <a:pt x="276" y="346"/>
                  <a:pt x="276" y="346"/>
                </a:cubicBezTo>
                <a:cubicBezTo>
                  <a:pt x="241" y="389"/>
                  <a:pt x="241" y="389"/>
                  <a:pt x="241" y="389"/>
                </a:cubicBezTo>
                <a:cubicBezTo>
                  <a:pt x="234" y="396"/>
                  <a:pt x="226" y="396"/>
                  <a:pt x="219" y="396"/>
                </a:cubicBezTo>
                <a:cubicBezTo>
                  <a:pt x="205" y="396"/>
                  <a:pt x="191" y="389"/>
                  <a:pt x="191" y="367"/>
                </a:cubicBezTo>
                <a:cubicBezTo>
                  <a:pt x="191" y="360"/>
                  <a:pt x="191" y="353"/>
                  <a:pt x="198" y="3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14" name="Freeform 129"/>
          <p:cNvSpPr>
            <a:spLocks noChangeArrowheads="1"/>
          </p:cNvSpPr>
          <p:nvPr/>
        </p:nvSpPr>
        <p:spPr bwMode="auto">
          <a:xfrm>
            <a:off x="5097725" y="3335864"/>
            <a:ext cx="579817" cy="503768"/>
          </a:xfrm>
          <a:custGeom>
            <a:avLst/>
            <a:gdLst>
              <a:gd name="T0" fmla="*/ 60039333 w 602"/>
              <a:gd name="T1" fmla="*/ 54199644 h 524"/>
              <a:gd name="T2" fmla="*/ 60039333 w 602"/>
              <a:gd name="T3" fmla="*/ 46791299 h 524"/>
              <a:gd name="T4" fmla="*/ 67348302 w 602"/>
              <a:gd name="T5" fmla="*/ 27554619 h 524"/>
              <a:gd name="T6" fmla="*/ 66434636 w 602"/>
              <a:gd name="T7" fmla="*/ 26645025 h 524"/>
              <a:gd name="T8" fmla="*/ 66434636 w 602"/>
              <a:gd name="T9" fmla="*/ 26645025 h 524"/>
              <a:gd name="T10" fmla="*/ 64607303 w 602"/>
              <a:gd name="T11" fmla="*/ 25735070 h 524"/>
              <a:gd name="T12" fmla="*/ 63693998 w 602"/>
              <a:gd name="T13" fmla="*/ 25735070 h 524"/>
              <a:gd name="T14" fmla="*/ 62780332 w 602"/>
              <a:gd name="T15" fmla="*/ 24825476 h 524"/>
              <a:gd name="T16" fmla="*/ 61866665 w 602"/>
              <a:gd name="T17" fmla="*/ 24825476 h 524"/>
              <a:gd name="T18" fmla="*/ 60039333 w 602"/>
              <a:gd name="T19" fmla="*/ 24825476 h 524"/>
              <a:gd name="T20" fmla="*/ 60039333 w 602"/>
              <a:gd name="T21" fmla="*/ 23005566 h 524"/>
              <a:gd name="T22" fmla="*/ 59125666 w 602"/>
              <a:gd name="T23" fmla="*/ 21055868 h 524"/>
              <a:gd name="T24" fmla="*/ 58212000 w 602"/>
              <a:gd name="T25" fmla="*/ 19236319 h 524"/>
              <a:gd name="T26" fmla="*/ 57298334 w 602"/>
              <a:gd name="T27" fmla="*/ 17416769 h 524"/>
              <a:gd name="T28" fmla="*/ 21274806 w 602"/>
              <a:gd name="T29" fmla="*/ 17416769 h 524"/>
              <a:gd name="T30" fmla="*/ 20361140 w 602"/>
              <a:gd name="T31" fmla="*/ 19236319 h 524"/>
              <a:gd name="T32" fmla="*/ 19447473 w 602"/>
              <a:gd name="T33" fmla="*/ 21055868 h 524"/>
              <a:gd name="T34" fmla="*/ 19447473 w 602"/>
              <a:gd name="T35" fmla="*/ 23005566 h 524"/>
              <a:gd name="T36" fmla="*/ 18533807 w 602"/>
              <a:gd name="T37" fmla="*/ 24825476 h 524"/>
              <a:gd name="T38" fmla="*/ 16706474 w 602"/>
              <a:gd name="T39" fmla="*/ 24825476 h 524"/>
              <a:gd name="T40" fmla="*/ 15662387 w 602"/>
              <a:gd name="T41" fmla="*/ 24825476 h 524"/>
              <a:gd name="T42" fmla="*/ 14748721 w 602"/>
              <a:gd name="T43" fmla="*/ 25735070 h 524"/>
              <a:gd name="T44" fmla="*/ 13835055 w 602"/>
              <a:gd name="T45" fmla="*/ 25735070 h 524"/>
              <a:gd name="T46" fmla="*/ 12921388 w 602"/>
              <a:gd name="T47" fmla="*/ 26645025 h 524"/>
              <a:gd name="T48" fmla="*/ 12007722 w 602"/>
              <a:gd name="T49" fmla="*/ 26645025 h 524"/>
              <a:gd name="T50" fmla="*/ 11094056 w 602"/>
              <a:gd name="T51" fmla="*/ 27554619 h 524"/>
              <a:gd name="T52" fmla="*/ 18533807 w 602"/>
              <a:gd name="T53" fmla="*/ 46791299 h 524"/>
              <a:gd name="T54" fmla="*/ 18533807 w 602"/>
              <a:gd name="T55" fmla="*/ 54199644 h 524"/>
              <a:gd name="T56" fmla="*/ 12921388 w 602"/>
              <a:gd name="T57" fmla="*/ 18326364 h 524"/>
              <a:gd name="T58" fmla="*/ 65520970 w 602"/>
              <a:gd name="T59" fmla="*/ 18326364 h 524"/>
              <a:gd name="T60" fmla="*/ 60039333 w 602"/>
              <a:gd name="T61" fmla="*/ 54199644 h 524"/>
              <a:gd name="T62" fmla="*/ 28583776 w 602"/>
              <a:gd name="T63" fmla="*/ 47700893 h 524"/>
              <a:gd name="T64" fmla="*/ 31455196 w 602"/>
              <a:gd name="T65" fmla="*/ 49650591 h 524"/>
              <a:gd name="T66" fmla="*/ 36023527 w 602"/>
              <a:gd name="T67" fmla="*/ 35873281 h 524"/>
              <a:gd name="T68" fmla="*/ 43463279 w 602"/>
              <a:gd name="T69" fmla="*/ 35873281 h 524"/>
              <a:gd name="T70" fmla="*/ 48031249 w 602"/>
              <a:gd name="T71" fmla="*/ 49650591 h 524"/>
              <a:gd name="T72" fmla="*/ 50772248 w 602"/>
              <a:gd name="T73" fmla="*/ 47700893 h 524"/>
              <a:gd name="T74" fmla="*/ 53513248 w 602"/>
              <a:gd name="T75" fmla="*/ 54199644 h 524"/>
              <a:gd name="T76" fmla="*/ 42419192 w 602"/>
              <a:gd name="T77" fmla="*/ 66157405 h 524"/>
              <a:gd name="T78" fmla="*/ 39678193 w 602"/>
              <a:gd name="T79" fmla="*/ 67976954 h 524"/>
              <a:gd name="T80" fmla="*/ 36937194 w 602"/>
              <a:gd name="T81" fmla="*/ 66157405 h 524"/>
              <a:gd name="T82" fmla="*/ 25843138 w 602"/>
              <a:gd name="T83" fmla="*/ 54199644 h 524"/>
              <a:gd name="T84" fmla="*/ 28583776 w 602"/>
              <a:gd name="T85" fmla="*/ 47700893 h 5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02" h="524">
                <a:moveTo>
                  <a:pt x="460" y="417"/>
                </a:moveTo>
                <a:lnTo>
                  <a:pt x="460" y="417"/>
                </a:lnTo>
                <a:cubicBezTo>
                  <a:pt x="446" y="417"/>
                  <a:pt x="431" y="403"/>
                  <a:pt x="431" y="389"/>
                </a:cubicBezTo>
                <a:cubicBezTo>
                  <a:pt x="431" y="375"/>
                  <a:pt x="446" y="360"/>
                  <a:pt x="460" y="360"/>
                </a:cubicBezTo>
                <a:cubicBezTo>
                  <a:pt x="509" y="360"/>
                  <a:pt x="544" y="325"/>
                  <a:pt x="544" y="276"/>
                </a:cubicBezTo>
                <a:cubicBezTo>
                  <a:pt x="544" y="247"/>
                  <a:pt x="537" y="226"/>
                  <a:pt x="516" y="212"/>
                </a:cubicBezTo>
                <a:cubicBezTo>
                  <a:pt x="516" y="212"/>
                  <a:pt x="516" y="212"/>
                  <a:pt x="509" y="205"/>
                </a:cubicBezTo>
                <a:cubicBezTo>
                  <a:pt x="502" y="205"/>
                  <a:pt x="502" y="198"/>
                  <a:pt x="502" y="198"/>
                </a:cubicBezTo>
                <a:cubicBezTo>
                  <a:pt x="502" y="198"/>
                  <a:pt x="502" y="198"/>
                  <a:pt x="495" y="198"/>
                </a:cubicBezTo>
                <a:cubicBezTo>
                  <a:pt x="495" y="198"/>
                  <a:pt x="495" y="198"/>
                  <a:pt x="488" y="198"/>
                </a:cubicBezTo>
                <a:cubicBezTo>
                  <a:pt x="488" y="198"/>
                  <a:pt x="488" y="198"/>
                  <a:pt x="488" y="191"/>
                </a:cubicBezTo>
                <a:lnTo>
                  <a:pt x="481" y="191"/>
                </a:lnTo>
                <a:cubicBezTo>
                  <a:pt x="474" y="191"/>
                  <a:pt x="474" y="191"/>
                  <a:pt x="474" y="191"/>
                </a:cubicBezTo>
                <a:cubicBezTo>
                  <a:pt x="467" y="191"/>
                  <a:pt x="467" y="191"/>
                  <a:pt x="460" y="191"/>
                </a:cubicBezTo>
                <a:cubicBezTo>
                  <a:pt x="460" y="184"/>
                  <a:pt x="460" y="184"/>
                  <a:pt x="460" y="177"/>
                </a:cubicBezTo>
                <a:cubicBezTo>
                  <a:pt x="453" y="177"/>
                  <a:pt x="453" y="177"/>
                  <a:pt x="453" y="177"/>
                </a:cubicBezTo>
                <a:cubicBezTo>
                  <a:pt x="453" y="169"/>
                  <a:pt x="453" y="169"/>
                  <a:pt x="453" y="162"/>
                </a:cubicBezTo>
                <a:cubicBezTo>
                  <a:pt x="446" y="155"/>
                  <a:pt x="446" y="155"/>
                  <a:pt x="446" y="148"/>
                </a:cubicBezTo>
                <a:cubicBezTo>
                  <a:pt x="446" y="141"/>
                  <a:pt x="439" y="141"/>
                  <a:pt x="439" y="134"/>
                </a:cubicBezTo>
                <a:cubicBezTo>
                  <a:pt x="410" y="92"/>
                  <a:pt x="361" y="56"/>
                  <a:pt x="304" y="56"/>
                </a:cubicBezTo>
                <a:cubicBezTo>
                  <a:pt x="241" y="56"/>
                  <a:pt x="191" y="92"/>
                  <a:pt x="163" y="134"/>
                </a:cubicBezTo>
                <a:cubicBezTo>
                  <a:pt x="163" y="141"/>
                  <a:pt x="163" y="141"/>
                  <a:pt x="156" y="148"/>
                </a:cubicBezTo>
                <a:cubicBezTo>
                  <a:pt x="156" y="155"/>
                  <a:pt x="156" y="155"/>
                  <a:pt x="156" y="162"/>
                </a:cubicBezTo>
                <a:cubicBezTo>
                  <a:pt x="156" y="162"/>
                  <a:pt x="156" y="162"/>
                  <a:pt x="149" y="162"/>
                </a:cubicBezTo>
                <a:cubicBezTo>
                  <a:pt x="149" y="169"/>
                  <a:pt x="149" y="169"/>
                  <a:pt x="149" y="177"/>
                </a:cubicBezTo>
                <a:cubicBezTo>
                  <a:pt x="149" y="184"/>
                  <a:pt x="142" y="184"/>
                  <a:pt x="142" y="191"/>
                </a:cubicBezTo>
                <a:lnTo>
                  <a:pt x="135" y="191"/>
                </a:lnTo>
                <a:cubicBezTo>
                  <a:pt x="135" y="191"/>
                  <a:pt x="135" y="191"/>
                  <a:pt x="128" y="191"/>
                </a:cubicBezTo>
                <a:cubicBezTo>
                  <a:pt x="120" y="191"/>
                  <a:pt x="120" y="191"/>
                  <a:pt x="120" y="191"/>
                </a:cubicBezTo>
                <a:cubicBezTo>
                  <a:pt x="113" y="198"/>
                  <a:pt x="113" y="198"/>
                  <a:pt x="113" y="198"/>
                </a:cubicBezTo>
                <a:cubicBezTo>
                  <a:pt x="106" y="198"/>
                  <a:pt x="106" y="198"/>
                  <a:pt x="106" y="198"/>
                </a:cubicBezTo>
                <a:cubicBezTo>
                  <a:pt x="99" y="198"/>
                  <a:pt x="99" y="205"/>
                  <a:pt x="99" y="205"/>
                </a:cubicBezTo>
                <a:cubicBezTo>
                  <a:pt x="92" y="205"/>
                  <a:pt x="92" y="205"/>
                  <a:pt x="92" y="205"/>
                </a:cubicBezTo>
                <a:cubicBezTo>
                  <a:pt x="92" y="212"/>
                  <a:pt x="85" y="212"/>
                  <a:pt x="85" y="212"/>
                </a:cubicBezTo>
                <a:cubicBezTo>
                  <a:pt x="71" y="226"/>
                  <a:pt x="57" y="247"/>
                  <a:pt x="57" y="276"/>
                </a:cubicBezTo>
                <a:cubicBezTo>
                  <a:pt x="57" y="325"/>
                  <a:pt x="92" y="360"/>
                  <a:pt x="142" y="360"/>
                </a:cubicBezTo>
                <a:cubicBezTo>
                  <a:pt x="156" y="360"/>
                  <a:pt x="170" y="375"/>
                  <a:pt x="170" y="389"/>
                </a:cubicBezTo>
                <a:cubicBezTo>
                  <a:pt x="170" y="403"/>
                  <a:pt x="156" y="417"/>
                  <a:pt x="142" y="417"/>
                </a:cubicBezTo>
                <a:cubicBezTo>
                  <a:pt x="64" y="417"/>
                  <a:pt x="0" y="353"/>
                  <a:pt x="0" y="276"/>
                </a:cubicBezTo>
                <a:cubicBezTo>
                  <a:pt x="0" y="212"/>
                  <a:pt x="43" y="155"/>
                  <a:pt x="99" y="141"/>
                </a:cubicBezTo>
                <a:cubicBezTo>
                  <a:pt x="135" y="56"/>
                  <a:pt x="212" y="0"/>
                  <a:pt x="304" y="0"/>
                </a:cubicBezTo>
                <a:cubicBezTo>
                  <a:pt x="396" y="0"/>
                  <a:pt x="474" y="56"/>
                  <a:pt x="502" y="141"/>
                </a:cubicBezTo>
                <a:cubicBezTo>
                  <a:pt x="559" y="155"/>
                  <a:pt x="601" y="212"/>
                  <a:pt x="601" y="276"/>
                </a:cubicBezTo>
                <a:cubicBezTo>
                  <a:pt x="601" y="353"/>
                  <a:pt x="537" y="417"/>
                  <a:pt x="460" y="417"/>
                </a:cubicBezTo>
                <a:close/>
                <a:moveTo>
                  <a:pt x="219" y="367"/>
                </a:moveTo>
                <a:lnTo>
                  <a:pt x="219" y="367"/>
                </a:lnTo>
                <a:cubicBezTo>
                  <a:pt x="226" y="367"/>
                  <a:pt x="233" y="375"/>
                  <a:pt x="241" y="382"/>
                </a:cubicBezTo>
                <a:cubicBezTo>
                  <a:pt x="276" y="417"/>
                  <a:pt x="276" y="417"/>
                  <a:pt x="276" y="417"/>
                </a:cubicBezTo>
                <a:cubicBezTo>
                  <a:pt x="276" y="276"/>
                  <a:pt x="276" y="276"/>
                  <a:pt x="276" y="276"/>
                </a:cubicBezTo>
                <a:cubicBezTo>
                  <a:pt x="276" y="262"/>
                  <a:pt x="283" y="247"/>
                  <a:pt x="304" y="247"/>
                </a:cubicBezTo>
                <a:cubicBezTo>
                  <a:pt x="318" y="247"/>
                  <a:pt x="333" y="262"/>
                  <a:pt x="333" y="276"/>
                </a:cubicBezTo>
                <a:cubicBezTo>
                  <a:pt x="333" y="417"/>
                  <a:pt x="333" y="417"/>
                  <a:pt x="333" y="417"/>
                </a:cubicBezTo>
                <a:cubicBezTo>
                  <a:pt x="368" y="382"/>
                  <a:pt x="368" y="382"/>
                  <a:pt x="368" y="382"/>
                </a:cubicBezTo>
                <a:cubicBezTo>
                  <a:pt x="368" y="375"/>
                  <a:pt x="375" y="367"/>
                  <a:pt x="389" y="367"/>
                </a:cubicBezTo>
                <a:cubicBezTo>
                  <a:pt x="403" y="367"/>
                  <a:pt x="417" y="382"/>
                  <a:pt x="417" y="396"/>
                </a:cubicBezTo>
                <a:cubicBezTo>
                  <a:pt x="417" y="403"/>
                  <a:pt x="410" y="410"/>
                  <a:pt x="410" y="417"/>
                </a:cubicBezTo>
                <a:cubicBezTo>
                  <a:pt x="325" y="509"/>
                  <a:pt x="325" y="509"/>
                  <a:pt x="325" y="509"/>
                </a:cubicBezTo>
                <a:cubicBezTo>
                  <a:pt x="318" y="516"/>
                  <a:pt x="311" y="523"/>
                  <a:pt x="304" y="523"/>
                </a:cubicBezTo>
                <a:cubicBezTo>
                  <a:pt x="290" y="523"/>
                  <a:pt x="283" y="516"/>
                  <a:pt x="283" y="509"/>
                </a:cubicBezTo>
                <a:cubicBezTo>
                  <a:pt x="198" y="417"/>
                  <a:pt x="198" y="417"/>
                  <a:pt x="198" y="417"/>
                </a:cubicBezTo>
                <a:cubicBezTo>
                  <a:pt x="191" y="410"/>
                  <a:pt x="191" y="403"/>
                  <a:pt x="191" y="396"/>
                </a:cubicBezTo>
                <a:cubicBezTo>
                  <a:pt x="191" y="382"/>
                  <a:pt x="198" y="367"/>
                  <a:pt x="219" y="3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15" name="Freeform 130"/>
          <p:cNvSpPr>
            <a:spLocks noChangeArrowheads="1"/>
          </p:cNvSpPr>
          <p:nvPr/>
        </p:nvSpPr>
        <p:spPr bwMode="auto">
          <a:xfrm>
            <a:off x="4086223" y="3335864"/>
            <a:ext cx="579814" cy="474133"/>
          </a:xfrm>
          <a:custGeom>
            <a:avLst/>
            <a:gdLst>
              <a:gd name="T0" fmla="*/ 60038695 w 602"/>
              <a:gd name="T1" fmla="*/ 53584117 h 496"/>
              <a:gd name="T2" fmla="*/ 60038695 w 602"/>
              <a:gd name="T3" fmla="*/ 46259545 h 496"/>
              <a:gd name="T4" fmla="*/ 67347631 w 602"/>
              <a:gd name="T5" fmla="*/ 27241756 h 496"/>
              <a:gd name="T6" fmla="*/ 66434330 w 602"/>
              <a:gd name="T7" fmla="*/ 26342360 h 496"/>
              <a:gd name="T8" fmla="*/ 65520668 w 602"/>
              <a:gd name="T9" fmla="*/ 26342360 h 496"/>
              <a:gd name="T10" fmla="*/ 64607006 w 602"/>
              <a:gd name="T11" fmla="*/ 25442965 h 496"/>
              <a:gd name="T12" fmla="*/ 63693344 w 602"/>
              <a:gd name="T13" fmla="*/ 25442965 h 496"/>
              <a:gd name="T14" fmla="*/ 62779682 w 602"/>
              <a:gd name="T15" fmla="*/ 24543211 h 496"/>
              <a:gd name="T16" fmla="*/ 61866020 w 602"/>
              <a:gd name="T17" fmla="*/ 24543211 h 496"/>
              <a:gd name="T18" fmla="*/ 60038695 w 602"/>
              <a:gd name="T19" fmla="*/ 24543211 h 496"/>
              <a:gd name="T20" fmla="*/ 59125033 w 602"/>
              <a:gd name="T21" fmla="*/ 22744420 h 496"/>
              <a:gd name="T22" fmla="*/ 59125033 w 602"/>
              <a:gd name="T23" fmla="*/ 20816939 h 496"/>
              <a:gd name="T24" fmla="*/ 58211371 w 602"/>
              <a:gd name="T25" fmla="*/ 19017789 h 496"/>
              <a:gd name="T26" fmla="*/ 57167289 w 602"/>
              <a:gd name="T27" fmla="*/ 17218998 h 496"/>
              <a:gd name="T28" fmla="*/ 21274708 w 602"/>
              <a:gd name="T29" fmla="*/ 17218998 h 496"/>
              <a:gd name="T30" fmla="*/ 20361046 w 602"/>
              <a:gd name="T31" fmla="*/ 19017789 h 496"/>
              <a:gd name="T32" fmla="*/ 19447384 w 602"/>
              <a:gd name="T33" fmla="*/ 20816939 h 496"/>
              <a:gd name="T34" fmla="*/ 18533722 w 602"/>
              <a:gd name="T35" fmla="*/ 22744420 h 496"/>
              <a:gd name="T36" fmla="*/ 18533722 w 602"/>
              <a:gd name="T37" fmla="*/ 24543211 h 496"/>
              <a:gd name="T38" fmla="*/ 16575978 w 602"/>
              <a:gd name="T39" fmla="*/ 24543211 h 496"/>
              <a:gd name="T40" fmla="*/ 15662315 w 602"/>
              <a:gd name="T41" fmla="*/ 24543211 h 496"/>
              <a:gd name="T42" fmla="*/ 14748653 w 602"/>
              <a:gd name="T43" fmla="*/ 25442965 h 496"/>
              <a:gd name="T44" fmla="*/ 13834991 w 602"/>
              <a:gd name="T45" fmla="*/ 25442965 h 496"/>
              <a:gd name="T46" fmla="*/ 12007667 w 602"/>
              <a:gd name="T47" fmla="*/ 26342360 h 496"/>
              <a:gd name="T48" fmla="*/ 12007667 w 602"/>
              <a:gd name="T49" fmla="*/ 26342360 h 496"/>
              <a:gd name="T50" fmla="*/ 11094005 w 602"/>
              <a:gd name="T51" fmla="*/ 27241756 h 496"/>
              <a:gd name="T52" fmla="*/ 18533722 w 602"/>
              <a:gd name="T53" fmla="*/ 46259545 h 496"/>
              <a:gd name="T54" fmla="*/ 18533722 w 602"/>
              <a:gd name="T55" fmla="*/ 53584117 h 496"/>
              <a:gd name="T56" fmla="*/ 12921329 w 602"/>
              <a:gd name="T57" fmla="*/ 18118394 h 496"/>
              <a:gd name="T58" fmla="*/ 65520668 w 602"/>
              <a:gd name="T59" fmla="*/ 18118394 h 496"/>
              <a:gd name="T60" fmla="*/ 60038695 w 602"/>
              <a:gd name="T61" fmla="*/ 53584117 h 496"/>
              <a:gd name="T62" fmla="*/ 29497307 w 602"/>
              <a:gd name="T63" fmla="*/ 36365119 h 496"/>
              <a:gd name="T64" fmla="*/ 31324631 w 602"/>
              <a:gd name="T65" fmla="*/ 38164268 h 496"/>
              <a:gd name="T66" fmla="*/ 46203704 w 602"/>
              <a:gd name="T67" fmla="*/ 38164268 h 496"/>
              <a:gd name="T68" fmla="*/ 48944691 w 602"/>
              <a:gd name="T69" fmla="*/ 36365119 h 496"/>
              <a:gd name="T70" fmla="*/ 51685677 w 602"/>
              <a:gd name="T71" fmla="*/ 42661604 h 496"/>
              <a:gd name="T72" fmla="*/ 44376380 w 602"/>
              <a:gd name="T73" fmla="*/ 49986176 h 496"/>
              <a:gd name="T74" fmla="*/ 51685677 w 602"/>
              <a:gd name="T75" fmla="*/ 57182057 h 496"/>
              <a:gd name="T76" fmla="*/ 48944691 w 602"/>
              <a:gd name="T77" fmla="*/ 63607233 h 496"/>
              <a:gd name="T78" fmla="*/ 46203704 w 602"/>
              <a:gd name="T79" fmla="*/ 61679752 h 496"/>
              <a:gd name="T80" fmla="*/ 31324631 w 602"/>
              <a:gd name="T81" fmla="*/ 61679752 h 496"/>
              <a:gd name="T82" fmla="*/ 29497307 w 602"/>
              <a:gd name="T83" fmla="*/ 63607233 h 496"/>
              <a:gd name="T84" fmla="*/ 26756320 w 602"/>
              <a:gd name="T85" fmla="*/ 57182057 h 496"/>
              <a:gd name="T86" fmla="*/ 34196037 w 602"/>
              <a:gd name="T87" fmla="*/ 49986176 h 496"/>
              <a:gd name="T88" fmla="*/ 26756320 w 602"/>
              <a:gd name="T89" fmla="*/ 42661604 h 496"/>
              <a:gd name="T90" fmla="*/ 29497307 w 602"/>
              <a:gd name="T91" fmla="*/ 36365119 h 49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02" h="496">
                <a:moveTo>
                  <a:pt x="460" y="417"/>
                </a:moveTo>
                <a:lnTo>
                  <a:pt x="460" y="417"/>
                </a:lnTo>
                <a:cubicBezTo>
                  <a:pt x="446" y="417"/>
                  <a:pt x="431" y="403"/>
                  <a:pt x="431" y="389"/>
                </a:cubicBezTo>
                <a:cubicBezTo>
                  <a:pt x="431" y="375"/>
                  <a:pt x="446" y="360"/>
                  <a:pt x="460" y="360"/>
                </a:cubicBezTo>
                <a:cubicBezTo>
                  <a:pt x="509" y="360"/>
                  <a:pt x="544" y="325"/>
                  <a:pt x="544" y="276"/>
                </a:cubicBezTo>
                <a:cubicBezTo>
                  <a:pt x="544" y="247"/>
                  <a:pt x="530" y="226"/>
                  <a:pt x="516" y="212"/>
                </a:cubicBezTo>
                <a:cubicBezTo>
                  <a:pt x="516" y="212"/>
                  <a:pt x="509" y="212"/>
                  <a:pt x="509" y="205"/>
                </a:cubicBezTo>
                <a:cubicBezTo>
                  <a:pt x="509" y="205"/>
                  <a:pt x="509" y="205"/>
                  <a:pt x="502" y="205"/>
                </a:cubicBezTo>
                <a:cubicBezTo>
                  <a:pt x="502" y="205"/>
                  <a:pt x="502" y="198"/>
                  <a:pt x="495" y="198"/>
                </a:cubicBezTo>
                <a:cubicBezTo>
                  <a:pt x="495" y="198"/>
                  <a:pt x="495" y="198"/>
                  <a:pt x="488" y="198"/>
                </a:cubicBezTo>
                <a:cubicBezTo>
                  <a:pt x="488" y="198"/>
                  <a:pt x="488" y="198"/>
                  <a:pt x="481" y="191"/>
                </a:cubicBezTo>
                <a:cubicBezTo>
                  <a:pt x="481" y="191"/>
                  <a:pt x="481" y="191"/>
                  <a:pt x="474" y="191"/>
                </a:cubicBezTo>
                <a:cubicBezTo>
                  <a:pt x="467" y="191"/>
                  <a:pt x="467" y="191"/>
                  <a:pt x="467" y="191"/>
                </a:cubicBezTo>
                <a:lnTo>
                  <a:pt x="460" y="191"/>
                </a:lnTo>
                <a:cubicBezTo>
                  <a:pt x="460" y="184"/>
                  <a:pt x="453" y="184"/>
                  <a:pt x="453" y="177"/>
                </a:cubicBezTo>
                <a:cubicBezTo>
                  <a:pt x="453" y="169"/>
                  <a:pt x="453" y="169"/>
                  <a:pt x="453" y="162"/>
                </a:cubicBezTo>
                <a:cubicBezTo>
                  <a:pt x="446" y="162"/>
                  <a:pt x="446" y="162"/>
                  <a:pt x="446" y="162"/>
                </a:cubicBezTo>
                <a:cubicBezTo>
                  <a:pt x="446" y="155"/>
                  <a:pt x="446" y="155"/>
                  <a:pt x="446" y="148"/>
                </a:cubicBezTo>
                <a:cubicBezTo>
                  <a:pt x="438" y="141"/>
                  <a:pt x="438" y="141"/>
                  <a:pt x="438" y="134"/>
                </a:cubicBezTo>
                <a:cubicBezTo>
                  <a:pt x="410" y="92"/>
                  <a:pt x="361" y="56"/>
                  <a:pt x="297" y="56"/>
                </a:cubicBezTo>
                <a:cubicBezTo>
                  <a:pt x="240" y="56"/>
                  <a:pt x="191" y="92"/>
                  <a:pt x="163" y="134"/>
                </a:cubicBezTo>
                <a:cubicBezTo>
                  <a:pt x="163" y="141"/>
                  <a:pt x="156" y="141"/>
                  <a:pt x="156" y="148"/>
                </a:cubicBezTo>
                <a:cubicBezTo>
                  <a:pt x="156" y="155"/>
                  <a:pt x="156" y="155"/>
                  <a:pt x="149" y="162"/>
                </a:cubicBezTo>
                <a:cubicBezTo>
                  <a:pt x="149" y="169"/>
                  <a:pt x="149" y="169"/>
                  <a:pt x="149" y="177"/>
                </a:cubicBezTo>
                <a:cubicBezTo>
                  <a:pt x="149" y="177"/>
                  <a:pt x="149" y="177"/>
                  <a:pt x="142" y="177"/>
                </a:cubicBezTo>
                <a:cubicBezTo>
                  <a:pt x="142" y="184"/>
                  <a:pt x="142" y="184"/>
                  <a:pt x="142" y="191"/>
                </a:cubicBezTo>
                <a:cubicBezTo>
                  <a:pt x="135" y="191"/>
                  <a:pt x="135" y="191"/>
                  <a:pt x="127" y="191"/>
                </a:cubicBezTo>
                <a:cubicBezTo>
                  <a:pt x="127" y="191"/>
                  <a:pt x="127" y="191"/>
                  <a:pt x="120" y="191"/>
                </a:cubicBezTo>
                <a:lnTo>
                  <a:pt x="113" y="191"/>
                </a:lnTo>
                <a:cubicBezTo>
                  <a:pt x="113" y="198"/>
                  <a:pt x="113" y="198"/>
                  <a:pt x="113" y="198"/>
                </a:cubicBezTo>
                <a:cubicBezTo>
                  <a:pt x="106" y="198"/>
                  <a:pt x="106" y="198"/>
                  <a:pt x="106" y="198"/>
                </a:cubicBezTo>
                <a:cubicBezTo>
                  <a:pt x="99" y="198"/>
                  <a:pt x="99" y="198"/>
                  <a:pt x="99" y="198"/>
                </a:cubicBezTo>
                <a:cubicBezTo>
                  <a:pt x="99" y="198"/>
                  <a:pt x="99" y="205"/>
                  <a:pt x="92" y="205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64" y="226"/>
                  <a:pt x="57" y="247"/>
                  <a:pt x="57" y="276"/>
                </a:cubicBezTo>
                <a:cubicBezTo>
                  <a:pt x="57" y="325"/>
                  <a:pt x="92" y="360"/>
                  <a:pt x="142" y="360"/>
                </a:cubicBezTo>
                <a:cubicBezTo>
                  <a:pt x="156" y="360"/>
                  <a:pt x="170" y="375"/>
                  <a:pt x="170" y="389"/>
                </a:cubicBezTo>
                <a:cubicBezTo>
                  <a:pt x="170" y="403"/>
                  <a:pt x="156" y="417"/>
                  <a:pt x="142" y="417"/>
                </a:cubicBezTo>
                <a:cubicBezTo>
                  <a:pt x="64" y="417"/>
                  <a:pt x="0" y="353"/>
                  <a:pt x="0" y="276"/>
                </a:cubicBezTo>
                <a:cubicBezTo>
                  <a:pt x="0" y="212"/>
                  <a:pt x="43" y="155"/>
                  <a:pt x="99" y="141"/>
                </a:cubicBezTo>
                <a:cubicBezTo>
                  <a:pt x="127" y="56"/>
                  <a:pt x="205" y="0"/>
                  <a:pt x="297" y="0"/>
                </a:cubicBezTo>
                <a:cubicBezTo>
                  <a:pt x="389" y="0"/>
                  <a:pt x="467" y="56"/>
                  <a:pt x="502" y="141"/>
                </a:cubicBezTo>
                <a:cubicBezTo>
                  <a:pt x="559" y="155"/>
                  <a:pt x="601" y="212"/>
                  <a:pt x="601" y="276"/>
                </a:cubicBezTo>
                <a:cubicBezTo>
                  <a:pt x="601" y="353"/>
                  <a:pt x="537" y="417"/>
                  <a:pt x="460" y="417"/>
                </a:cubicBezTo>
                <a:close/>
                <a:moveTo>
                  <a:pt x="226" y="283"/>
                </a:moveTo>
                <a:lnTo>
                  <a:pt x="226" y="283"/>
                </a:lnTo>
                <a:cubicBezTo>
                  <a:pt x="233" y="283"/>
                  <a:pt x="240" y="290"/>
                  <a:pt x="240" y="297"/>
                </a:cubicBezTo>
                <a:cubicBezTo>
                  <a:pt x="297" y="346"/>
                  <a:pt x="297" y="346"/>
                  <a:pt x="297" y="346"/>
                </a:cubicBezTo>
                <a:cubicBezTo>
                  <a:pt x="354" y="297"/>
                  <a:pt x="354" y="297"/>
                  <a:pt x="354" y="297"/>
                </a:cubicBezTo>
                <a:cubicBezTo>
                  <a:pt x="361" y="290"/>
                  <a:pt x="368" y="283"/>
                  <a:pt x="375" y="283"/>
                </a:cubicBezTo>
                <a:cubicBezTo>
                  <a:pt x="389" y="283"/>
                  <a:pt x="403" y="297"/>
                  <a:pt x="403" y="311"/>
                </a:cubicBezTo>
                <a:cubicBezTo>
                  <a:pt x="403" y="318"/>
                  <a:pt x="403" y="325"/>
                  <a:pt x="396" y="332"/>
                </a:cubicBezTo>
                <a:cubicBezTo>
                  <a:pt x="340" y="389"/>
                  <a:pt x="340" y="389"/>
                  <a:pt x="340" y="389"/>
                </a:cubicBezTo>
                <a:cubicBezTo>
                  <a:pt x="396" y="445"/>
                  <a:pt x="396" y="445"/>
                  <a:pt x="396" y="445"/>
                </a:cubicBezTo>
                <a:cubicBezTo>
                  <a:pt x="403" y="452"/>
                  <a:pt x="403" y="459"/>
                  <a:pt x="403" y="466"/>
                </a:cubicBezTo>
                <a:cubicBezTo>
                  <a:pt x="403" y="480"/>
                  <a:pt x="389" y="495"/>
                  <a:pt x="375" y="495"/>
                </a:cubicBezTo>
                <a:cubicBezTo>
                  <a:pt x="368" y="495"/>
                  <a:pt x="361" y="488"/>
                  <a:pt x="354" y="480"/>
                </a:cubicBezTo>
                <a:cubicBezTo>
                  <a:pt x="297" y="431"/>
                  <a:pt x="297" y="431"/>
                  <a:pt x="297" y="431"/>
                </a:cubicBezTo>
                <a:cubicBezTo>
                  <a:pt x="240" y="480"/>
                  <a:pt x="240" y="480"/>
                  <a:pt x="240" y="480"/>
                </a:cubicBezTo>
                <a:cubicBezTo>
                  <a:pt x="240" y="488"/>
                  <a:pt x="233" y="495"/>
                  <a:pt x="226" y="495"/>
                </a:cubicBezTo>
                <a:cubicBezTo>
                  <a:pt x="205" y="495"/>
                  <a:pt x="198" y="480"/>
                  <a:pt x="198" y="466"/>
                </a:cubicBezTo>
                <a:cubicBezTo>
                  <a:pt x="198" y="459"/>
                  <a:pt x="198" y="452"/>
                  <a:pt x="205" y="445"/>
                </a:cubicBezTo>
                <a:cubicBezTo>
                  <a:pt x="262" y="389"/>
                  <a:pt x="262" y="389"/>
                  <a:pt x="262" y="389"/>
                </a:cubicBezTo>
                <a:cubicBezTo>
                  <a:pt x="205" y="332"/>
                  <a:pt x="205" y="332"/>
                  <a:pt x="205" y="332"/>
                </a:cubicBezTo>
                <a:cubicBezTo>
                  <a:pt x="198" y="325"/>
                  <a:pt x="198" y="318"/>
                  <a:pt x="198" y="311"/>
                </a:cubicBezTo>
                <a:cubicBezTo>
                  <a:pt x="198" y="297"/>
                  <a:pt x="205" y="283"/>
                  <a:pt x="226" y="2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16" name="Freeform 131"/>
          <p:cNvSpPr>
            <a:spLocks noChangeArrowheads="1"/>
          </p:cNvSpPr>
          <p:nvPr/>
        </p:nvSpPr>
        <p:spPr bwMode="auto">
          <a:xfrm>
            <a:off x="3070488" y="3335864"/>
            <a:ext cx="584048" cy="474133"/>
          </a:xfrm>
          <a:custGeom>
            <a:avLst/>
            <a:gdLst>
              <a:gd name="T0" fmla="*/ 60431965 w 609"/>
              <a:gd name="T1" fmla="*/ 53584117 h 496"/>
              <a:gd name="T2" fmla="*/ 60431965 w 609"/>
              <a:gd name="T3" fmla="*/ 46259545 h 496"/>
              <a:gd name="T4" fmla="*/ 67678707 w 609"/>
              <a:gd name="T5" fmla="*/ 27241756 h 496"/>
              <a:gd name="T6" fmla="*/ 66772909 w 609"/>
              <a:gd name="T7" fmla="*/ 26342360 h 496"/>
              <a:gd name="T8" fmla="*/ 65867111 w 609"/>
              <a:gd name="T9" fmla="*/ 26342360 h 496"/>
              <a:gd name="T10" fmla="*/ 64961313 w 609"/>
              <a:gd name="T11" fmla="*/ 25442965 h 496"/>
              <a:gd name="T12" fmla="*/ 64055516 w 609"/>
              <a:gd name="T13" fmla="*/ 25442965 h 496"/>
              <a:gd name="T14" fmla="*/ 63149718 w 609"/>
              <a:gd name="T15" fmla="*/ 24543211 h 496"/>
              <a:gd name="T16" fmla="*/ 61338122 w 609"/>
              <a:gd name="T17" fmla="*/ 24543211 h 496"/>
              <a:gd name="T18" fmla="*/ 60431965 w 609"/>
              <a:gd name="T19" fmla="*/ 24543211 h 496"/>
              <a:gd name="T20" fmla="*/ 59397024 w 609"/>
              <a:gd name="T21" fmla="*/ 22744420 h 496"/>
              <a:gd name="T22" fmla="*/ 58491226 w 609"/>
              <a:gd name="T23" fmla="*/ 20816939 h 496"/>
              <a:gd name="T24" fmla="*/ 57585069 w 609"/>
              <a:gd name="T25" fmla="*/ 19017789 h 496"/>
              <a:gd name="T26" fmla="*/ 56679271 w 609"/>
              <a:gd name="T27" fmla="*/ 17218998 h 496"/>
              <a:gd name="T28" fmla="*/ 21998871 w 609"/>
              <a:gd name="T29" fmla="*/ 17218998 h 496"/>
              <a:gd name="T30" fmla="*/ 21093073 w 609"/>
              <a:gd name="T31" fmla="*/ 19017789 h 496"/>
              <a:gd name="T32" fmla="*/ 20187276 w 609"/>
              <a:gd name="T33" fmla="*/ 20816939 h 496"/>
              <a:gd name="T34" fmla="*/ 19281478 w 609"/>
              <a:gd name="T35" fmla="*/ 22744420 h 496"/>
              <a:gd name="T36" fmla="*/ 18246178 w 609"/>
              <a:gd name="T37" fmla="*/ 24543211 h 496"/>
              <a:gd name="T38" fmla="*/ 17340380 w 609"/>
              <a:gd name="T39" fmla="*/ 24543211 h 496"/>
              <a:gd name="T40" fmla="*/ 15528425 w 609"/>
              <a:gd name="T41" fmla="*/ 24543211 h 496"/>
              <a:gd name="T42" fmla="*/ 14622627 w 609"/>
              <a:gd name="T43" fmla="*/ 25442965 h 496"/>
              <a:gd name="T44" fmla="*/ 13716829 w 609"/>
              <a:gd name="T45" fmla="*/ 25442965 h 496"/>
              <a:gd name="T46" fmla="*/ 12811031 w 609"/>
              <a:gd name="T47" fmla="*/ 26342360 h 496"/>
              <a:gd name="T48" fmla="*/ 11905233 w 609"/>
              <a:gd name="T49" fmla="*/ 26342360 h 496"/>
              <a:gd name="T50" fmla="*/ 10999436 w 609"/>
              <a:gd name="T51" fmla="*/ 27241756 h 496"/>
              <a:gd name="T52" fmla="*/ 18246178 w 609"/>
              <a:gd name="T53" fmla="*/ 46259545 h 496"/>
              <a:gd name="T54" fmla="*/ 18246178 w 609"/>
              <a:gd name="T55" fmla="*/ 53584117 h 496"/>
              <a:gd name="T56" fmla="*/ 12811031 w 609"/>
              <a:gd name="T57" fmla="*/ 18118394 h 496"/>
              <a:gd name="T58" fmla="*/ 65867111 w 609"/>
              <a:gd name="T59" fmla="*/ 18118394 h 496"/>
              <a:gd name="T60" fmla="*/ 60431965 w 609"/>
              <a:gd name="T61" fmla="*/ 53584117 h 496"/>
              <a:gd name="T62" fmla="*/ 29245613 w 609"/>
              <a:gd name="T63" fmla="*/ 46259545 h 496"/>
              <a:gd name="T64" fmla="*/ 31963007 w 609"/>
              <a:gd name="T65" fmla="*/ 47159299 h 496"/>
              <a:gd name="T66" fmla="*/ 49432889 w 609"/>
              <a:gd name="T67" fmla="*/ 38164268 h 496"/>
              <a:gd name="T68" fmla="*/ 56679271 w 609"/>
              <a:gd name="T69" fmla="*/ 39963059 h 496"/>
              <a:gd name="T70" fmla="*/ 42056644 w 609"/>
              <a:gd name="T71" fmla="*/ 61679752 h 496"/>
              <a:gd name="T72" fmla="*/ 36621498 w 609"/>
              <a:gd name="T73" fmla="*/ 61679752 h 496"/>
              <a:gd name="T74" fmla="*/ 27434018 w 609"/>
              <a:gd name="T75" fmla="*/ 52684721 h 496"/>
              <a:gd name="T76" fmla="*/ 25622062 w 609"/>
              <a:gd name="T77" fmla="*/ 49986176 h 4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9" h="496">
                <a:moveTo>
                  <a:pt x="467" y="417"/>
                </a:moveTo>
                <a:lnTo>
                  <a:pt x="467" y="417"/>
                </a:lnTo>
                <a:cubicBezTo>
                  <a:pt x="445" y="417"/>
                  <a:pt x="438" y="403"/>
                  <a:pt x="438" y="389"/>
                </a:cubicBezTo>
                <a:cubicBezTo>
                  <a:pt x="438" y="375"/>
                  <a:pt x="445" y="360"/>
                  <a:pt x="467" y="360"/>
                </a:cubicBezTo>
                <a:cubicBezTo>
                  <a:pt x="509" y="360"/>
                  <a:pt x="551" y="325"/>
                  <a:pt x="551" y="276"/>
                </a:cubicBezTo>
                <a:cubicBezTo>
                  <a:pt x="551" y="247"/>
                  <a:pt x="537" y="226"/>
                  <a:pt x="523" y="212"/>
                </a:cubicBezTo>
                <a:cubicBezTo>
                  <a:pt x="516" y="212"/>
                  <a:pt x="516" y="212"/>
                  <a:pt x="516" y="205"/>
                </a:cubicBezTo>
                <a:lnTo>
                  <a:pt x="509" y="205"/>
                </a:lnTo>
                <a:lnTo>
                  <a:pt x="502" y="198"/>
                </a:lnTo>
                <a:lnTo>
                  <a:pt x="495" y="198"/>
                </a:lnTo>
                <a:cubicBezTo>
                  <a:pt x="495" y="198"/>
                  <a:pt x="488" y="198"/>
                  <a:pt x="488" y="191"/>
                </a:cubicBezTo>
                <a:cubicBezTo>
                  <a:pt x="481" y="191"/>
                  <a:pt x="481" y="191"/>
                  <a:pt x="481" y="191"/>
                </a:cubicBezTo>
                <a:cubicBezTo>
                  <a:pt x="481" y="191"/>
                  <a:pt x="481" y="191"/>
                  <a:pt x="474" y="191"/>
                </a:cubicBezTo>
                <a:cubicBezTo>
                  <a:pt x="467" y="191"/>
                  <a:pt x="467" y="191"/>
                  <a:pt x="467" y="191"/>
                </a:cubicBezTo>
                <a:lnTo>
                  <a:pt x="459" y="191"/>
                </a:lnTo>
                <a:cubicBezTo>
                  <a:pt x="459" y="184"/>
                  <a:pt x="459" y="184"/>
                  <a:pt x="459" y="177"/>
                </a:cubicBezTo>
                <a:cubicBezTo>
                  <a:pt x="459" y="169"/>
                  <a:pt x="452" y="169"/>
                  <a:pt x="452" y="162"/>
                </a:cubicBezTo>
                <a:cubicBezTo>
                  <a:pt x="452" y="155"/>
                  <a:pt x="452" y="155"/>
                  <a:pt x="445" y="148"/>
                </a:cubicBezTo>
                <a:cubicBezTo>
                  <a:pt x="445" y="141"/>
                  <a:pt x="445" y="141"/>
                  <a:pt x="438" y="134"/>
                </a:cubicBezTo>
                <a:cubicBezTo>
                  <a:pt x="410" y="92"/>
                  <a:pt x="361" y="56"/>
                  <a:pt x="304" y="56"/>
                </a:cubicBezTo>
                <a:cubicBezTo>
                  <a:pt x="247" y="56"/>
                  <a:pt x="198" y="92"/>
                  <a:pt x="170" y="134"/>
                </a:cubicBezTo>
                <a:cubicBezTo>
                  <a:pt x="163" y="141"/>
                  <a:pt x="163" y="141"/>
                  <a:pt x="163" y="148"/>
                </a:cubicBezTo>
                <a:cubicBezTo>
                  <a:pt x="156" y="155"/>
                  <a:pt x="156" y="155"/>
                  <a:pt x="156" y="162"/>
                </a:cubicBezTo>
                <a:cubicBezTo>
                  <a:pt x="156" y="169"/>
                  <a:pt x="149" y="169"/>
                  <a:pt x="149" y="177"/>
                </a:cubicBezTo>
                <a:cubicBezTo>
                  <a:pt x="149" y="184"/>
                  <a:pt x="149" y="184"/>
                  <a:pt x="149" y="191"/>
                </a:cubicBezTo>
                <a:lnTo>
                  <a:pt x="141" y="191"/>
                </a:lnTo>
                <a:cubicBezTo>
                  <a:pt x="141" y="191"/>
                  <a:pt x="141" y="191"/>
                  <a:pt x="134" y="191"/>
                </a:cubicBezTo>
                <a:cubicBezTo>
                  <a:pt x="127" y="191"/>
                  <a:pt x="127" y="191"/>
                  <a:pt x="127" y="191"/>
                </a:cubicBezTo>
                <a:cubicBezTo>
                  <a:pt x="127" y="191"/>
                  <a:pt x="127" y="191"/>
                  <a:pt x="120" y="191"/>
                </a:cubicBezTo>
                <a:cubicBezTo>
                  <a:pt x="120" y="198"/>
                  <a:pt x="113" y="198"/>
                  <a:pt x="113" y="198"/>
                </a:cubicBezTo>
                <a:lnTo>
                  <a:pt x="106" y="198"/>
                </a:lnTo>
                <a:lnTo>
                  <a:pt x="99" y="205"/>
                </a:lnTo>
                <a:lnTo>
                  <a:pt x="92" y="205"/>
                </a:lnTo>
                <a:cubicBezTo>
                  <a:pt x="92" y="212"/>
                  <a:pt x="92" y="212"/>
                  <a:pt x="85" y="212"/>
                </a:cubicBezTo>
                <a:cubicBezTo>
                  <a:pt x="71" y="226"/>
                  <a:pt x="57" y="247"/>
                  <a:pt x="57" y="276"/>
                </a:cubicBezTo>
                <a:cubicBezTo>
                  <a:pt x="57" y="325"/>
                  <a:pt x="99" y="360"/>
                  <a:pt x="141" y="360"/>
                </a:cubicBezTo>
                <a:cubicBezTo>
                  <a:pt x="163" y="360"/>
                  <a:pt x="170" y="375"/>
                  <a:pt x="170" y="389"/>
                </a:cubicBezTo>
                <a:cubicBezTo>
                  <a:pt x="170" y="403"/>
                  <a:pt x="163" y="417"/>
                  <a:pt x="141" y="417"/>
                </a:cubicBezTo>
                <a:cubicBezTo>
                  <a:pt x="64" y="417"/>
                  <a:pt x="0" y="353"/>
                  <a:pt x="0" y="276"/>
                </a:cubicBezTo>
                <a:cubicBezTo>
                  <a:pt x="0" y="212"/>
                  <a:pt x="43" y="155"/>
                  <a:pt x="99" y="141"/>
                </a:cubicBezTo>
                <a:cubicBezTo>
                  <a:pt x="134" y="56"/>
                  <a:pt x="212" y="0"/>
                  <a:pt x="304" y="0"/>
                </a:cubicBezTo>
                <a:cubicBezTo>
                  <a:pt x="396" y="0"/>
                  <a:pt x="474" y="56"/>
                  <a:pt x="509" y="141"/>
                </a:cubicBezTo>
                <a:cubicBezTo>
                  <a:pt x="565" y="155"/>
                  <a:pt x="608" y="212"/>
                  <a:pt x="608" y="276"/>
                </a:cubicBezTo>
                <a:cubicBezTo>
                  <a:pt x="608" y="353"/>
                  <a:pt x="544" y="417"/>
                  <a:pt x="467" y="417"/>
                </a:cubicBezTo>
                <a:close/>
                <a:moveTo>
                  <a:pt x="226" y="360"/>
                </a:moveTo>
                <a:lnTo>
                  <a:pt x="226" y="360"/>
                </a:lnTo>
                <a:cubicBezTo>
                  <a:pt x="233" y="360"/>
                  <a:pt x="240" y="360"/>
                  <a:pt x="247" y="367"/>
                </a:cubicBezTo>
                <a:cubicBezTo>
                  <a:pt x="297" y="417"/>
                  <a:pt x="297" y="417"/>
                  <a:pt x="297" y="417"/>
                </a:cubicBezTo>
                <a:cubicBezTo>
                  <a:pt x="382" y="297"/>
                  <a:pt x="382" y="297"/>
                  <a:pt x="382" y="297"/>
                </a:cubicBezTo>
                <a:cubicBezTo>
                  <a:pt x="389" y="290"/>
                  <a:pt x="396" y="283"/>
                  <a:pt x="410" y="283"/>
                </a:cubicBezTo>
                <a:cubicBezTo>
                  <a:pt x="424" y="283"/>
                  <a:pt x="438" y="297"/>
                  <a:pt x="438" y="311"/>
                </a:cubicBezTo>
                <a:cubicBezTo>
                  <a:pt x="438" y="318"/>
                  <a:pt x="431" y="325"/>
                  <a:pt x="431" y="332"/>
                </a:cubicBezTo>
                <a:cubicBezTo>
                  <a:pt x="325" y="480"/>
                  <a:pt x="325" y="480"/>
                  <a:pt x="325" y="480"/>
                </a:cubicBezTo>
                <a:cubicBezTo>
                  <a:pt x="325" y="488"/>
                  <a:pt x="311" y="495"/>
                  <a:pt x="304" y="495"/>
                </a:cubicBezTo>
                <a:cubicBezTo>
                  <a:pt x="297" y="495"/>
                  <a:pt x="290" y="488"/>
                  <a:pt x="283" y="480"/>
                </a:cubicBezTo>
                <a:cubicBezTo>
                  <a:pt x="212" y="410"/>
                  <a:pt x="212" y="410"/>
                  <a:pt x="212" y="410"/>
                </a:cubicBezTo>
                <a:cubicBezTo>
                  <a:pt x="205" y="403"/>
                  <a:pt x="198" y="396"/>
                  <a:pt x="198" y="389"/>
                </a:cubicBezTo>
                <a:cubicBezTo>
                  <a:pt x="198" y="375"/>
                  <a:pt x="212" y="360"/>
                  <a:pt x="226" y="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  <p:sp>
        <p:nvSpPr>
          <p:cNvPr id="16517" name="Freeform 132"/>
          <p:cNvSpPr>
            <a:spLocks noChangeArrowheads="1"/>
          </p:cNvSpPr>
          <p:nvPr/>
        </p:nvSpPr>
        <p:spPr bwMode="auto">
          <a:xfrm>
            <a:off x="2058984" y="3335864"/>
            <a:ext cx="579817" cy="402168"/>
          </a:xfrm>
          <a:custGeom>
            <a:avLst/>
            <a:gdLst>
              <a:gd name="T0" fmla="*/ 59908912 w 602"/>
              <a:gd name="T1" fmla="*/ 54282578 h 418"/>
              <a:gd name="T2" fmla="*/ 59908912 w 602"/>
              <a:gd name="T3" fmla="*/ 54282578 h 418"/>
              <a:gd name="T4" fmla="*/ 18403387 w 602"/>
              <a:gd name="T5" fmla="*/ 54282578 h 418"/>
              <a:gd name="T6" fmla="*/ 0 w 602"/>
              <a:gd name="T7" fmla="*/ 35928130 h 418"/>
              <a:gd name="T8" fmla="*/ 12921388 w 602"/>
              <a:gd name="T9" fmla="*/ 18354447 h 418"/>
              <a:gd name="T10" fmla="*/ 39678193 w 602"/>
              <a:gd name="T11" fmla="*/ 0 h 418"/>
              <a:gd name="T12" fmla="*/ 65520970 w 602"/>
              <a:gd name="T13" fmla="*/ 18354447 h 418"/>
              <a:gd name="T14" fmla="*/ 78442719 w 602"/>
              <a:gd name="T15" fmla="*/ 35928130 h 418"/>
              <a:gd name="T16" fmla="*/ 59908912 w 602"/>
              <a:gd name="T17" fmla="*/ 54282578 h 418"/>
              <a:gd name="T18" fmla="*/ 67348302 w 602"/>
              <a:gd name="T19" fmla="*/ 27596975 h 418"/>
              <a:gd name="T20" fmla="*/ 67348302 w 602"/>
              <a:gd name="T21" fmla="*/ 27596975 h 418"/>
              <a:gd name="T22" fmla="*/ 66434636 w 602"/>
              <a:gd name="T23" fmla="*/ 26685603 h 418"/>
              <a:gd name="T24" fmla="*/ 66434636 w 602"/>
              <a:gd name="T25" fmla="*/ 26685603 h 418"/>
              <a:gd name="T26" fmla="*/ 66434636 w 602"/>
              <a:gd name="T27" fmla="*/ 26685603 h 418"/>
              <a:gd name="T28" fmla="*/ 66434636 w 602"/>
              <a:gd name="T29" fmla="*/ 26685603 h 418"/>
              <a:gd name="T30" fmla="*/ 65520970 w 602"/>
              <a:gd name="T31" fmla="*/ 25774591 h 418"/>
              <a:gd name="T32" fmla="*/ 64607303 w 602"/>
              <a:gd name="T33" fmla="*/ 25774591 h 418"/>
              <a:gd name="T34" fmla="*/ 64607303 w 602"/>
              <a:gd name="T35" fmla="*/ 25774591 h 418"/>
              <a:gd name="T36" fmla="*/ 63693998 w 602"/>
              <a:gd name="T37" fmla="*/ 25774591 h 418"/>
              <a:gd name="T38" fmla="*/ 63693998 w 602"/>
              <a:gd name="T39" fmla="*/ 24863219 h 418"/>
              <a:gd name="T40" fmla="*/ 62780332 w 602"/>
              <a:gd name="T41" fmla="*/ 24863219 h 418"/>
              <a:gd name="T42" fmla="*/ 62780332 w 602"/>
              <a:gd name="T43" fmla="*/ 24863219 h 418"/>
              <a:gd name="T44" fmla="*/ 61866665 w 602"/>
              <a:gd name="T45" fmla="*/ 24863219 h 418"/>
              <a:gd name="T46" fmla="*/ 61866665 w 602"/>
              <a:gd name="T47" fmla="*/ 24863219 h 418"/>
              <a:gd name="T48" fmla="*/ 59908912 w 602"/>
              <a:gd name="T49" fmla="*/ 24863219 h 418"/>
              <a:gd name="T50" fmla="*/ 59908912 w 602"/>
              <a:gd name="T51" fmla="*/ 24863219 h 418"/>
              <a:gd name="T52" fmla="*/ 59908912 w 602"/>
              <a:gd name="T53" fmla="*/ 23040835 h 418"/>
              <a:gd name="T54" fmla="*/ 58995246 w 602"/>
              <a:gd name="T55" fmla="*/ 23040835 h 418"/>
              <a:gd name="T56" fmla="*/ 58995246 w 602"/>
              <a:gd name="T57" fmla="*/ 21088203 h 418"/>
              <a:gd name="T58" fmla="*/ 58995246 w 602"/>
              <a:gd name="T59" fmla="*/ 21088203 h 418"/>
              <a:gd name="T60" fmla="*/ 58081579 w 602"/>
              <a:gd name="T61" fmla="*/ 19265820 h 418"/>
              <a:gd name="T62" fmla="*/ 58081579 w 602"/>
              <a:gd name="T63" fmla="*/ 19265820 h 418"/>
              <a:gd name="T64" fmla="*/ 57167913 w 602"/>
              <a:gd name="T65" fmla="*/ 17443436 h 418"/>
              <a:gd name="T66" fmla="*/ 39678193 w 602"/>
              <a:gd name="T67" fmla="*/ 7289896 h 418"/>
              <a:gd name="T68" fmla="*/ 21274806 w 602"/>
              <a:gd name="T69" fmla="*/ 17443436 h 418"/>
              <a:gd name="T70" fmla="*/ 20361140 w 602"/>
              <a:gd name="T71" fmla="*/ 19265820 h 418"/>
              <a:gd name="T72" fmla="*/ 20361140 w 602"/>
              <a:gd name="T73" fmla="*/ 19265820 h 418"/>
              <a:gd name="T74" fmla="*/ 20361140 w 602"/>
              <a:gd name="T75" fmla="*/ 21088203 h 418"/>
              <a:gd name="T76" fmla="*/ 19317053 w 602"/>
              <a:gd name="T77" fmla="*/ 21088203 h 418"/>
              <a:gd name="T78" fmla="*/ 19317053 w 602"/>
              <a:gd name="T79" fmla="*/ 23040835 h 418"/>
              <a:gd name="T80" fmla="*/ 19317053 w 602"/>
              <a:gd name="T81" fmla="*/ 23040835 h 418"/>
              <a:gd name="T82" fmla="*/ 18403387 w 602"/>
              <a:gd name="T83" fmla="*/ 24863219 h 418"/>
              <a:gd name="T84" fmla="*/ 18403387 w 602"/>
              <a:gd name="T85" fmla="*/ 24863219 h 418"/>
              <a:gd name="T86" fmla="*/ 17489720 w 602"/>
              <a:gd name="T87" fmla="*/ 24863219 h 418"/>
              <a:gd name="T88" fmla="*/ 16576054 w 602"/>
              <a:gd name="T89" fmla="*/ 24863219 h 418"/>
              <a:gd name="T90" fmla="*/ 16576054 w 602"/>
              <a:gd name="T91" fmla="*/ 24863219 h 418"/>
              <a:gd name="T92" fmla="*/ 15662387 w 602"/>
              <a:gd name="T93" fmla="*/ 24863219 h 418"/>
              <a:gd name="T94" fmla="*/ 15662387 w 602"/>
              <a:gd name="T95" fmla="*/ 24863219 h 418"/>
              <a:gd name="T96" fmla="*/ 14748721 w 602"/>
              <a:gd name="T97" fmla="*/ 25774591 h 418"/>
              <a:gd name="T98" fmla="*/ 14748721 w 602"/>
              <a:gd name="T99" fmla="*/ 25774591 h 418"/>
              <a:gd name="T100" fmla="*/ 13835055 w 602"/>
              <a:gd name="T101" fmla="*/ 25774591 h 418"/>
              <a:gd name="T102" fmla="*/ 13835055 w 602"/>
              <a:gd name="T103" fmla="*/ 25774591 h 418"/>
              <a:gd name="T104" fmla="*/ 12921388 w 602"/>
              <a:gd name="T105" fmla="*/ 26685603 h 418"/>
              <a:gd name="T106" fmla="*/ 12921388 w 602"/>
              <a:gd name="T107" fmla="*/ 26685603 h 418"/>
              <a:gd name="T108" fmla="*/ 12007722 w 602"/>
              <a:gd name="T109" fmla="*/ 26685603 h 418"/>
              <a:gd name="T110" fmla="*/ 12007722 w 602"/>
              <a:gd name="T111" fmla="*/ 26685603 h 418"/>
              <a:gd name="T112" fmla="*/ 11094056 w 602"/>
              <a:gd name="T113" fmla="*/ 27596975 h 418"/>
              <a:gd name="T114" fmla="*/ 7439751 w 602"/>
              <a:gd name="T115" fmla="*/ 35928130 h 418"/>
              <a:gd name="T116" fmla="*/ 18403387 w 602"/>
              <a:gd name="T117" fmla="*/ 46862795 h 418"/>
              <a:gd name="T118" fmla="*/ 59908912 w 602"/>
              <a:gd name="T119" fmla="*/ 46862795 h 418"/>
              <a:gd name="T120" fmla="*/ 71002968 w 602"/>
              <a:gd name="T121" fmla="*/ 35928130 h 418"/>
              <a:gd name="T122" fmla="*/ 67348302 w 602"/>
              <a:gd name="T123" fmla="*/ 27596975 h 41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02" h="418">
                <a:moveTo>
                  <a:pt x="459" y="417"/>
                </a:moveTo>
                <a:lnTo>
                  <a:pt x="459" y="417"/>
                </a:lnTo>
                <a:cubicBezTo>
                  <a:pt x="141" y="417"/>
                  <a:pt x="141" y="417"/>
                  <a:pt x="141" y="417"/>
                </a:cubicBezTo>
                <a:cubicBezTo>
                  <a:pt x="64" y="417"/>
                  <a:pt x="0" y="353"/>
                  <a:pt x="0" y="276"/>
                </a:cubicBezTo>
                <a:cubicBezTo>
                  <a:pt x="0" y="212"/>
                  <a:pt x="42" y="155"/>
                  <a:pt x="99" y="141"/>
                </a:cubicBezTo>
                <a:cubicBezTo>
                  <a:pt x="134" y="56"/>
                  <a:pt x="212" y="0"/>
                  <a:pt x="304" y="0"/>
                </a:cubicBezTo>
                <a:cubicBezTo>
                  <a:pt x="396" y="0"/>
                  <a:pt x="474" y="56"/>
                  <a:pt x="502" y="141"/>
                </a:cubicBezTo>
                <a:cubicBezTo>
                  <a:pt x="558" y="155"/>
                  <a:pt x="601" y="212"/>
                  <a:pt x="601" y="276"/>
                </a:cubicBezTo>
                <a:cubicBezTo>
                  <a:pt x="601" y="353"/>
                  <a:pt x="537" y="417"/>
                  <a:pt x="459" y="417"/>
                </a:cubicBezTo>
                <a:close/>
                <a:moveTo>
                  <a:pt x="516" y="212"/>
                </a:moveTo>
                <a:lnTo>
                  <a:pt x="516" y="212"/>
                </a:lnTo>
                <a:cubicBezTo>
                  <a:pt x="516" y="212"/>
                  <a:pt x="516" y="212"/>
                  <a:pt x="509" y="205"/>
                </a:cubicBezTo>
                <a:cubicBezTo>
                  <a:pt x="502" y="205"/>
                  <a:pt x="502" y="198"/>
                  <a:pt x="502" y="198"/>
                </a:cubicBezTo>
                <a:cubicBezTo>
                  <a:pt x="502" y="198"/>
                  <a:pt x="502" y="198"/>
                  <a:pt x="495" y="198"/>
                </a:cubicBezTo>
                <a:cubicBezTo>
                  <a:pt x="495" y="198"/>
                  <a:pt x="495" y="198"/>
                  <a:pt x="488" y="198"/>
                </a:cubicBezTo>
                <a:cubicBezTo>
                  <a:pt x="488" y="198"/>
                  <a:pt x="488" y="198"/>
                  <a:pt x="488" y="191"/>
                </a:cubicBezTo>
                <a:lnTo>
                  <a:pt x="481" y="191"/>
                </a:lnTo>
                <a:cubicBezTo>
                  <a:pt x="474" y="191"/>
                  <a:pt x="474" y="191"/>
                  <a:pt x="474" y="191"/>
                </a:cubicBezTo>
                <a:cubicBezTo>
                  <a:pt x="467" y="191"/>
                  <a:pt x="467" y="191"/>
                  <a:pt x="459" y="191"/>
                </a:cubicBezTo>
                <a:cubicBezTo>
                  <a:pt x="459" y="184"/>
                  <a:pt x="459" y="184"/>
                  <a:pt x="459" y="177"/>
                </a:cubicBezTo>
                <a:cubicBezTo>
                  <a:pt x="452" y="177"/>
                  <a:pt x="452" y="177"/>
                  <a:pt x="452" y="177"/>
                </a:cubicBezTo>
                <a:cubicBezTo>
                  <a:pt x="452" y="169"/>
                  <a:pt x="452" y="169"/>
                  <a:pt x="452" y="162"/>
                </a:cubicBezTo>
                <a:cubicBezTo>
                  <a:pt x="445" y="155"/>
                  <a:pt x="445" y="155"/>
                  <a:pt x="445" y="148"/>
                </a:cubicBezTo>
                <a:cubicBezTo>
                  <a:pt x="445" y="141"/>
                  <a:pt x="438" y="141"/>
                  <a:pt x="438" y="134"/>
                </a:cubicBezTo>
                <a:cubicBezTo>
                  <a:pt x="410" y="92"/>
                  <a:pt x="361" y="56"/>
                  <a:pt x="304" y="56"/>
                </a:cubicBezTo>
                <a:cubicBezTo>
                  <a:pt x="240" y="56"/>
                  <a:pt x="191" y="92"/>
                  <a:pt x="163" y="134"/>
                </a:cubicBezTo>
                <a:cubicBezTo>
                  <a:pt x="163" y="141"/>
                  <a:pt x="163" y="141"/>
                  <a:pt x="156" y="148"/>
                </a:cubicBezTo>
                <a:cubicBezTo>
                  <a:pt x="156" y="155"/>
                  <a:pt x="156" y="155"/>
                  <a:pt x="156" y="162"/>
                </a:cubicBezTo>
                <a:cubicBezTo>
                  <a:pt x="156" y="162"/>
                  <a:pt x="156" y="162"/>
                  <a:pt x="148" y="162"/>
                </a:cubicBezTo>
                <a:cubicBezTo>
                  <a:pt x="148" y="169"/>
                  <a:pt x="148" y="169"/>
                  <a:pt x="148" y="177"/>
                </a:cubicBezTo>
                <a:cubicBezTo>
                  <a:pt x="148" y="184"/>
                  <a:pt x="141" y="184"/>
                  <a:pt x="141" y="191"/>
                </a:cubicBezTo>
                <a:lnTo>
                  <a:pt x="134" y="191"/>
                </a:lnTo>
                <a:cubicBezTo>
                  <a:pt x="134" y="191"/>
                  <a:pt x="134" y="191"/>
                  <a:pt x="127" y="191"/>
                </a:cubicBezTo>
                <a:cubicBezTo>
                  <a:pt x="120" y="191"/>
                  <a:pt x="120" y="191"/>
                  <a:pt x="120" y="191"/>
                </a:cubicBezTo>
                <a:cubicBezTo>
                  <a:pt x="113" y="198"/>
                  <a:pt x="113" y="198"/>
                  <a:pt x="113" y="198"/>
                </a:cubicBezTo>
                <a:cubicBezTo>
                  <a:pt x="106" y="198"/>
                  <a:pt x="106" y="198"/>
                  <a:pt x="106" y="198"/>
                </a:cubicBezTo>
                <a:cubicBezTo>
                  <a:pt x="99" y="198"/>
                  <a:pt x="99" y="205"/>
                  <a:pt x="99" y="205"/>
                </a:cubicBezTo>
                <a:cubicBezTo>
                  <a:pt x="92" y="205"/>
                  <a:pt x="92" y="205"/>
                  <a:pt x="92" y="205"/>
                </a:cubicBezTo>
                <a:cubicBezTo>
                  <a:pt x="92" y="212"/>
                  <a:pt x="85" y="212"/>
                  <a:pt x="85" y="212"/>
                </a:cubicBezTo>
                <a:cubicBezTo>
                  <a:pt x="71" y="226"/>
                  <a:pt x="57" y="247"/>
                  <a:pt x="57" y="276"/>
                </a:cubicBezTo>
                <a:cubicBezTo>
                  <a:pt x="57" y="325"/>
                  <a:pt x="92" y="360"/>
                  <a:pt x="141" y="360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509" y="360"/>
                  <a:pt x="544" y="325"/>
                  <a:pt x="544" y="276"/>
                </a:cubicBezTo>
                <a:cubicBezTo>
                  <a:pt x="544" y="247"/>
                  <a:pt x="537" y="226"/>
                  <a:pt x="516" y="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9229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eeform 37"/>
          <p:cNvSpPr>
            <a:spLocks noChangeArrowheads="1"/>
          </p:cNvSpPr>
          <p:nvPr/>
        </p:nvSpPr>
        <p:spPr bwMode="auto">
          <a:xfrm>
            <a:off x="20526322" y="9931402"/>
            <a:ext cx="550191" cy="491067"/>
          </a:xfrm>
          <a:custGeom>
            <a:avLst/>
            <a:gdLst>
              <a:gd name="T0" fmla="*/ 509 w 574"/>
              <a:gd name="T1" fmla="*/ 304 h 510"/>
              <a:gd name="T2" fmla="*/ 509 w 574"/>
              <a:gd name="T3" fmla="*/ 304 h 510"/>
              <a:gd name="T4" fmla="*/ 318 w 574"/>
              <a:gd name="T5" fmla="*/ 495 h 510"/>
              <a:gd name="T6" fmla="*/ 283 w 574"/>
              <a:gd name="T7" fmla="*/ 495 h 510"/>
              <a:gd name="T8" fmla="*/ 283 w 574"/>
              <a:gd name="T9" fmla="*/ 452 h 510"/>
              <a:gd name="T10" fmla="*/ 467 w 574"/>
              <a:gd name="T11" fmla="*/ 268 h 510"/>
              <a:gd name="T12" fmla="*/ 467 w 574"/>
              <a:gd name="T13" fmla="*/ 268 h 510"/>
              <a:gd name="T14" fmla="*/ 467 w 574"/>
              <a:gd name="T15" fmla="*/ 106 h 510"/>
              <a:gd name="T16" fmla="*/ 311 w 574"/>
              <a:gd name="T17" fmla="*/ 106 h 510"/>
              <a:gd name="T18" fmla="*/ 85 w 574"/>
              <a:gd name="T19" fmla="*/ 325 h 510"/>
              <a:gd name="T20" fmla="*/ 85 w 574"/>
              <a:gd name="T21" fmla="*/ 417 h 510"/>
              <a:gd name="T22" fmla="*/ 184 w 574"/>
              <a:gd name="T23" fmla="*/ 417 h 510"/>
              <a:gd name="T24" fmla="*/ 389 w 574"/>
              <a:gd name="T25" fmla="*/ 212 h 510"/>
              <a:gd name="T26" fmla="*/ 389 w 574"/>
              <a:gd name="T27" fmla="*/ 184 h 510"/>
              <a:gd name="T28" fmla="*/ 361 w 574"/>
              <a:gd name="T29" fmla="*/ 184 h 510"/>
              <a:gd name="T30" fmla="*/ 191 w 574"/>
              <a:gd name="T31" fmla="*/ 360 h 510"/>
              <a:gd name="T32" fmla="*/ 149 w 574"/>
              <a:gd name="T33" fmla="*/ 360 h 510"/>
              <a:gd name="T34" fmla="*/ 149 w 574"/>
              <a:gd name="T35" fmla="*/ 318 h 510"/>
              <a:gd name="T36" fmla="*/ 318 w 574"/>
              <a:gd name="T37" fmla="*/ 148 h 510"/>
              <a:gd name="T38" fmla="*/ 431 w 574"/>
              <a:gd name="T39" fmla="*/ 148 h 510"/>
              <a:gd name="T40" fmla="*/ 431 w 574"/>
              <a:gd name="T41" fmla="*/ 254 h 510"/>
              <a:gd name="T42" fmla="*/ 219 w 574"/>
              <a:gd name="T43" fmla="*/ 459 h 510"/>
              <a:gd name="T44" fmla="*/ 50 w 574"/>
              <a:gd name="T45" fmla="*/ 459 h 510"/>
              <a:gd name="T46" fmla="*/ 50 w 574"/>
              <a:gd name="T47" fmla="*/ 290 h 510"/>
              <a:gd name="T48" fmla="*/ 50 w 574"/>
              <a:gd name="T49" fmla="*/ 290 h 510"/>
              <a:gd name="T50" fmla="*/ 269 w 574"/>
              <a:gd name="T51" fmla="*/ 63 h 510"/>
              <a:gd name="T52" fmla="*/ 269 w 574"/>
              <a:gd name="T53" fmla="*/ 63 h 510"/>
              <a:gd name="T54" fmla="*/ 509 w 574"/>
              <a:gd name="T55" fmla="*/ 63 h 510"/>
              <a:gd name="T56" fmla="*/ 509 w 574"/>
              <a:gd name="T57" fmla="*/ 30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74" h="510">
                <a:moveTo>
                  <a:pt x="509" y="304"/>
                </a:moveTo>
                <a:lnTo>
                  <a:pt x="509" y="304"/>
                </a:lnTo>
                <a:cubicBezTo>
                  <a:pt x="318" y="495"/>
                  <a:pt x="318" y="495"/>
                  <a:pt x="318" y="495"/>
                </a:cubicBezTo>
                <a:cubicBezTo>
                  <a:pt x="311" y="502"/>
                  <a:pt x="290" y="502"/>
                  <a:pt x="283" y="495"/>
                </a:cubicBezTo>
                <a:cubicBezTo>
                  <a:pt x="269" y="480"/>
                  <a:pt x="269" y="466"/>
                  <a:pt x="283" y="452"/>
                </a:cubicBezTo>
                <a:cubicBezTo>
                  <a:pt x="467" y="268"/>
                  <a:pt x="467" y="268"/>
                  <a:pt x="467" y="268"/>
                </a:cubicBezTo>
                <a:lnTo>
                  <a:pt x="467" y="268"/>
                </a:lnTo>
                <a:cubicBezTo>
                  <a:pt x="509" y="226"/>
                  <a:pt x="509" y="148"/>
                  <a:pt x="467" y="106"/>
                </a:cubicBezTo>
                <a:cubicBezTo>
                  <a:pt x="424" y="63"/>
                  <a:pt x="354" y="63"/>
                  <a:pt x="311" y="106"/>
                </a:cubicBezTo>
                <a:cubicBezTo>
                  <a:pt x="85" y="325"/>
                  <a:pt x="85" y="325"/>
                  <a:pt x="85" y="325"/>
                </a:cubicBezTo>
                <a:cubicBezTo>
                  <a:pt x="64" y="353"/>
                  <a:pt x="64" y="396"/>
                  <a:pt x="85" y="417"/>
                </a:cubicBezTo>
                <a:cubicBezTo>
                  <a:pt x="113" y="445"/>
                  <a:pt x="156" y="445"/>
                  <a:pt x="184" y="417"/>
                </a:cubicBezTo>
                <a:cubicBezTo>
                  <a:pt x="389" y="212"/>
                  <a:pt x="389" y="212"/>
                  <a:pt x="389" y="212"/>
                </a:cubicBezTo>
                <a:cubicBezTo>
                  <a:pt x="396" y="205"/>
                  <a:pt x="396" y="198"/>
                  <a:pt x="389" y="184"/>
                </a:cubicBezTo>
                <a:cubicBezTo>
                  <a:pt x="382" y="176"/>
                  <a:pt x="368" y="176"/>
                  <a:pt x="361" y="184"/>
                </a:cubicBezTo>
                <a:cubicBezTo>
                  <a:pt x="191" y="360"/>
                  <a:pt x="191" y="360"/>
                  <a:pt x="191" y="360"/>
                </a:cubicBezTo>
                <a:cubicBezTo>
                  <a:pt x="177" y="374"/>
                  <a:pt x="156" y="374"/>
                  <a:pt x="149" y="360"/>
                </a:cubicBezTo>
                <a:cubicBezTo>
                  <a:pt x="134" y="346"/>
                  <a:pt x="134" y="332"/>
                  <a:pt x="149" y="318"/>
                </a:cubicBezTo>
                <a:cubicBezTo>
                  <a:pt x="318" y="148"/>
                  <a:pt x="318" y="148"/>
                  <a:pt x="318" y="148"/>
                </a:cubicBezTo>
                <a:cubicBezTo>
                  <a:pt x="354" y="120"/>
                  <a:pt x="396" y="120"/>
                  <a:pt x="431" y="148"/>
                </a:cubicBezTo>
                <a:cubicBezTo>
                  <a:pt x="460" y="176"/>
                  <a:pt x="460" y="226"/>
                  <a:pt x="431" y="254"/>
                </a:cubicBezTo>
                <a:cubicBezTo>
                  <a:pt x="219" y="459"/>
                  <a:pt x="219" y="459"/>
                  <a:pt x="219" y="459"/>
                </a:cubicBezTo>
                <a:cubicBezTo>
                  <a:pt x="177" y="509"/>
                  <a:pt x="99" y="509"/>
                  <a:pt x="50" y="459"/>
                </a:cubicBezTo>
                <a:cubicBezTo>
                  <a:pt x="0" y="410"/>
                  <a:pt x="0" y="332"/>
                  <a:pt x="50" y="290"/>
                </a:cubicBezTo>
                <a:lnTo>
                  <a:pt x="50" y="290"/>
                </a:lnTo>
                <a:cubicBezTo>
                  <a:pt x="269" y="63"/>
                  <a:pt x="269" y="63"/>
                  <a:pt x="269" y="63"/>
                </a:cubicBezTo>
                <a:lnTo>
                  <a:pt x="269" y="63"/>
                </a:lnTo>
                <a:cubicBezTo>
                  <a:pt x="332" y="0"/>
                  <a:pt x="438" y="0"/>
                  <a:pt x="509" y="63"/>
                </a:cubicBezTo>
                <a:cubicBezTo>
                  <a:pt x="573" y="134"/>
                  <a:pt x="573" y="240"/>
                  <a:pt x="509" y="3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4" name="Freeform 38"/>
          <p:cNvSpPr>
            <a:spLocks noChangeArrowheads="1"/>
          </p:cNvSpPr>
          <p:nvPr/>
        </p:nvSpPr>
        <p:spPr bwMode="auto">
          <a:xfrm>
            <a:off x="19493658" y="9889068"/>
            <a:ext cx="584048" cy="584200"/>
          </a:xfrm>
          <a:custGeom>
            <a:avLst/>
            <a:gdLst>
              <a:gd name="T0" fmla="*/ 601 w 609"/>
              <a:gd name="T1" fmla="*/ 43 h 609"/>
              <a:gd name="T2" fmla="*/ 601 w 609"/>
              <a:gd name="T3" fmla="*/ 43 h 609"/>
              <a:gd name="T4" fmla="*/ 601 w 609"/>
              <a:gd name="T5" fmla="*/ 43 h 609"/>
              <a:gd name="T6" fmla="*/ 396 w 609"/>
              <a:gd name="T7" fmla="*/ 587 h 609"/>
              <a:gd name="T8" fmla="*/ 396 w 609"/>
              <a:gd name="T9" fmla="*/ 587 h 609"/>
              <a:gd name="T10" fmla="*/ 367 w 609"/>
              <a:gd name="T11" fmla="*/ 608 h 609"/>
              <a:gd name="T12" fmla="*/ 339 w 609"/>
              <a:gd name="T13" fmla="*/ 587 h 609"/>
              <a:gd name="T14" fmla="*/ 339 w 609"/>
              <a:gd name="T15" fmla="*/ 587 h 609"/>
              <a:gd name="T16" fmla="*/ 283 w 609"/>
              <a:gd name="T17" fmla="*/ 326 h 609"/>
              <a:gd name="T18" fmla="*/ 21 w 609"/>
              <a:gd name="T19" fmla="*/ 269 h 609"/>
              <a:gd name="T20" fmla="*/ 21 w 609"/>
              <a:gd name="T21" fmla="*/ 269 h 609"/>
              <a:gd name="T22" fmla="*/ 0 w 609"/>
              <a:gd name="T23" fmla="*/ 241 h 609"/>
              <a:gd name="T24" fmla="*/ 21 w 609"/>
              <a:gd name="T25" fmla="*/ 212 h 609"/>
              <a:gd name="T26" fmla="*/ 21 w 609"/>
              <a:gd name="T27" fmla="*/ 212 h 609"/>
              <a:gd name="T28" fmla="*/ 565 w 609"/>
              <a:gd name="T29" fmla="*/ 8 h 609"/>
              <a:gd name="T30" fmla="*/ 565 w 609"/>
              <a:gd name="T31" fmla="*/ 8 h 609"/>
              <a:gd name="T32" fmla="*/ 579 w 609"/>
              <a:gd name="T33" fmla="*/ 0 h 609"/>
              <a:gd name="T34" fmla="*/ 608 w 609"/>
              <a:gd name="T35" fmla="*/ 29 h 609"/>
              <a:gd name="T36" fmla="*/ 601 w 609"/>
              <a:gd name="T37" fmla="*/ 43 h 609"/>
              <a:gd name="T38" fmla="*/ 127 w 609"/>
              <a:gd name="T39" fmla="*/ 234 h 609"/>
              <a:gd name="T40" fmla="*/ 127 w 609"/>
              <a:gd name="T41" fmla="*/ 234 h 609"/>
              <a:gd name="T42" fmla="*/ 311 w 609"/>
              <a:gd name="T43" fmla="*/ 276 h 609"/>
              <a:gd name="T44" fmla="*/ 311 w 609"/>
              <a:gd name="T45" fmla="*/ 276 h 609"/>
              <a:gd name="T46" fmla="*/ 332 w 609"/>
              <a:gd name="T47" fmla="*/ 297 h 609"/>
              <a:gd name="T48" fmla="*/ 332 w 609"/>
              <a:gd name="T49" fmla="*/ 297 h 609"/>
              <a:gd name="T50" fmla="*/ 375 w 609"/>
              <a:gd name="T51" fmla="*/ 481 h 609"/>
              <a:gd name="T52" fmla="*/ 530 w 609"/>
              <a:gd name="T53" fmla="*/ 78 h 609"/>
              <a:gd name="T54" fmla="*/ 127 w 609"/>
              <a:gd name="T55" fmla="*/ 234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09" h="609">
                <a:moveTo>
                  <a:pt x="601" y="43"/>
                </a:moveTo>
                <a:lnTo>
                  <a:pt x="601" y="43"/>
                </a:lnTo>
                <a:lnTo>
                  <a:pt x="601" y="43"/>
                </a:lnTo>
                <a:cubicBezTo>
                  <a:pt x="396" y="587"/>
                  <a:pt x="396" y="587"/>
                  <a:pt x="396" y="587"/>
                </a:cubicBezTo>
                <a:lnTo>
                  <a:pt x="396" y="587"/>
                </a:lnTo>
                <a:cubicBezTo>
                  <a:pt x="389" y="601"/>
                  <a:pt x="382" y="608"/>
                  <a:pt x="367" y="608"/>
                </a:cubicBezTo>
                <a:cubicBezTo>
                  <a:pt x="353" y="608"/>
                  <a:pt x="346" y="594"/>
                  <a:pt x="339" y="587"/>
                </a:cubicBezTo>
                <a:lnTo>
                  <a:pt x="339" y="587"/>
                </a:lnTo>
                <a:cubicBezTo>
                  <a:pt x="283" y="326"/>
                  <a:pt x="283" y="326"/>
                  <a:pt x="283" y="326"/>
                </a:cubicBezTo>
                <a:cubicBezTo>
                  <a:pt x="21" y="269"/>
                  <a:pt x="21" y="269"/>
                  <a:pt x="21" y="269"/>
                </a:cubicBezTo>
                <a:lnTo>
                  <a:pt x="21" y="269"/>
                </a:lnTo>
                <a:cubicBezTo>
                  <a:pt x="14" y="262"/>
                  <a:pt x="0" y="255"/>
                  <a:pt x="0" y="241"/>
                </a:cubicBezTo>
                <a:cubicBezTo>
                  <a:pt x="0" y="227"/>
                  <a:pt x="7" y="219"/>
                  <a:pt x="21" y="212"/>
                </a:cubicBezTo>
                <a:lnTo>
                  <a:pt x="21" y="212"/>
                </a:lnTo>
                <a:cubicBezTo>
                  <a:pt x="565" y="8"/>
                  <a:pt x="565" y="8"/>
                  <a:pt x="565" y="8"/>
                </a:cubicBezTo>
                <a:lnTo>
                  <a:pt x="565" y="8"/>
                </a:lnTo>
                <a:cubicBezTo>
                  <a:pt x="572" y="0"/>
                  <a:pt x="572" y="0"/>
                  <a:pt x="579" y="0"/>
                </a:cubicBezTo>
                <a:cubicBezTo>
                  <a:pt x="594" y="0"/>
                  <a:pt x="608" y="15"/>
                  <a:pt x="608" y="29"/>
                </a:cubicBezTo>
                <a:cubicBezTo>
                  <a:pt x="608" y="36"/>
                  <a:pt x="608" y="36"/>
                  <a:pt x="601" y="43"/>
                </a:cubicBezTo>
                <a:close/>
                <a:moveTo>
                  <a:pt x="127" y="234"/>
                </a:moveTo>
                <a:lnTo>
                  <a:pt x="127" y="234"/>
                </a:lnTo>
                <a:cubicBezTo>
                  <a:pt x="311" y="276"/>
                  <a:pt x="311" y="276"/>
                  <a:pt x="311" y="276"/>
                </a:cubicBezTo>
                <a:lnTo>
                  <a:pt x="311" y="276"/>
                </a:lnTo>
                <a:cubicBezTo>
                  <a:pt x="318" y="276"/>
                  <a:pt x="332" y="290"/>
                  <a:pt x="332" y="297"/>
                </a:cubicBezTo>
                <a:lnTo>
                  <a:pt x="332" y="297"/>
                </a:lnTo>
                <a:cubicBezTo>
                  <a:pt x="375" y="481"/>
                  <a:pt x="375" y="481"/>
                  <a:pt x="375" y="481"/>
                </a:cubicBezTo>
                <a:cubicBezTo>
                  <a:pt x="530" y="78"/>
                  <a:pt x="530" y="78"/>
                  <a:pt x="530" y="78"/>
                </a:cubicBezTo>
                <a:lnTo>
                  <a:pt x="127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5" name="Freeform 39"/>
          <p:cNvSpPr>
            <a:spLocks noChangeArrowheads="1"/>
          </p:cNvSpPr>
          <p:nvPr/>
        </p:nvSpPr>
        <p:spPr bwMode="auto">
          <a:xfrm>
            <a:off x="18486385" y="9889068"/>
            <a:ext cx="579817" cy="584200"/>
          </a:xfrm>
          <a:custGeom>
            <a:avLst/>
            <a:gdLst>
              <a:gd name="T0" fmla="*/ 594 w 602"/>
              <a:gd name="T1" fmla="*/ 50 h 609"/>
              <a:gd name="T2" fmla="*/ 594 w 602"/>
              <a:gd name="T3" fmla="*/ 50 h 609"/>
              <a:gd name="T4" fmla="*/ 516 w 602"/>
              <a:gd name="T5" fmla="*/ 128 h 609"/>
              <a:gd name="T6" fmla="*/ 516 w 602"/>
              <a:gd name="T7" fmla="*/ 467 h 609"/>
              <a:gd name="T8" fmla="*/ 572 w 602"/>
              <a:gd name="T9" fmla="*/ 467 h 609"/>
              <a:gd name="T10" fmla="*/ 601 w 602"/>
              <a:gd name="T11" fmla="*/ 495 h 609"/>
              <a:gd name="T12" fmla="*/ 572 w 602"/>
              <a:gd name="T13" fmla="*/ 523 h 609"/>
              <a:gd name="T14" fmla="*/ 516 w 602"/>
              <a:gd name="T15" fmla="*/ 523 h 609"/>
              <a:gd name="T16" fmla="*/ 516 w 602"/>
              <a:gd name="T17" fmla="*/ 580 h 609"/>
              <a:gd name="T18" fmla="*/ 516 w 602"/>
              <a:gd name="T19" fmla="*/ 580 h 609"/>
              <a:gd name="T20" fmla="*/ 487 w 602"/>
              <a:gd name="T21" fmla="*/ 608 h 609"/>
              <a:gd name="T22" fmla="*/ 459 w 602"/>
              <a:gd name="T23" fmla="*/ 580 h 609"/>
              <a:gd name="T24" fmla="*/ 459 w 602"/>
              <a:gd name="T25" fmla="*/ 523 h 609"/>
              <a:gd name="T26" fmla="*/ 127 w 602"/>
              <a:gd name="T27" fmla="*/ 523 h 609"/>
              <a:gd name="T28" fmla="*/ 120 w 602"/>
              <a:gd name="T29" fmla="*/ 523 h 609"/>
              <a:gd name="T30" fmla="*/ 120 w 602"/>
              <a:gd name="T31" fmla="*/ 523 h 609"/>
              <a:gd name="T32" fmla="*/ 120 w 602"/>
              <a:gd name="T33" fmla="*/ 523 h 609"/>
              <a:gd name="T34" fmla="*/ 106 w 602"/>
              <a:gd name="T35" fmla="*/ 523 h 609"/>
              <a:gd name="T36" fmla="*/ 85 w 602"/>
              <a:gd name="T37" fmla="*/ 495 h 609"/>
              <a:gd name="T38" fmla="*/ 85 w 602"/>
              <a:gd name="T39" fmla="*/ 488 h 609"/>
              <a:gd name="T40" fmla="*/ 85 w 602"/>
              <a:gd name="T41" fmla="*/ 481 h 609"/>
              <a:gd name="T42" fmla="*/ 85 w 602"/>
              <a:gd name="T43" fmla="*/ 481 h 609"/>
              <a:gd name="T44" fmla="*/ 85 w 602"/>
              <a:gd name="T45" fmla="*/ 481 h 609"/>
              <a:gd name="T46" fmla="*/ 85 w 602"/>
              <a:gd name="T47" fmla="*/ 142 h 609"/>
              <a:gd name="T48" fmla="*/ 28 w 602"/>
              <a:gd name="T49" fmla="*/ 142 h 609"/>
              <a:gd name="T50" fmla="*/ 0 w 602"/>
              <a:gd name="T51" fmla="*/ 113 h 609"/>
              <a:gd name="T52" fmla="*/ 28 w 602"/>
              <a:gd name="T53" fmla="*/ 85 h 609"/>
              <a:gd name="T54" fmla="*/ 85 w 602"/>
              <a:gd name="T55" fmla="*/ 85 h 609"/>
              <a:gd name="T56" fmla="*/ 85 w 602"/>
              <a:gd name="T57" fmla="*/ 29 h 609"/>
              <a:gd name="T58" fmla="*/ 113 w 602"/>
              <a:gd name="T59" fmla="*/ 0 h 609"/>
              <a:gd name="T60" fmla="*/ 141 w 602"/>
              <a:gd name="T61" fmla="*/ 29 h 609"/>
              <a:gd name="T62" fmla="*/ 141 w 602"/>
              <a:gd name="T63" fmla="*/ 85 h 609"/>
              <a:gd name="T64" fmla="*/ 480 w 602"/>
              <a:gd name="T65" fmla="*/ 85 h 609"/>
              <a:gd name="T66" fmla="*/ 558 w 602"/>
              <a:gd name="T67" fmla="*/ 15 h 609"/>
              <a:gd name="T68" fmla="*/ 558 w 602"/>
              <a:gd name="T69" fmla="*/ 15 h 609"/>
              <a:gd name="T70" fmla="*/ 572 w 602"/>
              <a:gd name="T71" fmla="*/ 0 h 609"/>
              <a:gd name="T72" fmla="*/ 601 w 602"/>
              <a:gd name="T73" fmla="*/ 29 h 609"/>
              <a:gd name="T74" fmla="*/ 594 w 602"/>
              <a:gd name="T75" fmla="*/ 50 h 609"/>
              <a:gd name="T76" fmla="*/ 141 w 602"/>
              <a:gd name="T77" fmla="*/ 142 h 609"/>
              <a:gd name="T78" fmla="*/ 141 w 602"/>
              <a:gd name="T79" fmla="*/ 142 h 609"/>
              <a:gd name="T80" fmla="*/ 141 w 602"/>
              <a:gd name="T81" fmla="*/ 424 h 609"/>
              <a:gd name="T82" fmla="*/ 424 w 602"/>
              <a:gd name="T83" fmla="*/ 142 h 609"/>
              <a:gd name="T84" fmla="*/ 141 w 602"/>
              <a:gd name="T85" fmla="*/ 142 h 609"/>
              <a:gd name="T86" fmla="*/ 459 w 602"/>
              <a:gd name="T87" fmla="*/ 184 h 609"/>
              <a:gd name="T88" fmla="*/ 459 w 602"/>
              <a:gd name="T89" fmla="*/ 184 h 609"/>
              <a:gd name="T90" fmla="*/ 184 w 602"/>
              <a:gd name="T91" fmla="*/ 467 h 609"/>
              <a:gd name="T92" fmla="*/ 459 w 602"/>
              <a:gd name="T93" fmla="*/ 467 h 609"/>
              <a:gd name="T94" fmla="*/ 459 w 602"/>
              <a:gd name="T95" fmla="*/ 184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02" h="609">
                <a:moveTo>
                  <a:pt x="594" y="50"/>
                </a:moveTo>
                <a:lnTo>
                  <a:pt x="594" y="50"/>
                </a:lnTo>
                <a:cubicBezTo>
                  <a:pt x="516" y="128"/>
                  <a:pt x="516" y="128"/>
                  <a:pt x="516" y="128"/>
                </a:cubicBezTo>
                <a:cubicBezTo>
                  <a:pt x="516" y="467"/>
                  <a:pt x="516" y="467"/>
                  <a:pt x="516" y="467"/>
                </a:cubicBezTo>
                <a:cubicBezTo>
                  <a:pt x="572" y="467"/>
                  <a:pt x="572" y="467"/>
                  <a:pt x="572" y="467"/>
                </a:cubicBezTo>
                <a:cubicBezTo>
                  <a:pt x="594" y="467"/>
                  <a:pt x="601" y="474"/>
                  <a:pt x="601" y="495"/>
                </a:cubicBezTo>
                <a:cubicBezTo>
                  <a:pt x="601" y="509"/>
                  <a:pt x="594" y="523"/>
                  <a:pt x="572" y="523"/>
                </a:cubicBezTo>
                <a:cubicBezTo>
                  <a:pt x="516" y="523"/>
                  <a:pt x="516" y="523"/>
                  <a:pt x="516" y="523"/>
                </a:cubicBezTo>
                <a:cubicBezTo>
                  <a:pt x="516" y="580"/>
                  <a:pt x="516" y="580"/>
                  <a:pt x="516" y="580"/>
                </a:cubicBezTo>
                <a:lnTo>
                  <a:pt x="516" y="580"/>
                </a:lnTo>
                <a:cubicBezTo>
                  <a:pt x="516" y="594"/>
                  <a:pt x="509" y="608"/>
                  <a:pt x="487" y="608"/>
                </a:cubicBezTo>
                <a:cubicBezTo>
                  <a:pt x="473" y="608"/>
                  <a:pt x="459" y="594"/>
                  <a:pt x="459" y="580"/>
                </a:cubicBezTo>
                <a:cubicBezTo>
                  <a:pt x="459" y="523"/>
                  <a:pt x="459" y="523"/>
                  <a:pt x="459" y="523"/>
                </a:cubicBezTo>
                <a:cubicBezTo>
                  <a:pt x="127" y="523"/>
                  <a:pt x="127" y="523"/>
                  <a:pt x="127" y="523"/>
                </a:cubicBezTo>
                <a:cubicBezTo>
                  <a:pt x="120" y="523"/>
                  <a:pt x="120" y="523"/>
                  <a:pt x="120" y="523"/>
                </a:cubicBezTo>
                <a:lnTo>
                  <a:pt x="120" y="523"/>
                </a:lnTo>
                <a:lnTo>
                  <a:pt x="120" y="523"/>
                </a:lnTo>
                <a:cubicBezTo>
                  <a:pt x="106" y="523"/>
                  <a:pt x="106" y="523"/>
                  <a:pt x="106" y="523"/>
                </a:cubicBezTo>
                <a:cubicBezTo>
                  <a:pt x="92" y="523"/>
                  <a:pt x="85" y="509"/>
                  <a:pt x="85" y="495"/>
                </a:cubicBezTo>
                <a:cubicBezTo>
                  <a:pt x="85" y="488"/>
                  <a:pt x="85" y="488"/>
                  <a:pt x="85" y="488"/>
                </a:cubicBezTo>
                <a:cubicBezTo>
                  <a:pt x="85" y="481"/>
                  <a:pt x="85" y="481"/>
                  <a:pt x="85" y="481"/>
                </a:cubicBezTo>
                <a:lnTo>
                  <a:pt x="85" y="481"/>
                </a:lnTo>
                <a:lnTo>
                  <a:pt x="85" y="481"/>
                </a:lnTo>
                <a:cubicBezTo>
                  <a:pt x="85" y="142"/>
                  <a:pt x="85" y="142"/>
                  <a:pt x="85" y="142"/>
                </a:cubicBezTo>
                <a:cubicBezTo>
                  <a:pt x="28" y="142"/>
                  <a:pt x="28" y="142"/>
                  <a:pt x="28" y="142"/>
                </a:cubicBezTo>
                <a:cubicBezTo>
                  <a:pt x="14" y="142"/>
                  <a:pt x="0" y="135"/>
                  <a:pt x="0" y="113"/>
                </a:cubicBezTo>
                <a:cubicBezTo>
                  <a:pt x="0" y="99"/>
                  <a:pt x="14" y="85"/>
                  <a:pt x="28" y="85"/>
                </a:cubicBezTo>
                <a:cubicBezTo>
                  <a:pt x="85" y="85"/>
                  <a:pt x="85" y="85"/>
                  <a:pt x="85" y="85"/>
                </a:cubicBezTo>
                <a:cubicBezTo>
                  <a:pt x="85" y="29"/>
                  <a:pt x="85" y="29"/>
                  <a:pt x="85" y="29"/>
                </a:cubicBezTo>
                <a:cubicBezTo>
                  <a:pt x="85" y="15"/>
                  <a:pt x="99" y="0"/>
                  <a:pt x="113" y="0"/>
                </a:cubicBezTo>
                <a:cubicBezTo>
                  <a:pt x="127" y="0"/>
                  <a:pt x="141" y="15"/>
                  <a:pt x="141" y="29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480" y="85"/>
                  <a:pt x="480" y="85"/>
                  <a:pt x="480" y="85"/>
                </a:cubicBezTo>
                <a:cubicBezTo>
                  <a:pt x="558" y="15"/>
                  <a:pt x="558" y="15"/>
                  <a:pt x="558" y="15"/>
                </a:cubicBezTo>
                <a:lnTo>
                  <a:pt x="558" y="15"/>
                </a:lnTo>
                <a:cubicBezTo>
                  <a:pt x="558" y="8"/>
                  <a:pt x="565" y="0"/>
                  <a:pt x="572" y="0"/>
                </a:cubicBezTo>
                <a:cubicBezTo>
                  <a:pt x="594" y="0"/>
                  <a:pt x="601" y="15"/>
                  <a:pt x="601" y="29"/>
                </a:cubicBezTo>
                <a:cubicBezTo>
                  <a:pt x="601" y="36"/>
                  <a:pt x="601" y="43"/>
                  <a:pt x="594" y="50"/>
                </a:cubicBezTo>
                <a:close/>
                <a:moveTo>
                  <a:pt x="141" y="142"/>
                </a:moveTo>
                <a:lnTo>
                  <a:pt x="141" y="142"/>
                </a:lnTo>
                <a:cubicBezTo>
                  <a:pt x="141" y="424"/>
                  <a:pt x="141" y="424"/>
                  <a:pt x="141" y="424"/>
                </a:cubicBezTo>
                <a:cubicBezTo>
                  <a:pt x="424" y="142"/>
                  <a:pt x="424" y="142"/>
                  <a:pt x="424" y="142"/>
                </a:cubicBezTo>
                <a:lnTo>
                  <a:pt x="141" y="142"/>
                </a:lnTo>
                <a:close/>
                <a:moveTo>
                  <a:pt x="459" y="184"/>
                </a:moveTo>
                <a:lnTo>
                  <a:pt x="459" y="184"/>
                </a:lnTo>
                <a:cubicBezTo>
                  <a:pt x="184" y="467"/>
                  <a:pt x="184" y="467"/>
                  <a:pt x="184" y="467"/>
                </a:cubicBezTo>
                <a:cubicBezTo>
                  <a:pt x="459" y="467"/>
                  <a:pt x="459" y="467"/>
                  <a:pt x="459" y="467"/>
                </a:cubicBezTo>
                <a:lnTo>
                  <a:pt x="459" y="1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6" name="Freeform 40"/>
          <p:cNvSpPr>
            <a:spLocks noChangeArrowheads="1"/>
          </p:cNvSpPr>
          <p:nvPr/>
        </p:nvSpPr>
        <p:spPr bwMode="auto">
          <a:xfrm>
            <a:off x="17474884" y="9918703"/>
            <a:ext cx="575583" cy="529165"/>
          </a:xfrm>
          <a:custGeom>
            <a:avLst/>
            <a:gdLst>
              <a:gd name="T0" fmla="*/ 572 w 601"/>
              <a:gd name="T1" fmla="*/ 551 h 552"/>
              <a:gd name="T2" fmla="*/ 572 w 601"/>
              <a:gd name="T3" fmla="*/ 551 h 552"/>
              <a:gd name="T4" fmla="*/ 523 w 601"/>
              <a:gd name="T5" fmla="*/ 551 h 552"/>
              <a:gd name="T6" fmla="*/ 523 w 601"/>
              <a:gd name="T7" fmla="*/ 551 h 552"/>
              <a:gd name="T8" fmla="*/ 494 w 601"/>
              <a:gd name="T9" fmla="*/ 551 h 552"/>
              <a:gd name="T10" fmla="*/ 494 w 601"/>
              <a:gd name="T11" fmla="*/ 551 h 552"/>
              <a:gd name="T12" fmla="*/ 99 w 601"/>
              <a:gd name="T13" fmla="*/ 551 h 552"/>
              <a:gd name="T14" fmla="*/ 99 w 601"/>
              <a:gd name="T15" fmla="*/ 551 h 552"/>
              <a:gd name="T16" fmla="*/ 70 w 601"/>
              <a:gd name="T17" fmla="*/ 551 h 552"/>
              <a:gd name="T18" fmla="*/ 70 w 601"/>
              <a:gd name="T19" fmla="*/ 551 h 552"/>
              <a:gd name="T20" fmla="*/ 28 w 601"/>
              <a:gd name="T21" fmla="*/ 551 h 552"/>
              <a:gd name="T22" fmla="*/ 0 w 601"/>
              <a:gd name="T23" fmla="*/ 523 h 552"/>
              <a:gd name="T24" fmla="*/ 0 w 601"/>
              <a:gd name="T25" fmla="*/ 466 h 552"/>
              <a:gd name="T26" fmla="*/ 0 w 601"/>
              <a:gd name="T27" fmla="*/ 353 h 552"/>
              <a:gd name="T28" fmla="*/ 0 w 601"/>
              <a:gd name="T29" fmla="*/ 169 h 552"/>
              <a:gd name="T30" fmla="*/ 28 w 601"/>
              <a:gd name="T31" fmla="*/ 141 h 552"/>
              <a:gd name="T32" fmla="*/ 63 w 601"/>
              <a:gd name="T33" fmla="*/ 141 h 552"/>
              <a:gd name="T34" fmla="*/ 120 w 601"/>
              <a:gd name="T35" fmla="*/ 141 h 552"/>
              <a:gd name="T36" fmla="*/ 155 w 601"/>
              <a:gd name="T37" fmla="*/ 141 h 552"/>
              <a:gd name="T38" fmla="*/ 297 w 601"/>
              <a:gd name="T39" fmla="*/ 0 h 552"/>
              <a:gd name="T40" fmla="*/ 438 w 601"/>
              <a:gd name="T41" fmla="*/ 141 h 552"/>
              <a:gd name="T42" fmla="*/ 487 w 601"/>
              <a:gd name="T43" fmla="*/ 141 h 552"/>
              <a:gd name="T44" fmla="*/ 544 w 601"/>
              <a:gd name="T45" fmla="*/ 141 h 552"/>
              <a:gd name="T46" fmla="*/ 572 w 601"/>
              <a:gd name="T47" fmla="*/ 141 h 552"/>
              <a:gd name="T48" fmla="*/ 600 w 601"/>
              <a:gd name="T49" fmla="*/ 169 h 552"/>
              <a:gd name="T50" fmla="*/ 600 w 601"/>
              <a:gd name="T51" fmla="*/ 353 h 552"/>
              <a:gd name="T52" fmla="*/ 600 w 601"/>
              <a:gd name="T53" fmla="*/ 466 h 552"/>
              <a:gd name="T54" fmla="*/ 600 w 601"/>
              <a:gd name="T55" fmla="*/ 523 h 552"/>
              <a:gd name="T56" fmla="*/ 572 w 601"/>
              <a:gd name="T57" fmla="*/ 551 h 552"/>
              <a:gd name="T58" fmla="*/ 297 w 601"/>
              <a:gd name="T59" fmla="*/ 56 h 552"/>
              <a:gd name="T60" fmla="*/ 297 w 601"/>
              <a:gd name="T61" fmla="*/ 56 h 552"/>
              <a:gd name="T62" fmla="*/ 212 w 601"/>
              <a:gd name="T63" fmla="*/ 141 h 552"/>
              <a:gd name="T64" fmla="*/ 381 w 601"/>
              <a:gd name="T65" fmla="*/ 141 h 552"/>
              <a:gd name="T66" fmla="*/ 297 w 601"/>
              <a:gd name="T67" fmla="*/ 56 h 552"/>
              <a:gd name="T68" fmla="*/ 403 w 601"/>
              <a:gd name="T69" fmla="*/ 311 h 552"/>
              <a:gd name="T70" fmla="*/ 403 w 601"/>
              <a:gd name="T71" fmla="*/ 311 h 552"/>
              <a:gd name="T72" fmla="*/ 325 w 601"/>
              <a:gd name="T73" fmla="*/ 311 h 552"/>
              <a:gd name="T74" fmla="*/ 325 w 601"/>
              <a:gd name="T75" fmla="*/ 240 h 552"/>
              <a:gd name="T76" fmla="*/ 297 w 601"/>
              <a:gd name="T77" fmla="*/ 212 h 552"/>
              <a:gd name="T78" fmla="*/ 268 w 601"/>
              <a:gd name="T79" fmla="*/ 240 h 552"/>
              <a:gd name="T80" fmla="*/ 268 w 601"/>
              <a:gd name="T81" fmla="*/ 311 h 552"/>
              <a:gd name="T82" fmla="*/ 198 w 601"/>
              <a:gd name="T83" fmla="*/ 311 h 552"/>
              <a:gd name="T84" fmla="*/ 169 w 601"/>
              <a:gd name="T85" fmla="*/ 339 h 552"/>
              <a:gd name="T86" fmla="*/ 198 w 601"/>
              <a:gd name="T87" fmla="*/ 367 h 552"/>
              <a:gd name="T88" fmla="*/ 268 w 601"/>
              <a:gd name="T89" fmla="*/ 367 h 552"/>
              <a:gd name="T90" fmla="*/ 268 w 601"/>
              <a:gd name="T91" fmla="*/ 445 h 552"/>
              <a:gd name="T92" fmla="*/ 297 w 601"/>
              <a:gd name="T93" fmla="*/ 473 h 552"/>
              <a:gd name="T94" fmla="*/ 325 w 601"/>
              <a:gd name="T95" fmla="*/ 445 h 552"/>
              <a:gd name="T96" fmla="*/ 325 w 601"/>
              <a:gd name="T97" fmla="*/ 367 h 552"/>
              <a:gd name="T98" fmla="*/ 403 w 601"/>
              <a:gd name="T99" fmla="*/ 367 h 552"/>
              <a:gd name="T100" fmla="*/ 431 w 601"/>
              <a:gd name="T101" fmla="*/ 339 h 552"/>
              <a:gd name="T102" fmla="*/ 403 w 601"/>
              <a:gd name="T103" fmla="*/ 31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52">
                <a:moveTo>
                  <a:pt x="572" y="551"/>
                </a:moveTo>
                <a:lnTo>
                  <a:pt x="572" y="551"/>
                </a:lnTo>
                <a:cubicBezTo>
                  <a:pt x="523" y="551"/>
                  <a:pt x="523" y="551"/>
                  <a:pt x="523" y="551"/>
                </a:cubicBezTo>
                <a:lnTo>
                  <a:pt x="523" y="551"/>
                </a:lnTo>
                <a:cubicBezTo>
                  <a:pt x="494" y="551"/>
                  <a:pt x="494" y="551"/>
                  <a:pt x="494" y="551"/>
                </a:cubicBezTo>
                <a:lnTo>
                  <a:pt x="494" y="551"/>
                </a:lnTo>
                <a:cubicBezTo>
                  <a:pt x="99" y="551"/>
                  <a:pt x="99" y="551"/>
                  <a:pt x="99" y="551"/>
                </a:cubicBezTo>
                <a:lnTo>
                  <a:pt x="99" y="551"/>
                </a:lnTo>
                <a:cubicBezTo>
                  <a:pt x="70" y="551"/>
                  <a:pt x="70" y="551"/>
                  <a:pt x="70" y="551"/>
                </a:cubicBezTo>
                <a:lnTo>
                  <a:pt x="70" y="551"/>
                </a:lnTo>
                <a:cubicBezTo>
                  <a:pt x="28" y="551"/>
                  <a:pt x="28" y="551"/>
                  <a:pt x="28" y="551"/>
                </a:cubicBezTo>
                <a:cubicBezTo>
                  <a:pt x="7" y="551"/>
                  <a:pt x="0" y="537"/>
                  <a:pt x="0" y="523"/>
                </a:cubicBezTo>
                <a:cubicBezTo>
                  <a:pt x="0" y="466"/>
                  <a:pt x="0" y="466"/>
                  <a:pt x="0" y="466"/>
                </a:cubicBezTo>
                <a:cubicBezTo>
                  <a:pt x="0" y="353"/>
                  <a:pt x="0" y="353"/>
                  <a:pt x="0" y="353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55"/>
                  <a:pt x="7" y="141"/>
                  <a:pt x="28" y="141"/>
                </a:cubicBezTo>
                <a:cubicBezTo>
                  <a:pt x="63" y="141"/>
                  <a:pt x="63" y="141"/>
                  <a:pt x="63" y="141"/>
                </a:cubicBezTo>
                <a:cubicBezTo>
                  <a:pt x="120" y="141"/>
                  <a:pt x="120" y="141"/>
                  <a:pt x="120" y="141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55" y="63"/>
                  <a:pt x="219" y="0"/>
                  <a:pt x="297" y="0"/>
                </a:cubicBezTo>
                <a:cubicBezTo>
                  <a:pt x="374" y="0"/>
                  <a:pt x="438" y="63"/>
                  <a:pt x="438" y="141"/>
                </a:cubicBezTo>
                <a:cubicBezTo>
                  <a:pt x="487" y="141"/>
                  <a:pt x="487" y="141"/>
                  <a:pt x="487" y="141"/>
                </a:cubicBezTo>
                <a:cubicBezTo>
                  <a:pt x="544" y="141"/>
                  <a:pt x="544" y="141"/>
                  <a:pt x="544" y="141"/>
                </a:cubicBezTo>
                <a:cubicBezTo>
                  <a:pt x="572" y="141"/>
                  <a:pt x="572" y="141"/>
                  <a:pt x="572" y="141"/>
                </a:cubicBezTo>
                <a:cubicBezTo>
                  <a:pt x="586" y="141"/>
                  <a:pt x="600" y="155"/>
                  <a:pt x="600" y="169"/>
                </a:cubicBezTo>
                <a:cubicBezTo>
                  <a:pt x="600" y="353"/>
                  <a:pt x="600" y="353"/>
                  <a:pt x="600" y="353"/>
                </a:cubicBezTo>
                <a:cubicBezTo>
                  <a:pt x="600" y="466"/>
                  <a:pt x="600" y="466"/>
                  <a:pt x="600" y="466"/>
                </a:cubicBezTo>
                <a:cubicBezTo>
                  <a:pt x="600" y="523"/>
                  <a:pt x="600" y="523"/>
                  <a:pt x="600" y="523"/>
                </a:cubicBezTo>
                <a:cubicBezTo>
                  <a:pt x="600" y="537"/>
                  <a:pt x="586" y="551"/>
                  <a:pt x="572" y="551"/>
                </a:cubicBezTo>
                <a:close/>
                <a:moveTo>
                  <a:pt x="297" y="56"/>
                </a:moveTo>
                <a:lnTo>
                  <a:pt x="297" y="56"/>
                </a:lnTo>
                <a:cubicBezTo>
                  <a:pt x="254" y="56"/>
                  <a:pt x="212" y="99"/>
                  <a:pt x="212" y="141"/>
                </a:cubicBezTo>
                <a:cubicBezTo>
                  <a:pt x="381" y="141"/>
                  <a:pt x="381" y="141"/>
                  <a:pt x="381" y="141"/>
                </a:cubicBezTo>
                <a:cubicBezTo>
                  <a:pt x="381" y="99"/>
                  <a:pt x="346" y="56"/>
                  <a:pt x="297" y="56"/>
                </a:cubicBezTo>
                <a:close/>
                <a:moveTo>
                  <a:pt x="403" y="311"/>
                </a:moveTo>
                <a:lnTo>
                  <a:pt x="403" y="311"/>
                </a:lnTo>
                <a:cubicBezTo>
                  <a:pt x="325" y="311"/>
                  <a:pt x="325" y="311"/>
                  <a:pt x="325" y="311"/>
                </a:cubicBezTo>
                <a:cubicBezTo>
                  <a:pt x="325" y="240"/>
                  <a:pt x="325" y="240"/>
                  <a:pt x="325" y="240"/>
                </a:cubicBezTo>
                <a:cubicBezTo>
                  <a:pt x="325" y="219"/>
                  <a:pt x="318" y="212"/>
                  <a:pt x="297" y="212"/>
                </a:cubicBezTo>
                <a:cubicBezTo>
                  <a:pt x="283" y="212"/>
                  <a:pt x="268" y="219"/>
                  <a:pt x="268" y="240"/>
                </a:cubicBezTo>
                <a:cubicBezTo>
                  <a:pt x="268" y="311"/>
                  <a:pt x="268" y="311"/>
                  <a:pt x="268" y="311"/>
                </a:cubicBezTo>
                <a:cubicBezTo>
                  <a:pt x="198" y="311"/>
                  <a:pt x="198" y="311"/>
                  <a:pt x="198" y="311"/>
                </a:cubicBezTo>
                <a:cubicBezTo>
                  <a:pt x="176" y="311"/>
                  <a:pt x="169" y="325"/>
                  <a:pt x="169" y="339"/>
                </a:cubicBezTo>
                <a:cubicBezTo>
                  <a:pt x="169" y="360"/>
                  <a:pt x="176" y="367"/>
                  <a:pt x="198" y="367"/>
                </a:cubicBezTo>
                <a:cubicBezTo>
                  <a:pt x="268" y="367"/>
                  <a:pt x="268" y="367"/>
                  <a:pt x="268" y="367"/>
                </a:cubicBezTo>
                <a:cubicBezTo>
                  <a:pt x="268" y="445"/>
                  <a:pt x="268" y="445"/>
                  <a:pt x="268" y="445"/>
                </a:cubicBezTo>
                <a:cubicBezTo>
                  <a:pt x="268" y="459"/>
                  <a:pt x="283" y="473"/>
                  <a:pt x="297" y="473"/>
                </a:cubicBezTo>
                <a:cubicBezTo>
                  <a:pt x="318" y="473"/>
                  <a:pt x="325" y="459"/>
                  <a:pt x="325" y="445"/>
                </a:cubicBezTo>
                <a:cubicBezTo>
                  <a:pt x="325" y="367"/>
                  <a:pt x="325" y="367"/>
                  <a:pt x="325" y="367"/>
                </a:cubicBezTo>
                <a:cubicBezTo>
                  <a:pt x="403" y="367"/>
                  <a:pt x="403" y="367"/>
                  <a:pt x="403" y="367"/>
                </a:cubicBezTo>
                <a:cubicBezTo>
                  <a:pt x="417" y="367"/>
                  <a:pt x="431" y="360"/>
                  <a:pt x="431" y="339"/>
                </a:cubicBezTo>
                <a:cubicBezTo>
                  <a:pt x="431" y="325"/>
                  <a:pt x="417" y="311"/>
                  <a:pt x="403" y="3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7" name="Freeform 41"/>
          <p:cNvSpPr>
            <a:spLocks noChangeArrowheads="1"/>
          </p:cNvSpPr>
          <p:nvPr/>
        </p:nvSpPr>
        <p:spPr bwMode="auto">
          <a:xfrm>
            <a:off x="16454916" y="9889068"/>
            <a:ext cx="584048" cy="584200"/>
          </a:xfrm>
          <a:custGeom>
            <a:avLst/>
            <a:gdLst>
              <a:gd name="T0" fmla="*/ 579 w 608"/>
              <a:gd name="T1" fmla="*/ 608 h 609"/>
              <a:gd name="T2" fmla="*/ 579 w 608"/>
              <a:gd name="T3" fmla="*/ 608 h 609"/>
              <a:gd name="T4" fmla="*/ 28 w 608"/>
              <a:gd name="T5" fmla="*/ 608 h 609"/>
              <a:gd name="T6" fmla="*/ 0 w 608"/>
              <a:gd name="T7" fmla="*/ 580 h 609"/>
              <a:gd name="T8" fmla="*/ 0 w 608"/>
              <a:gd name="T9" fmla="*/ 29 h 609"/>
              <a:gd name="T10" fmla="*/ 28 w 608"/>
              <a:gd name="T11" fmla="*/ 0 h 609"/>
              <a:gd name="T12" fmla="*/ 579 w 608"/>
              <a:gd name="T13" fmla="*/ 0 h 609"/>
              <a:gd name="T14" fmla="*/ 607 w 608"/>
              <a:gd name="T15" fmla="*/ 29 h 609"/>
              <a:gd name="T16" fmla="*/ 607 w 608"/>
              <a:gd name="T17" fmla="*/ 580 h 609"/>
              <a:gd name="T18" fmla="*/ 579 w 608"/>
              <a:gd name="T19" fmla="*/ 608 h 609"/>
              <a:gd name="T20" fmla="*/ 56 w 608"/>
              <a:gd name="T21" fmla="*/ 57 h 609"/>
              <a:gd name="T22" fmla="*/ 56 w 608"/>
              <a:gd name="T23" fmla="*/ 57 h 609"/>
              <a:gd name="T24" fmla="*/ 56 w 608"/>
              <a:gd name="T25" fmla="*/ 538 h 609"/>
              <a:gd name="T26" fmla="*/ 113 w 608"/>
              <a:gd name="T27" fmla="*/ 474 h 609"/>
              <a:gd name="T28" fmla="*/ 183 w 608"/>
              <a:gd name="T29" fmla="*/ 446 h 609"/>
              <a:gd name="T30" fmla="*/ 247 w 608"/>
              <a:gd name="T31" fmla="*/ 417 h 609"/>
              <a:gd name="T32" fmla="*/ 247 w 608"/>
              <a:gd name="T33" fmla="*/ 368 h 609"/>
              <a:gd name="T34" fmla="*/ 226 w 608"/>
              <a:gd name="T35" fmla="*/ 311 h 609"/>
              <a:gd name="T36" fmla="*/ 205 w 608"/>
              <a:gd name="T37" fmla="*/ 290 h 609"/>
              <a:gd name="T38" fmla="*/ 219 w 608"/>
              <a:gd name="T39" fmla="*/ 248 h 609"/>
              <a:gd name="T40" fmla="*/ 212 w 608"/>
              <a:gd name="T41" fmla="*/ 191 h 609"/>
              <a:gd name="T42" fmla="*/ 304 w 608"/>
              <a:gd name="T43" fmla="*/ 113 h 609"/>
              <a:gd name="T44" fmla="*/ 395 w 608"/>
              <a:gd name="T45" fmla="*/ 191 h 609"/>
              <a:gd name="T46" fmla="*/ 395 w 608"/>
              <a:gd name="T47" fmla="*/ 248 h 609"/>
              <a:gd name="T48" fmla="*/ 403 w 608"/>
              <a:gd name="T49" fmla="*/ 290 h 609"/>
              <a:gd name="T50" fmla="*/ 381 w 608"/>
              <a:gd name="T51" fmla="*/ 311 h 609"/>
              <a:gd name="T52" fmla="*/ 360 w 608"/>
              <a:gd name="T53" fmla="*/ 368 h 609"/>
              <a:gd name="T54" fmla="*/ 360 w 608"/>
              <a:gd name="T55" fmla="*/ 417 h 609"/>
              <a:gd name="T56" fmla="*/ 424 w 608"/>
              <a:gd name="T57" fmla="*/ 446 h 609"/>
              <a:gd name="T58" fmla="*/ 494 w 608"/>
              <a:gd name="T59" fmla="*/ 474 h 609"/>
              <a:gd name="T60" fmla="*/ 551 w 608"/>
              <a:gd name="T61" fmla="*/ 538 h 609"/>
              <a:gd name="T62" fmla="*/ 551 w 608"/>
              <a:gd name="T63" fmla="*/ 57 h 609"/>
              <a:gd name="T64" fmla="*/ 56 w 608"/>
              <a:gd name="T65" fmla="*/ 57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8" h="609">
                <a:moveTo>
                  <a:pt x="579" y="608"/>
                </a:moveTo>
                <a:lnTo>
                  <a:pt x="579" y="608"/>
                </a:lnTo>
                <a:cubicBezTo>
                  <a:pt x="28" y="608"/>
                  <a:pt x="28" y="608"/>
                  <a:pt x="28" y="608"/>
                </a:cubicBezTo>
                <a:cubicBezTo>
                  <a:pt x="14" y="608"/>
                  <a:pt x="0" y="594"/>
                  <a:pt x="0" y="580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4" y="0"/>
                  <a:pt x="28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93" y="0"/>
                  <a:pt x="607" y="15"/>
                  <a:pt x="607" y="29"/>
                </a:cubicBezTo>
                <a:cubicBezTo>
                  <a:pt x="607" y="580"/>
                  <a:pt x="607" y="580"/>
                  <a:pt x="607" y="580"/>
                </a:cubicBezTo>
                <a:cubicBezTo>
                  <a:pt x="607" y="594"/>
                  <a:pt x="593" y="608"/>
                  <a:pt x="579" y="608"/>
                </a:cubicBezTo>
                <a:close/>
                <a:moveTo>
                  <a:pt x="56" y="57"/>
                </a:moveTo>
                <a:lnTo>
                  <a:pt x="56" y="57"/>
                </a:lnTo>
                <a:cubicBezTo>
                  <a:pt x="56" y="538"/>
                  <a:pt x="56" y="538"/>
                  <a:pt x="56" y="538"/>
                </a:cubicBezTo>
                <a:cubicBezTo>
                  <a:pt x="70" y="516"/>
                  <a:pt x="84" y="488"/>
                  <a:pt x="113" y="474"/>
                </a:cubicBezTo>
                <a:cubicBezTo>
                  <a:pt x="155" y="453"/>
                  <a:pt x="134" y="467"/>
                  <a:pt x="183" y="446"/>
                </a:cubicBezTo>
                <a:cubicBezTo>
                  <a:pt x="233" y="424"/>
                  <a:pt x="247" y="417"/>
                  <a:pt x="247" y="417"/>
                </a:cubicBezTo>
                <a:cubicBezTo>
                  <a:pt x="247" y="368"/>
                  <a:pt x="247" y="368"/>
                  <a:pt x="247" y="368"/>
                </a:cubicBezTo>
                <a:cubicBezTo>
                  <a:pt x="247" y="368"/>
                  <a:pt x="233" y="354"/>
                  <a:pt x="226" y="311"/>
                </a:cubicBezTo>
                <a:cubicBezTo>
                  <a:pt x="212" y="319"/>
                  <a:pt x="212" y="297"/>
                  <a:pt x="205" y="290"/>
                </a:cubicBezTo>
                <a:cubicBezTo>
                  <a:pt x="205" y="276"/>
                  <a:pt x="205" y="241"/>
                  <a:pt x="219" y="248"/>
                </a:cubicBezTo>
                <a:cubicBezTo>
                  <a:pt x="212" y="227"/>
                  <a:pt x="212" y="205"/>
                  <a:pt x="212" y="191"/>
                </a:cubicBezTo>
                <a:cubicBezTo>
                  <a:pt x="212" y="156"/>
                  <a:pt x="247" y="121"/>
                  <a:pt x="304" y="113"/>
                </a:cubicBezTo>
                <a:cubicBezTo>
                  <a:pt x="367" y="121"/>
                  <a:pt x="395" y="156"/>
                  <a:pt x="395" y="191"/>
                </a:cubicBezTo>
                <a:cubicBezTo>
                  <a:pt x="395" y="205"/>
                  <a:pt x="395" y="227"/>
                  <a:pt x="395" y="248"/>
                </a:cubicBezTo>
                <a:cubicBezTo>
                  <a:pt x="410" y="241"/>
                  <a:pt x="403" y="276"/>
                  <a:pt x="403" y="290"/>
                </a:cubicBezTo>
                <a:cubicBezTo>
                  <a:pt x="395" y="297"/>
                  <a:pt x="395" y="311"/>
                  <a:pt x="381" y="311"/>
                </a:cubicBezTo>
                <a:cubicBezTo>
                  <a:pt x="374" y="354"/>
                  <a:pt x="360" y="368"/>
                  <a:pt x="360" y="368"/>
                </a:cubicBezTo>
                <a:cubicBezTo>
                  <a:pt x="360" y="417"/>
                  <a:pt x="360" y="417"/>
                  <a:pt x="360" y="417"/>
                </a:cubicBezTo>
                <a:cubicBezTo>
                  <a:pt x="360" y="417"/>
                  <a:pt x="374" y="424"/>
                  <a:pt x="424" y="446"/>
                </a:cubicBezTo>
                <a:cubicBezTo>
                  <a:pt x="473" y="467"/>
                  <a:pt x="452" y="453"/>
                  <a:pt x="494" y="474"/>
                </a:cubicBezTo>
                <a:cubicBezTo>
                  <a:pt x="523" y="488"/>
                  <a:pt x="537" y="516"/>
                  <a:pt x="551" y="538"/>
                </a:cubicBezTo>
                <a:cubicBezTo>
                  <a:pt x="551" y="57"/>
                  <a:pt x="551" y="57"/>
                  <a:pt x="551" y="57"/>
                </a:cubicBezTo>
                <a:lnTo>
                  <a:pt x="5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8" name="Freeform 42"/>
          <p:cNvSpPr>
            <a:spLocks noChangeArrowheads="1"/>
          </p:cNvSpPr>
          <p:nvPr/>
        </p:nvSpPr>
        <p:spPr bwMode="auto">
          <a:xfrm>
            <a:off x="15447645" y="9889068"/>
            <a:ext cx="575583" cy="584200"/>
          </a:xfrm>
          <a:custGeom>
            <a:avLst/>
            <a:gdLst>
              <a:gd name="T0" fmla="*/ 572 w 601"/>
              <a:gd name="T1" fmla="*/ 608 h 609"/>
              <a:gd name="T2" fmla="*/ 431 w 601"/>
              <a:gd name="T3" fmla="*/ 580 h 609"/>
              <a:gd name="T4" fmla="*/ 544 w 601"/>
              <a:gd name="T5" fmla="*/ 552 h 609"/>
              <a:gd name="T6" fmla="*/ 544 w 601"/>
              <a:gd name="T7" fmla="*/ 467 h 609"/>
              <a:gd name="T8" fmla="*/ 600 w 601"/>
              <a:gd name="T9" fmla="*/ 467 h 609"/>
              <a:gd name="T10" fmla="*/ 572 w 601"/>
              <a:gd name="T11" fmla="*/ 608 h 609"/>
              <a:gd name="T12" fmla="*/ 572 w 601"/>
              <a:gd name="T13" fmla="*/ 227 h 609"/>
              <a:gd name="T14" fmla="*/ 600 w 601"/>
              <a:gd name="T15" fmla="*/ 354 h 609"/>
              <a:gd name="T16" fmla="*/ 544 w 601"/>
              <a:gd name="T17" fmla="*/ 354 h 609"/>
              <a:gd name="T18" fmla="*/ 572 w 601"/>
              <a:gd name="T19" fmla="*/ 227 h 609"/>
              <a:gd name="T20" fmla="*/ 572 w 601"/>
              <a:gd name="T21" fmla="*/ 170 h 609"/>
              <a:gd name="T22" fmla="*/ 544 w 601"/>
              <a:gd name="T23" fmla="*/ 142 h 609"/>
              <a:gd name="T24" fmla="*/ 459 w 601"/>
              <a:gd name="T25" fmla="*/ 57 h 609"/>
              <a:gd name="T26" fmla="*/ 431 w 601"/>
              <a:gd name="T27" fmla="*/ 29 h 609"/>
              <a:gd name="T28" fmla="*/ 459 w 601"/>
              <a:gd name="T29" fmla="*/ 0 h 609"/>
              <a:gd name="T30" fmla="*/ 600 w 601"/>
              <a:gd name="T31" fmla="*/ 29 h 609"/>
              <a:gd name="T32" fmla="*/ 572 w 601"/>
              <a:gd name="T33" fmla="*/ 170 h 609"/>
              <a:gd name="T34" fmla="*/ 346 w 601"/>
              <a:gd name="T35" fmla="*/ 57 h 609"/>
              <a:gd name="T36" fmla="*/ 226 w 601"/>
              <a:gd name="T37" fmla="*/ 29 h 609"/>
              <a:gd name="T38" fmla="*/ 346 w 601"/>
              <a:gd name="T39" fmla="*/ 0 h 609"/>
              <a:gd name="T40" fmla="*/ 346 w 601"/>
              <a:gd name="T41" fmla="*/ 57 h 609"/>
              <a:gd name="T42" fmla="*/ 311 w 601"/>
              <a:gd name="T43" fmla="*/ 241 h 609"/>
              <a:gd name="T44" fmla="*/ 304 w 601"/>
              <a:gd name="T45" fmla="*/ 219 h 609"/>
              <a:gd name="T46" fmla="*/ 346 w 601"/>
              <a:gd name="T47" fmla="*/ 198 h 609"/>
              <a:gd name="T48" fmla="*/ 445 w 601"/>
              <a:gd name="T49" fmla="*/ 283 h 609"/>
              <a:gd name="T50" fmla="*/ 452 w 601"/>
              <a:gd name="T51" fmla="*/ 304 h 609"/>
              <a:gd name="T52" fmla="*/ 445 w 601"/>
              <a:gd name="T53" fmla="*/ 326 h 609"/>
              <a:gd name="T54" fmla="*/ 346 w 601"/>
              <a:gd name="T55" fmla="*/ 410 h 609"/>
              <a:gd name="T56" fmla="*/ 304 w 601"/>
              <a:gd name="T57" fmla="*/ 389 h 609"/>
              <a:gd name="T58" fmla="*/ 311 w 601"/>
              <a:gd name="T59" fmla="*/ 368 h 609"/>
              <a:gd name="T60" fmla="*/ 176 w 601"/>
              <a:gd name="T61" fmla="*/ 333 h 609"/>
              <a:gd name="T62" fmla="*/ 176 w 601"/>
              <a:gd name="T63" fmla="*/ 276 h 609"/>
              <a:gd name="T64" fmla="*/ 311 w 601"/>
              <a:gd name="T65" fmla="*/ 241 h 609"/>
              <a:gd name="T66" fmla="*/ 141 w 601"/>
              <a:gd name="T67" fmla="*/ 57 h 609"/>
              <a:gd name="T68" fmla="*/ 56 w 601"/>
              <a:gd name="T69" fmla="*/ 57 h 609"/>
              <a:gd name="T70" fmla="*/ 28 w 601"/>
              <a:gd name="T71" fmla="*/ 170 h 609"/>
              <a:gd name="T72" fmla="*/ 0 w 601"/>
              <a:gd name="T73" fmla="*/ 142 h 609"/>
              <a:gd name="T74" fmla="*/ 28 w 601"/>
              <a:gd name="T75" fmla="*/ 0 h 609"/>
              <a:gd name="T76" fmla="*/ 141 w 601"/>
              <a:gd name="T77" fmla="*/ 0 h 609"/>
              <a:gd name="T78" fmla="*/ 141 w 601"/>
              <a:gd name="T79" fmla="*/ 57 h 609"/>
              <a:gd name="T80" fmla="*/ 28 w 601"/>
              <a:gd name="T81" fmla="*/ 382 h 609"/>
              <a:gd name="T82" fmla="*/ 0 w 601"/>
              <a:gd name="T83" fmla="*/ 255 h 609"/>
              <a:gd name="T84" fmla="*/ 56 w 601"/>
              <a:gd name="T85" fmla="*/ 255 h 609"/>
              <a:gd name="T86" fmla="*/ 28 w 601"/>
              <a:gd name="T87" fmla="*/ 382 h 609"/>
              <a:gd name="T88" fmla="*/ 28 w 601"/>
              <a:gd name="T89" fmla="*/ 439 h 609"/>
              <a:gd name="T90" fmla="*/ 56 w 601"/>
              <a:gd name="T91" fmla="*/ 552 h 609"/>
              <a:gd name="T92" fmla="*/ 169 w 601"/>
              <a:gd name="T93" fmla="*/ 580 h 609"/>
              <a:gd name="T94" fmla="*/ 28 w 601"/>
              <a:gd name="T95" fmla="*/ 608 h 609"/>
              <a:gd name="T96" fmla="*/ 0 w 601"/>
              <a:gd name="T97" fmla="*/ 467 h 609"/>
              <a:gd name="T98" fmla="*/ 28 w 601"/>
              <a:gd name="T99" fmla="*/ 439 h 609"/>
              <a:gd name="T100" fmla="*/ 254 w 601"/>
              <a:gd name="T101" fmla="*/ 552 h 609"/>
              <a:gd name="T102" fmla="*/ 374 w 601"/>
              <a:gd name="T103" fmla="*/ 580 h 609"/>
              <a:gd name="T104" fmla="*/ 254 w 601"/>
              <a:gd name="T105" fmla="*/ 608 h 609"/>
              <a:gd name="T106" fmla="*/ 254 w 601"/>
              <a:gd name="T107" fmla="*/ 55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1" h="609">
                <a:moveTo>
                  <a:pt x="572" y="608"/>
                </a:moveTo>
                <a:lnTo>
                  <a:pt x="572" y="608"/>
                </a:lnTo>
                <a:cubicBezTo>
                  <a:pt x="459" y="608"/>
                  <a:pt x="459" y="608"/>
                  <a:pt x="459" y="608"/>
                </a:cubicBezTo>
                <a:cubicBezTo>
                  <a:pt x="445" y="608"/>
                  <a:pt x="431" y="594"/>
                  <a:pt x="431" y="580"/>
                </a:cubicBezTo>
                <a:cubicBezTo>
                  <a:pt x="431" y="559"/>
                  <a:pt x="445" y="552"/>
                  <a:pt x="459" y="552"/>
                </a:cubicBezTo>
                <a:cubicBezTo>
                  <a:pt x="544" y="552"/>
                  <a:pt x="544" y="552"/>
                  <a:pt x="544" y="552"/>
                </a:cubicBezTo>
                <a:cubicBezTo>
                  <a:pt x="544" y="467"/>
                  <a:pt x="544" y="467"/>
                  <a:pt x="544" y="467"/>
                </a:cubicBezTo>
                <a:lnTo>
                  <a:pt x="544" y="467"/>
                </a:lnTo>
                <a:cubicBezTo>
                  <a:pt x="544" y="446"/>
                  <a:pt x="558" y="439"/>
                  <a:pt x="572" y="439"/>
                </a:cubicBezTo>
                <a:cubicBezTo>
                  <a:pt x="593" y="439"/>
                  <a:pt x="600" y="446"/>
                  <a:pt x="600" y="467"/>
                </a:cubicBezTo>
                <a:cubicBezTo>
                  <a:pt x="600" y="580"/>
                  <a:pt x="600" y="580"/>
                  <a:pt x="600" y="580"/>
                </a:cubicBezTo>
                <a:cubicBezTo>
                  <a:pt x="600" y="594"/>
                  <a:pt x="593" y="608"/>
                  <a:pt x="572" y="608"/>
                </a:cubicBezTo>
                <a:close/>
                <a:moveTo>
                  <a:pt x="572" y="227"/>
                </a:moveTo>
                <a:lnTo>
                  <a:pt x="572" y="227"/>
                </a:lnTo>
                <a:cubicBezTo>
                  <a:pt x="593" y="227"/>
                  <a:pt x="600" y="241"/>
                  <a:pt x="600" y="255"/>
                </a:cubicBezTo>
                <a:cubicBezTo>
                  <a:pt x="600" y="354"/>
                  <a:pt x="600" y="354"/>
                  <a:pt x="600" y="354"/>
                </a:cubicBezTo>
                <a:cubicBezTo>
                  <a:pt x="600" y="368"/>
                  <a:pt x="593" y="382"/>
                  <a:pt x="572" y="382"/>
                </a:cubicBezTo>
                <a:cubicBezTo>
                  <a:pt x="558" y="382"/>
                  <a:pt x="544" y="368"/>
                  <a:pt x="544" y="354"/>
                </a:cubicBezTo>
                <a:cubicBezTo>
                  <a:pt x="544" y="255"/>
                  <a:pt x="544" y="255"/>
                  <a:pt x="544" y="255"/>
                </a:cubicBezTo>
                <a:cubicBezTo>
                  <a:pt x="544" y="241"/>
                  <a:pt x="558" y="227"/>
                  <a:pt x="572" y="227"/>
                </a:cubicBezTo>
                <a:close/>
                <a:moveTo>
                  <a:pt x="572" y="170"/>
                </a:moveTo>
                <a:lnTo>
                  <a:pt x="572" y="170"/>
                </a:lnTo>
                <a:cubicBezTo>
                  <a:pt x="558" y="170"/>
                  <a:pt x="544" y="163"/>
                  <a:pt x="544" y="142"/>
                </a:cubicBezTo>
                <a:lnTo>
                  <a:pt x="544" y="142"/>
                </a:lnTo>
                <a:cubicBezTo>
                  <a:pt x="544" y="57"/>
                  <a:pt x="544" y="57"/>
                  <a:pt x="544" y="57"/>
                </a:cubicBezTo>
                <a:cubicBezTo>
                  <a:pt x="459" y="57"/>
                  <a:pt x="459" y="57"/>
                  <a:pt x="459" y="57"/>
                </a:cubicBezTo>
                <a:lnTo>
                  <a:pt x="459" y="57"/>
                </a:lnTo>
                <a:cubicBezTo>
                  <a:pt x="445" y="57"/>
                  <a:pt x="431" y="50"/>
                  <a:pt x="431" y="29"/>
                </a:cubicBezTo>
                <a:cubicBezTo>
                  <a:pt x="431" y="15"/>
                  <a:pt x="445" y="0"/>
                  <a:pt x="459" y="0"/>
                </a:cubicBezTo>
                <a:lnTo>
                  <a:pt x="459" y="0"/>
                </a:lnTo>
                <a:cubicBezTo>
                  <a:pt x="572" y="0"/>
                  <a:pt x="572" y="0"/>
                  <a:pt x="572" y="0"/>
                </a:cubicBezTo>
                <a:cubicBezTo>
                  <a:pt x="593" y="0"/>
                  <a:pt x="600" y="15"/>
                  <a:pt x="600" y="29"/>
                </a:cubicBezTo>
                <a:cubicBezTo>
                  <a:pt x="600" y="142"/>
                  <a:pt x="600" y="142"/>
                  <a:pt x="600" y="142"/>
                </a:cubicBezTo>
                <a:cubicBezTo>
                  <a:pt x="600" y="163"/>
                  <a:pt x="593" y="170"/>
                  <a:pt x="572" y="170"/>
                </a:cubicBezTo>
                <a:close/>
                <a:moveTo>
                  <a:pt x="346" y="57"/>
                </a:moveTo>
                <a:lnTo>
                  <a:pt x="346" y="57"/>
                </a:lnTo>
                <a:cubicBezTo>
                  <a:pt x="254" y="57"/>
                  <a:pt x="254" y="57"/>
                  <a:pt x="254" y="57"/>
                </a:cubicBezTo>
                <a:cubicBezTo>
                  <a:pt x="240" y="57"/>
                  <a:pt x="226" y="50"/>
                  <a:pt x="226" y="29"/>
                </a:cubicBezTo>
                <a:cubicBezTo>
                  <a:pt x="226" y="15"/>
                  <a:pt x="240" y="0"/>
                  <a:pt x="254" y="0"/>
                </a:cubicBezTo>
                <a:cubicBezTo>
                  <a:pt x="346" y="0"/>
                  <a:pt x="346" y="0"/>
                  <a:pt x="346" y="0"/>
                </a:cubicBezTo>
                <a:cubicBezTo>
                  <a:pt x="367" y="0"/>
                  <a:pt x="374" y="15"/>
                  <a:pt x="374" y="29"/>
                </a:cubicBezTo>
                <a:cubicBezTo>
                  <a:pt x="374" y="50"/>
                  <a:pt x="367" y="57"/>
                  <a:pt x="346" y="57"/>
                </a:cubicBezTo>
                <a:close/>
                <a:moveTo>
                  <a:pt x="311" y="241"/>
                </a:moveTo>
                <a:lnTo>
                  <a:pt x="311" y="241"/>
                </a:lnTo>
                <a:lnTo>
                  <a:pt x="311" y="241"/>
                </a:lnTo>
                <a:cubicBezTo>
                  <a:pt x="304" y="234"/>
                  <a:pt x="304" y="227"/>
                  <a:pt x="304" y="219"/>
                </a:cubicBezTo>
                <a:cubicBezTo>
                  <a:pt x="304" y="205"/>
                  <a:pt x="311" y="191"/>
                  <a:pt x="332" y="191"/>
                </a:cubicBezTo>
                <a:cubicBezTo>
                  <a:pt x="339" y="191"/>
                  <a:pt x="346" y="191"/>
                  <a:pt x="346" y="198"/>
                </a:cubicBezTo>
                <a:lnTo>
                  <a:pt x="346" y="198"/>
                </a:lnTo>
                <a:cubicBezTo>
                  <a:pt x="445" y="283"/>
                  <a:pt x="445" y="283"/>
                  <a:pt x="445" y="283"/>
                </a:cubicBezTo>
                <a:lnTo>
                  <a:pt x="445" y="283"/>
                </a:lnTo>
                <a:cubicBezTo>
                  <a:pt x="445" y="290"/>
                  <a:pt x="452" y="297"/>
                  <a:pt x="452" y="304"/>
                </a:cubicBezTo>
                <a:cubicBezTo>
                  <a:pt x="452" y="311"/>
                  <a:pt x="445" y="319"/>
                  <a:pt x="445" y="326"/>
                </a:cubicBezTo>
                <a:lnTo>
                  <a:pt x="445" y="326"/>
                </a:lnTo>
                <a:cubicBezTo>
                  <a:pt x="346" y="410"/>
                  <a:pt x="346" y="410"/>
                  <a:pt x="346" y="410"/>
                </a:cubicBezTo>
                <a:lnTo>
                  <a:pt x="346" y="410"/>
                </a:lnTo>
                <a:cubicBezTo>
                  <a:pt x="346" y="417"/>
                  <a:pt x="339" y="417"/>
                  <a:pt x="332" y="417"/>
                </a:cubicBezTo>
                <a:cubicBezTo>
                  <a:pt x="311" y="417"/>
                  <a:pt x="304" y="403"/>
                  <a:pt x="304" y="389"/>
                </a:cubicBezTo>
                <a:cubicBezTo>
                  <a:pt x="304" y="382"/>
                  <a:pt x="304" y="375"/>
                  <a:pt x="311" y="368"/>
                </a:cubicBezTo>
                <a:lnTo>
                  <a:pt x="311" y="368"/>
                </a:lnTo>
                <a:cubicBezTo>
                  <a:pt x="353" y="333"/>
                  <a:pt x="353" y="333"/>
                  <a:pt x="353" y="333"/>
                </a:cubicBezTo>
                <a:cubicBezTo>
                  <a:pt x="176" y="333"/>
                  <a:pt x="176" y="333"/>
                  <a:pt x="176" y="333"/>
                </a:cubicBezTo>
                <a:cubicBezTo>
                  <a:pt x="162" y="333"/>
                  <a:pt x="148" y="319"/>
                  <a:pt x="148" y="304"/>
                </a:cubicBezTo>
                <a:cubicBezTo>
                  <a:pt x="148" y="290"/>
                  <a:pt x="162" y="276"/>
                  <a:pt x="176" y="276"/>
                </a:cubicBezTo>
                <a:cubicBezTo>
                  <a:pt x="353" y="276"/>
                  <a:pt x="353" y="276"/>
                  <a:pt x="353" y="276"/>
                </a:cubicBezTo>
                <a:lnTo>
                  <a:pt x="311" y="241"/>
                </a:lnTo>
                <a:close/>
                <a:moveTo>
                  <a:pt x="141" y="57"/>
                </a:moveTo>
                <a:lnTo>
                  <a:pt x="141" y="57"/>
                </a:lnTo>
                <a:lnTo>
                  <a:pt x="141" y="57"/>
                </a:lnTo>
                <a:cubicBezTo>
                  <a:pt x="56" y="57"/>
                  <a:pt x="56" y="57"/>
                  <a:pt x="56" y="57"/>
                </a:cubicBezTo>
                <a:cubicBezTo>
                  <a:pt x="56" y="142"/>
                  <a:pt x="56" y="142"/>
                  <a:pt x="56" y="142"/>
                </a:cubicBezTo>
                <a:cubicBezTo>
                  <a:pt x="56" y="163"/>
                  <a:pt x="42" y="170"/>
                  <a:pt x="28" y="170"/>
                </a:cubicBezTo>
                <a:cubicBezTo>
                  <a:pt x="14" y="170"/>
                  <a:pt x="0" y="163"/>
                  <a:pt x="0" y="142"/>
                </a:cubicBezTo>
                <a:lnTo>
                  <a:pt x="0" y="142"/>
                </a:ln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4" y="0"/>
                  <a:pt x="28" y="0"/>
                </a:cubicBezTo>
                <a:cubicBezTo>
                  <a:pt x="141" y="0"/>
                  <a:pt x="141" y="0"/>
                  <a:pt x="141" y="0"/>
                </a:cubicBezTo>
                <a:lnTo>
                  <a:pt x="141" y="0"/>
                </a:lnTo>
                <a:cubicBezTo>
                  <a:pt x="155" y="0"/>
                  <a:pt x="169" y="15"/>
                  <a:pt x="169" y="29"/>
                </a:cubicBezTo>
                <a:cubicBezTo>
                  <a:pt x="169" y="50"/>
                  <a:pt x="155" y="57"/>
                  <a:pt x="141" y="57"/>
                </a:cubicBezTo>
                <a:close/>
                <a:moveTo>
                  <a:pt x="28" y="382"/>
                </a:moveTo>
                <a:lnTo>
                  <a:pt x="28" y="382"/>
                </a:lnTo>
                <a:cubicBezTo>
                  <a:pt x="14" y="382"/>
                  <a:pt x="0" y="368"/>
                  <a:pt x="0" y="354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41"/>
                  <a:pt x="14" y="227"/>
                  <a:pt x="28" y="227"/>
                </a:cubicBezTo>
                <a:cubicBezTo>
                  <a:pt x="42" y="227"/>
                  <a:pt x="56" y="241"/>
                  <a:pt x="56" y="255"/>
                </a:cubicBezTo>
                <a:cubicBezTo>
                  <a:pt x="56" y="354"/>
                  <a:pt x="56" y="354"/>
                  <a:pt x="56" y="354"/>
                </a:cubicBezTo>
                <a:cubicBezTo>
                  <a:pt x="56" y="368"/>
                  <a:pt x="42" y="382"/>
                  <a:pt x="28" y="382"/>
                </a:cubicBezTo>
                <a:close/>
                <a:moveTo>
                  <a:pt x="28" y="439"/>
                </a:moveTo>
                <a:lnTo>
                  <a:pt x="28" y="439"/>
                </a:lnTo>
                <a:cubicBezTo>
                  <a:pt x="42" y="439"/>
                  <a:pt x="56" y="446"/>
                  <a:pt x="56" y="467"/>
                </a:cubicBezTo>
                <a:cubicBezTo>
                  <a:pt x="56" y="552"/>
                  <a:pt x="56" y="552"/>
                  <a:pt x="56" y="552"/>
                </a:cubicBezTo>
                <a:cubicBezTo>
                  <a:pt x="141" y="552"/>
                  <a:pt x="141" y="552"/>
                  <a:pt x="141" y="552"/>
                </a:cubicBezTo>
                <a:cubicBezTo>
                  <a:pt x="155" y="552"/>
                  <a:pt x="169" y="559"/>
                  <a:pt x="169" y="580"/>
                </a:cubicBezTo>
                <a:cubicBezTo>
                  <a:pt x="169" y="594"/>
                  <a:pt x="155" y="608"/>
                  <a:pt x="141" y="608"/>
                </a:cubicBezTo>
                <a:cubicBezTo>
                  <a:pt x="28" y="608"/>
                  <a:pt x="28" y="608"/>
                  <a:pt x="28" y="608"/>
                </a:cubicBezTo>
                <a:cubicBezTo>
                  <a:pt x="14" y="608"/>
                  <a:pt x="0" y="594"/>
                  <a:pt x="0" y="580"/>
                </a:cubicBezTo>
                <a:cubicBezTo>
                  <a:pt x="0" y="467"/>
                  <a:pt x="0" y="467"/>
                  <a:pt x="0" y="467"/>
                </a:cubicBezTo>
                <a:lnTo>
                  <a:pt x="0" y="467"/>
                </a:lnTo>
                <a:cubicBezTo>
                  <a:pt x="0" y="446"/>
                  <a:pt x="14" y="439"/>
                  <a:pt x="28" y="439"/>
                </a:cubicBezTo>
                <a:close/>
                <a:moveTo>
                  <a:pt x="254" y="552"/>
                </a:moveTo>
                <a:lnTo>
                  <a:pt x="254" y="552"/>
                </a:lnTo>
                <a:cubicBezTo>
                  <a:pt x="346" y="552"/>
                  <a:pt x="346" y="552"/>
                  <a:pt x="346" y="552"/>
                </a:cubicBezTo>
                <a:cubicBezTo>
                  <a:pt x="367" y="552"/>
                  <a:pt x="374" y="559"/>
                  <a:pt x="374" y="580"/>
                </a:cubicBezTo>
                <a:cubicBezTo>
                  <a:pt x="374" y="594"/>
                  <a:pt x="367" y="608"/>
                  <a:pt x="346" y="608"/>
                </a:cubicBezTo>
                <a:cubicBezTo>
                  <a:pt x="254" y="608"/>
                  <a:pt x="254" y="608"/>
                  <a:pt x="254" y="608"/>
                </a:cubicBezTo>
                <a:cubicBezTo>
                  <a:pt x="240" y="608"/>
                  <a:pt x="226" y="594"/>
                  <a:pt x="226" y="580"/>
                </a:cubicBezTo>
                <a:cubicBezTo>
                  <a:pt x="226" y="559"/>
                  <a:pt x="240" y="552"/>
                  <a:pt x="254" y="5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9" name="Freeform 43"/>
          <p:cNvSpPr>
            <a:spLocks noChangeArrowheads="1"/>
          </p:cNvSpPr>
          <p:nvPr/>
        </p:nvSpPr>
        <p:spPr bwMode="auto">
          <a:xfrm>
            <a:off x="14300711" y="9872135"/>
            <a:ext cx="575583" cy="584200"/>
          </a:xfrm>
          <a:custGeom>
            <a:avLst/>
            <a:gdLst>
              <a:gd name="T0" fmla="*/ 572 w 601"/>
              <a:gd name="T1" fmla="*/ 608 h 609"/>
              <a:gd name="T2" fmla="*/ 431 w 601"/>
              <a:gd name="T3" fmla="*/ 580 h 609"/>
              <a:gd name="T4" fmla="*/ 544 w 601"/>
              <a:gd name="T5" fmla="*/ 552 h 609"/>
              <a:gd name="T6" fmla="*/ 544 w 601"/>
              <a:gd name="T7" fmla="*/ 467 h 609"/>
              <a:gd name="T8" fmla="*/ 600 w 601"/>
              <a:gd name="T9" fmla="*/ 467 h 609"/>
              <a:gd name="T10" fmla="*/ 572 w 601"/>
              <a:gd name="T11" fmla="*/ 608 h 609"/>
              <a:gd name="T12" fmla="*/ 572 w 601"/>
              <a:gd name="T13" fmla="*/ 227 h 609"/>
              <a:gd name="T14" fmla="*/ 600 w 601"/>
              <a:gd name="T15" fmla="*/ 354 h 609"/>
              <a:gd name="T16" fmla="*/ 544 w 601"/>
              <a:gd name="T17" fmla="*/ 354 h 609"/>
              <a:gd name="T18" fmla="*/ 572 w 601"/>
              <a:gd name="T19" fmla="*/ 227 h 609"/>
              <a:gd name="T20" fmla="*/ 572 w 601"/>
              <a:gd name="T21" fmla="*/ 170 h 609"/>
              <a:gd name="T22" fmla="*/ 544 w 601"/>
              <a:gd name="T23" fmla="*/ 142 h 609"/>
              <a:gd name="T24" fmla="*/ 459 w 601"/>
              <a:gd name="T25" fmla="*/ 57 h 609"/>
              <a:gd name="T26" fmla="*/ 431 w 601"/>
              <a:gd name="T27" fmla="*/ 29 h 609"/>
              <a:gd name="T28" fmla="*/ 459 w 601"/>
              <a:gd name="T29" fmla="*/ 0 h 609"/>
              <a:gd name="T30" fmla="*/ 600 w 601"/>
              <a:gd name="T31" fmla="*/ 29 h 609"/>
              <a:gd name="T32" fmla="*/ 572 w 601"/>
              <a:gd name="T33" fmla="*/ 170 h 609"/>
              <a:gd name="T34" fmla="*/ 452 w 601"/>
              <a:gd name="T35" fmla="*/ 304 h 609"/>
              <a:gd name="T36" fmla="*/ 247 w 601"/>
              <a:gd name="T37" fmla="*/ 333 h 609"/>
              <a:gd name="T38" fmla="*/ 289 w 601"/>
              <a:gd name="T39" fmla="*/ 368 h 609"/>
              <a:gd name="T40" fmla="*/ 268 w 601"/>
              <a:gd name="T41" fmla="*/ 417 h 609"/>
              <a:gd name="T42" fmla="*/ 254 w 601"/>
              <a:gd name="T43" fmla="*/ 410 h 609"/>
              <a:gd name="T44" fmla="*/ 155 w 601"/>
              <a:gd name="T45" fmla="*/ 326 h 609"/>
              <a:gd name="T46" fmla="*/ 155 w 601"/>
              <a:gd name="T47" fmla="*/ 283 h 609"/>
              <a:gd name="T48" fmla="*/ 254 w 601"/>
              <a:gd name="T49" fmla="*/ 198 h 609"/>
              <a:gd name="T50" fmla="*/ 268 w 601"/>
              <a:gd name="T51" fmla="*/ 191 h 609"/>
              <a:gd name="T52" fmla="*/ 289 w 601"/>
              <a:gd name="T53" fmla="*/ 241 h 609"/>
              <a:gd name="T54" fmla="*/ 247 w 601"/>
              <a:gd name="T55" fmla="*/ 276 h 609"/>
              <a:gd name="T56" fmla="*/ 452 w 601"/>
              <a:gd name="T57" fmla="*/ 304 h 609"/>
              <a:gd name="T58" fmla="*/ 346 w 601"/>
              <a:gd name="T59" fmla="*/ 57 h 609"/>
              <a:gd name="T60" fmla="*/ 226 w 601"/>
              <a:gd name="T61" fmla="*/ 29 h 609"/>
              <a:gd name="T62" fmla="*/ 346 w 601"/>
              <a:gd name="T63" fmla="*/ 0 h 609"/>
              <a:gd name="T64" fmla="*/ 346 w 601"/>
              <a:gd name="T65" fmla="*/ 57 h 609"/>
              <a:gd name="T66" fmla="*/ 141 w 601"/>
              <a:gd name="T67" fmla="*/ 57 h 609"/>
              <a:gd name="T68" fmla="*/ 56 w 601"/>
              <a:gd name="T69" fmla="*/ 57 h 609"/>
              <a:gd name="T70" fmla="*/ 28 w 601"/>
              <a:gd name="T71" fmla="*/ 170 h 609"/>
              <a:gd name="T72" fmla="*/ 0 w 601"/>
              <a:gd name="T73" fmla="*/ 142 h 609"/>
              <a:gd name="T74" fmla="*/ 28 w 601"/>
              <a:gd name="T75" fmla="*/ 0 h 609"/>
              <a:gd name="T76" fmla="*/ 141 w 601"/>
              <a:gd name="T77" fmla="*/ 0 h 609"/>
              <a:gd name="T78" fmla="*/ 141 w 601"/>
              <a:gd name="T79" fmla="*/ 57 h 609"/>
              <a:gd name="T80" fmla="*/ 28 w 601"/>
              <a:gd name="T81" fmla="*/ 382 h 609"/>
              <a:gd name="T82" fmla="*/ 0 w 601"/>
              <a:gd name="T83" fmla="*/ 255 h 609"/>
              <a:gd name="T84" fmla="*/ 56 w 601"/>
              <a:gd name="T85" fmla="*/ 255 h 609"/>
              <a:gd name="T86" fmla="*/ 28 w 601"/>
              <a:gd name="T87" fmla="*/ 382 h 609"/>
              <a:gd name="T88" fmla="*/ 28 w 601"/>
              <a:gd name="T89" fmla="*/ 439 h 609"/>
              <a:gd name="T90" fmla="*/ 56 w 601"/>
              <a:gd name="T91" fmla="*/ 552 h 609"/>
              <a:gd name="T92" fmla="*/ 169 w 601"/>
              <a:gd name="T93" fmla="*/ 580 h 609"/>
              <a:gd name="T94" fmla="*/ 28 w 601"/>
              <a:gd name="T95" fmla="*/ 608 h 609"/>
              <a:gd name="T96" fmla="*/ 0 w 601"/>
              <a:gd name="T97" fmla="*/ 467 h 609"/>
              <a:gd name="T98" fmla="*/ 28 w 601"/>
              <a:gd name="T99" fmla="*/ 439 h 609"/>
              <a:gd name="T100" fmla="*/ 254 w 601"/>
              <a:gd name="T101" fmla="*/ 552 h 609"/>
              <a:gd name="T102" fmla="*/ 374 w 601"/>
              <a:gd name="T103" fmla="*/ 580 h 609"/>
              <a:gd name="T104" fmla="*/ 254 w 601"/>
              <a:gd name="T105" fmla="*/ 608 h 609"/>
              <a:gd name="T106" fmla="*/ 254 w 601"/>
              <a:gd name="T107" fmla="*/ 55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1" h="609">
                <a:moveTo>
                  <a:pt x="572" y="608"/>
                </a:moveTo>
                <a:lnTo>
                  <a:pt x="572" y="608"/>
                </a:lnTo>
                <a:cubicBezTo>
                  <a:pt x="459" y="608"/>
                  <a:pt x="459" y="608"/>
                  <a:pt x="459" y="608"/>
                </a:cubicBezTo>
                <a:cubicBezTo>
                  <a:pt x="445" y="608"/>
                  <a:pt x="431" y="594"/>
                  <a:pt x="431" y="580"/>
                </a:cubicBezTo>
                <a:cubicBezTo>
                  <a:pt x="431" y="559"/>
                  <a:pt x="445" y="552"/>
                  <a:pt x="459" y="552"/>
                </a:cubicBezTo>
                <a:cubicBezTo>
                  <a:pt x="544" y="552"/>
                  <a:pt x="544" y="552"/>
                  <a:pt x="544" y="552"/>
                </a:cubicBezTo>
                <a:cubicBezTo>
                  <a:pt x="544" y="467"/>
                  <a:pt x="544" y="467"/>
                  <a:pt x="544" y="467"/>
                </a:cubicBezTo>
                <a:lnTo>
                  <a:pt x="544" y="467"/>
                </a:lnTo>
                <a:cubicBezTo>
                  <a:pt x="544" y="446"/>
                  <a:pt x="558" y="439"/>
                  <a:pt x="572" y="439"/>
                </a:cubicBezTo>
                <a:cubicBezTo>
                  <a:pt x="586" y="439"/>
                  <a:pt x="600" y="446"/>
                  <a:pt x="600" y="467"/>
                </a:cubicBezTo>
                <a:cubicBezTo>
                  <a:pt x="600" y="580"/>
                  <a:pt x="600" y="580"/>
                  <a:pt x="600" y="580"/>
                </a:cubicBezTo>
                <a:cubicBezTo>
                  <a:pt x="600" y="594"/>
                  <a:pt x="586" y="608"/>
                  <a:pt x="572" y="608"/>
                </a:cubicBezTo>
                <a:close/>
                <a:moveTo>
                  <a:pt x="572" y="227"/>
                </a:moveTo>
                <a:lnTo>
                  <a:pt x="572" y="227"/>
                </a:lnTo>
                <a:cubicBezTo>
                  <a:pt x="586" y="227"/>
                  <a:pt x="600" y="241"/>
                  <a:pt x="600" y="255"/>
                </a:cubicBezTo>
                <a:cubicBezTo>
                  <a:pt x="600" y="354"/>
                  <a:pt x="600" y="354"/>
                  <a:pt x="600" y="354"/>
                </a:cubicBezTo>
                <a:cubicBezTo>
                  <a:pt x="600" y="368"/>
                  <a:pt x="586" y="382"/>
                  <a:pt x="572" y="382"/>
                </a:cubicBezTo>
                <a:cubicBezTo>
                  <a:pt x="558" y="382"/>
                  <a:pt x="544" y="368"/>
                  <a:pt x="544" y="354"/>
                </a:cubicBezTo>
                <a:cubicBezTo>
                  <a:pt x="544" y="255"/>
                  <a:pt x="544" y="255"/>
                  <a:pt x="544" y="255"/>
                </a:cubicBezTo>
                <a:cubicBezTo>
                  <a:pt x="544" y="241"/>
                  <a:pt x="558" y="227"/>
                  <a:pt x="572" y="227"/>
                </a:cubicBezTo>
                <a:close/>
                <a:moveTo>
                  <a:pt x="572" y="170"/>
                </a:moveTo>
                <a:lnTo>
                  <a:pt x="572" y="170"/>
                </a:lnTo>
                <a:cubicBezTo>
                  <a:pt x="558" y="170"/>
                  <a:pt x="544" y="163"/>
                  <a:pt x="544" y="142"/>
                </a:cubicBezTo>
                <a:lnTo>
                  <a:pt x="544" y="142"/>
                </a:lnTo>
                <a:cubicBezTo>
                  <a:pt x="544" y="57"/>
                  <a:pt x="544" y="57"/>
                  <a:pt x="544" y="57"/>
                </a:cubicBezTo>
                <a:cubicBezTo>
                  <a:pt x="459" y="57"/>
                  <a:pt x="459" y="57"/>
                  <a:pt x="459" y="57"/>
                </a:cubicBezTo>
                <a:lnTo>
                  <a:pt x="459" y="57"/>
                </a:lnTo>
                <a:cubicBezTo>
                  <a:pt x="445" y="57"/>
                  <a:pt x="431" y="50"/>
                  <a:pt x="431" y="29"/>
                </a:cubicBezTo>
                <a:cubicBezTo>
                  <a:pt x="431" y="15"/>
                  <a:pt x="445" y="0"/>
                  <a:pt x="459" y="0"/>
                </a:cubicBezTo>
                <a:lnTo>
                  <a:pt x="459" y="0"/>
                </a:ln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15"/>
                  <a:pt x="600" y="29"/>
                </a:cubicBezTo>
                <a:cubicBezTo>
                  <a:pt x="600" y="142"/>
                  <a:pt x="600" y="142"/>
                  <a:pt x="600" y="142"/>
                </a:cubicBezTo>
                <a:cubicBezTo>
                  <a:pt x="600" y="163"/>
                  <a:pt x="586" y="170"/>
                  <a:pt x="572" y="170"/>
                </a:cubicBezTo>
                <a:close/>
                <a:moveTo>
                  <a:pt x="452" y="304"/>
                </a:moveTo>
                <a:lnTo>
                  <a:pt x="452" y="304"/>
                </a:lnTo>
                <a:cubicBezTo>
                  <a:pt x="452" y="319"/>
                  <a:pt x="438" y="333"/>
                  <a:pt x="424" y="333"/>
                </a:cubicBezTo>
                <a:cubicBezTo>
                  <a:pt x="247" y="333"/>
                  <a:pt x="247" y="333"/>
                  <a:pt x="247" y="333"/>
                </a:cubicBezTo>
                <a:cubicBezTo>
                  <a:pt x="289" y="368"/>
                  <a:pt x="289" y="368"/>
                  <a:pt x="289" y="368"/>
                </a:cubicBezTo>
                <a:lnTo>
                  <a:pt x="289" y="368"/>
                </a:lnTo>
                <a:cubicBezTo>
                  <a:pt x="296" y="375"/>
                  <a:pt x="296" y="382"/>
                  <a:pt x="296" y="389"/>
                </a:cubicBezTo>
                <a:cubicBezTo>
                  <a:pt x="296" y="403"/>
                  <a:pt x="289" y="417"/>
                  <a:pt x="268" y="417"/>
                </a:cubicBezTo>
                <a:cubicBezTo>
                  <a:pt x="261" y="417"/>
                  <a:pt x="254" y="417"/>
                  <a:pt x="254" y="410"/>
                </a:cubicBezTo>
                <a:lnTo>
                  <a:pt x="254" y="410"/>
                </a:lnTo>
                <a:cubicBezTo>
                  <a:pt x="155" y="326"/>
                  <a:pt x="155" y="326"/>
                  <a:pt x="155" y="326"/>
                </a:cubicBezTo>
                <a:lnTo>
                  <a:pt x="155" y="326"/>
                </a:lnTo>
                <a:cubicBezTo>
                  <a:pt x="155" y="319"/>
                  <a:pt x="148" y="311"/>
                  <a:pt x="148" y="304"/>
                </a:cubicBezTo>
                <a:cubicBezTo>
                  <a:pt x="148" y="297"/>
                  <a:pt x="155" y="290"/>
                  <a:pt x="155" y="283"/>
                </a:cubicBezTo>
                <a:lnTo>
                  <a:pt x="155" y="283"/>
                </a:lnTo>
                <a:cubicBezTo>
                  <a:pt x="254" y="198"/>
                  <a:pt x="254" y="198"/>
                  <a:pt x="254" y="198"/>
                </a:cubicBezTo>
                <a:lnTo>
                  <a:pt x="254" y="198"/>
                </a:lnTo>
                <a:cubicBezTo>
                  <a:pt x="254" y="191"/>
                  <a:pt x="261" y="191"/>
                  <a:pt x="268" y="191"/>
                </a:cubicBezTo>
                <a:cubicBezTo>
                  <a:pt x="289" y="191"/>
                  <a:pt x="296" y="205"/>
                  <a:pt x="296" y="219"/>
                </a:cubicBezTo>
                <a:cubicBezTo>
                  <a:pt x="296" y="227"/>
                  <a:pt x="296" y="234"/>
                  <a:pt x="289" y="241"/>
                </a:cubicBezTo>
                <a:lnTo>
                  <a:pt x="289" y="241"/>
                </a:lnTo>
                <a:cubicBezTo>
                  <a:pt x="247" y="276"/>
                  <a:pt x="247" y="276"/>
                  <a:pt x="247" y="276"/>
                </a:cubicBezTo>
                <a:cubicBezTo>
                  <a:pt x="424" y="276"/>
                  <a:pt x="424" y="276"/>
                  <a:pt x="424" y="276"/>
                </a:cubicBezTo>
                <a:cubicBezTo>
                  <a:pt x="438" y="276"/>
                  <a:pt x="452" y="290"/>
                  <a:pt x="452" y="304"/>
                </a:cubicBezTo>
                <a:close/>
                <a:moveTo>
                  <a:pt x="346" y="57"/>
                </a:moveTo>
                <a:lnTo>
                  <a:pt x="346" y="57"/>
                </a:lnTo>
                <a:cubicBezTo>
                  <a:pt x="254" y="57"/>
                  <a:pt x="254" y="57"/>
                  <a:pt x="254" y="57"/>
                </a:cubicBezTo>
                <a:cubicBezTo>
                  <a:pt x="233" y="57"/>
                  <a:pt x="226" y="50"/>
                  <a:pt x="226" y="29"/>
                </a:cubicBezTo>
                <a:cubicBezTo>
                  <a:pt x="226" y="15"/>
                  <a:pt x="233" y="0"/>
                  <a:pt x="254" y="0"/>
                </a:cubicBezTo>
                <a:cubicBezTo>
                  <a:pt x="346" y="0"/>
                  <a:pt x="346" y="0"/>
                  <a:pt x="346" y="0"/>
                </a:cubicBezTo>
                <a:cubicBezTo>
                  <a:pt x="360" y="0"/>
                  <a:pt x="374" y="15"/>
                  <a:pt x="374" y="29"/>
                </a:cubicBezTo>
                <a:cubicBezTo>
                  <a:pt x="374" y="50"/>
                  <a:pt x="360" y="57"/>
                  <a:pt x="346" y="57"/>
                </a:cubicBezTo>
                <a:close/>
                <a:moveTo>
                  <a:pt x="141" y="57"/>
                </a:moveTo>
                <a:lnTo>
                  <a:pt x="141" y="57"/>
                </a:lnTo>
                <a:lnTo>
                  <a:pt x="141" y="57"/>
                </a:lnTo>
                <a:cubicBezTo>
                  <a:pt x="56" y="57"/>
                  <a:pt x="56" y="57"/>
                  <a:pt x="56" y="57"/>
                </a:cubicBezTo>
                <a:cubicBezTo>
                  <a:pt x="56" y="142"/>
                  <a:pt x="56" y="142"/>
                  <a:pt x="56" y="142"/>
                </a:cubicBezTo>
                <a:cubicBezTo>
                  <a:pt x="56" y="163"/>
                  <a:pt x="42" y="170"/>
                  <a:pt x="28" y="170"/>
                </a:cubicBezTo>
                <a:cubicBezTo>
                  <a:pt x="7" y="170"/>
                  <a:pt x="0" y="163"/>
                  <a:pt x="0" y="142"/>
                </a:cubicBezTo>
                <a:lnTo>
                  <a:pt x="0" y="142"/>
                </a:ln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7" y="0"/>
                  <a:pt x="28" y="0"/>
                </a:cubicBezTo>
                <a:cubicBezTo>
                  <a:pt x="141" y="0"/>
                  <a:pt x="141" y="0"/>
                  <a:pt x="141" y="0"/>
                </a:cubicBezTo>
                <a:lnTo>
                  <a:pt x="141" y="0"/>
                </a:lnTo>
                <a:cubicBezTo>
                  <a:pt x="155" y="0"/>
                  <a:pt x="169" y="15"/>
                  <a:pt x="169" y="29"/>
                </a:cubicBezTo>
                <a:cubicBezTo>
                  <a:pt x="169" y="50"/>
                  <a:pt x="155" y="57"/>
                  <a:pt x="141" y="57"/>
                </a:cubicBezTo>
                <a:close/>
                <a:moveTo>
                  <a:pt x="28" y="382"/>
                </a:moveTo>
                <a:lnTo>
                  <a:pt x="28" y="382"/>
                </a:lnTo>
                <a:cubicBezTo>
                  <a:pt x="7" y="382"/>
                  <a:pt x="0" y="368"/>
                  <a:pt x="0" y="354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41"/>
                  <a:pt x="7" y="227"/>
                  <a:pt x="28" y="227"/>
                </a:cubicBezTo>
                <a:cubicBezTo>
                  <a:pt x="42" y="227"/>
                  <a:pt x="56" y="241"/>
                  <a:pt x="56" y="255"/>
                </a:cubicBezTo>
                <a:cubicBezTo>
                  <a:pt x="56" y="354"/>
                  <a:pt x="56" y="354"/>
                  <a:pt x="56" y="354"/>
                </a:cubicBezTo>
                <a:cubicBezTo>
                  <a:pt x="56" y="368"/>
                  <a:pt x="42" y="382"/>
                  <a:pt x="28" y="382"/>
                </a:cubicBezTo>
                <a:close/>
                <a:moveTo>
                  <a:pt x="28" y="439"/>
                </a:moveTo>
                <a:lnTo>
                  <a:pt x="28" y="439"/>
                </a:lnTo>
                <a:cubicBezTo>
                  <a:pt x="42" y="439"/>
                  <a:pt x="56" y="446"/>
                  <a:pt x="56" y="467"/>
                </a:cubicBezTo>
                <a:cubicBezTo>
                  <a:pt x="56" y="552"/>
                  <a:pt x="56" y="552"/>
                  <a:pt x="56" y="552"/>
                </a:cubicBezTo>
                <a:cubicBezTo>
                  <a:pt x="141" y="552"/>
                  <a:pt x="141" y="552"/>
                  <a:pt x="141" y="552"/>
                </a:cubicBezTo>
                <a:cubicBezTo>
                  <a:pt x="155" y="552"/>
                  <a:pt x="169" y="559"/>
                  <a:pt x="169" y="580"/>
                </a:cubicBezTo>
                <a:cubicBezTo>
                  <a:pt x="169" y="594"/>
                  <a:pt x="155" y="608"/>
                  <a:pt x="141" y="608"/>
                </a:cubicBezTo>
                <a:cubicBezTo>
                  <a:pt x="28" y="608"/>
                  <a:pt x="28" y="608"/>
                  <a:pt x="28" y="608"/>
                </a:cubicBezTo>
                <a:cubicBezTo>
                  <a:pt x="7" y="608"/>
                  <a:pt x="0" y="594"/>
                  <a:pt x="0" y="580"/>
                </a:cubicBezTo>
                <a:cubicBezTo>
                  <a:pt x="0" y="467"/>
                  <a:pt x="0" y="467"/>
                  <a:pt x="0" y="467"/>
                </a:cubicBezTo>
                <a:lnTo>
                  <a:pt x="0" y="467"/>
                </a:lnTo>
                <a:cubicBezTo>
                  <a:pt x="0" y="446"/>
                  <a:pt x="7" y="439"/>
                  <a:pt x="28" y="439"/>
                </a:cubicBezTo>
                <a:close/>
                <a:moveTo>
                  <a:pt x="254" y="552"/>
                </a:moveTo>
                <a:lnTo>
                  <a:pt x="254" y="552"/>
                </a:lnTo>
                <a:cubicBezTo>
                  <a:pt x="346" y="552"/>
                  <a:pt x="346" y="552"/>
                  <a:pt x="346" y="552"/>
                </a:cubicBezTo>
                <a:cubicBezTo>
                  <a:pt x="360" y="552"/>
                  <a:pt x="374" y="559"/>
                  <a:pt x="374" y="580"/>
                </a:cubicBezTo>
                <a:cubicBezTo>
                  <a:pt x="374" y="594"/>
                  <a:pt x="360" y="608"/>
                  <a:pt x="346" y="608"/>
                </a:cubicBezTo>
                <a:cubicBezTo>
                  <a:pt x="254" y="608"/>
                  <a:pt x="254" y="608"/>
                  <a:pt x="254" y="608"/>
                </a:cubicBezTo>
                <a:cubicBezTo>
                  <a:pt x="233" y="608"/>
                  <a:pt x="226" y="594"/>
                  <a:pt x="226" y="580"/>
                </a:cubicBezTo>
                <a:cubicBezTo>
                  <a:pt x="226" y="559"/>
                  <a:pt x="233" y="552"/>
                  <a:pt x="254" y="5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0" name="Freeform 44"/>
          <p:cNvSpPr>
            <a:spLocks noChangeArrowheads="1"/>
          </p:cNvSpPr>
          <p:nvPr/>
        </p:nvSpPr>
        <p:spPr bwMode="auto">
          <a:xfrm>
            <a:off x="13280742" y="9872135"/>
            <a:ext cx="584048" cy="584200"/>
          </a:xfrm>
          <a:custGeom>
            <a:avLst/>
            <a:gdLst>
              <a:gd name="T0" fmla="*/ 580 w 609"/>
              <a:gd name="T1" fmla="*/ 608 h 609"/>
              <a:gd name="T2" fmla="*/ 439 w 609"/>
              <a:gd name="T3" fmla="*/ 580 h 609"/>
              <a:gd name="T4" fmla="*/ 552 w 609"/>
              <a:gd name="T5" fmla="*/ 552 h 609"/>
              <a:gd name="T6" fmla="*/ 552 w 609"/>
              <a:gd name="T7" fmla="*/ 467 h 609"/>
              <a:gd name="T8" fmla="*/ 608 w 609"/>
              <a:gd name="T9" fmla="*/ 467 h 609"/>
              <a:gd name="T10" fmla="*/ 580 w 609"/>
              <a:gd name="T11" fmla="*/ 608 h 609"/>
              <a:gd name="T12" fmla="*/ 580 w 609"/>
              <a:gd name="T13" fmla="*/ 227 h 609"/>
              <a:gd name="T14" fmla="*/ 608 w 609"/>
              <a:gd name="T15" fmla="*/ 354 h 609"/>
              <a:gd name="T16" fmla="*/ 552 w 609"/>
              <a:gd name="T17" fmla="*/ 354 h 609"/>
              <a:gd name="T18" fmla="*/ 580 w 609"/>
              <a:gd name="T19" fmla="*/ 227 h 609"/>
              <a:gd name="T20" fmla="*/ 580 w 609"/>
              <a:gd name="T21" fmla="*/ 170 h 609"/>
              <a:gd name="T22" fmla="*/ 552 w 609"/>
              <a:gd name="T23" fmla="*/ 142 h 609"/>
              <a:gd name="T24" fmla="*/ 467 w 609"/>
              <a:gd name="T25" fmla="*/ 57 h 609"/>
              <a:gd name="T26" fmla="*/ 439 w 609"/>
              <a:gd name="T27" fmla="*/ 29 h 609"/>
              <a:gd name="T28" fmla="*/ 467 w 609"/>
              <a:gd name="T29" fmla="*/ 0 h 609"/>
              <a:gd name="T30" fmla="*/ 608 w 609"/>
              <a:gd name="T31" fmla="*/ 29 h 609"/>
              <a:gd name="T32" fmla="*/ 580 w 609"/>
              <a:gd name="T33" fmla="*/ 170 h 609"/>
              <a:gd name="T34" fmla="*/ 389 w 609"/>
              <a:gd name="T35" fmla="*/ 304 h 609"/>
              <a:gd name="T36" fmla="*/ 368 w 609"/>
              <a:gd name="T37" fmla="*/ 297 h 609"/>
              <a:gd name="T38" fmla="*/ 333 w 609"/>
              <a:gd name="T39" fmla="*/ 424 h 609"/>
              <a:gd name="T40" fmla="*/ 276 w 609"/>
              <a:gd name="T41" fmla="*/ 424 h 609"/>
              <a:gd name="T42" fmla="*/ 241 w 609"/>
              <a:gd name="T43" fmla="*/ 297 h 609"/>
              <a:gd name="T44" fmla="*/ 219 w 609"/>
              <a:gd name="T45" fmla="*/ 304 h 609"/>
              <a:gd name="T46" fmla="*/ 198 w 609"/>
              <a:gd name="T47" fmla="*/ 255 h 609"/>
              <a:gd name="T48" fmla="*/ 283 w 609"/>
              <a:gd name="T49" fmla="*/ 163 h 609"/>
              <a:gd name="T50" fmla="*/ 304 w 609"/>
              <a:gd name="T51" fmla="*/ 156 h 609"/>
              <a:gd name="T52" fmla="*/ 326 w 609"/>
              <a:gd name="T53" fmla="*/ 163 h 609"/>
              <a:gd name="T54" fmla="*/ 410 w 609"/>
              <a:gd name="T55" fmla="*/ 255 h 609"/>
              <a:gd name="T56" fmla="*/ 389 w 609"/>
              <a:gd name="T57" fmla="*/ 304 h 609"/>
              <a:gd name="T58" fmla="*/ 354 w 609"/>
              <a:gd name="T59" fmla="*/ 57 h 609"/>
              <a:gd name="T60" fmla="*/ 226 w 609"/>
              <a:gd name="T61" fmla="*/ 29 h 609"/>
              <a:gd name="T62" fmla="*/ 354 w 609"/>
              <a:gd name="T63" fmla="*/ 0 h 609"/>
              <a:gd name="T64" fmla="*/ 354 w 609"/>
              <a:gd name="T65" fmla="*/ 57 h 609"/>
              <a:gd name="T66" fmla="*/ 142 w 609"/>
              <a:gd name="T67" fmla="*/ 608 h 609"/>
              <a:gd name="T68" fmla="*/ 0 w 609"/>
              <a:gd name="T69" fmla="*/ 580 h 609"/>
              <a:gd name="T70" fmla="*/ 0 w 609"/>
              <a:gd name="T71" fmla="*/ 467 h 609"/>
              <a:gd name="T72" fmla="*/ 57 w 609"/>
              <a:gd name="T73" fmla="*/ 467 h 609"/>
              <a:gd name="T74" fmla="*/ 142 w 609"/>
              <a:gd name="T75" fmla="*/ 552 h 609"/>
              <a:gd name="T76" fmla="*/ 142 w 609"/>
              <a:gd name="T77" fmla="*/ 608 h 609"/>
              <a:gd name="T78" fmla="*/ 57 w 609"/>
              <a:gd name="T79" fmla="*/ 255 h 609"/>
              <a:gd name="T80" fmla="*/ 29 w 609"/>
              <a:gd name="T81" fmla="*/ 382 h 609"/>
              <a:gd name="T82" fmla="*/ 0 w 609"/>
              <a:gd name="T83" fmla="*/ 255 h 609"/>
              <a:gd name="T84" fmla="*/ 57 w 609"/>
              <a:gd name="T85" fmla="*/ 255 h 609"/>
              <a:gd name="T86" fmla="*/ 142 w 609"/>
              <a:gd name="T87" fmla="*/ 57 h 609"/>
              <a:gd name="T88" fmla="*/ 57 w 609"/>
              <a:gd name="T89" fmla="*/ 57 h 609"/>
              <a:gd name="T90" fmla="*/ 29 w 609"/>
              <a:gd name="T91" fmla="*/ 170 h 609"/>
              <a:gd name="T92" fmla="*/ 0 w 609"/>
              <a:gd name="T93" fmla="*/ 142 h 609"/>
              <a:gd name="T94" fmla="*/ 29 w 609"/>
              <a:gd name="T95" fmla="*/ 0 h 609"/>
              <a:gd name="T96" fmla="*/ 142 w 609"/>
              <a:gd name="T97" fmla="*/ 0 h 609"/>
              <a:gd name="T98" fmla="*/ 142 w 609"/>
              <a:gd name="T99" fmla="*/ 57 h 609"/>
              <a:gd name="T100" fmla="*/ 255 w 609"/>
              <a:gd name="T101" fmla="*/ 552 h 609"/>
              <a:gd name="T102" fmla="*/ 382 w 609"/>
              <a:gd name="T103" fmla="*/ 580 h 609"/>
              <a:gd name="T104" fmla="*/ 255 w 609"/>
              <a:gd name="T105" fmla="*/ 608 h 609"/>
              <a:gd name="T106" fmla="*/ 255 w 609"/>
              <a:gd name="T107" fmla="*/ 55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9" h="609">
                <a:moveTo>
                  <a:pt x="580" y="608"/>
                </a:moveTo>
                <a:lnTo>
                  <a:pt x="580" y="608"/>
                </a:lnTo>
                <a:cubicBezTo>
                  <a:pt x="467" y="608"/>
                  <a:pt x="467" y="608"/>
                  <a:pt x="467" y="608"/>
                </a:cubicBezTo>
                <a:cubicBezTo>
                  <a:pt x="446" y="608"/>
                  <a:pt x="439" y="594"/>
                  <a:pt x="439" y="580"/>
                </a:cubicBezTo>
                <a:cubicBezTo>
                  <a:pt x="439" y="559"/>
                  <a:pt x="446" y="552"/>
                  <a:pt x="467" y="552"/>
                </a:cubicBezTo>
                <a:cubicBezTo>
                  <a:pt x="552" y="552"/>
                  <a:pt x="552" y="552"/>
                  <a:pt x="552" y="552"/>
                </a:cubicBezTo>
                <a:cubicBezTo>
                  <a:pt x="552" y="467"/>
                  <a:pt x="552" y="467"/>
                  <a:pt x="552" y="467"/>
                </a:cubicBezTo>
                <a:lnTo>
                  <a:pt x="552" y="467"/>
                </a:lnTo>
                <a:cubicBezTo>
                  <a:pt x="552" y="446"/>
                  <a:pt x="559" y="439"/>
                  <a:pt x="580" y="439"/>
                </a:cubicBezTo>
                <a:cubicBezTo>
                  <a:pt x="594" y="439"/>
                  <a:pt x="608" y="446"/>
                  <a:pt x="608" y="467"/>
                </a:cubicBezTo>
                <a:cubicBezTo>
                  <a:pt x="608" y="580"/>
                  <a:pt x="608" y="580"/>
                  <a:pt x="608" y="580"/>
                </a:cubicBezTo>
                <a:cubicBezTo>
                  <a:pt x="608" y="594"/>
                  <a:pt x="594" y="608"/>
                  <a:pt x="580" y="608"/>
                </a:cubicBezTo>
                <a:close/>
                <a:moveTo>
                  <a:pt x="580" y="227"/>
                </a:moveTo>
                <a:lnTo>
                  <a:pt x="580" y="227"/>
                </a:lnTo>
                <a:cubicBezTo>
                  <a:pt x="594" y="227"/>
                  <a:pt x="608" y="241"/>
                  <a:pt x="608" y="255"/>
                </a:cubicBezTo>
                <a:cubicBezTo>
                  <a:pt x="608" y="354"/>
                  <a:pt x="608" y="354"/>
                  <a:pt x="608" y="354"/>
                </a:cubicBezTo>
                <a:cubicBezTo>
                  <a:pt x="608" y="368"/>
                  <a:pt x="594" y="382"/>
                  <a:pt x="580" y="382"/>
                </a:cubicBezTo>
                <a:cubicBezTo>
                  <a:pt x="559" y="382"/>
                  <a:pt x="552" y="368"/>
                  <a:pt x="552" y="354"/>
                </a:cubicBezTo>
                <a:cubicBezTo>
                  <a:pt x="552" y="255"/>
                  <a:pt x="552" y="255"/>
                  <a:pt x="552" y="255"/>
                </a:cubicBezTo>
                <a:cubicBezTo>
                  <a:pt x="552" y="241"/>
                  <a:pt x="559" y="227"/>
                  <a:pt x="580" y="227"/>
                </a:cubicBezTo>
                <a:close/>
                <a:moveTo>
                  <a:pt x="580" y="170"/>
                </a:moveTo>
                <a:lnTo>
                  <a:pt x="580" y="170"/>
                </a:lnTo>
                <a:cubicBezTo>
                  <a:pt x="559" y="170"/>
                  <a:pt x="552" y="163"/>
                  <a:pt x="552" y="142"/>
                </a:cubicBezTo>
                <a:lnTo>
                  <a:pt x="552" y="142"/>
                </a:lnTo>
                <a:cubicBezTo>
                  <a:pt x="552" y="57"/>
                  <a:pt x="552" y="57"/>
                  <a:pt x="552" y="57"/>
                </a:cubicBezTo>
                <a:cubicBezTo>
                  <a:pt x="467" y="57"/>
                  <a:pt x="467" y="57"/>
                  <a:pt x="467" y="57"/>
                </a:cubicBezTo>
                <a:lnTo>
                  <a:pt x="467" y="57"/>
                </a:lnTo>
                <a:cubicBezTo>
                  <a:pt x="446" y="57"/>
                  <a:pt x="439" y="50"/>
                  <a:pt x="439" y="29"/>
                </a:cubicBezTo>
                <a:cubicBezTo>
                  <a:pt x="439" y="15"/>
                  <a:pt x="446" y="0"/>
                  <a:pt x="467" y="0"/>
                </a:cubicBezTo>
                <a:lnTo>
                  <a:pt x="467" y="0"/>
                </a:lnTo>
                <a:cubicBezTo>
                  <a:pt x="580" y="0"/>
                  <a:pt x="580" y="0"/>
                  <a:pt x="580" y="0"/>
                </a:cubicBezTo>
                <a:cubicBezTo>
                  <a:pt x="594" y="0"/>
                  <a:pt x="608" y="15"/>
                  <a:pt x="608" y="29"/>
                </a:cubicBezTo>
                <a:cubicBezTo>
                  <a:pt x="608" y="142"/>
                  <a:pt x="608" y="142"/>
                  <a:pt x="608" y="142"/>
                </a:cubicBezTo>
                <a:cubicBezTo>
                  <a:pt x="608" y="163"/>
                  <a:pt x="594" y="170"/>
                  <a:pt x="580" y="170"/>
                </a:cubicBezTo>
                <a:close/>
                <a:moveTo>
                  <a:pt x="389" y="304"/>
                </a:moveTo>
                <a:lnTo>
                  <a:pt x="389" y="304"/>
                </a:lnTo>
                <a:cubicBezTo>
                  <a:pt x="382" y="304"/>
                  <a:pt x="375" y="297"/>
                  <a:pt x="368" y="297"/>
                </a:cubicBezTo>
                <a:lnTo>
                  <a:pt x="368" y="297"/>
                </a:lnTo>
                <a:cubicBezTo>
                  <a:pt x="333" y="255"/>
                  <a:pt x="333" y="255"/>
                  <a:pt x="333" y="255"/>
                </a:cubicBezTo>
                <a:cubicBezTo>
                  <a:pt x="333" y="424"/>
                  <a:pt x="333" y="424"/>
                  <a:pt x="333" y="424"/>
                </a:cubicBezTo>
                <a:cubicBezTo>
                  <a:pt x="333" y="446"/>
                  <a:pt x="318" y="453"/>
                  <a:pt x="304" y="453"/>
                </a:cubicBezTo>
                <a:cubicBezTo>
                  <a:pt x="290" y="453"/>
                  <a:pt x="276" y="446"/>
                  <a:pt x="276" y="424"/>
                </a:cubicBezTo>
                <a:cubicBezTo>
                  <a:pt x="276" y="255"/>
                  <a:pt x="276" y="255"/>
                  <a:pt x="276" y="255"/>
                </a:cubicBezTo>
                <a:cubicBezTo>
                  <a:pt x="241" y="297"/>
                  <a:pt x="241" y="297"/>
                  <a:pt x="241" y="297"/>
                </a:cubicBezTo>
                <a:lnTo>
                  <a:pt x="241" y="297"/>
                </a:lnTo>
                <a:cubicBezTo>
                  <a:pt x="234" y="297"/>
                  <a:pt x="226" y="304"/>
                  <a:pt x="219" y="304"/>
                </a:cubicBezTo>
                <a:cubicBezTo>
                  <a:pt x="205" y="304"/>
                  <a:pt x="191" y="290"/>
                  <a:pt x="191" y="276"/>
                </a:cubicBezTo>
                <a:cubicBezTo>
                  <a:pt x="191" y="269"/>
                  <a:pt x="191" y="262"/>
                  <a:pt x="198" y="255"/>
                </a:cubicBezTo>
                <a:lnTo>
                  <a:pt x="198" y="255"/>
                </a:lnTo>
                <a:cubicBezTo>
                  <a:pt x="283" y="163"/>
                  <a:pt x="283" y="163"/>
                  <a:pt x="283" y="163"/>
                </a:cubicBezTo>
                <a:lnTo>
                  <a:pt x="283" y="163"/>
                </a:lnTo>
                <a:cubicBezTo>
                  <a:pt x="290" y="156"/>
                  <a:pt x="297" y="156"/>
                  <a:pt x="304" y="156"/>
                </a:cubicBezTo>
                <a:cubicBezTo>
                  <a:pt x="311" y="156"/>
                  <a:pt x="318" y="156"/>
                  <a:pt x="326" y="163"/>
                </a:cubicBezTo>
                <a:lnTo>
                  <a:pt x="326" y="163"/>
                </a:lnTo>
                <a:cubicBezTo>
                  <a:pt x="410" y="255"/>
                  <a:pt x="410" y="255"/>
                  <a:pt x="410" y="255"/>
                </a:cubicBezTo>
                <a:lnTo>
                  <a:pt x="410" y="255"/>
                </a:lnTo>
                <a:cubicBezTo>
                  <a:pt x="417" y="262"/>
                  <a:pt x="417" y="269"/>
                  <a:pt x="417" y="276"/>
                </a:cubicBezTo>
                <a:cubicBezTo>
                  <a:pt x="417" y="290"/>
                  <a:pt x="403" y="304"/>
                  <a:pt x="389" y="304"/>
                </a:cubicBezTo>
                <a:close/>
                <a:moveTo>
                  <a:pt x="354" y="57"/>
                </a:moveTo>
                <a:lnTo>
                  <a:pt x="354" y="57"/>
                </a:lnTo>
                <a:cubicBezTo>
                  <a:pt x="255" y="57"/>
                  <a:pt x="255" y="57"/>
                  <a:pt x="255" y="57"/>
                </a:cubicBezTo>
                <a:cubicBezTo>
                  <a:pt x="241" y="57"/>
                  <a:pt x="226" y="50"/>
                  <a:pt x="226" y="29"/>
                </a:cubicBezTo>
                <a:cubicBezTo>
                  <a:pt x="226" y="15"/>
                  <a:pt x="241" y="0"/>
                  <a:pt x="255" y="0"/>
                </a:cubicBezTo>
                <a:cubicBezTo>
                  <a:pt x="354" y="0"/>
                  <a:pt x="354" y="0"/>
                  <a:pt x="354" y="0"/>
                </a:cubicBezTo>
                <a:cubicBezTo>
                  <a:pt x="368" y="0"/>
                  <a:pt x="382" y="15"/>
                  <a:pt x="382" y="29"/>
                </a:cubicBezTo>
                <a:cubicBezTo>
                  <a:pt x="382" y="50"/>
                  <a:pt x="368" y="57"/>
                  <a:pt x="354" y="57"/>
                </a:cubicBezTo>
                <a:close/>
                <a:moveTo>
                  <a:pt x="142" y="608"/>
                </a:moveTo>
                <a:lnTo>
                  <a:pt x="142" y="608"/>
                </a:lnTo>
                <a:cubicBezTo>
                  <a:pt x="29" y="608"/>
                  <a:pt x="29" y="608"/>
                  <a:pt x="29" y="608"/>
                </a:cubicBezTo>
                <a:cubicBezTo>
                  <a:pt x="15" y="608"/>
                  <a:pt x="0" y="594"/>
                  <a:pt x="0" y="580"/>
                </a:cubicBezTo>
                <a:cubicBezTo>
                  <a:pt x="0" y="467"/>
                  <a:pt x="0" y="467"/>
                  <a:pt x="0" y="467"/>
                </a:cubicBezTo>
                <a:lnTo>
                  <a:pt x="0" y="467"/>
                </a:lnTo>
                <a:cubicBezTo>
                  <a:pt x="0" y="446"/>
                  <a:pt x="15" y="439"/>
                  <a:pt x="29" y="439"/>
                </a:cubicBezTo>
                <a:cubicBezTo>
                  <a:pt x="50" y="439"/>
                  <a:pt x="57" y="446"/>
                  <a:pt x="57" y="467"/>
                </a:cubicBezTo>
                <a:cubicBezTo>
                  <a:pt x="57" y="552"/>
                  <a:pt x="57" y="552"/>
                  <a:pt x="57" y="552"/>
                </a:cubicBezTo>
                <a:cubicBezTo>
                  <a:pt x="142" y="552"/>
                  <a:pt x="142" y="552"/>
                  <a:pt x="142" y="552"/>
                </a:cubicBezTo>
                <a:cubicBezTo>
                  <a:pt x="163" y="552"/>
                  <a:pt x="170" y="559"/>
                  <a:pt x="170" y="580"/>
                </a:cubicBezTo>
                <a:cubicBezTo>
                  <a:pt x="170" y="594"/>
                  <a:pt x="163" y="608"/>
                  <a:pt x="142" y="608"/>
                </a:cubicBezTo>
                <a:close/>
                <a:moveTo>
                  <a:pt x="57" y="255"/>
                </a:moveTo>
                <a:lnTo>
                  <a:pt x="57" y="255"/>
                </a:lnTo>
                <a:cubicBezTo>
                  <a:pt x="57" y="354"/>
                  <a:pt x="57" y="354"/>
                  <a:pt x="57" y="354"/>
                </a:cubicBezTo>
                <a:cubicBezTo>
                  <a:pt x="57" y="368"/>
                  <a:pt x="50" y="382"/>
                  <a:pt x="29" y="382"/>
                </a:cubicBezTo>
                <a:cubicBezTo>
                  <a:pt x="15" y="382"/>
                  <a:pt x="0" y="368"/>
                  <a:pt x="0" y="354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41"/>
                  <a:pt x="15" y="227"/>
                  <a:pt x="29" y="227"/>
                </a:cubicBezTo>
                <a:cubicBezTo>
                  <a:pt x="50" y="227"/>
                  <a:pt x="57" y="241"/>
                  <a:pt x="57" y="255"/>
                </a:cubicBezTo>
                <a:close/>
                <a:moveTo>
                  <a:pt x="142" y="57"/>
                </a:moveTo>
                <a:lnTo>
                  <a:pt x="142" y="57"/>
                </a:lnTo>
                <a:lnTo>
                  <a:pt x="142" y="57"/>
                </a:lnTo>
                <a:cubicBezTo>
                  <a:pt x="57" y="57"/>
                  <a:pt x="57" y="57"/>
                  <a:pt x="57" y="57"/>
                </a:cubicBezTo>
                <a:cubicBezTo>
                  <a:pt x="57" y="142"/>
                  <a:pt x="57" y="142"/>
                  <a:pt x="57" y="142"/>
                </a:cubicBezTo>
                <a:cubicBezTo>
                  <a:pt x="57" y="163"/>
                  <a:pt x="50" y="170"/>
                  <a:pt x="29" y="170"/>
                </a:cubicBezTo>
                <a:cubicBezTo>
                  <a:pt x="15" y="170"/>
                  <a:pt x="0" y="163"/>
                  <a:pt x="0" y="142"/>
                </a:cubicBezTo>
                <a:lnTo>
                  <a:pt x="0" y="142"/>
                </a:ln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5" y="0"/>
                  <a:pt x="29" y="0"/>
                </a:cubicBezTo>
                <a:cubicBezTo>
                  <a:pt x="142" y="0"/>
                  <a:pt x="142" y="0"/>
                  <a:pt x="142" y="0"/>
                </a:cubicBezTo>
                <a:lnTo>
                  <a:pt x="142" y="0"/>
                </a:lnTo>
                <a:cubicBezTo>
                  <a:pt x="163" y="0"/>
                  <a:pt x="170" y="15"/>
                  <a:pt x="170" y="29"/>
                </a:cubicBezTo>
                <a:cubicBezTo>
                  <a:pt x="170" y="50"/>
                  <a:pt x="163" y="57"/>
                  <a:pt x="142" y="57"/>
                </a:cubicBezTo>
                <a:close/>
                <a:moveTo>
                  <a:pt x="255" y="552"/>
                </a:moveTo>
                <a:lnTo>
                  <a:pt x="255" y="552"/>
                </a:lnTo>
                <a:cubicBezTo>
                  <a:pt x="354" y="552"/>
                  <a:pt x="354" y="552"/>
                  <a:pt x="354" y="552"/>
                </a:cubicBezTo>
                <a:cubicBezTo>
                  <a:pt x="368" y="552"/>
                  <a:pt x="382" y="559"/>
                  <a:pt x="382" y="580"/>
                </a:cubicBezTo>
                <a:cubicBezTo>
                  <a:pt x="382" y="594"/>
                  <a:pt x="368" y="608"/>
                  <a:pt x="354" y="608"/>
                </a:cubicBezTo>
                <a:cubicBezTo>
                  <a:pt x="255" y="608"/>
                  <a:pt x="255" y="608"/>
                  <a:pt x="255" y="608"/>
                </a:cubicBezTo>
                <a:cubicBezTo>
                  <a:pt x="241" y="608"/>
                  <a:pt x="226" y="594"/>
                  <a:pt x="226" y="580"/>
                </a:cubicBezTo>
                <a:cubicBezTo>
                  <a:pt x="226" y="559"/>
                  <a:pt x="241" y="552"/>
                  <a:pt x="255" y="5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1" name="Freeform 45"/>
          <p:cNvSpPr>
            <a:spLocks noChangeArrowheads="1"/>
          </p:cNvSpPr>
          <p:nvPr/>
        </p:nvSpPr>
        <p:spPr bwMode="auto">
          <a:xfrm>
            <a:off x="12273472" y="9872135"/>
            <a:ext cx="579817" cy="584200"/>
          </a:xfrm>
          <a:custGeom>
            <a:avLst/>
            <a:gdLst>
              <a:gd name="T0" fmla="*/ 573 w 602"/>
              <a:gd name="T1" fmla="*/ 608 h 609"/>
              <a:gd name="T2" fmla="*/ 431 w 602"/>
              <a:gd name="T3" fmla="*/ 580 h 609"/>
              <a:gd name="T4" fmla="*/ 544 w 602"/>
              <a:gd name="T5" fmla="*/ 552 h 609"/>
              <a:gd name="T6" fmla="*/ 544 w 602"/>
              <a:gd name="T7" fmla="*/ 467 h 609"/>
              <a:gd name="T8" fmla="*/ 601 w 602"/>
              <a:gd name="T9" fmla="*/ 467 h 609"/>
              <a:gd name="T10" fmla="*/ 573 w 602"/>
              <a:gd name="T11" fmla="*/ 608 h 609"/>
              <a:gd name="T12" fmla="*/ 573 w 602"/>
              <a:gd name="T13" fmla="*/ 227 h 609"/>
              <a:gd name="T14" fmla="*/ 601 w 602"/>
              <a:gd name="T15" fmla="*/ 354 h 609"/>
              <a:gd name="T16" fmla="*/ 544 w 602"/>
              <a:gd name="T17" fmla="*/ 354 h 609"/>
              <a:gd name="T18" fmla="*/ 573 w 602"/>
              <a:gd name="T19" fmla="*/ 227 h 609"/>
              <a:gd name="T20" fmla="*/ 573 w 602"/>
              <a:gd name="T21" fmla="*/ 170 h 609"/>
              <a:gd name="T22" fmla="*/ 544 w 602"/>
              <a:gd name="T23" fmla="*/ 142 h 609"/>
              <a:gd name="T24" fmla="*/ 460 w 602"/>
              <a:gd name="T25" fmla="*/ 57 h 609"/>
              <a:gd name="T26" fmla="*/ 431 w 602"/>
              <a:gd name="T27" fmla="*/ 29 h 609"/>
              <a:gd name="T28" fmla="*/ 460 w 602"/>
              <a:gd name="T29" fmla="*/ 0 h 609"/>
              <a:gd name="T30" fmla="*/ 601 w 602"/>
              <a:gd name="T31" fmla="*/ 29 h 609"/>
              <a:gd name="T32" fmla="*/ 573 w 602"/>
              <a:gd name="T33" fmla="*/ 170 h 609"/>
              <a:gd name="T34" fmla="*/ 410 w 602"/>
              <a:gd name="T35" fmla="*/ 354 h 609"/>
              <a:gd name="T36" fmla="*/ 325 w 602"/>
              <a:gd name="T37" fmla="*/ 446 h 609"/>
              <a:gd name="T38" fmla="*/ 283 w 602"/>
              <a:gd name="T39" fmla="*/ 446 h 609"/>
              <a:gd name="T40" fmla="*/ 198 w 602"/>
              <a:gd name="T41" fmla="*/ 354 h 609"/>
              <a:gd name="T42" fmla="*/ 191 w 602"/>
              <a:gd name="T43" fmla="*/ 333 h 609"/>
              <a:gd name="T44" fmla="*/ 241 w 602"/>
              <a:gd name="T45" fmla="*/ 311 h 609"/>
              <a:gd name="T46" fmla="*/ 276 w 602"/>
              <a:gd name="T47" fmla="*/ 354 h 609"/>
              <a:gd name="T48" fmla="*/ 304 w 602"/>
              <a:gd name="T49" fmla="*/ 156 h 609"/>
              <a:gd name="T50" fmla="*/ 333 w 602"/>
              <a:gd name="T51" fmla="*/ 354 h 609"/>
              <a:gd name="T52" fmla="*/ 368 w 602"/>
              <a:gd name="T53" fmla="*/ 311 h 609"/>
              <a:gd name="T54" fmla="*/ 417 w 602"/>
              <a:gd name="T55" fmla="*/ 333 h 609"/>
              <a:gd name="T56" fmla="*/ 347 w 602"/>
              <a:gd name="T57" fmla="*/ 57 h 609"/>
              <a:gd name="T58" fmla="*/ 255 w 602"/>
              <a:gd name="T59" fmla="*/ 57 h 609"/>
              <a:gd name="T60" fmla="*/ 255 w 602"/>
              <a:gd name="T61" fmla="*/ 0 h 609"/>
              <a:gd name="T62" fmla="*/ 375 w 602"/>
              <a:gd name="T63" fmla="*/ 29 h 609"/>
              <a:gd name="T64" fmla="*/ 142 w 602"/>
              <a:gd name="T65" fmla="*/ 608 h 609"/>
              <a:gd name="T66" fmla="*/ 29 w 602"/>
              <a:gd name="T67" fmla="*/ 608 h 609"/>
              <a:gd name="T68" fmla="*/ 0 w 602"/>
              <a:gd name="T69" fmla="*/ 467 h 609"/>
              <a:gd name="T70" fmla="*/ 29 w 602"/>
              <a:gd name="T71" fmla="*/ 439 h 609"/>
              <a:gd name="T72" fmla="*/ 57 w 602"/>
              <a:gd name="T73" fmla="*/ 552 h 609"/>
              <a:gd name="T74" fmla="*/ 170 w 602"/>
              <a:gd name="T75" fmla="*/ 580 h 609"/>
              <a:gd name="T76" fmla="*/ 57 w 602"/>
              <a:gd name="T77" fmla="*/ 255 h 609"/>
              <a:gd name="T78" fmla="*/ 57 w 602"/>
              <a:gd name="T79" fmla="*/ 354 h 609"/>
              <a:gd name="T80" fmla="*/ 0 w 602"/>
              <a:gd name="T81" fmla="*/ 354 h 609"/>
              <a:gd name="T82" fmla="*/ 29 w 602"/>
              <a:gd name="T83" fmla="*/ 227 h 609"/>
              <a:gd name="T84" fmla="*/ 142 w 602"/>
              <a:gd name="T85" fmla="*/ 57 h 609"/>
              <a:gd name="T86" fmla="*/ 142 w 602"/>
              <a:gd name="T87" fmla="*/ 57 h 609"/>
              <a:gd name="T88" fmla="*/ 57 w 602"/>
              <a:gd name="T89" fmla="*/ 142 h 609"/>
              <a:gd name="T90" fmla="*/ 0 w 602"/>
              <a:gd name="T91" fmla="*/ 142 h 609"/>
              <a:gd name="T92" fmla="*/ 0 w 602"/>
              <a:gd name="T93" fmla="*/ 29 h 609"/>
              <a:gd name="T94" fmla="*/ 142 w 602"/>
              <a:gd name="T95" fmla="*/ 0 h 609"/>
              <a:gd name="T96" fmla="*/ 170 w 602"/>
              <a:gd name="T97" fmla="*/ 29 h 609"/>
              <a:gd name="T98" fmla="*/ 255 w 602"/>
              <a:gd name="T99" fmla="*/ 552 h 609"/>
              <a:gd name="T100" fmla="*/ 347 w 602"/>
              <a:gd name="T101" fmla="*/ 552 h 609"/>
              <a:gd name="T102" fmla="*/ 347 w 602"/>
              <a:gd name="T103" fmla="*/ 608 h 609"/>
              <a:gd name="T104" fmla="*/ 226 w 602"/>
              <a:gd name="T105" fmla="*/ 580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02" h="609">
                <a:moveTo>
                  <a:pt x="573" y="608"/>
                </a:moveTo>
                <a:lnTo>
                  <a:pt x="573" y="608"/>
                </a:lnTo>
                <a:cubicBezTo>
                  <a:pt x="460" y="608"/>
                  <a:pt x="460" y="608"/>
                  <a:pt x="460" y="608"/>
                </a:cubicBezTo>
                <a:cubicBezTo>
                  <a:pt x="446" y="608"/>
                  <a:pt x="431" y="594"/>
                  <a:pt x="431" y="580"/>
                </a:cubicBezTo>
                <a:cubicBezTo>
                  <a:pt x="431" y="559"/>
                  <a:pt x="446" y="552"/>
                  <a:pt x="460" y="552"/>
                </a:cubicBezTo>
                <a:cubicBezTo>
                  <a:pt x="544" y="552"/>
                  <a:pt x="544" y="552"/>
                  <a:pt x="544" y="552"/>
                </a:cubicBezTo>
                <a:cubicBezTo>
                  <a:pt x="544" y="467"/>
                  <a:pt x="544" y="467"/>
                  <a:pt x="544" y="467"/>
                </a:cubicBezTo>
                <a:lnTo>
                  <a:pt x="544" y="467"/>
                </a:lnTo>
                <a:cubicBezTo>
                  <a:pt x="544" y="446"/>
                  <a:pt x="559" y="439"/>
                  <a:pt x="573" y="439"/>
                </a:cubicBezTo>
                <a:cubicBezTo>
                  <a:pt x="594" y="439"/>
                  <a:pt x="601" y="446"/>
                  <a:pt x="601" y="467"/>
                </a:cubicBezTo>
                <a:cubicBezTo>
                  <a:pt x="601" y="580"/>
                  <a:pt x="601" y="580"/>
                  <a:pt x="601" y="580"/>
                </a:cubicBezTo>
                <a:cubicBezTo>
                  <a:pt x="601" y="594"/>
                  <a:pt x="594" y="608"/>
                  <a:pt x="573" y="608"/>
                </a:cubicBezTo>
                <a:close/>
                <a:moveTo>
                  <a:pt x="573" y="227"/>
                </a:moveTo>
                <a:lnTo>
                  <a:pt x="573" y="227"/>
                </a:lnTo>
                <a:cubicBezTo>
                  <a:pt x="594" y="227"/>
                  <a:pt x="601" y="241"/>
                  <a:pt x="601" y="255"/>
                </a:cubicBezTo>
                <a:cubicBezTo>
                  <a:pt x="601" y="354"/>
                  <a:pt x="601" y="354"/>
                  <a:pt x="601" y="354"/>
                </a:cubicBezTo>
                <a:cubicBezTo>
                  <a:pt x="601" y="368"/>
                  <a:pt x="594" y="382"/>
                  <a:pt x="573" y="382"/>
                </a:cubicBezTo>
                <a:cubicBezTo>
                  <a:pt x="559" y="382"/>
                  <a:pt x="544" y="368"/>
                  <a:pt x="544" y="354"/>
                </a:cubicBezTo>
                <a:cubicBezTo>
                  <a:pt x="544" y="255"/>
                  <a:pt x="544" y="255"/>
                  <a:pt x="544" y="255"/>
                </a:cubicBezTo>
                <a:cubicBezTo>
                  <a:pt x="544" y="241"/>
                  <a:pt x="559" y="227"/>
                  <a:pt x="573" y="227"/>
                </a:cubicBezTo>
                <a:close/>
                <a:moveTo>
                  <a:pt x="573" y="170"/>
                </a:moveTo>
                <a:lnTo>
                  <a:pt x="573" y="170"/>
                </a:lnTo>
                <a:cubicBezTo>
                  <a:pt x="559" y="170"/>
                  <a:pt x="544" y="163"/>
                  <a:pt x="544" y="142"/>
                </a:cubicBezTo>
                <a:lnTo>
                  <a:pt x="544" y="142"/>
                </a:lnTo>
                <a:cubicBezTo>
                  <a:pt x="544" y="57"/>
                  <a:pt x="544" y="57"/>
                  <a:pt x="544" y="57"/>
                </a:cubicBezTo>
                <a:cubicBezTo>
                  <a:pt x="460" y="57"/>
                  <a:pt x="460" y="57"/>
                  <a:pt x="460" y="57"/>
                </a:cubicBezTo>
                <a:lnTo>
                  <a:pt x="460" y="57"/>
                </a:lnTo>
                <a:cubicBezTo>
                  <a:pt x="446" y="57"/>
                  <a:pt x="431" y="50"/>
                  <a:pt x="431" y="29"/>
                </a:cubicBezTo>
                <a:cubicBezTo>
                  <a:pt x="431" y="15"/>
                  <a:pt x="446" y="0"/>
                  <a:pt x="460" y="0"/>
                </a:cubicBezTo>
                <a:lnTo>
                  <a:pt x="460" y="0"/>
                </a:lnTo>
                <a:cubicBezTo>
                  <a:pt x="573" y="0"/>
                  <a:pt x="573" y="0"/>
                  <a:pt x="573" y="0"/>
                </a:cubicBezTo>
                <a:cubicBezTo>
                  <a:pt x="594" y="0"/>
                  <a:pt x="601" y="15"/>
                  <a:pt x="601" y="29"/>
                </a:cubicBezTo>
                <a:cubicBezTo>
                  <a:pt x="601" y="142"/>
                  <a:pt x="601" y="142"/>
                  <a:pt x="601" y="142"/>
                </a:cubicBezTo>
                <a:cubicBezTo>
                  <a:pt x="601" y="163"/>
                  <a:pt x="594" y="170"/>
                  <a:pt x="573" y="170"/>
                </a:cubicBezTo>
                <a:close/>
                <a:moveTo>
                  <a:pt x="410" y="354"/>
                </a:moveTo>
                <a:lnTo>
                  <a:pt x="410" y="354"/>
                </a:lnTo>
                <a:cubicBezTo>
                  <a:pt x="325" y="446"/>
                  <a:pt x="325" y="446"/>
                  <a:pt x="325" y="446"/>
                </a:cubicBezTo>
                <a:lnTo>
                  <a:pt x="325" y="446"/>
                </a:lnTo>
                <a:cubicBezTo>
                  <a:pt x="318" y="453"/>
                  <a:pt x="311" y="453"/>
                  <a:pt x="304" y="453"/>
                </a:cubicBezTo>
                <a:cubicBezTo>
                  <a:pt x="290" y="453"/>
                  <a:pt x="283" y="453"/>
                  <a:pt x="283" y="446"/>
                </a:cubicBezTo>
                <a:lnTo>
                  <a:pt x="283" y="446"/>
                </a:lnTo>
                <a:cubicBezTo>
                  <a:pt x="198" y="354"/>
                  <a:pt x="198" y="354"/>
                  <a:pt x="198" y="354"/>
                </a:cubicBezTo>
                <a:lnTo>
                  <a:pt x="198" y="354"/>
                </a:lnTo>
                <a:cubicBezTo>
                  <a:pt x="191" y="347"/>
                  <a:pt x="191" y="340"/>
                  <a:pt x="191" y="333"/>
                </a:cubicBezTo>
                <a:cubicBezTo>
                  <a:pt x="191" y="319"/>
                  <a:pt x="198" y="304"/>
                  <a:pt x="219" y="304"/>
                </a:cubicBezTo>
                <a:cubicBezTo>
                  <a:pt x="226" y="304"/>
                  <a:pt x="233" y="311"/>
                  <a:pt x="241" y="311"/>
                </a:cubicBezTo>
                <a:lnTo>
                  <a:pt x="241" y="311"/>
                </a:lnTo>
                <a:cubicBezTo>
                  <a:pt x="276" y="354"/>
                  <a:pt x="276" y="354"/>
                  <a:pt x="276" y="354"/>
                </a:cubicBezTo>
                <a:cubicBezTo>
                  <a:pt x="276" y="184"/>
                  <a:pt x="276" y="184"/>
                  <a:pt x="276" y="184"/>
                </a:cubicBezTo>
                <a:cubicBezTo>
                  <a:pt x="276" y="163"/>
                  <a:pt x="283" y="156"/>
                  <a:pt x="304" y="156"/>
                </a:cubicBezTo>
                <a:cubicBezTo>
                  <a:pt x="318" y="156"/>
                  <a:pt x="333" y="163"/>
                  <a:pt x="333" y="184"/>
                </a:cubicBezTo>
                <a:cubicBezTo>
                  <a:pt x="333" y="354"/>
                  <a:pt x="333" y="354"/>
                  <a:pt x="333" y="354"/>
                </a:cubicBezTo>
                <a:cubicBezTo>
                  <a:pt x="368" y="311"/>
                  <a:pt x="368" y="311"/>
                  <a:pt x="368" y="311"/>
                </a:cubicBezTo>
                <a:lnTo>
                  <a:pt x="368" y="311"/>
                </a:lnTo>
                <a:cubicBezTo>
                  <a:pt x="368" y="311"/>
                  <a:pt x="375" y="304"/>
                  <a:pt x="389" y="304"/>
                </a:cubicBezTo>
                <a:cubicBezTo>
                  <a:pt x="403" y="304"/>
                  <a:pt x="417" y="319"/>
                  <a:pt x="417" y="333"/>
                </a:cubicBezTo>
                <a:cubicBezTo>
                  <a:pt x="417" y="340"/>
                  <a:pt x="410" y="347"/>
                  <a:pt x="410" y="354"/>
                </a:cubicBezTo>
                <a:close/>
                <a:moveTo>
                  <a:pt x="347" y="57"/>
                </a:moveTo>
                <a:lnTo>
                  <a:pt x="347" y="57"/>
                </a:lnTo>
                <a:cubicBezTo>
                  <a:pt x="255" y="57"/>
                  <a:pt x="255" y="57"/>
                  <a:pt x="255" y="57"/>
                </a:cubicBezTo>
                <a:cubicBezTo>
                  <a:pt x="241" y="57"/>
                  <a:pt x="226" y="50"/>
                  <a:pt x="226" y="29"/>
                </a:cubicBezTo>
                <a:cubicBezTo>
                  <a:pt x="226" y="15"/>
                  <a:pt x="241" y="0"/>
                  <a:pt x="255" y="0"/>
                </a:cubicBezTo>
                <a:cubicBezTo>
                  <a:pt x="347" y="0"/>
                  <a:pt x="347" y="0"/>
                  <a:pt x="347" y="0"/>
                </a:cubicBezTo>
                <a:cubicBezTo>
                  <a:pt x="368" y="0"/>
                  <a:pt x="375" y="15"/>
                  <a:pt x="375" y="29"/>
                </a:cubicBezTo>
                <a:cubicBezTo>
                  <a:pt x="375" y="50"/>
                  <a:pt x="368" y="57"/>
                  <a:pt x="347" y="57"/>
                </a:cubicBezTo>
                <a:close/>
                <a:moveTo>
                  <a:pt x="142" y="608"/>
                </a:moveTo>
                <a:lnTo>
                  <a:pt x="142" y="608"/>
                </a:lnTo>
                <a:cubicBezTo>
                  <a:pt x="29" y="608"/>
                  <a:pt x="29" y="608"/>
                  <a:pt x="29" y="608"/>
                </a:cubicBezTo>
                <a:cubicBezTo>
                  <a:pt x="15" y="608"/>
                  <a:pt x="0" y="594"/>
                  <a:pt x="0" y="580"/>
                </a:cubicBezTo>
                <a:cubicBezTo>
                  <a:pt x="0" y="467"/>
                  <a:pt x="0" y="467"/>
                  <a:pt x="0" y="467"/>
                </a:cubicBezTo>
                <a:lnTo>
                  <a:pt x="0" y="467"/>
                </a:lnTo>
                <a:cubicBezTo>
                  <a:pt x="0" y="446"/>
                  <a:pt x="15" y="439"/>
                  <a:pt x="29" y="439"/>
                </a:cubicBezTo>
                <a:cubicBezTo>
                  <a:pt x="43" y="439"/>
                  <a:pt x="57" y="446"/>
                  <a:pt x="57" y="467"/>
                </a:cubicBezTo>
                <a:cubicBezTo>
                  <a:pt x="57" y="552"/>
                  <a:pt x="57" y="552"/>
                  <a:pt x="57" y="552"/>
                </a:cubicBezTo>
                <a:cubicBezTo>
                  <a:pt x="142" y="552"/>
                  <a:pt x="142" y="552"/>
                  <a:pt x="142" y="552"/>
                </a:cubicBezTo>
                <a:cubicBezTo>
                  <a:pt x="156" y="552"/>
                  <a:pt x="170" y="559"/>
                  <a:pt x="170" y="580"/>
                </a:cubicBezTo>
                <a:cubicBezTo>
                  <a:pt x="170" y="594"/>
                  <a:pt x="156" y="608"/>
                  <a:pt x="142" y="608"/>
                </a:cubicBezTo>
                <a:close/>
                <a:moveTo>
                  <a:pt x="57" y="255"/>
                </a:moveTo>
                <a:lnTo>
                  <a:pt x="57" y="255"/>
                </a:lnTo>
                <a:cubicBezTo>
                  <a:pt x="57" y="354"/>
                  <a:pt x="57" y="354"/>
                  <a:pt x="57" y="354"/>
                </a:cubicBezTo>
                <a:cubicBezTo>
                  <a:pt x="57" y="368"/>
                  <a:pt x="43" y="382"/>
                  <a:pt x="29" y="382"/>
                </a:cubicBezTo>
                <a:cubicBezTo>
                  <a:pt x="15" y="382"/>
                  <a:pt x="0" y="368"/>
                  <a:pt x="0" y="354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41"/>
                  <a:pt x="15" y="227"/>
                  <a:pt x="29" y="227"/>
                </a:cubicBezTo>
                <a:cubicBezTo>
                  <a:pt x="43" y="227"/>
                  <a:pt x="57" y="241"/>
                  <a:pt x="57" y="255"/>
                </a:cubicBezTo>
                <a:close/>
                <a:moveTo>
                  <a:pt x="142" y="57"/>
                </a:moveTo>
                <a:lnTo>
                  <a:pt x="142" y="57"/>
                </a:lnTo>
                <a:lnTo>
                  <a:pt x="142" y="57"/>
                </a:lnTo>
                <a:cubicBezTo>
                  <a:pt x="57" y="57"/>
                  <a:pt x="57" y="57"/>
                  <a:pt x="57" y="57"/>
                </a:cubicBezTo>
                <a:cubicBezTo>
                  <a:pt x="57" y="142"/>
                  <a:pt x="57" y="142"/>
                  <a:pt x="57" y="142"/>
                </a:cubicBezTo>
                <a:cubicBezTo>
                  <a:pt x="57" y="163"/>
                  <a:pt x="43" y="170"/>
                  <a:pt x="29" y="170"/>
                </a:cubicBezTo>
                <a:cubicBezTo>
                  <a:pt x="15" y="170"/>
                  <a:pt x="0" y="163"/>
                  <a:pt x="0" y="142"/>
                </a:cubicBezTo>
                <a:lnTo>
                  <a:pt x="0" y="142"/>
                </a:ln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5" y="0"/>
                  <a:pt x="29" y="0"/>
                </a:cubicBezTo>
                <a:cubicBezTo>
                  <a:pt x="142" y="0"/>
                  <a:pt x="142" y="0"/>
                  <a:pt x="142" y="0"/>
                </a:cubicBezTo>
                <a:lnTo>
                  <a:pt x="142" y="0"/>
                </a:lnTo>
                <a:cubicBezTo>
                  <a:pt x="156" y="0"/>
                  <a:pt x="170" y="15"/>
                  <a:pt x="170" y="29"/>
                </a:cubicBezTo>
                <a:cubicBezTo>
                  <a:pt x="170" y="50"/>
                  <a:pt x="156" y="57"/>
                  <a:pt x="142" y="57"/>
                </a:cubicBezTo>
                <a:close/>
                <a:moveTo>
                  <a:pt x="255" y="552"/>
                </a:moveTo>
                <a:lnTo>
                  <a:pt x="255" y="552"/>
                </a:lnTo>
                <a:cubicBezTo>
                  <a:pt x="347" y="552"/>
                  <a:pt x="347" y="552"/>
                  <a:pt x="347" y="552"/>
                </a:cubicBezTo>
                <a:cubicBezTo>
                  <a:pt x="368" y="552"/>
                  <a:pt x="375" y="559"/>
                  <a:pt x="375" y="580"/>
                </a:cubicBezTo>
                <a:cubicBezTo>
                  <a:pt x="375" y="594"/>
                  <a:pt x="368" y="608"/>
                  <a:pt x="347" y="608"/>
                </a:cubicBezTo>
                <a:cubicBezTo>
                  <a:pt x="255" y="608"/>
                  <a:pt x="255" y="608"/>
                  <a:pt x="255" y="608"/>
                </a:cubicBezTo>
                <a:cubicBezTo>
                  <a:pt x="241" y="608"/>
                  <a:pt x="226" y="594"/>
                  <a:pt x="226" y="580"/>
                </a:cubicBezTo>
                <a:cubicBezTo>
                  <a:pt x="226" y="559"/>
                  <a:pt x="241" y="552"/>
                  <a:pt x="255" y="5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2" name="Freeform 46"/>
          <p:cNvSpPr>
            <a:spLocks noChangeArrowheads="1"/>
          </p:cNvSpPr>
          <p:nvPr/>
        </p:nvSpPr>
        <p:spPr bwMode="auto">
          <a:xfrm>
            <a:off x="11261968" y="9872135"/>
            <a:ext cx="579814" cy="584200"/>
          </a:xfrm>
          <a:custGeom>
            <a:avLst/>
            <a:gdLst>
              <a:gd name="T0" fmla="*/ 573 w 602"/>
              <a:gd name="T1" fmla="*/ 608 h 609"/>
              <a:gd name="T2" fmla="*/ 431 w 602"/>
              <a:gd name="T3" fmla="*/ 580 h 609"/>
              <a:gd name="T4" fmla="*/ 544 w 602"/>
              <a:gd name="T5" fmla="*/ 552 h 609"/>
              <a:gd name="T6" fmla="*/ 544 w 602"/>
              <a:gd name="T7" fmla="*/ 467 h 609"/>
              <a:gd name="T8" fmla="*/ 601 w 602"/>
              <a:gd name="T9" fmla="*/ 467 h 609"/>
              <a:gd name="T10" fmla="*/ 573 w 602"/>
              <a:gd name="T11" fmla="*/ 608 h 609"/>
              <a:gd name="T12" fmla="*/ 573 w 602"/>
              <a:gd name="T13" fmla="*/ 227 h 609"/>
              <a:gd name="T14" fmla="*/ 601 w 602"/>
              <a:gd name="T15" fmla="*/ 354 h 609"/>
              <a:gd name="T16" fmla="*/ 544 w 602"/>
              <a:gd name="T17" fmla="*/ 354 h 609"/>
              <a:gd name="T18" fmla="*/ 573 w 602"/>
              <a:gd name="T19" fmla="*/ 227 h 609"/>
              <a:gd name="T20" fmla="*/ 573 w 602"/>
              <a:gd name="T21" fmla="*/ 170 h 609"/>
              <a:gd name="T22" fmla="*/ 544 w 602"/>
              <a:gd name="T23" fmla="*/ 142 h 609"/>
              <a:gd name="T24" fmla="*/ 460 w 602"/>
              <a:gd name="T25" fmla="*/ 57 h 609"/>
              <a:gd name="T26" fmla="*/ 431 w 602"/>
              <a:gd name="T27" fmla="*/ 29 h 609"/>
              <a:gd name="T28" fmla="*/ 460 w 602"/>
              <a:gd name="T29" fmla="*/ 0 h 609"/>
              <a:gd name="T30" fmla="*/ 601 w 602"/>
              <a:gd name="T31" fmla="*/ 29 h 609"/>
              <a:gd name="T32" fmla="*/ 573 w 602"/>
              <a:gd name="T33" fmla="*/ 170 h 609"/>
              <a:gd name="T34" fmla="*/ 347 w 602"/>
              <a:gd name="T35" fmla="*/ 608 h 609"/>
              <a:gd name="T36" fmla="*/ 226 w 602"/>
              <a:gd name="T37" fmla="*/ 580 h 609"/>
              <a:gd name="T38" fmla="*/ 347 w 602"/>
              <a:gd name="T39" fmla="*/ 552 h 609"/>
              <a:gd name="T40" fmla="*/ 347 w 602"/>
              <a:gd name="T41" fmla="*/ 608 h 609"/>
              <a:gd name="T42" fmla="*/ 347 w 602"/>
              <a:gd name="T43" fmla="*/ 57 h 609"/>
              <a:gd name="T44" fmla="*/ 226 w 602"/>
              <a:gd name="T45" fmla="*/ 29 h 609"/>
              <a:gd name="T46" fmla="*/ 347 w 602"/>
              <a:gd name="T47" fmla="*/ 0 h 609"/>
              <a:gd name="T48" fmla="*/ 347 w 602"/>
              <a:gd name="T49" fmla="*/ 57 h 609"/>
              <a:gd name="T50" fmla="*/ 142 w 602"/>
              <a:gd name="T51" fmla="*/ 608 h 609"/>
              <a:gd name="T52" fmla="*/ 0 w 602"/>
              <a:gd name="T53" fmla="*/ 580 h 609"/>
              <a:gd name="T54" fmla="*/ 0 w 602"/>
              <a:gd name="T55" fmla="*/ 467 h 609"/>
              <a:gd name="T56" fmla="*/ 57 w 602"/>
              <a:gd name="T57" fmla="*/ 467 h 609"/>
              <a:gd name="T58" fmla="*/ 142 w 602"/>
              <a:gd name="T59" fmla="*/ 552 h 609"/>
              <a:gd name="T60" fmla="*/ 142 w 602"/>
              <a:gd name="T61" fmla="*/ 608 h 609"/>
              <a:gd name="T62" fmla="*/ 57 w 602"/>
              <a:gd name="T63" fmla="*/ 255 h 609"/>
              <a:gd name="T64" fmla="*/ 29 w 602"/>
              <a:gd name="T65" fmla="*/ 382 h 609"/>
              <a:gd name="T66" fmla="*/ 0 w 602"/>
              <a:gd name="T67" fmla="*/ 255 h 609"/>
              <a:gd name="T68" fmla="*/ 57 w 602"/>
              <a:gd name="T69" fmla="*/ 255 h 609"/>
              <a:gd name="T70" fmla="*/ 142 w 602"/>
              <a:gd name="T71" fmla="*/ 57 h 609"/>
              <a:gd name="T72" fmla="*/ 57 w 602"/>
              <a:gd name="T73" fmla="*/ 57 h 609"/>
              <a:gd name="T74" fmla="*/ 29 w 602"/>
              <a:gd name="T75" fmla="*/ 170 h 609"/>
              <a:gd name="T76" fmla="*/ 0 w 602"/>
              <a:gd name="T77" fmla="*/ 142 h 609"/>
              <a:gd name="T78" fmla="*/ 29 w 602"/>
              <a:gd name="T79" fmla="*/ 0 h 609"/>
              <a:gd name="T80" fmla="*/ 142 w 602"/>
              <a:gd name="T81" fmla="*/ 0 h 609"/>
              <a:gd name="T82" fmla="*/ 142 w 602"/>
              <a:gd name="T83" fmla="*/ 57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2" h="609">
                <a:moveTo>
                  <a:pt x="573" y="608"/>
                </a:moveTo>
                <a:lnTo>
                  <a:pt x="573" y="608"/>
                </a:lnTo>
                <a:cubicBezTo>
                  <a:pt x="460" y="608"/>
                  <a:pt x="460" y="608"/>
                  <a:pt x="460" y="608"/>
                </a:cubicBezTo>
                <a:cubicBezTo>
                  <a:pt x="446" y="608"/>
                  <a:pt x="431" y="594"/>
                  <a:pt x="431" y="580"/>
                </a:cubicBezTo>
                <a:cubicBezTo>
                  <a:pt x="431" y="559"/>
                  <a:pt x="446" y="552"/>
                  <a:pt x="460" y="552"/>
                </a:cubicBezTo>
                <a:cubicBezTo>
                  <a:pt x="544" y="552"/>
                  <a:pt x="544" y="552"/>
                  <a:pt x="544" y="552"/>
                </a:cubicBezTo>
                <a:cubicBezTo>
                  <a:pt x="544" y="467"/>
                  <a:pt x="544" y="467"/>
                  <a:pt x="544" y="467"/>
                </a:cubicBezTo>
                <a:lnTo>
                  <a:pt x="544" y="467"/>
                </a:lnTo>
                <a:cubicBezTo>
                  <a:pt x="544" y="446"/>
                  <a:pt x="559" y="439"/>
                  <a:pt x="573" y="439"/>
                </a:cubicBezTo>
                <a:cubicBezTo>
                  <a:pt x="587" y="439"/>
                  <a:pt x="601" y="446"/>
                  <a:pt x="601" y="467"/>
                </a:cubicBezTo>
                <a:cubicBezTo>
                  <a:pt x="601" y="580"/>
                  <a:pt x="601" y="580"/>
                  <a:pt x="601" y="580"/>
                </a:cubicBezTo>
                <a:cubicBezTo>
                  <a:pt x="601" y="594"/>
                  <a:pt x="587" y="608"/>
                  <a:pt x="573" y="608"/>
                </a:cubicBezTo>
                <a:close/>
                <a:moveTo>
                  <a:pt x="573" y="227"/>
                </a:moveTo>
                <a:lnTo>
                  <a:pt x="573" y="227"/>
                </a:lnTo>
                <a:cubicBezTo>
                  <a:pt x="587" y="227"/>
                  <a:pt x="601" y="241"/>
                  <a:pt x="601" y="255"/>
                </a:cubicBezTo>
                <a:cubicBezTo>
                  <a:pt x="601" y="354"/>
                  <a:pt x="601" y="354"/>
                  <a:pt x="601" y="354"/>
                </a:cubicBezTo>
                <a:cubicBezTo>
                  <a:pt x="601" y="368"/>
                  <a:pt x="587" y="382"/>
                  <a:pt x="573" y="382"/>
                </a:cubicBezTo>
                <a:cubicBezTo>
                  <a:pt x="559" y="382"/>
                  <a:pt x="544" y="368"/>
                  <a:pt x="544" y="354"/>
                </a:cubicBezTo>
                <a:cubicBezTo>
                  <a:pt x="544" y="255"/>
                  <a:pt x="544" y="255"/>
                  <a:pt x="544" y="255"/>
                </a:cubicBezTo>
                <a:cubicBezTo>
                  <a:pt x="544" y="241"/>
                  <a:pt x="559" y="227"/>
                  <a:pt x="573" y="227"/>
                </a:cubicBezTo>
                <a:close/>
                <a:moveTo>
                  <a:pt x="573" y="170"/>
                </a:moveTo>
                <a:lnTo>
                  <a:pt x="573" y="170"/>
                </a:lnTo>
                <a:cubicBezTo>
                  <a:pt x="559" y="170"/>
                  <a:pt x="544" y="163"/>
                  <a:pt x="544" y="142"/>
                </a:cubicBezTo>
                <a:lnTo>
                  <a:pt x="544" y="142"/>
                </a:lnTo>
                <a:cubicBezTo>
                  <a:pt x="544" y="57"/>
                  <a:pt x="544" y="57"/>
                  <a:pt x="544" y="57"/>
                </a:cubicBezTo>
                <a:cubicBezTo>
                  <a:pt x="460" y="57"/>
                  <a:pt x="460" y="57"/>
                  <a:pt x="460" y="57"/>
                </a:cubicBezTo>
                <a:lnTo>
                  <a:pt x="460" y="57"/>
                </a:lnTo>
                <a:cubicBezTo>
                  <a:pt x="446" y="57"/>
                  <a:pt x="431" y="50"/>
                  <a:pt x="431" y="29"/>
                </a:cubicBezTo>
                <a:cubicBezTo>
                  <a:pt x="431" y="15"/>
                  <a:pt x="446" y="0"/>
                  <a:pt x="460" y="0"/>
                </a:cubicBezTo>
                <a:lnTo>
                  <a:pt x="460" y="0"/>
                </a:lnTo>
                <a:cubicBezTo>
                  <a:pt x="573" y="0"/>
                  <a:pt x="573" y="0"/>
                  <a:pt x="573" y="0"/>
                </a:cubicBezTo>
                <a:cubicBezTo>
                  <a:pt x="587" y="0"/>
                  <a:pt x="601" y="15"/>
                  <a:pt x="601" y="29"/>
                </a:cubicBezTo>
                <a:cubicBezTo>
                  <a:pt x="601" y="142"/>
                  <a:pt x="601" y="142"/>
                  <a:pt x="601" y="142"/>
                </a:cubicBezTo>
                <a:cubicBezTo>
                  <a:pt x="601" y="163"/>
                  <a:pt x="587" y="170"/>
                  <a:pt x="573" y="170"/>
                </a:cubicBezTo>
                <a:close/>
                <a:moveTo>
                  <a:pt x="347" y="608"/>
                </a:moveTo>
                <a:lnTo>
                  <a:pt x="347" y="608"/>
                </a:lnTo>
                <a:cubicBezTo>
                  <a:pt x="255" y="608"/>
                  <a:pt x="255" y="608"/>
                  <a:pt x="255" y="608"/>
                </a:cubicBezTo>
                <a:cubicBezTo>
                  <a:pt x="233" y="608"/>
                  <a:pt x="226" y="594"/>
                  <a:pt x="226" y="580"/>
                </a:cubicBezTo>
                <a:cubicBezTo>
                  <a:pt x="226" y="559"/>
                  <a:pt x="233" y="552"/>
                  <a:pt x="255" y="552"/>
                </a:cubicBezTo>
                <a:cubicBezTo>
                  <a:pt x="347" y="552"/>
                  <a:pt x="347" y="552"/>
                  <a:pt x="347" y="552"/>
                </a:cubicBezTo>
                <a:cubicBezTo>
                  <a:pt x="361" y="552"/>
                  <a:pt x="375" y="559"/>
                  <a:pt x="375" y="580"/>
                </a:cubicBezTo>
                <a:cubicBezTo>
                  <a:pt x="375" y="594"/>
                  <a:pt x="361" y="608"/>
                  <a:pt x="347" y="608"/>
                </a:cubicBezTo>
                <a:close/>
                <a:moveTo>
                  <a:pt x="347" y="57"/>
                </a:moveTo>
                <a:lnTo>
                  <a:pt x="347" y="57"/>
                </a:lnTo>
                <a:cubicBezTo>
                  <a:pt x="255" y="57"/>
                  <a:pt x="255" y="57"/>
                  <a:pt x="255" y="57"/>
                </a:cubicBezTo>
                <a:cubicBezTo>
                  <a:pt x="233" y="57"/>
                  <a:pt x="226" y="50"/>
                  <a:pt x="226" y="29"/>
                </a:cubicBezTo>
                <a:cubicBezTo>
                  <a:pt x="226" y="15"/>
                  <a:pt x="233" y="0"/>
                  <a:pt x="255" y="0"/>
                </a:cubicBezTo>
                <a:cubicBezTo>
                  <a:pt x="347" y="0"/>
                  <a:pt x="347" y="0"/>
                  <a:pt x="347" y="0"/>
                </a:cubicBezTo>
                <a:cubicBezTo>
                  <a:pt x="361" y="0"/>
                  <a:pt x="375" y="15"/>
                  <a:pt x="375" y="29"/>
                </a:cubicBezTo>
                <a:cubicBezTo>
                  <a:pt x="375" y="50"/>
                  <a:pt x="361" y="57"/>
                  <a:pt x="347" y="57"/>
                </a:cubicBezTo>
                <a:close/>
                <a:moveTo>
                  <a:pt x="142" y="608"/>
                </a:moveTo>
                <a:lnTo>
                  <a:pt x="142" y="608"/>
                </a:lnTo>
                <a:cubicBezTo>
                  <a:pt x="29" y="608"/>
                  <a:pt x="29" y="608"/>
                  <a:pt x="29" y="608"/>
                </a:cubicBezTo>
                <a:cubicBezTo>
                  <a:pt x="7" y="608"/>
                  <a:pt x="0" y="594"/>
                  <a:pt x="0" y="580"/>
                </a:cubicBezTo>
                <a:cubicBezTo>
                  <a:pt x="0" y="467"/>
                  <a:pt x="0" y="467"/>
                  <a:pt x="0" y="467"/>
                </a:cubicBezTo>
                <a:lnTo>
                  <a:pt x="0" y="467"/>
                </a:lnTo>
                <a:cubicBezTo>
                  <a:pt x="0" y="446"/>
                  <a:pt x="7" y="439"/>
                  <a:pt x="29" y="439"/>
                </a:cubicBezTo>
                <a:cubicBezTo>
                  <a:pt x="43" y="439"/>
                  <a:pt x="57" y="446"/>
                  <a:pt x="57" y="467"/>
                </a:cubicBezTo>
                <a:cubicBezTo>
                  <a:pt x="57" y="552"/>
                  <a:pt x="57" y="552"/>
                  <a:pt x="57" y="552"/>
                </a:cubicBezTo>
                <a:cubicBezTo>
                  <a:pt x="142" y="552"/>
                  <a:pt x="142" y="552"/>
                  <a:pt x="142" y="552"/>
                </a:cubicBezTo>
                <a:cubicBezTo>
                  <a:pt x="156" y="552"/>
                  <a:pt x="170" y="559"/>
                  <a:pt x="170" y="580"/>
                </a:cubicBezTo>
                <a:cubicBezTo>
                  <a:pt x="170" y="594"/>
                  <a:pt x="156" y="608"/>
                  <a:pt x="142" y="608"/>
                </a:cubicBezTo>
                <a:close/>
                <a:moveTo>
                  <a:pt x="57" y="255"/>
                </a:moveTo>
                <a:lnTo>
                  <a:pt x="57" y="255"/>
                </a:lnTo>
                <a:cubicBezTo>
                  <a:pt x="57" y="354"/>
                  <a:pt x="57" y="354"/>
                  <a:pt x="57" y="354"/>
                </a:cubicBezTo>
                <a:cubicBezTo>
                  <a:pt x="57" y="368"/>
                  <a:pt x="43" y="382"/>
                  <a:pt x="29" y="382"/>
                </a:cubicBezTo>
                <a:cubicBezTo>
                  <a:pt x="7" y="382"/>
                  <a:pt x="0" y="368"/>
                  <a:pt x="0" y="354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41"/>
                  <a:pt x="7" y="227"/>
                  <a:pt x="29" y="227"/>
                </a:cubicBezTo>
                <a:cubicBezTo>
                  <a:pt x="43" y="227"/>
                  <a:pt x="57" y="241"/>
                  <a:pt x="57" y="255"/>
                </a:cubicBezTo>
                <a:close/>
                <a:moveTo>
                  <a:pt x="142" y="57"/>
                </a:moveTo>
                <a:lnTo>
                  <a:pt x="142" y="57"/>
                </a:lnTo>
                <a:lnTo>
                  <a:pt x="142" y="57"/>
                </a:lnTo>
                <a:cubicBezTo>
                  <a:pt x="57" y="57"/>
                  <a:pt x="57" y="57"/>
                  <a:pt x="57" y="57"/>
                </a:cubicBezTo>
                <a:cubicBezTo>
                  <a:pt x="57" y="142"/>
                  <a:pt x="57" y="142"/>
                  <a:pt x="57" y="142"/>
                </a:cubicBezTo>
                <a:cubicBezTo>
                  <a:pt x="57" y="163"/>
                  <a:pt x="43" y="170"/>
                  <a:pt x="29" y="170"/>
                </a:cubicBezTo>
                <a:cubicBezTo>
                  <a:pt x="7" y="170"/>
                  <a:pt x="0" y="163"/>
                  <a:pt x="0" y="142"/>
                </a:cubicBezTo>
                <a:lnTo>
                  <a:pt x="0" y="142"/>
                </a:ln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7" y="0"/>
                  <a:pt x="29" y="0"/>
                </a:cubicBezTo>
                <a:cubicBezTo>
                  <a:pt x="142" y="0"/>
                  <a:pt x="142" y="0"/>
                  <a:pt x="142" y="0"/>
                </a:cubicBezTo>
                <a:lnTo>
                  <a:pt x="142" y="0"/>
                </a:lnTo>
                <a:cubicBezTo>
                  <a:pt x="156" y="0"/>
                  <a:pt x="170" y="15"/>
                  <a:pt x="170" y="29"/>
                </a:cubicBezTo>
                <a:cubicBezTo>
                  <a:pt x="170" y="50"/>
                  <a:pt x="156" y="57"/>
                  <a:pt x="142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3" name="Freeform 47"/>
          <p:cNvSpPr>
            <a:spLocks noChangeArrowheads="1"/>
          </p:cNvSpPr>
          <p:nvPr/>
        </p:nvSpPr>
        <p:spPr bwMode="auto">
          <a:xfrm>
            <a:off x="10246234" y="9889068"/>
            <a:ext cx="584048" cy="558800"/>
          </a:xfrm>
          <a:custGeom>
            <a:avLst/>
            <a:gdLst>
              <a:gd name="T0" fmla="*/ 608 w 609"/>
              <a:gd name="T1" fmla="*/ 551 h 580"/>
              <a:gd name="T2" fmla="*/ 608 w 609"/>
              <a:gd name="T3" fmla="*/ 551 h 580"/>
              <a:gd name="T4" fmla="*/ 580 w 609"/>
              <a:gd name="T5" fmla="*/ 579 h 580"/>
              <a:gd name="T6" fmla="*/ 28 w 609"/>
              <a:gd name="T7" fmla="*/ 579 h 580"/>
              <a:gd name="T8" fmla="*/ 0 w 609"/>
              <a:gd name="T9" fmla="*/ 551 h 580"/>
              <a:gd name="T10" fmla="*/ 0 w 609"/>
              <a:gd name="T11" fmla="*/ 28 h 580"/>
              <a:gd name="T12" fmla="*/ 28 w 609"/>
              <a:gd name="T13" fmla="*/ 0 h 580"/>
              <a:gd name="T14" fmla="*/ 57 w 609"/>
              <a:gd name="T15" fmla="*/ 0 h 580"/>
              <a:gd name="T16" fmla="*/ 85 w 609"/>
              <a:gd name="T17" fmla="*/ 0 h 580"/>
              <a:gd name="T18" fmla="*/ 113 w 609"/>
              <a:gd name="T19" fmla="*/ 0 h 580"/>
              <a:gd name="T20" fmla="*/ 113 w 609"/>
              <a:gd name="T21" fmla="*/ 28 h 580"/>
              <a:gd name="T22" fmla="*/ 113 w 609"/>
              <a:gd name="T23" fmla="*/ 35 h 580"/>
              <a:gd name="T24" fmla="*/ 113 w 609"/>
              <a:gd name="T25" fmla="*/ 35 h 580"/>
              <a:gd name="T26" fmla="*/ 113 w 609"/>
              <a:gd name="T27" fmla="*/ 141 h 580"/>
              <a:gd name="T28" fmla="*/ 113 w 609"/>
              <a:gd name="T29" fmla="*/ 141 h 580"/>
              <a:gd name="T30" fmla="*/ 113 w 609"/>
              <a:gd name="T31" fmla="*/ 169 h 580"/>
              <a:gd name="T32" fmla="*/ 113 w 609"/>
              <a:gd name="T33" fmla="*/ 226 h 580"/>
              <a:gd name="T34" fmla="*/ 170 w 609"/>
              <a:gd name="T35" fmla="*/ 282 h 580"/>
              <a:gd name="T36" fmla="*/ 417 w 609"/>
              <a:gd name="T37" fmla="*/ 282 h 580"/>
              <a:gd name="T38" fmla="*/ 474 w 609"/>
              <a:gd name="T39" fmla="*/ 226 h 580"/>
              <a:gd name="T40" fmla="*/ 474 w 609"/>
              <a:gd name="T41" fmla="*/ 169 h 580"/>
              <a:gd name="T42" fmla="*/ 474 w 609"/>
              <a:gd name="T43" fmla="*/ 141 h 580"/>
              <a:gd name="T44" fmla="*/ 474 w 609"/>
              <a:gd name="T45" fmla="*/ 141 h 580"/>
              <a:gd name="T46" fmla="*/ 474 w 609"/>
              <a:gd name="T47" fmla="*/ 56 h 580"/>
              <a:gd name="T48" fmla="*/ 474 w 609"/>
              <a:gd name="T49" fmla="*/ 35 h 580"/>
              <a:gd name="T50" fmla="*/ 474 w 609"/>
              <a:gd name="T51" fmla="*/ 35 h 580"/>
              <a:gd name="T52" fmla="*/ 474 w 609"/>
              <a:gd name="T53" fmla="*/ 28 h 580"/>
              <a:gd name="T54" fmla="*/ 474 w 609"/>
              <a:gd name="T55" fmla="*/ 0 h 580"/>
              <a:gd name="T56" fmla="*/ 481 w 609"/>
              <a:gd name="T57" fmla="*/ 0 h 580"/>
              <a:gd name="T58" fmla="*/ 495 w 609"/>
              <a:gd name="T59" fmla="*/ 0 h 580"/>
              <a:gd name="T60" fmla="*/ 495 w 609"/>
              <a:gd name="T61" fmla="*/ 0 h 580"/>
              <a:gd name="T62" fmla="*/ 509 w 609"/>
              <a:gd name="T63" fmla="*/ 7 h 580"/>
              <a:gd name="T64" fmla="*/ 509 w 609"/>
              <a:gd name="T65" fmla="*/ 7 h 580"/>
              <a:gd name="T66" fmla="*/ 594 w 609"/>
              <a:gd name="T67" fmla="*/ 91 h 580"/>
              <a:gd name="T68" fmla="*/ 594 w 609"/>
              <a:gd name="T69" fmla="*/ 91 h 580"/>
              <a:gd name="T70" fmla="*/ 608 w 609"/>
              <a:gd name="T71" fmla="*/ 113 h 580"/>
              <a:gd name="T72" fmla="*/ 608 w 609"/>
              <a:gd name="T73" fmla="*/ 551 h 580"/>
              <a:gd name="T74" fmla="*/ 445 w 609"/>
              <a:gd name="T75" fmla="*/ 226 h 580"/>
              <a:gd name="T76" fmla="*/ 445 w 609"/>
              <a:gd name="T77" fmla="*/ 226 h 580"/>
              <a:gd name="T78" fmla="*/ 417 w 609"/>
              <a:gd name="T79" fmla="*/ 254 h 580"/>
              <a:gd name="T80" fmla="*/ 382 w 609"/>
              <a:gd name="T81" fmla="*/ 254 h 580"/>
              <a:gd name="T82" fmla="*/ 382 w 609"/>
              <a:gd name="T83" fmla="*/ 254 h 580"/>
              <a:gd name="T84" fmla="*/ 212 w 609"/>
              <a:gd name="T85" fmla="*/ 254 h 580"/>
              <a:gd name="T86" fmla="*/ 212 w 609"/>
              <a:gd name="T87" fmla="*/ 254 h 580"/>
              <a:gd name="T88" fmla="*/ 170 w 609"/>
              <a:gd name="T89" fmla="*/ 254 h 580"/>
              <a:gd name="T90" fmla="*/ 141 w 609"/>
              <a:gd name="T91" fmla="*/ 226 h 580"/>
              <a:gd name="T92" fmla="*/ 141 w 609"/>
              <a:gd name="T93" fmla="*/ 169 h 580"/>
              <a:gd name="T94" fmla="*/ 141 w 609"/>
              <a:gd name="T95" fmla="*/ 169 h 580"/>
              <a:gd name="T96" fmla="*/ 141 w 609"/>
              <a:gd name="T97" fmla="*/ 0 h 580"/>
              <a:gd name="T98" fmla="*/ 445 w 609"/>
              <a:gd name="T99" fmla="*/ 0 h 580"/>
              <a:gd name="T100" fmla="*/ 445 w 609"/>
              <a:gd name="T101" fmla="*/ 169 h 580"/>
              <a:gd name="T102" fmla="*/ 445 w 609"/>
              <a:gd name="T103" fmla="*/ 169 h 580"/>
              <a:gd name="T104" fmla="*/ 445 w 609"/>
              <a:gd name="T105" fmla="*/ 226 h 580"/>
              <a:gd name="T106" fmla="*/ 389 w 609"/>
              <a:gd name="T107" fmla="*/ 35 h 580"/>
              <a:gd name="T108" fmla="*/ 389 w 609"/>
              <a:gd name="T109" fmla="*/ 35 h 580"/>
              <a:gd name="T110" fmla="*/ 304 w 609"/>
              <a:gd name="T111" fmla="*/ 35 h 580"/>
              <a:gd name="T112" fmla="*/ 304 w 609"/>
              <a:gd name="T113" fmla="*/ 212 h 580"/>
              <a:gd name="T114" fmla="*/ 389 w 609"/>
              <a:gd name="T115" fmla="*/ 212 h 580"/>
              <a:gd name="T116" fmla="*/ 389 w 609"/>
              <a:gd name="T117" fmla="*/ 35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09" h="580">
                <a:moveTo>
                  <a:pt x="608" y="551"/>
                </a:moveTo>
                <a:lnTo>
                  <a:pt x="608" y="551"/>
                </a:lnTo>
                <a:cubicBezTo>
                  <a:pt x="608" y="572"/>
                  <a:pt x="594" y="579"/>
                  <a:pt x="580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35"/>
                  <a:pt x="113" y="35"/>
                  <a:pt x="113" y="35"/>
                </a:cubicBezTo>
                <a:lnTo>
                  <a:pt x="113" y="35"/>
                </a:lnTo>
                <a:cubicBezTo>
                  <a:pt x="113" y="141"/>
                  <a:pt x="113" y="141"/>
                  <a:pt x="113" y="141"/>
                </a:cubicBezTo>
                <a:lnTo>
                  <a:pt x="113" y="141"/>
                </a:lnTo>
                <a:cubicBezTo>
                  <a:pt x="113" y="169"/>
                  <a:pt x="113" y="169"/>
                  <a:pt x="113" y="169"/>
                </a:cubicBezTo>
                <a:cubicBezTo>
                  <a:pt x="113" y="226"/>
                  <a:pt x="113" y="226"/>
                  <a:pt x="113" y="226"/>
                </a:cubicBezTo>
                <a:cubicBezTo>
                  <a:pt x="113" y="254"/>
                  <a:pt x="141" y="282"/>
                  <a:pt x="170" y="282"/>
                </a:cubicBezTo>
                <a:cubicBezTo>
                  <a:pt x="417" y="282"/>
                  <a:pt x="417" y="282"/>
                  <a:pt x="417" y="282"/>
                </a:cubicBezTo>
                <a:cubicBezTo>
                  <a:pt x="452" y="282"/>
                  <a:pt x="474" y="254"/>
                  <a:pt x="474" y="226"/>
                </a:cubicBezTo>
                <a:cubicBezTo>
                  <a:pt x="474" y="169"/>
                  <a:pt x="474" y="169"/>
                  <a:pt x="474" y="169"/>
                </a:cubicBezTo>
                <a:cubicBezTo>
                  <a:pt x="474" y="141"/>
                  <a:pt x="474" y="141"/>
                  <a:pt x="474" y="141"/>
                </a:cubicBezTo>
                <a:lnTo>
                  <a:pt x="474" y="141"/>
                </a:lnTo>
                <a:cubicBezTo>
                  <a:pt x="474" y="56"/>
                  <a:pt x="474" y="56"/>
                  <a:pt x="474" y="56"/>
                </a:cubicBezTo>
                <a:cubicBezTo>
                  <a:pt x="474" y="35"/>
                  <a:pt x="474" y="35"/>
                  <a:pt x="474" y="35"/>
                </a:cubicBezTo>
                <a:lnTo>
                  <a:pt x="474" y="35"/>
                </a:lnTo>
                <a:cubicBezTo>
                  <a:pt x="474" y="28"/>
                  <a:pt x="474" y="28"/>
                  <a:pt x="474" y="28"/>
                </a:cubicBezTo>
                <a:cubicBezTo>
                  <a:pt x="474" y="0"/>
                  <a:pt x="474" y="0"/>
                  <a:pt x="474" y="0"/>
                </a:cubicBezTo>
                <a:cubicBezTo>
                  <a:pt x="481" y="0"/>
                  <a:pt x="481" y="0"/>
                  <a:pt x="481" y="0"/>
                </a:cubicBezTo>
                <a:cubicBezTo>
                  <a:pt x="495" y="0"/>
                  <a:pt x="495" y="0"/>
                  <a:pt x="495" y="0"/>
                </a:cubicBezTo>
                <a:lnTo>
                  <a:pt x="495" y="0"/>
                </a:lnTo>
                <a:cubicBezTo>
                  <a:pt x="502" y="0"/>
                  <a:pt x="509" y="0"/>
                  <a:pt x="509" y="7"/>
                </a:cubicBezTo>
                <a:lnTo>
                  <a:pt x="509" y="7"/>
                </a:lnTo>
                <a:cubicBezTo>
                  <a:pt x="594" y="91"/>
                  <a:pt x="594" y="91"/>
                  <a:pt x="594" y="91"/>
                </a:cubicBezTo>
                <a:lnTo>
                  <a:pt x="594" y="91"/>
                </a:lnTo>
                <a:cubicBezTo>
                  <a:pt x="601" y="98"/>
                  <a:pt x="608" y="106"/>
                  <a:pt x="608" y="113"/>
                </a:cubicBezTo>
                <a:lnTo>
                  <a:pt x="608" y="551"/>
                </a:lnTo>
                <a:close/>
                <a:moveTo>
                  <a:pt x="445" y="226"/>
                </a:moveTo>
                <a:lnTo>
                  <a:pt x="445" y="226"/>
                </a:lnTo>
                <a:cubicBezTo>
                  <a:pt x="445" y="240"/>
                  <a:pt x="431" y="254"/>
                  <a:pt x="417" y="254"/>
                </a:cubicBezTo>
                <a:cubicBezTo>
                  <a:pt x="382" y="254"/>
                  <a:pt x="382" y="254"/>
                  <a:pt x="382" y="254"/>
                </a:cubicBezTo>
                <a:lnTo>
                  <a:pt x="382" y="254"/>
                </a:lnTo>
                <a:cubicBezTo>
                  <a:pt x="212" y="254"/>
                  <a:pt x="212" y="254"/>
                  <a:pt x="212" y="254"/>
                </a:cubicBezTo>
                <a:lnTo>
                  <a:pt x="212" y="254"/>
                </a:lnTo>
                <a:cubicBezTo>
                  <a:pt x="170" y="254"/>
                  <a:pt x="170" y="254"/>
                  <a:pt x="170" y="254"/>
                </a:cubicBezTo>
                <a:cubicBezTo>
                  <a:pt x="156" y="254"/>
                  <a:pt x="141" y="240"/>
                  <a:pt x="141" y="226"/>
                </a:cubicBezTo>
                <a:cubicBezTo>
                  <a:pt x="141" y="169"/>
                  <a:pt x="141" y="169"/>
                  <a:pt x="141" y="169"/>
                </a:cubicBezTo>
                <a:lnTo>
                  <a:pt x="141" y="169"/>
                </a:lnTo>
                <a:cubicBezTo>
                  <a:pt x="141" y="0"/>
                  <a:pt x="141" y="0"/>
                  <a:pt x="141" y="0"/>
                </a:cubicBezTo>
                <a:cubicBezTo>
                  <a:pt x="445" y="0"/>
                  <a:pt x="445" y="0"/>
                  <a:pt x="445" y="0"/>
                </a:cubicBezTo>
                <a:cubicBezTo>
                  <a:pt x="445" y="169"/>
                  <a:pt x="445" y="169"/>
                  <a:pt x="445" y="169"/>
                </a:cubicBezTo>
                <a:lnTo>
                  <a:pt x="445" y="169"/>
                </a:lnTo>
                <a:lnTo>
                  <a:pt x="445" y="226"/>
                </a:lnTo>
                <a:close/>
                <a:moveTo>
                  <a:pt x="389" y="35"/>
                </a:moveTo>
                <a:lnTo>
                  <a:pt x="389" y="35"/>
                </a:lnTo>
                <a:cubicBezTo>
                  <a:pt x="304" y="35"/>
                  <a:pt x="304" y="35"/>
                  <a:pt x="304" y="35"/>
                </a:cubicBezTo>
                <a:cubicBezTo>
                  <a:pt x="304" y="212"/>
                  <a:pt x="304" y="212"/>
                  <a:pt x="304" y="212"/>
                </a:cubicBezTo>
                <a:cubicBezTo>
                  <a:pt x="389" y="212"/>
                  <a:pt x="389" y="212"/>
                  <a:pt x="389" y="212"/>
                </a:cubicBezTo>
                <a:lnTo>
                  <a:pt x="389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4" name="Freeform 48"/>
          <p:cNvSpPr>
            <a:spLocks noChangeArrowheads="1"/>
          </p:cNvSpPr>
          <p:nvPr/>
        </p:nvSpPr>
        <p:spPr bwMode="auto">
          <a:xfrm>
            <a:off x="9234730" y="9956802"/>
            <a:ext cx="579817" cy="423333"/>
          </a:xfrm>
          <a:custGeom>
            <a:avLst/>
            <a:gdLst>
              <a:gd name="T0" fmla="*/ 572 w 602"/>
              <a:gd name="T1" fmla="*/ 438 h 439"/>
              <a:gd name="T2" fmla="*/ 572 w 602"/>
              <a:gd name="T3" fmla="*/ 438 h 439"/>
              <a:gd name="T4" fmla="*/ 544 w 602"/>
              <a:gd name="T5" fmla="*/ 438 h 439"/>
              <a:gd name="T6" fmla="*/ 537 w 602"/>
              <a:gd name="T7" fmla="*/ 438 h 439"/>
              <a:gd name="T8" fmla="*/ 495 w 602"/>
              <a:gd name="T9" fmla="*/ 438 h 439"/>
              <a:gd name="T10" fmla="*/ 452 w 602"/>
              <a:gd name="T11" fmla="*/ 325 h 439"/>
              <a:gd name="T12" fmla="*/ 452 w 602"/>
              <a:gd name="T13" fmla="*/ 325 h 439"/>
              <a:gd name="T14" fmla="*/ 424 w 602"/>
              <a:gd name="T15" fmla="*/ 304 h 439"/>
              <a:gd name="T16" fmla="*/ 177 w 602"/>
              <a:gd name="T17" fmla="*/ 304 h 439"/>
              <a:gd name="T18" fmla="*/ 156 w 602"/>
              <a:gd name="T19" fmla="*/ 325 h 439"/>
              <a:gd name="T20" fmla="*/ 156 w 602"/>
              <a:gd name="T21" fmla="*/ 325 h 439"/>
              <a:gd name="T22" fmla="*/ 106 w 602"/>
              <a:gd name="T23" fmla="*/ 438 h 439"/>
              <a:gd name="T24" fmla="*/ 64 w 602"/>
              <a:gd name="T25" fmla="*/ 438 h 439"/>
              <a:gd name="T26" fmla="*/ 57 w 602"/>
              <a:gd name="T27" fmla="*/ 438 h 439"/>
              <a:gd name="T28" fmla="*/ 28 w 602"/>
              <a:gd name="T29" fmla="*/ 438 h 439"/>
              <a:gd name="T30" fmla="*/ 0 w 602"/>
              <a:gd name="T31" fmla="*/ 410 h 439"/>
              <a:gd name="T32" fmla="*/ 0 w 602"/>
              <a:gd name="T33" fmla="*/ 28 h 439"/>
              <a:gd name="T34" fmla="*/ 28 w 602"/>
              <a:gd name="T35" fmla="*/ 0 h 439"/>
              <a:gd name="T36" fmla="*/ 572 w 602"/>
              <a:gd name="T37" fmla="*/ 0 h 439"/>
              <a:gd name="T38" fmla="*/ 601 w 602"/>
              <a:gd name="T39" fmla="*/ 28 h 439"/>
              <a:gd name="T40" fmla="*/ 601 w 602"/>
              <a:gd name="T41" fmla="*/ 410 h 439"/>
              <a:gd name="T42" fmla="*/ 572 w 602"/>
              <a:gd name="T43" fmla="*/ 438 h 439"/>
              <a:gd name="T44" fmla="*/ 148 w 602"/>
              <a:gd name="T45" fmla="*/ 142 h 439"/>
              <a:gd name="T46" fmla="*/ 148 w 602"/>
              <a:gd name="T47" fmla="*/ 142 h 439"/>
              <a:gd name="T48" fmla="*/ 113 w 602"/>
              <a:gd name="T49" fmla="*/ 184 h 439"/>
              <a:gd name="T50" fmla="*/ 148 w 602"/>
              <a:gd name="T51" fmla="*/ 219 h 439"/>
              <a:gd name="T52" fmla="*/ 191 w 602"/>
              <a:gd name="T53" fmla="*/ 184 h 439"/>
              <a:gd name="T54" fmla="*/ 148 w 602"/>
              <a:gd name="T55" fmla="*/ 142 h 439"/>
              <a:gd name="T56" fmla="*/ 375 w 602"/>
              <a:gd name="T57" fmla="*/ 142 h 439"/>
              <a:gd name="T58" fmla="*/ 375 w 602"/>
              <a:gd name="T59" fmla="*/ 142 h 439"/>
              <a:gd name="T60" fmla="*/ 226 w 602"/>
              <a:gd name="T61" fmla="*/ 142 h 439"/>
              <a:gd name="T62" fmla="*/ 226 w 602"/>
              <a:gd name="T63" fmla="*/ 219 h 439"/>
              <a:gd name="T64" fmla="*/ 375 w 602"/>
              <a:gd name="T65" fmla="*/ 219 h 439"/>
              <a:gd name="T66" fmla="*/ 375 w 602"/>
              <a:gd name="T67" fmla="*/ 142 h 439"/>
              <a:gd name="T68" fmla="*/ 452 w 602"/>
              <a:gd name="T69" fmla="*/ 142 h 439"/>
              <a:gd name="T70" fmla="*/ 452 w 602"/>
              <a:gd name="T71" fmla="*/ 142 h 439"/>
              <a:gd name="T72" fmla="*/ 417 w 602"/>
              <a:gd name="T73" fmla="*/ 184 h 439"/>
              <a:gd name="T74" fmla="*/ 452 w 602"/>
              <a:gd name="T75" fmla="*/ 219 h 439"/>
              <a:gd name="T76" fmla="*/ 488 w 602"/>
              <a:gd name="T77" fmla="*/ 184 h 439"/>
              <a:gd name="T78" fmla="*/ 452 w 602"/>
              <a:gd name="T79" fmla="*/ 142 h 439"/>
              <a:gd name="T80" fmla="*/ 170 w 602"/>
              <a:gd name="T81" fmla="*/ 354 h 439"/>
              <a:gd name="T82" fmla="*/ 170 w 602"/>
              <a:gd name="T83" fmla="*/ 354 h 439"/>
              <a:gd name="T84" fmla="*/ 198 w 602"/>
              <a:gd name="T85" fmla="*/ 332 h 439"/>
              <a:gd name="T86" fmla="*/ 403 w 602"/>
              <a:gd name="T87" fmla="*/ 332 h 439"/>
              <a:gd name="T88" fmla="*/ 431 w 602"/>
              <a:gd name="T89" fmla="*/ 354 h 439"/>
              <a:gd name="T90" fmla="*/ 431 w 602"/>
              <a:gd name="T91" fmla="*/ 354 h 439"/>
              <a:gd name="T92" fmla="*/ 459 w 602"/>
              <a:gd name="T93" fmla="*/ 438 h 439"/>
              <a:gd name="T94" fmla="*/ 403 w 602"/>
              <a:gd name="T95" fmla="*/ 438 h 439"/>
              <a:gd name="T96" fmla="*/ 403 w 602"/>
              <a:gd name="T97" fmla="*/ 438 h 439"/>
              <a:gd name="T98" fmla="*/ 198 w 602"/>
              <a:gd name="T99" fmla="*/ 438 h 439"/>
              <a:gd name="T100" fmla="*/ 198 w 602"/>
              <a:gd name="T101" fmla="*/ 438 h 439"/>
              <a:gd name="T102" fmla="*/ 141 w 602"/>
              <a:gd name="T103" fmla="*/ 438 h 439"/>
              <a:gd name="T104" fmla="*/ 170 w 602"/>
              <a:gd name="T105" fmla="*/ 354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02" h="439">
                <a:moveTo>
                  <a:pt x="572" y="438"/>
                </a:moveTo>
                <a:lnTo>
                  <a:pt x="572" y="438"/>
                </a:lnTo>
                <a:cubicBezTo>
                  <a:pt x="544" y="438"/>
                  <a:pt x="544" y="438"/>
                  <a:pt x="544" y="438"/>
                </a:cubicBezTo>
                <a:cubicBezTo>
                  <a:pt x="537" y="438"/>
                  <a:pt x="537" y="438"/>
                  <a:pt x="537" y="438"/>
                </a:cubicBezTo>
                <a:cubicBezTo>
                  <a:pt x="495" y="438"/>
                  <a:pt x="495" y="438"/>
                  <a:pt x="495" y="438"/>
                </a:cubicBezTo>
                <a:cubicBezTo>
                  <a:pt x="452" y="325"/>
                  <a:pt x="452" y="325"/>
                  <a:pt x="452" y="325"/>
                </a:cubicBezTo>
                <a:lnTo>
                  <a:pt x="452" y="325"/>
                </a:lnTo>
                <a:cubicBezTo>
                  <a:pt x="445" y="311"/>
                  <a:pt x="438" y="304"/>
                  <a:pt x="424" y="304"/>
                </a:cubicBezTo>
                <a:cubicBezTo>
                  <a:pt x="177" y="304"/>
                  <a:pt x="177" y="304"/>
                  <a:pt x="177" y="304"/>
                </a:cubicBezTo>
                <a:cubicBezTo>
                  <a:pt x="170" y="304"/>
                  <a:pt x="156" y="311"/>
                  <a:pt x="156" y="325"/>
                </a:cubicBezTo>
                <a:lnTo>
                  <a:pt x="156" y="325"/>
                </a:lnTo>
                <a:cubicBezTo>
                  <a:pt x="106" y="438"/>
                  <a:pt x="106" y="438"/>
                  <a:pt x="106" y="438"/>
                </a:cubicBezTo>
                <a:cubicBezTo>
                  <a:pt x="64" y="438"/>
                  <a:pt x="64" y="438"/>
                  <a:pt x="64" y="438"/>
                </a:cubicBezTo>
                <a:cubicBezTo>
                  <a:pt x="57" y="438"/>
                  <a:pt x="57" y="438"/>
                  <a:pt x="57" y="438"/>
                </a:cubicBezTo>
                <a:cubicBezTo>
                  <a:pt x="28" y="438"/>
                  <a:pt x="28" y="438"/>
                  <a:pt x="28" y="438"/>
                </a:cubicBezTo>
                <a:cubicBezTo>
                  <a:pt x="14" y="438"/>
                  <a:pt x="0" y="424"/>
                  <a:pt x="0" y="41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94" y="0"/>
                  <a:pt x="601" y="14"/>
                  <a:pt x="601" y="28"/>
                </a:cubicBezTo>
                <a:cubicBezTo>
                  <a:pt x="601" y="410"/>
                  <a:pt x="601" y="410"/>
                  <a:pt x="601" y="410"/>
                </a:cubicBezTo>
                <a:cubicBezTo>
                  <a:pt x="601" y="424"/>
                  <a:pt x="594" y="438"/>
                  <a:pt x="572" y="438"/>
                </a:cubicBezTo>
                <a:close/>
                <a:moveTo>
                  <a:pt x="148" y="142"/>
                </a:moveTo>
                <a:lnTo>
                  <a:pt x="148" y="142"/>
                </a:lnTo>
                <a:cubicBezTo>
                  <a:pt x="127" y="142"/>
                  <a:pt x="113" y="163"/>
                  <a:pt x="113" y="184"/>
                </a:cubicBezTo>
                <a:cubicBezTo>
                  <a:pt x="113" y="205"/>
                  <a:pt x="127" y="219"/>
                  <a:pt x="148" y="219"/>
                </a:cubicBezTo>
                <a:cubicBezTo>
                  <a:pt x="170" y="219"/>
                  <a:pt x="191" y="205"/>
                  <a:pt x="191" y="184"/>
                </a:cubicBezTo>
                <a:cubicBezTo>
                  <a:pt x="191" y="163"/>
                  <a:pt x="170" y="142"/>
                  <a:pt x="148" y="142"/>
                </a:cubicBezTo>
                <a:close/>
                <a:moveTo>
                  <a:pt x="375" y="142"/>
                </a:moveTo>
                <a:lnTo>
                  <a:pt x="375" y="142"/>
                </a:lnTo>
                <a:cubicBezTo>
                  <a:pt x="226" y="142"/>
                  <a:pt x="226" y="142"/>
                  <a:pt x="226" y="142"/>
                </a:cubicBezTo>
                <a:cubicBezTo>
                  <a:pt x="226" y="219"/>
                  <a:pt x="226" y="219"/>
                  <a:pt x="226" y="219"/>
                </a:cubicBezTo>
                <a:cubicBezTo>
                  <a:pt x="375" y="219"/>
                  <a:pt x="375" y="219"/>
                  <a:pt x="375" y="219"/>
                </a:cubicBezTo>
                <a:lnTo>
                  <a:pt x="375" y="142"/>
                </a:lnTo>
                <a:close/>
                <a:moveTo>
                  <a:pt x="452" y="142"/>
                </a:moveTo>
                <a:lnTo>
                  <a:pt x="452" y="142"/>
                </a:lnTo>
                <a:cubicBezTo>
                  <a:pt x="431" y="142"/>
                  <a:pt x="417" y="163"/>
                  <a:pt x="417" y="184"/>
                </a:cubicBezTo>
                <a:cubicBezTo>
                  <a:pt x="417" y="205"/>
                  <a:pt x="431" y="219"/>
                  <a:pt x="452" y="219"/>
                </a:cubicBezTo>
                <a:cubicBezTo>
                  <a:pt x="474" y="219"/>
                  <a:pt x="488" y="205"/>
                  <a:pt x="488" y="184"/>
                </a:cubicBezTo>
                <a:cubicBezTo>
                  <a:pt x="488" y="163"/>
                  <a:pt x="474" y="142"/>
                  <a:pt x="452" y="142"/>
                </a:cubicBezTo>
                <a:close/>
                <a:moveTo>
                  <a:pt x="170" y="354"/>
                </a:moveTo>
                <a:lnTo>
                  <a:pt x="170" y="354"/>
                </a:lnTo>
                <a:cubicBezTo>
                  <a:pt x="177" y="339"/>
                  <a:pt x="184" y="332"/>
                  <a:pt x="198" y="332"/>
                </a:cubicBezTo>
                <a:cubicBezTo>
                  <a:pt x="403" y="332"/>
                  <a:pt x="403" y="332"/>
                  <a:pt x="403" y="332"/>
                </a:cubicBezTo>
                <a:cubicBezTo>
                  <a:pt x="417" y="332"/>
                  <a:pt x="431" y="339"/>
                  <a:pt x="431" y="354"/>
                </a:cubicBezTo>
                <a:lnTo>
                  <a:pt x="431" y="354"/>
                </a:lnTo>
                <a:cubicBezTo>
                  <a:pt x="459" y="438"/>
                  <a:pt x="459" y="438"/>
                  <a:pt x="459" y="438"/>
                </a:cubicBezTo>
                <a:cubicBezTo>
                  <a:pt x="403" y="438"/>
                  <a:pt x="403" y="438"/>
                  <a:pt x="403" y="438"/>
                </a:cubicBezTo>
                <a:lnTo>
                  <a:pt x="403" y="438"/>
                </a:lnTo>
                <a:cubicBezTo>
                  <a:pt x="198" y="438"/>
                  <a:pt x="198" y="438"/>
                  <a:pt x="198" y="438"/>
                </a:cubicBezTo>
                <a:lnTo>
                  <a:pt x="198" y="438"/>
                </a:lnTo>
                <a:cubicBezTo>
                  <a:pt x="141" y="438"/>
                  <a:pt x="141" y="438"/>
                  <a:pt x="141" y="438"/>
                </a:cubicBezTo>
                <a:cubicBezTo>
                  <a:pt x="170" y="354"/>
                  <a:pt x="170" y="354"/>
                  <a:pt x="170" y="3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5" name="Freeform 49"/>
          <p:cNvSpPr>
            <a:spLocks noChangeArrowheads="1"/>
          </p:cNvSpPr>
          <p:nvPr/>
        </p:nvSpPr>
        <p:spPr bwMode="auto">
          <a:xfrm>
            <a:off x="20513626" y="8881535"/>
            <a:ext cx="579814" cy="579968"/>
          </a:xfrm>
          <a:custGeom>
            <a:avLst/>
            <a:gdLst>
              <a:gd name="T0" fmla="*/ 601 w 602"/>
              <a:gd name="T1" fmla="*/ 304 h 602"/>
              <a:gd name="T2" fmla="*/ 601 w 602"/>
              <a:gd name="T3" fmla="*/ 304 h 602"/>
              <a:gd name="T4" fmla="*/ 601 w 602"/>
              <a:gd name="T5" fmla="*/ 573 h 602"/>
              <a:gd name="T6" fmla="*/ 573 w 602"/>
              <a:gd name="T7" fmla="*/ 601 h 602"/>
              <a:gd name="T8" fmla="*/ 297 w 602"/>
              <a:gd name="T9" fmla="*/ 601 h 602"/>
              <a:gd name="T10" fmla="*/ 297 w 602"/>
              <a:gd name="T11" fmla="*/ 601 h 602"/>
              <a:gd name="T12" fmla="*/ 0 w 602"/>
              <a:gd name="T13" fmla="*/ 304 h 602"/>
              <a:gd name="T14" fmla="*/ 297 w 602"/>
              <a:gd name="T15" fmla="*/ 0 h 602"/>
              <a:gd name="T16" fmla="*/ 601 w 602"/>
              <a:gd name="T17" fmla="*/ 304 h 602"/>
              <a:gd name="T18" fmla="*/ 297 w 602"/>
              <a:gd name="T19" fmla="*/ 57 h 602"/>
              <a:gd name="T20" fmla="*/ 297 w 602"/>
              <a:gd name="T21" fmla="*/ 57 h 602"/>
              <a:gd name="T22" fmla="*/ 57 w 602"/>
              <a:gd name="T23" fmla="*/ 304 h 602"/>
              <a:gd name="T24" fmla="*/ 297 w 602"/>
              <a:gd name="T25" fmla="*/ 544 h 602"/>
              <a:gd name="T26" fmla="*/ 297 w 602"/>
              <a:gd name="T27" fmla="*/ 544 h 602"/>
              <a:gd name="T28" fmla="*/ 297 w 602"/>
              <a:gd name="T29" fmla="*/ 544 h 602"/>
              <a:gd name="T30" fmla="*/ 544 w 602"/>
              <a:gd name="T31" fmla="*/ 304 h 602"/>
              <a:gd name="T32" fmla="*/ 544 w 602"/>
              <a:gd name="T33" fmla="*/ 304 h 602"/>
              <a:gd name="T34" fmla="*/ 544 w 602"/>
              <a:gd name="T35" fmla="*/ 304 h 602"/>
              <a:gd name="T36" fmla="*/ 297 w 602"/>
              <a:gd name="T37" fmla="*/ 57 h 602"/>
              <a:gd name="T38" fmla="*/ 424 w 602"/>
              <a:gd name="T39" fmla="*/ 333 h 602"/>
              <a:gd name="T40" fmla="*/ 424 w 602"/>
              <a:gd name="T41" fmla="*/ 333 h 602"/>
              <a:gd name="T42" fmla="*/ 403 w 602"/>
              <a:gd name="T43" fmla="*/ 333 h 602"/>
              <a:gd name="T44" fmla="*/ 403 w 602"/>
              <a:gd name="T45" fmla="*/ 333 h 602"/>
              <a:gd name="T46" fmla="*/ 226 w 602"/>
              <a:gd name="T47" fmla="*/ 333 h 602"/>
              <a:gd name="T48" fmla="*/ 226 w 602"/>
              <a:gd name="T49" fmla="*/ 333 h 602"/>
              <a:gd name="T50" fmla="*/ 177 w 602"/>
              <a:gd name="T51" fmla="*/ 333 h 602"/>
              <a:gd name="T52" fmla="*/ 148 w 602"/>
              <a:gd name="T53" fmla="*/ 304 h 602"/>
              <a:gd name="T54" fmla="*/ 177 w 602"/>
              <a:gd name="T55" fmla="*/ 276 h 602"/>
              <a:gd name="T56" fmla="*/ 269 w 602"/>
              <a:gd name="T57" fmla="*/ 276 h 602"/>
              <a:gd name="T58" fmla="*/ 269 w 602"/>
              <a:gd name="T59" fmla="*/ 276 h 602"/>
              <a:gd name="T60" fmla="*/ 325 w 602"/>
              <a:gd name="T61" fmla="*/ 276 h 602"/>
              <a:gd name="T62" fmla="*/ 325 w 602"/>
              <a:gd name="T63" fmla="*/ 276 h 602"/>
              <a:gd name="T64" fmla="*/ 424 w 602"/>
              <a:gd name="T65" fmla="*/ 276 h 602"/>
              <a:gd name="T66" fmla="*/ 452 w 602"/>
              <a:gd name="T67" fmla="*/ 304 h 602"/>
              <a:gd name="T68" fmla="*/ 424 w 602"/>
              <a:gd name="T69" fmla="*/ 333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2" h="602">
                <a:moveTo>
                  <a:pt x="601" y="304"/>
                </a:moveTo>
                <a:lnTo>
                  <a:pt x="601" y="304"/>
                </a:lnTo>
                <a:cubicBezTo>
                  <a:pt x="601" y="573"/>
                  <a:pt x="601" y="573"/>
                  <a:pt x="601" y="573"/>
                </a:cubicBezTo>
                <a:cubicBezTo>
                  <a:pt x="601" y="594"/>
                  <a:pt x="587" y="601"/>
                  <a:pt x="573" y="601"/>
                </a:cubicBezTo>
                <a:cubicBezTo>
                  <a:pt x="297" y="601"/>
                  <a:pt x="297" y="601"/>
                  <a:pt x="297" y="601"/>
                </a:cubicBezTo>
                <a:lnTo>
                  <a:pt x="297" y="601"/>
                </a:lnTo>
                <a:cubicBezTo>
                  <a:pt x="134" y="601"/>
                  <a:pt x="0" y="467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1" y="135"/>
                  <a:pt x="601" y="304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70"/>
                  <a:pt x="57" y="304"/>
                </a:cubicBezTo>
                <a:cubicBezTo>
                  <a:pt x="57" y="439"/>
                  <a:pt x="163" y="544"/>
                  <a:pt x="297" y="544"/>
                </a:cubicBezTo>
                <a:lnTo>
                  <a:pt x="297" y="544"/>
                </a:lnTo>
                <a:lnTo>
                  <a:pt x="297" y="544"/>
                </a:lnTo>
                <a:cubicBezTo>
                  <a:pt x="431" y="544"/>
                  <a:pt x="544" y="439"/>
                  <a:pt x="544" y="304"/>
                </a:cubicBezTo>
                <a:lnTo>
                  <a:pt x="544" y="304"/>
                </a:lnTo>
                <a:lnTo>
                  <a:pt x="544" y="304"/>
                </a:lnTo>
                <a:cubicBezTo>
                  <a:pt x="544" y="170"/>
                  <a:pt x="431" y="57"/>
                  <a:pt x="297" y="57"/>
                </a:cubicBezTo>
                <a:close/>
                <a:moveTo>
                  <a:pt x="424" y="333"/>
                </a:moveTo>
                <a:lnTo>
                  <a:pt x="424" y="333"/>
                </a:lnTo>
                <a:cubicBezTo>
                  <a:pt x="403" y="333"/>
                  <a:pt x="403" y="333"/>
                  <a:pt x="403" y="333"/>
                </a:cubicBezTo>
                <a:lnTo>
                  <a:pt x="403" y="333"/>
                </a:lnTo>
                <a:cubicBezTo>
                  <a:pt x="226" y="333"/>
                  <a:pt x="226" y="333"/>
                  <a:pt x="226" y="333"/>
                </a:cubicBezTo>
                <a:lnTo>
                  <a:pt x="226" y="333"/>
                </a:lnTo>
                <a:cubicBezTo>
                  <a:pt x="177" y="333"/>
                  <a:pt x="177" y="333"/>
                  <a:pt x="177" y="333"/>
                </a:cubicBezTo>
                <a:cubicBezTo>
                  <a:pt x="163" y="333"/>
                  <a:pt x="148" y="318"/>
                  <a:pt x="148" y="304"/>
                </a:cubicBezTo>
                <a:cubicBezTo>
                  <a:pt x="148" y="283"/>
                  <a:pt x="163" y="276"/>
                  <a:pt x="177" y="276"/>
                </a:cubicBezTo>
                <a:cubicBezTo>
                  <a:pt x="269" y="276"/>
                  <a:pt x="269" y="276"/>
                  <a:pt x="269" y="276"/>
                </a:cubicBezTo>
                <a:lnTo>
                  <a:pt x="269" y="276"/>
                </a:lnTo>
                <a:cubicBezTo>
                  <a:pt x="325" y="276"/>
                  <a:pt x="325" y="276"/>
                  <a:pt x="325" y="276"/>
                </a:cubicBezTo>
                <a:lnTo>
                  <a:pt x="325" y="276"/>
                </a:lnTo>
                <a:cubicBezTo>
                  <a:pt x="424" y="276"/>
                  <a:pt x="424" y="276"/>
                  <a:pt x="424" y="276"/>
                </a:cubicBezTo>
                <a:cubicBezTo>
                  <a:pt x="438" y="276"/>
                  <a:pt x="452" y="283"/>
                  <a:pt x="452" y="304"/>
                </a:cubicBezTo>
                <a:cubicBezTo>
                  <a:pt x="452" y="318"/>
                  <a:pt x="438" y="333"/>
                  <a:pt x="424" y="3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6" name="Freeform 50"/>
          <p:cNvSpPr>
            <a:spLocks noChangeArrowheads="1"/>
          </p:cNvSpPr>
          <p:nvPr/>
        </p:nvSpPr>
        <p:spPr bwMode="auto">
          <a:xfrm>
            <a:off x="19493658" y="8881535"/>
            <a:ext cx="584048" cy="579968"/>
          </a:xfrm>
          <a:custGeom>
            <a:avLst/>
            <a:gdLst>
              <a:gd name="T0" fmla="*/ 608 w 609"/>
              <a:gd name="T1" fmla="*/ 304 h 602"/>
              <a:gd name="T2" fmla="*/ 608 w 609"/>
              <a:gd name="T3" fmla="*/ 304 h 602"/>
              <a:gd name="T4" fmla="*/ 608 w 609"/>
              <a:gd name="T5" fmla="*/ 573 h 602"/>
              <a:gd name="T6" fmla="*/ 579 w 609"/>
              <a:gd name="T7" fmla="*/ 601 h 602"/>
              <a:gd name="T8" fmla="*/ 304 w 609"/>
              <a:gd name="T9" fmla="*/ 601 h 602"/>
              <a:gd name="T10" fmla="*/ 304 w 609"/>
              <a:gd name="T11" fmla="*/ 601 h 602"/>
              <a:gd name="T12" fmla="*/ 0 w 609"/>
              <a:gd name="T13" fmla="*/ 304 h 602"/>
              <a:gd name="T14" fmla="*/ 304 w 609"/>
              <a:gd name="T15" fmla="*/ 0 h 602"/>
              <a:gd name="T16" fmla="*/ 608 w 609"/>
              <a:gd name="T17" fmla="*/ 304 h 602"/>
              <a:gd name="T18" fmla="*/ 304 w 609"/>
              <a:gd name="T19" fmla="*/ 57 h 602"/>
              <a:gd name="T20" fmla="*/ 304 w 609"/>
              <a:gd name="T21" fmla="*/ 57 h 602"/>
              <a:gd name="T22" fmla="*/ 56 w 609"/>
              <a:gd name="T23" fmla="*/ 304 h 602"/>
              <a:gd name="T24" fmla="*/ 304 w 609"/>
              <a:gd name="T25" fmla="*/ 544 h 602"/>
              <a:gd name="T26" fmla="*/ 304 w 609"/>
              <a:gd name="T27" fmla="*/ 544 h 602"/>
              <a:gd name="T28" fmla="*/ 304 w 609"/>
              <a:gd name="T29" fmla="*/ 544 h 602"/>
              <a:gd name="T30" fmla="*/ 551 w 609"/>
              <a:gd name="T31" fmla="*/ 304 h 602"/>
              <a:gd name="T32" fmla="*/ 551 w 609"/>
              <a:gd name="T33" fmla="*/ 304 h 602"/>
              <a:gd name="T34" fmla="*/ 551 w 609"/>
              <a:gd name="T35" fmla="*/ 304 h 602"/>
              <a:gd name="T36" fmla="*/ 304 w 609"/>
              <a:gd name="T37" fmla="*/ 57 h 602"/>
              <a:gd name="T38" fmla="*/ 424 w 609"/>
              <a:gd name="T39" fmla="*/ 333 h 602"/>
              <a:gd name="T40" fmla="*/ 424 w 609"/>
              <a:gd name="T41" fmla="*/ 333 h 602"/>
              <a:gd name="T42" fmla="*/ 332 w 609"/>
              <a:gd name="T43" fmla="*/ 333 h 602"/>
              <a:gd name="T44" fmla="*/ 332 w 609"/>
              <a:gd name="T45" fmla="*/ 424 h 602"/>
              <a:gd name="T46" fmla="*/ 304 w 609"/>
              <a:gd name="T47" fmla="*/ 453 h 602"/>
              <a:gd name="T48" fmla="*/ 276 w 609"/>
              <a:gd name="T49" fmla="*/ 424 h 602"/>
              <a:gd name="T50" fmla="*/ 276 w 609"/>
              <a:gd name="T51" fmla="*/ 333 h 602"/>
              <a:gd name="T52" fmla="*/ 184 w 609"/>
              <a:gd name="T53" fmla="*/ 333 h 602"/>
              <a:gd name="T54" fmla="*/ 155 w 609"/>
              <a:gd name="T55" fmla="*/ 304 h 602"/>
              <a:gd name="T56" fmla="*/ 184 w 609"/>
              <a:gd name="T57" fmla="*/ 276 h 602"/>
              <a:gd name="T58" fmla="*/ 276 w 609"/>
              <a:gd name="T59" fmla="*/ 276 h 602"/>
              <a:gd name="T60" fmla="*/ 276 w 609"/>
              <a:gd name="T61" fmla="*/ 177 h 602"/>
              <a:gd name="T62" fmla="*/ 304 w 609"/>
              <a:gd name="T63" fmla="*/ 149 h 602"/>
              <a:gd name="T64" fmla="*/ 332 w 609"/>
              <a:gd name="T65" fmla="*/ 177 h 602"/>
              <a:gd name="T66" fmla="*/ 332 w 609"/>
              <a:gd name="T67" fmla="*/ 276 h 602"/>
              <a:gd name="T68" fmla="*/ 424 w 609"/>
              <a:gd name="T69" fmla="*/ 276 h 602"/>
              <a:gd name="T70" fmla="*/ 452 w 609"/>
              <a:gd name="T71" fmla="*/ 304 h 602"/>
              <a:gd name="T72" fmla="*/ 424 w 609"/>
              <a:gd name="T73" fmla="*/ 333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9" h="602">
                <a:moveTo>
                  <a:pt x="608" y="304"/>
                </a:moveTo>
                <a:lnTo>
                  <a:pt x="608" y="304"/>
                </a:lnTo>
                <a:cubicBezTo>
                  <a:pt x="608" y="573"/>
                  <a:pt x="608" y="573"/>
                  <a:pt x="608" y="573"/>
                </a:cubicBezTo>
                <a:cubicBezTo>
                  <a:pt x="608" y="594"/>
                  <a:pt x="594" y="601"/>
                  <a:pt x="579" y="601"/>
                </a:cubicBezTo>
                <a:cubicBezTo>
                  <a:pt x="304" y="601"/>
                  <a:pt x="304" y="601"/>
                  <a:pt x="304" y="601"/>
                </a:cubicBezTo>
                <a:lnTo>
                  <a:pt x="304" y="601"/>
                </a:lnTo>
                <a:cubicBezTo>
                  <a:pt x="134" y="601"/>
                  <a:pt x="0" y="467"/>
                  <a:pt x="0" y="304"/>
                </a:cubicBezTo>
                <a:cubicBezTo>
                  <a:pt x="0" y="135"/>
                  <a:pt x="134" y="0"/>
                  <a:pt x="304" y="0"/>
                </a:cubicBezTo>
                <a:cubicBezTo>
                  <a:pt x="473" y="0"/>
                  <a:pt x="608" y="135"/>
                  <a:pt x="608" y="304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69" y="57"/>
                  <a:pt x="56" y="170"/>
                  <a:pt x="56" y="304"/>
                </a:cubicBezTo>
                <a:cubicBezTo>
                  <a:pt x="56" y="439"/>
                  <a:pt x="169" y="544"/>
                  <a:pt x="304" y="544"/>
                </a:cubicBezTo>
                <a:lnTo>
                  <a:pt x="304" y="544"/>
                </a:lnTo>
                <a:lnTo>
                  <a:pt x="304" y="544"/>
                </a:lnTo>
                <a:cubicBezTo>
                  <a:pt x="438" y="544"/>
                  <a:pt x="551" y="439"/>
                  <a:pt x="551" y="304"/>
                </a:cubicBezTo>
                <a:lnTo>
                  <a:pt x="551" y="304"/>
                </a:lnTo>
                <a:lnTo>
                  <a:pt x="551" y="304"/>
                </a:lnTo>
                <a:cubicBezTo>
                  <a:pt x="551" y="170"/>
                  <a:pt x="438" y="57"/>
                  <a:pt x="304" y="57"/>
                </a:cubicBezTo>
                <a:close/>
                <a:moveTo>
                  <a:pt x="424" y="333"/>
                </a:moveTo>
                <a:lnTo>
                  <a:pt x="424" y="333"/>
                </a:lnTo>
                <a:cubicBezTo>
                  <a:pt x="332" y="333"/>
                  <a:pt x="332" y="333"/>
                  <a:pt x="332" y="333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439"/>
                  <a:pt x="318" y="453"/>
                  <a:pt x="304" y="453"/>
                </a:cubicBezTo>
                <a:cubicBezTo>
                  <a:pt x="290" y="453"/>
                  <a:pt x="276" y="439"/>
                  <a:pt x="276" y="424"/>
                </a:cubicBezTo>
                <a:cubicBezTo>
                  <a:pt x="276" y="333"/>
                  <a:pt x="276" y="333"/>
                  <a:pt x="276" y="333"/>
                </a:cubicBezTo>
                <a:cubicBezTo>
                  <a:pt x="184" y="333"/>
                  <a:pt x="184" y="333"/>
                  <a:pt x="184" y="333"/>
                </a:cubicBezTo>
                <a:cubicBezTo>
                  <a:pt x="162" y="333"/>
                  <a:pt x="155" y="318"/>
                  <a:pt x="155" y="304"/>
                </a:cubicBezTo>
                <a:cubicBezTo>
                  <a:pt x="155" y="283"/>
                  <a:pt x="162" y="276"/>
                  <a:pt x="184" y="276"/>
                </a:cubicBezTo>
                <a:cubicBezTo>
                  <a:pt x="276" y="276"/>
                  <a:pt x="276" y="276"/>
                  <a:pt x="276" y="276"/>
                </a:cubicBezTo>
                <a:cubicBezTo>
                  <a:pt x="276" y="177"/>
                  <a:pt x="276" y="177"/>
                  <a:pt x="276" y="177"/>
                </a:cubicBezTo>
                <a:cubicBezTo>
                  <a:pt x="276" y="163"/>
                  <a:pt x="290" y="149"/>
                  <a:pt x="304" y="149"/>
                </a:cubicBezTo>
                <a:cubicBezTo>
                  <a:pt x="318" y="149"/>
                  <a:pt x="332" y="163"/>
                  <a:pt x="332" y="177"/>
                </a:cubicBezTo>
                <a:cubicBezTo>
                  <a:pt x="332" y="276"/>
                  <a:pt x="332" y="276"/>
                  <a:pt x="332" y="276"/>
                </a:cubicBezTo>
                <a:cubicBezTo>
                  <a:pt x="424" y="276"/>
                  <a:pt x="424" y="276"/>
                  <a:pt x="424" y="276"/>
                </a:cubicBezTo>
                <a:cubicBezTo>
                  <a:pt x="445" y="276"/>
                  <a:pt x="452" y="283"/>
                  <a:pt x="452" y="304"/>
                </a:cubicBezTo>
                <a:cubicBezTo>
                  <a:pt x="452" y="318"/>
                  <a:pt x="445" y="333"/>
                  <a:pt x="424" y="3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7" name="Freeform 51"/>
          <p:cNvSpPr>
            <a:spLocks noChangeArrowheads="1"/>
          </p:cNvSpPr>
          <p:nvPr/>
        </p:nvSpPr>
        <p:spPr bwMode="auto">
          <a:xfrm>
            <a:off x="18486385" y="8940802"/>
            <a:ext cx="579817" cy="452968"/>
          </a:xfrm>
          <a:custGeom>
            <a:avLst/>
            <a:gdLst>
              <a:gd name="T0" fmla="*/ 572 w 602"/>
              <a:gd name="T1" fmla="*/ 269 h 474"/>
              <a:gd name="T2" fmla="*/ 572 w 602"/>
              <a:gd name="T3" fmla="*/ 269 h 474"/>
              <a:gd name="T4" fmla="*/ 403 w 602"/>
              <a:gd name="T5" fmla="*/ 269 h 474"/>
              <a:gd name="T6" fmla="*/ 374 w 602"/>
              <a:gd name="T7" fmla="*/ 240 h 474"/>
              <a:gd name="T8" fmla="*/ 403 w 602"/>
              <a:gd name="T9" fmla="*/ 212 h 474"/>
              <a:gd name="T10" fmla="*/ 572 w 602"/>
              <a:gd name="T11" fmla="*/ 212 h 474"/>
              <a:gd name="T12" fmla="*/ 601 w 602"/>
              <a:gd name="T13" fmla="*/ 240 h 474"/>
              <a:gd name="T14" fmla="*/ 572 w 602"/>
              <a:gd name="T15" fmla="*/ 269 h 474"/>
              <a:gd name="T16" fmla="*/ 374 w 602"/>
              <a:gd name="T17" fmla="*/ 445 h 474"/>
              <a:gd name="T18" fmla="*/ 374 w 602"/>
              <a:gd name="T19" fmla="*/ 445 h 474"/>
              <a:gd name="T20" fmla="*/ 346 w 602"/>
              <a:gd name="T21" fmla="*/ 473 h 474"/>
              <a:gd name="T22" fmla="*/ 325 w 602"/>
              <a:gd name="T23" fmla="*/ 452 h 474"/>
              <a:gd name="T24" fmla="*/ 325 w 602"/>
              <a:gd name="T25" fmla="*/ 452 h 474"/>
              <a:gd name="T26" fmla="*/ 283 w 602"/>
              <a:gd name="T27" fmla="*/ 360 h 474"/>
              <a:gd name="T28" fmla="*/ 92 w 602"/>
              <a:gd name="T29" fmla="*/ 360 h 474"/>
              <a:gd name="T30" fmla="*/ 56 w 602"/>
              <a:gd name="T31" fmla="*/ 452 h 474"/>
              <a:gd name="T32" fmla="*/ 56 w 602"/>
              <a:gd name="T33" fmla="*/ 452 h 474"/>
              <a:gd name="T34" fmla="*/ 28 w 602"/>
              <a:gd name="T35" fmla="*/ 473 h 474"/>
              <a:gd name="T36" fmla="*/ 0 w 602"/>
              <a:gd name="T37" fmla="*/ 445 h 474"/>
              <a:gd name="T38" fmla="*/ 0 w 602"/>
              <a:gd name="T39" fmla="*/ 438 h 474"/>
              <a:gd name="T40" fmla="*/ 0 w 602"/>
              <a:gd name="T41" fmla="*/ 438 h 474"/>
              <a:gd name="T42" fmla="*/ 162 w 602"/>
              <a:gd name="T43" fmla="*/ 21 h 474"/>
              <a:gd name="T44" fmla="*/ 162 w 602"/>
              <a:gd name="T45" fmla="*/ 21 h 474"/>
              <a:gd name="T46" fmla="*/ 191 w 602"/>
              <a:gd name="T47" fmla="*/ 0 h 474"/>
              <a:gd name="T48" fmla="*/ 212 w 602"/>
              <a:gd name="T49" fmla="*/ 21 h 474"/>
              <a:gd name="T50" fmla="*/ 212 w 602"/>
              <a:gd name="T51" fmla="*/ 21 h 474"/>
              <a:gd name="T52" fmla="*/ 374 w 602"/>
              <a:gd name="T53" fmla="*/ 438 h 474"/>
              <a:gd name="T54" fmla="*/ 374 w 602"/>
              <a:gd name="T55" fmla="*/ 438 h 474"/>
              <a:gd name="T56" fmla="*/ 374 w 602"/>
              <a:gd name="T57" fmla="*/ 445 h 474"/>
              <a:gd name="T58" fmla="*/ 191 w 602"/>
              <a:gd name="T59" fmla="*/ 106 h 474"/>
              <a:gd name="T60" fmla="*/ 191 w 602"/>
              <a:gd name="T61" fmla="*/ 106 h 474"/>
              <a:gd name="T62" fmla="*/ 113 w 602"/>
              <a:gd name="T63" fmla="*/ 304 h 474"/>
              <a:gd name="T64" fmla="*/ 261 w 602"/>
              <a:gd name="T65" fmla="*/ 304 h 474"/>
              <a:gd name="T66" fmla="*/ 191 w 602"/>
              <a:gd name="T67" fmla="*/ 10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2" h="474">
                <a:moveTo>
                  <a:pt x="572" y="269"/>
                </a:moveTo>
                <a:lnTo>
                  <a:pt x="572" y="269"/>
                </a:lnTo>
                <a:cubicBezTo>
                  <a:pt x="403" y="269"/>
                  <a:pt x="403" y="269"/>
                  <a:pt x="403" y="269"/>
                </a:cubicBezTo>
                <a:cubicBezTo>
                  <a:pt x="389" y="269"/>
                  <a:pt x="374" y="254"/>
                  <a:pt x="374" y="240"/>
                </a:cubicBezTo>
                <a:cubicBezTo>
                  <a:pt x="374" y="219"/>
                  <a:pt x="389" y="212"/>
                  <a:pt x="403" y="212"/>
                </a:cubicBezTo>
                <a:cubicBezTo>
                  <a:pt x="572" y="212"/>
                  <a:pt x="572" y="212"/>
                  <a:pt x="572" y="212"/>
                </a:cubicBezTo>
                <a:cubicBezTo>
                  <a:pt x="594" y="212"/>
                  <a:pt x="601" y="219"/>
                  <a:pt x="601" y="240"/>
                </a:cubicBezTo>
                <a:cubicBezTo>
                  <a:pt x="601" y="254"/>
                  <a:pt x="594" y="269"/>
                  <a:pt x="572" y="269"/>
                </a:cubicBezTo>
                <a:close/>
                <a:moveTo>
                  <a:pt x="374" y="445"/>
                </a:moveTo>
                <a:lnTo>
                  <a:pt x="374" y="445"/>
                </a:lnTo>
                <a:cubicBezTo>
                  <a:pt x="374" y="459"/>
                  <a:pt x="367" y="473"/>
                  <a:pt x="346" y="473"/>
                </a:cubicBezTo>
                <a:cubicBezTo>
                  <a:pt x="339" y="473"/>
                  <a:pt x="325" y="466"/>
                  <a:pt x="325" y="452"/>
                </a:cubicBezTo>
                <a:lnTo>
                  <a:pt x="325" y="452"/>
                </a:lnTo>
                <a:cubicBezTo>
                  <a:pt x="283" y="360"/>
                  <a:pt x="283" y="360"/>
                  <a:pt x="283" y="360"/>
                </a:cubicBezTo>
                <a:cubicBezTo>
                  <a:pt x="92" y="360"/>
                  <a:pt x="92" y="360"/>
                  <a:pt x="92" y="360"/>
                </a:cubicBezTo>
                <a:cubicBezTo>
                  <a:pt x="56" y="452"/>
                  <a:pt x="56" y="452"/>
                  <a:pt x="56" y="452"/>
                </a:cubicBezTo>
                <a:lnTo>
                  <a:pt x="56" y="452"/>
                </a:lnTo>
                <a:cubicBezTo>
                  <a:pt x="49" y="466"/>
                  <a:pt x="42" y="473"/>
                  <a:pt x="28" y="473"/>
                </a:cubicBezTo>
                <a:cubicBezTo>
                  <a:pt x="14" y="473"/>
                  <a:pt x="0" y="459"/>
                  <a:pt x="0" y="445"/>
                </a:cubicBezTo>
                <a:cubicBezTo>
                  <a:pt x="0" y="438"/>
                  <a:pt x="0" y="438"/>
                  <a:pt x="0" y="438"/>
                </a:cubicBezTo>
                <a:lnTo>
                  <a:pt x="0" y="438"/>
                </a:lnTo>
                <a:cubicBezTo>
                  <a:pt x="162" y="21"/>
                  <a:pt x="162" y="21"/>
                  <a:pt x="162" y="21"/>
                </a:cubicBezTo>
                <a:lnTo>
                  <a:pt x="162" y="21"/>
                </a:lnTo>
                <a:cubicBezTo>
                  <a:pt x="169" y="7"/>
                  <a:pt x="176" y="0"/>
                  <a:pt x="191" y="0"/>
                </a:cubicBezTo>
                <a:cubicBezTo>
                  <a:pt x="198" y="0"/>
                  <a:pt x="212" y="7"/>
                  <a:pt x="212" y="21"/>
                </a:cubicBezTo>
                <a:lnTo>
                  <a:pt x="212" y="21"/>
                </a:lnTo>
                <a:cubicBezTo>
                  <a:pt x="374" y="438"/>
                  <a:pt x="374" y="438"/>
                  <a:pt x="374" y="438"/>
                </a:cubicBezTo>
                <a:lnTo>
                  <a:pt x="374" y="438"/>
                </a:lnTo>
                <a:cubicBezTo>
                  <a:pt x="374" y="438"/>
                  <a:pt x="374" y="438"/>
                  <a:pt x="374" y="445"/>
                </a:cubicBezTo>
                <a:close/>
                <a:moveTo>
                  <a:pt x="191" y="106"/>
                </a:moveTo>
                <a:lnTo>
                  <a:pt x="191" y="106"/>
                </a:lnTo>
                <a:cubicBezTo>
                  <a:pt x="113" y="304"/>
                  <a:pt x="113" y="304"/>
                  <a:pt x="113" y="304"/>
                </a:cubicBezTo>
                <a:cubicBezTo>
                  <a:pt x="261" y="304"/>
                  <a:pt x="261" y="304"/>
                  <a:pt x="261" y="304"/>
                </a:cubicBezTo>
                <a:lnTo>
                  <a:pt x="191" y="1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8" name="Freeform 52"/>
          <p:cNvSpPr>
            <a:spLocks noChangeArrowheads="1"/>
          </p:cNvSpPr>
          <p:nvPr/>
        </p:nvSpPr>
        <p:spPr bwMode="auto">
          <a:xfrm>
            <a:off x="17474884" y="8940802"/>
            <a:ext cx="575583" cy="452968"/>
          </a:xfrm>
          <a:custGeom>
            <a:avLst/>
            <a:gdLst>
              <a:gd name="T0" fmla="*/ 572 w 601"/>
              <a:gd name="T1" fmla="*/ 269 h 474"/>
              <a:gd name="T2" fmla="*/ 572 w 601"/>
              <a:gd name="T3" fmla="*/ 269 h 474"/>
              <a:gd name="T4" fmla="*/ 516 w 601"/>
              <a:gd name="T5" fmla="*/ 269 h 474"/>
              <a:gd name="T6" fmla="*/ 516 w 601"/>
              <a:gd name="T7" fmla="*/ 325 h 474"/>
              <a:gd name="T8" fmla="*/ 487 w 601"/>
              <a:gd name="T9" fmla="*/ 353 h 474"/>
              <a:gd name="T10" fmla="*/ 459 w 601"/>
              <a:gd name="T11" fmla="*/ 325 h 474"/>
              <a:gd name="T12" fmla="*/ 459 w 601"/>
              <a:gd name="T13" fmla="*/ 269 h 474"/>
              <a:gd name="T14" fmla="*/ 403 w 601"/>
              <a:gd name="T15" fmla="*/ 269 h 474"/>
              <a:gd name="T16" fmla="*/ 374 w 601"/>
              <a:gd name="T17" fmla="*/ 240 h 474"/>
              <a:gd name="T18" fmla="*/ 403 w 601"/>
              <a:gd name="T19" fmla="*/ 212 h 474"/>
              <a:gd name="T20" fmla="*/ 459 w 601"/>
              <a:gd name="T21" fmla="*/ 212 h 474"/>
              <a:gd name="T22" fmla="*/ 459 w 601"/>
              <a:gd name="T23" fmla="*/ 155 h 474"/>
              <a:gd name="T24" fmla="*/ 487 w 601"/>
              <a:gd name="T25" fmla="*/ 127 h 474"/>
              <a:gd name="T26" fmla="*/ 516 w 601"/>
              <a:gd name="T27" fmla="*/ 155 h 474"/>
              <a:gd name="T28" fmla="*/ 516 w 601"/>
              <a:gd name="T29" fmla="*/ 212 h 474"/>
              <a:gd name="T30" fmla="*/ 572 w 601"/>
              <a:gd name="T31" fmla="*/ 212 h 474"/>
              <a:gd name="T32" fmla="*/ 600 w 601"/>
              <a:gd name="T33" fmla="*/ 240 h 474"/>
              <a:gd name="T34" fmla="*/ 572 w 601"/>
              <a:gd name="T35" fmla="*/ 269 h 474"/>
              <a:gd name="T36" fmla="*/ 374 w 601"/>
              <a:gd name="T37" fmla="*/ 445 h 474"/>
              <a:gd name="T38" fmla="*/ 374 w 601"/>
              <a:gd name="T39" fmla="*/ 445 h 474"/>
              <a:gd name="T40" fmla="*/ 346 w 601"/>
              <a:gd name="T41" fmla="*/ 473 h 474"/>
              <a:gd name="T42" fmla="*/ 318 w 601"/>
              <a:gd name="T43" fmla="*/ 452 h 474"/>
              <a:gd name="T44" fmla="*/ 318 w 601"/>
              <a:gd name="T45" fmla="*/ 452 h 474"/>
              <a:gd name="T46" fmla="*/ 283 w 601"/>
              <a:gd name="T47" fmla="*/ 360 h 474"/>
              <a:gd name="T48" fmla="*/ 92 w 601"/>
              <a:gd name="T49" fmla="*/ 360 h 474"/>
              <a:gd name="T50" fmla="*/ 49 w 601"/>
              <a:gd name="T51" fmla="*/ 452 h 474"/>
              <a:gd name="T52" fmla="*/ 49 w 601"/>
              <a:gd name="T53" fmla="*/ 452 h 474"/>
              <a:gd name="T54" fmla="*/ 28 w 601"/>
              <a:gd name="T55" fmla="*/ 473 h 474"/>
              <a:gd name="T56" fmla="*/ 0 w 601"/>
              <a:gd name="T57" fmla="*/ 445 h 474"/>
              <a:gd name="T58" fmla="*/ 0 w 601"/>
              <a:gd name="T59" fmla="*/ 438 h 474"/>
              <a:gd name="T60" fmla="*/ 0 w 601"/>
              <a:gd name="T61" fmla="*/ 438 h 474"/>
              <a:gd name="T62" fmla="*/ 162 w 601"/>
              <a:gd name="T63" fmla="*/ 21 h 474"/>
              <a:gd name="T64" fmla="*/ 162 w 601"/>
              <a:gd name="T65" fmla="*/ 21 h 474"/>
              <a:gd name="T66" fmla="*/ 183 w 601"/>
              <a:gd name="T67" fmla="*/ 0 h 474"/>
              <a:gd name="T68" fmla="*/ 212 w 601"/>
              <a:gd name="T69" fmla="*/ 21 h 474"/>
              <a:gd name="T70" fmla="*/ 212 w 601"/>
              <a:gd name="T71" fmla="*/ 21 h 474"/>
              <a:gd name="T72" fmla="*/ 374 w 601"/>
              <a:gd name="T73" fmla="*/ 438 h 474"/>
              <a:gd name="T74" fmla="*/ 374 w 601"/>
              <a:gd name="T75" fmla="*/ 438 h 474"/>
              <a:gd name="T76" fmla="*/ 374 w 601"/>
              <a:gd name="T77" fmla="*/ 445 h 474"/>
              <a:gd name="T78" fmla="*/ 183 w 601"/>
              <a:gd name="T79" fmla="*/ 106 h 474"/>
              <a:gd name="T80" fmla="*/ 183 w 601"/>
              <a:gd name="T81" fmla="*/ 106 h 474"/>
              <a:gd name="T82" fmla="*/ 113 w 601"/>
              <a:gd name="T83" fmla="*/ 304 h 474"/>
              <a:gd name="T84" fmla="*/ 261 w 601"/>
              <a:gd name="T85" fmla="*/ 304 h 474"/>
              <a:gd name="T86" fmla="*/ 183 w 601"/>
              <a:gd name="T87" fmla="*/ 10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1" h="474">
                <a:moveTo>
                  <a:pt x="572" y="269"/>
                </a:moveTo>
                <a:lnTo>
                  <a:pt x="572" y="269"/>
                </a:lnTo>
                <a:cubicBezTo>
                  <a:pt x="516" y="269"/>
                  <a:pt x="516" y="269"/>
                  <a:pt x="516" y="269"/>
                </a:cubicBezTo>
                <a:cubicBezTo>
                  <a:pt x="516" y="325"/>
                  <a:pt x="516" y="325"/>
                  <a:pt x="516" y="325"/>
                </a:cubicBezTo>
                <a:cubicBezTo>
                  <a:pt x="516" y="339"/>
                  <a:pt x="502" y="353"/>
                  <a:pt x="487" y="353"/>
                </a:cubicBezTo>
                <a:cubicBezTo>
                  <a:pt x="473" y="353"/>
                  <a:pt x="459" y="339"/>
                  <a:pt x="459" y="325"/>
                </a:cubicBezTo>
                <a:cubicBezTo>
                  <a:pt x="459" y="269"/>
                  <a:pt x="459" y="269"/>
                  <a:pt x="459" y="269"/>
                </a:cubicBezTo>
                <a:cubicBezTo>
                  <a:pt x="403" y="269"/>
                  <a:pt x="403" y="269"/>
                  <a:pt x="403" y="269"/>
                </a:cubicBezTo>
                <a:cubicBezTo>
                  <a:pt x="389" y="269"/>
                  <a:pt x="374" y="254"/>
                  <a:pt x="374" y="240"/>
                </a:cubicBezTo>
                <a:cubicBezTo>
                  <a:pt x="374" y="219"/>
                  <a:pt x="389" y="212"/>
                  <a:pt x="403" y="212"/>
                </a:cubicBezTo>
                <a:cubicBezTo>
                  <a:pt x="459" y="212"/>
                  <a:pt x="459" y="212"/>
                  <a:pt x="459" y="212"/>
                </a:cubicBezTo>
                <a:cubicBezTo>
                  <a:pt x="459" y="155"/>
                  <a:pt x="459" y="155"/>
                  <a:pt x="459" y="155"/>
                </a:cubicBezTo>
                <a:cubicBezTo>
                  <a:pt x="459" y="134"/>
                  <a:pt x="473" y="127"/>
                  <a:pt x="487" y="127"/>
                </a:cubicBezTo>
                <a:cubicBezTo>
                  <a:pt x="502" y="127"/>
                  <a:pt x="516" y="134"/>
                  <a:pt x="516" y="155"/>
                </a:cubicBezTo>
                <a:cubicBezTo>
                  <a:pt x="516" y="212"/>
                  <a:pt x="516" y="212"/>
                  <a:pt x="516" y="212"/>
                </a:cubicBezTo>
                <a:cubicBezTo>
                  <a:pt x="572" y="212"/>
                  <a:pt x="572" y="212"/>
                  <a:pt x="572" y="212"/>
                </a:cubicBezTo>
                <a:cubicBezTo>
                  <a:pt x="586" y="212"/>
                  <a:pt x="600" y="219"/>
                  <a:pt x="600" y="240"/>
                </a:cubicBezTo>
                <a:cubicBezTo>
                  <a:pt x="600" y="254"/>
                  <a:pt x="586" y="269"/>
                  <a:pt x="572" y="269"/>
                </a:cubicBezTo>
                <a:close/>
                <a:moveTo>
                  <a:pt x="374" y="445"/>
                </a:moveTo>
                <a:lnTo>
                  <a:pt x="374" y="445"/>
                </a:lnTo>
                <a:cubicBezTo>
                  <a:pt x="374" y="459"/>
                  <a:pt x="360" y="473"/>
                  <a:pt x="346" y="473"/>
                </a:cubicBezTo>
                <a:cubicBezTo>
                  <a:pt x="332" y="473"/>
                  <a:pt x="325" y="466"/>
                  <a:pt x="318" y="452"/>
                </a:cubicBezTo>
                <a:lnTo>
                  <a:pt x="318" y="452"/>
                </a:lnTo>
                <a:cubicBezTo>
                  <a:pt x="283" y="360"/>
                  <a:pt x="283" y="360"/>
                  <a:pt x="283" y="360"/>
                </a:cubicBezTo>
                <a:cubicBezTo>
                  <a:pt x="92" y="360"/>
                  <a:pt x="92" y="360"/>
                  <a:pt x="92" y="360"/>
                </a:cubicBezTo>
                <a:cubicBezTo>
                  <a:pt x="49" y="452"/>
                  <a:pt x="49" y="452"/>
                  <a:pt x="49" y="452"/>
                </a:cubicBezTo>
                <a:lnTo>
                  <a:pt x="49" y="452"/>
                </a:lnTo>
                <a:cubicBezTo>
                  <a:pt x="49" y="466"/>
                  <a:pt x="35" y="473"/>
                  <a:pt x="28" y="473"/>
                </a:cubicBezTo>
                <a:cubicBezTo>
                  <a:pt x="7" y="473"/>
                  <a:pt x="0" y="459"/>
                  <a:pt x="0" y="445"/>
                </a:cubicBezTo>
                <a:cubicBezTo>
                  <a:pt x="0" y="438"/>
                  <a:pt x="0" y="438"/>
                  <a:pt x="0" y="438"/>
                </a:cubicBezTo>
                <a:lnTo>
                  <a:pt x="0" y="438"/>
                </a:lnTo>
                <a:cubicBezTo>
                  <a:pt x="162" y="21"/>
                  <a:pt x="162" y="21"/>
                  <a:pt x="162" y="21"/>
                </a:cubicBezTo>
                <a:lnTo>
                  <a:pt x="162" y="21"/>
                </a:lnTo>
                <a:cubicBezTo>
                  <a:pt x="162" y="7"/>
                  <a:pt x="176" y="0"/>
                  <a:pt x="183" y="0"/>
                </a:cubicBezTo>
                <a:cubicBezTo>
                  <a:pt x="198" y="0"/>
                  <a:pt x="205" y="7"/>
                  <a:pt x="212" y="21"/>
                </a:cubicBezTo>
                <a:lnTo>
                  <a:pt x="212" y="21"/>
                </a:lnTo>
                <a:cubicBezTo>
                  <a:pt x="374" y="438"/>
                  <a:pt x="374" y="438"/>
                  <a:pt x="374" y="438"/>
                </a:cubicBezTo>
                <a:lnTo>
                  <a:pt x="374" y="438"/>
                </a:lnTo>
                <a:cubicBezTo>
                  <a:pt x="374" y="438"/>
                  <a:pt x="374" y="438"/>
                  <a:pt x="374" y="445"/>
                </a:cubicBezTo>
                <a:close/>
                <a:moveTo>
                  <a:pt x="183" y="106"/>
                </a:moveTo>
                <a:lnTo>
                  <a:pt x="183" y="106"/>
                </a:lnTo>
                <a:cubicBezTo>
                  <a:pt x="113" y="304"/>
                  <a:pt x="113" y="304"/>
                  <a:pt x="113" y="304"/>
                </a:cubicBezTo>
                <a:cubicBezTo>
                  <a:pt x="261" y="304"/>
                  <a:pt x="261" y="304"/>
                  <a:pt x="261" y="304"/>
                </a:cubicBezTo>
                <a:lnTo>
                  <a:pt x="183" y="1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9" name="Freeform 53"/>
          <p:cNvSpPr>
            <a:spLocks noChangeArrowheads="1"/>
          </p:cNvSpPr>
          <p:nvPr/>
        </p:nvSpPr>
        <p:spPr bwMode="auto">
          <a:xfrm>
            <a:off x="16586115" y="8881535"/>
            <a:ext cx="325882" cy="579968"/>
          </a:xfrm>
          <a:custGeom>
            <a:avLst/>
            <a:gdLst>
              <a:gd name="T0" fmla="*/ 332 w 340"/>
              <a:gd name="T1" fmla="*/ 191 h 602"/>
              <a:gd name="T2" fmla="*/ 332 w 340"/>
              <a:gd name="T3" fmla="*/ 191 h 602"/>
              <a:gd name="T4" fmla="*/ 332 w 340"/>
              <a:gd name="T5" fmla="*/ 191 h 602"/>
              <a:gd name="T6" fmla="*/ 219 w 340"/>
              <a:gd name="T7" fmla="*/ 304 h 602"/>
              <a:gd name="T8" fmla="*/ 332 w 340"/>
              <a:gd name="T9" fmla="*/ 417 h 602"/>
              <a:gd name="T10" fmla="*/ 332 w 340"/>
              <a:gd name="T11" fmla="*/ 417 h 602"/>
              <a:gd name="T12" fmla="*/ 339 w 340"/>
              <a:gd name="T13" fmla="*/ 431 h 602"/>
              <a:gd name="T14" fmla="*/ 332 w 340"/>
              <a:gd name="T15" fmla="*/ 453 h 602"/>
              <a:gd name="T16" fmla="*/ 332 w 340"/>
              <a:gd name="T17" fmla="*/ 453 h 602"/>
              <a:gd name="T18" fmla="*/ 191 w 340"/>
              <a:gd name="T19" fmla="*/ 594 h 602"/>
              <a:gd name="T20" fmla="*/ 191 w 340"/>
              <a:gd name="T21" fmla="*/ 594 h 602"/>
              <a:gd name="T22" fmla="*/ 170 w 340"/>
              <a:gd name="T23" fmla="*/ 601 h 602"/>
              <a:gd name="T24" fmla="*/ 141 w 340"/>
              <a:gd name="T25" fmla="*/ 573 h 602"/>
              <a:gd name="T26" fmla="*/ 141 w 340"/>
              <a:gd name="T27" fmla="*/ 382 h 602"/>
              <a:gd name="T28" fmla="*/ 49 w 340"/>
              <a:gd name="T29" fmla="*/ 474 h 602"/>
              <a:gd name="T30" fmla="*/ 49 w 340"/>
              <a:gd name="T31" fmla="*/ 474 h 602"/>
              <a:gd name="T32" fmla="*/ 28 w 340"/>
              <a:gd name="T33" fmla="*/ 481 h 602"/>
              <a:gd name="T34" fmla="*/ 0 w 340"/>
              <a:gd name="T35" fmla="*/ 453 h 602"/>
              <a:gd name="T36" fmla="*/ 7 w 340"/>
              <a:gd name="T37" fmla="*/ 431 h 602"/>
              <a:gd name="T38" fmla="*/ 7 w 340"/>
              <a:gd name="T39" fmla="*/ 431 h 602"/>
              <a:gd name="T40" fmla="*/ 141 w 340"/>
              <a:gd name="T41" fmla="*/ 304 h 602"/>
              <a:gd name="T42" fmla="*/ 7 w 340"/>
              <a:gd name="T43" fmla="*/ 170 h 602"/>
              <a:gd name="T44" fmla="*/ 7 w 340"/>
              <a:gd name="T45" fmla="*/ 170 h 602"/>
              <a:gd name="T46" fmla="*/ 0 w 340"/>
              <a:gd name="T47" fmla="*/ 149 h 602"/>
              <a:gd name="T48" fmla="*/ 28 w 340"/>
              <a:gd name="T49" fmla="*/ 120 h 602"/>
              <a:gd name="T50" fmla="*/ 49 w 340"/>
              <a:gd name="T51" fmla="*/ 135 h 602"/>
              <a:gd name="T52" fmla="*/ 49 w 340"/>
              <a:gd name="T53" fmla="*/ 135 h 602"/>
              <a:gd name="T54" fmla="*/ 141 w 340"/>
              <a:gd name="T55" fmla="*/ 226 h 602"/>
              <a:gd name="T56" fmla="*/ 141 w 340"/>
              <a:gd name="T57" fmla="*/ 29 h 602"/>
              <a:gd name="T58" fmla="*/ 170 w 340"/>
              <a:gd name="T59" fmla="*/ 0 h 602"/>
              <a:gd name="T60" fmla="*/ 191 w 340"/>
              <a:gd name="T61" fmla="*/ 7 h 602"/>
              <a:gd name="T62" fmla="*/ 191 w 340"/>
              <a:gd name="T63" fmla="*/ 7 h 602"/>
              <a:gd name="T64" fmla="*/ 332 w 340"/>
              <a:gd name="T65" fmla="*/ 149 h 602"/>
              <a:gd name="T66" fmla="*/ 332 w 340"/>
              <a:gd name="T67" fmla="*/ 149 h 602"/>
              <a:gd name="T68" fmla="*/ 339 w 340"/>
              <a:gd name="T69" fmla="*/ 170 h 602"/>
              <a:gd name="T70" fmla="*/ 332 w 340"/>
              <a:gd name="T71" fmla="*/ 191 h 602"/>
              <a:gd name="T72" fmla="*/ 198 w 340"/>
              <a:gd name="T73" fmla="*/ 509 h 602"/>
              <a:gd name="T74" fmla="*/ 198 w 340"/>
              <a:gd name="T75" fmla="*/ 509 h 602"/>
              <a:gd name="T76" fmla="*/ 269 w 340"/>
              <a:gd name="T77" fmla="*/ 431 h 602"/>
              <a:gd name="T78" fmla="*/ 198 w 340"/>
              <a:gd name="T79" fmla="*/ 361 h 602"/>
              <a:gd name="T80" fmla="*/ 198 w 340"/>
              <a:gd name="T81" fmla="*/ 509 h 602"/>
              <a:gd name="T82" fmla="*/ 198 w 340"/>
              <a:gd name="T83" fmla="*/ 99 h 602"/>
              <a:gd name="T84" fmla="*/ 198 w 340"/>
              <a:gd name="T85" fmla="*/ 99 h 602"/>
              <a:gd name="T86" fmla="*/ 198 w 340"/>
              <a:gd name="T87" fmla="*/ 241 h 602"/>
              <a:gd name="T88" fmla="*/ 269 w 340"/>
              <a:gd name="T89" fmla="*/ 170 h 602"/>
              <a:gd name="T90" fmla="*/ 198 w 340"/>
              <a:gd name="T91" fmla="*/ 99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40" h="602">
                <a:moveTo>
                  <a:pt x="332" y="191"/>
                </a:moveTo>
                <a:lnTo>
                  <a:pt x="332" y="191"/>
                </a:lnTo>
                <a:lnTo>
                  <a:pt x="332" y="191"/>
                </a:lnTo>
                <a:cubicBezTo>
                  <a:pt x="219" y="304"/>
                  <a:pt x="219" y="304"/>
                  <a:pt x="219" y="304"/>
                </a:cubicBezTo>
                <a:cubicBezTo>
                  <a:pt x="332" y="417"/>
                  <a:pt x="332" y="417"/>
                  <a:pt x="332" y="417"/>
                </a:cubicBezTo>
                <a:lnTo>
                  <a:pt x="332" y="417"/>
                </a:lnTo>
                <a:cubicBezTo>
                  <a:pt x="339" y="417"/>
                  <a:pt x="339" y="424"/>
                  <a:pt x="339" y="431"/>
                </a:cubicBezTo>
                <a:cubicBezTo>
                  <a:pt x="339" y="439"/>
                  <a:pt x="339" y="446"/>
                  <a:pt x="332" y="453"/>
                </a:cubicBezTo>
                <a:lnTo>
                  <a:pt x="332" y="453"/>
                </a:lnTo>
                <a:cubicBezTo>
                  <a:pt x="191" y="594"/>
                  <a:pt x="191" y="594"/>
                  <a:pt x="191" y="594"/>
                </a:cubicBezTo>
                <a:lnTo>
                  <a:pt x="191" y="594"/>
                </a:lnTo>
                <a:cubicBezTo>
                  <a:pt x="184" y="601"/>
                  <a:pt x="177" y="601"/>
                  <a:pt x="170" y="601"/>
                </a:cubicBezTo>
                <a:cubicBezTo>
                  <a:pt x="156" y="601"/>
                  <a:pt x="141" y="594"/>
                  <a:pt x="141" y="573"/>
                </a:cubicBezTo>
                <a:cubicBezTo>
                  <a:pt x="141" y="382"/>
                  <a:pt x="141" y="382"/>
                  <a:pt x="141" y="382"/>
                </a:cubicBezTo>
                <a:cubicBezTo>
                  <a:pt x="49" y="474"/>
                  <a:pt x="49" y="474"/>
                  <a:pt x="49" y="474"/>
                </a:cubicBezTo>
                <a:lnTo>
                  <a:pt x="49" y="474"/>
                </a:lnTo>
                <a:cubicBezTo>
                  <a:pt x="42" y="481"/>
                  <a:pt x="35" y="481"/>
                  <a:pt x="28" y="481"/>
                </a:cubicBezTo>
                <a:cubicBezTo>
                  <a:pt x="14" y="481"/>
                  <a:pt x="0" y="467"/>
                  <a:pt x="0" y="453"/>
                </a:cubicBezTo>
                <a:cubicBezTo>
                  <a:pt x="0" y="446"/>
                  <a:pt x="0" y="439"/>
                  <a:pt x="7" y="431"/>
                </a:cubicBezTo>
                <a:lnTo>
                  <a:pt x="7" y="431"/>
                </a:lnTo>
                <a:cubicBezTo>
                  <a:pt x="141" y="304"/>
                  <a:pt x="141" y="304"/>
                  <a:pt x="141" y="304"/>
                </a:cubicBezTo>
                <a:cubicBezTo>
                  <a:pt x="7" y="170"/>
                  <a:pt x="7" y="170"/>
                  <a:pt x="7" y="170"/>
                </a:cubicBezTo>
                <a:lnTo>
                  <a:pt x="7" y="170"/>
                </a:lnTo>
                <a:cubicBezTo>
                  <a:pt x="0" y="163"/>
                  <a:pt x="0" y="156"/>
                  <a:pt x="0" y="149"/>
                </a:cubicBezTo>
                <a:cubicBezTo>
                  <a:pt x="0" y="135"/>
                  <a:pt x="14" y="120"/>
                  <a:pt x="28" y="120"/>
                </a:cubicBezTo>
                <a:cubicBezTo>
                  <a:pt x="35" y="120"/>
                  <a:pt x="42" y="128"/>
                  <a:pt x="49" y="135"/>
                </a:cubicBezTo>
                <a:lnTo>
                  <a:pt x="49" y="135"/>
                </a:lnTo>
                <a:cubicBezTo>
                  <a:pt x="141" y="226"/>
                  <a:pt x="141" y="226"/>
                  <a:pt x="141" y="226"/>
                </a:cubicBezTo>
                <a:cubicBezTo>
                  <a:pt x="141" y="29"/>
                  <a:pt x="141" y="29"/>
                  <a:pt x="141" y="29"/>
                </a:cubicBezTo>
                <a:cubicBezTo>
                  <a:pt x="141" y="15"/>
                  <a:pt x="156" y="0"/>
                  <a:pt x="170" y="0"/>
                </a:cubicBezTo>
                <a:cubicBezTo>
                  <a:pt x="177" y="0"/>
                  <a:pt x="184" y="0"/>
                  <a:pt x="191" y="7"/>
                </a:cubicBezTo>
                <a:lnTo>
                  <a:pt x="191" y="7"/>
                </a:lnTo>
                <a:cubicBezTo>
                  <a:pt x="332" y="149"/>
                  <a:pt x="332" y="149"/>
                  <a:pt x="332" y="149"/>
                </a:cubicBezTo>
                <a:lnTo>
                  <a:pt x="332" y="149"/>
                </a:lnTo>
                <a:cubicBezTo>
                  <a:pt x="339" y="156"/>
                  <a:pt x="339" y="163"/>
                  <a:pt x="339" y="170"/>
                </a:cubicBezTo>
                <a:cubicBezTo>
                  <a:pt x="339" y="177"/>
                  <a:pt x="339" y="184"/>
                  <a:pt x="332" y="191"/>
                </a:cubicBezTo>
                <a:close/>
                <a:moveTo>
                  <a:pt x="198" y="509"/>
                </a:moveTo>
                <a:lnTo>
                  <a:pt x="198" y="509"/>
                </a:lnTo>
                <a:cubicBezTo>
                  <a:pt x="269" y="431"/>
                  <a:pt x="269" y="431"/>
                  <a:pt x="269" y="431"/>
                </a:cubicBezTo>
                <a:cubicBezTo>
                  <a:pt x="198" y="361"/>
                  <a:pt x="198" y="361"/>
                  <a:pt x="198" y="361"/>
                </a:cubicBezTo>
                <a:lnTo>
                  <a:pt x="198" y="509"/>
                </a:lnTo>
                <a:close/>
                <a:moveTo>
                  <a:pt x="198" y="99"/>
                </a:moveTo>
                <a:lnTo>
                  <a:pt x="198" y="99"/>
                </a:lnTo>
                <a:cubicBezTo>
                  <a:pt x="198" y="241"/>
                  <a:pt x="198" y="241"/>
                  <a:pt x="198" y="241"/>
                </a:cubicBezTo>
                <a:cubicBezTo>
                  <a:pt x="269" y="170"/>
                  <a:pt x="269" y="170"/>
                  <a:pt x="269" y="170"/>
                </a:cubicBezTo>
                <a:lnTo>
                  <a:pt x="198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20" name="Freeform 54"/>
          <p:cNvSpPr>
            <a:spLocks noChangeArrowheads="1"/>
          </p:cNvSpPr>
          <p:nvPr/>
        </p:nvSpPr>
        <p:spPr bwMode="auto">
          <a:xfrm>
            <a:off x="15519595" y="8953503"/>
            <a:ext cx="435918" cy="436032"/>
          </a:xfrm>
          <a:custGeom>
            <a:avLst/>
            <a:gdLst>
              <a:gd name="T0" fmla="*/ 354 w 454"/>
              <a:gd name="T1" fmla="*/ 332 h 453"/>
              <a:gd name="T2" fmla="*/ 354 w 454"/>
              <a:gd name="T3" fmla="*/ 332 h 453"/>
              <a:gd name="T4" fmla="*/ 142 w 454"/>
              <a:gd name="T5" fmla="*/ 346 h 453"/>
              <a:gd name="T6" fmla="*/ 50 w 454"/>
              <a:gd name="T7" fmla="*/ 438 h 453"/>
              <a:gd name="T8" fmla="*/ 7 w 454"/>
              <a:gd name="T9" fmla="*/ 438 h 453"/>
              <a:gd name="T10" fmla="*/ 7 w 454"/>
              <a:gd name="T11" fmla="*/ 396 h 453"/>
              <a:gd name="T12" fmla="*/ 106 w 454"/>
              <a:gd name="T13" fmla="*/ 304 h 453"/>
              <a:gd name="T14" fmla="*/ 120 w 454"/>
              <a:gd name="T15" fmla="*/ 92 h 453"/>
              <a:gd name="T16" fmla="*/ 177 w 454"/>
              <a:gd name="T17" fmla="*/ 35 h 453"/>
              <a:gd name="T18" fmla="*/ 212 w 454"/>
              <a:gd name="T19" fmla="*/ 78 h 453"/>
              <a:gd name="T20" fmla="*/ 283 w 454"/>
              <a:gd name="T21" fmla="*/ 7 h 453"/>
              <a:gd name="T22" fmla="*/ 318 w 454"/>
              <a:gd name="T23" fmla="*/ 7 h 453"/>
              <a:gd name="T24" fmla="*/ 318 w 454"/>
              <a:gd name="T25" fmla="*/ 50 h 453"/>
              <a:gd name="T26" fmla="*/ 255 w 454"/>
              <a:gd name="T27" fmla="*/ 113 h 453"/>
              <a:gd name="T28" fmla="*/ 333 w 454"/>
              <a:gd name="T29" fmla="*/ 191 h 453"/>
              <a:gd name="T30" fmla="*/ 396 w 454"/>
              <a:gd name="T31" fmla="*/ 127 h 453"/>
              <a:gd name="T32" fmla="*/ 438 w 454"/>
              <a:gd name="T33" fmla="*/ 127 h 453"/>
              <a:gd name="T34" fmla="*/ 438 w 454"/>
              <a:gd name="T35" fmla="*/ 170 h 453"/>
              <a:gd name="T36" fmla="*/ 375 w 454"/>
              <a:gd name="T37" fmla="*/ 233 h 453"/>
              <a:gd name="T38" fmla="*/ 410 w 454"/>
              <a:gd name="T39" fmla="*/ 276 h 453"/>
              <a:gd name="T40" fmla="*/ 354 w 454"/>
              <a:gd name="T41" fmla="*/ 33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54" h="453">
                <a:moveTo>
                  <a:pt x="354" y="332"/>
                </a:moveTo>
                <a:lnTo>
                  <a:pt x="354" y="332"/>
                </a:lnTo>
                <a:cubicBezTo>
                  <a:pt x="297" y="389"/>
                  <a:pt x="205" y="396"/>
                  <a:pt x="142" y="346"/>
                </a:cubicBezTo>
                <a:cubicBezTo>
                  <a:pt x="50" y="438"/>
                  <a:pt x="50" y="438"/>
                  <a:pt x="50" y="438"/>
                </a:cubicBezTo>
                <a:cubicBezTo>
                  <a:pt x="36" y="452"/>
                  <a:pt x="22" y="452"/>
                  <a:pt x="7" y="438"/>
                </a:cubicBezTo>
                <a:cubicBezTo>
                  <a:pt x="0" y="431"/>
                  <a:pt x="0" y="410"/>
                  <a:pt x="7" y="396"/>
                </a:cubicBezTo>
                <a:cubicBezTo>
                  <a:pt x="106" y="304"/>
                  <a:pt x="106" y="304"/>
                  <a:pt x="106" y="304"/>
                </a:cubicBezTo>
                <a:cubicBezTo>
                  <a:pt x="57" y="240"/>
                  <a:pt x="57" y="148"/>
                  <a:pt x="120" y="92"/>
                </a:cubicBezTo>
                <a:cubicBezTo>
                  <a:pt x="177" y="35"/>
                  <a:pt x="177" y="35"/>
                  <a:pt x="177" y="35"/>
                </a:cubicBezTo>
                <a:cubicBezTo>
                  <a:pt x="212" y="78"/>
                  <a:pt x="212" y="78"/>
                  <a:pt x="212" y="78"/>
                </a:cubicBezTo>
                <a:cubicBezTo>
                  <a:pt x="283" y="7"/>
                  <a:pt x="283" y="7"/>
                  <a:pt x="283" y="7"/>
                </a:cubicBezTo>
                <a:cubicBezTo>
                  <a:pt x="290" y="0"/>
                  <a:pt x="311" y="0"/>
                  <a:pt x="318" y="7"/>
                </a:cubicBezTo>
                <a:cubicBezTo>
                  <a:pt x="333" y="21"/>
                  <a:pt x="333" y="35"/>
                  <a:pt x="318" y="50"/>
                </a:cubicBezTo>
                <a:cubicBezTo>
                  <a:pt x="255" y="113"/>
                  <a:pt x="255" y="113"/>
                  <a:pt x="255" y="113"/>
                </a:cubicBezTo>
                <a:cubicBezTo>
                  <a:pt x="333" y="191"/>
                  <a:pt x="333" y="191"/>
                  <a:pt x="333" y="191"/>
                </a:cubicBezTo>
                <a:cubicBezTo>
                  <a:pt x="396" y="127"/>
                  <a:pt x="396" y="127"/>
                  <a:pt x="396" y="127"/>
                </a:cubicBezTo>
                <a:cubicBezTo>
                  <a:pt x="410" y="120"/>
                  <a:pt x="431" y="120"/>
                  <a:pt x="438" y="127"/>
                </a:cubicBezTo>
                <a:cubicBezTo>
                  <a:pt x="453" y="141"/>
                  <a:pt x="453" y="155"/>
                  <a:pt x="438" y="170"/>
                </a:cubicBezTo>
                <a:cubicBezTo>
                  <a:pt x="375" y="233"/>
                  <a:pt x="375" y="233"/>
                  <a:pt x="375" y="233"/>
                </a:cubicBezTo>
                <a:cubicBezTo>
                  <a:pt x="410" y="276"/>
                  <a:pt x="410" y="276"/>
                  <a:pt x="410" y="276"/>
                </a:cubicBezTo>
                <a:lnTo>
                  <a:pt x="354" y="33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21" name="Freeform 55"/>
          <p:cNvSpPr>
            <a:spLocks noChangeArrowheads="1"/>
          </p:cNvSpPr>
          <p:nvPr/>
        </p:nvSpPr>
        <p:spPr bwMode="auto">
          <a:xfrm>
            <a:off x="8248620" y="10913535"/>
            <a:ext cx="537493" cy="537635"/>
          </a:xfrm>
          <a:custGeom>
            <a:avLst/>
            <a:gdLst>
              <a:gd name="T0" fmla="*/ 70 w 559"/>
              <a:gd name="T1" fmla="*/ 494 h 559"/>
              <a:gd name="T2" fmla="*/ 70 w 559"/>
              <a:gd name="T3" fmla="*/ 494 h 559"/>
              <a:gd name="T4" fmla="*/ 63 w 559"/>
              <a:gd name="T5" fmla="*/ 487 h 559"/>
              <a:gd name="T6" fmla="*/ 63 w 559"/>
              <a:gd name="T7" fmla="*/ 254 h 559"/>
              <a:gd name="T8" fmla="*/ 254 w 559"/>
              <a:gd name="T9" fmla="*/ 63 h 559"/>
              <a:gd name="T10" fmla="*/ 487 w 559"/>
              <a:gd name="T11" fmla="*/ 63 h 559"/>
              <a:gd name="T12" fmla="*/ 494 w 559"/>
              <a:gd name="T13" fmla="*/ 70 h 559"/>
              <a:gd name="T14" fmla="*/ 494 w 559"/>
              <a:gd name="T15" fmla="*/ 303 h 559"/>
              <a:gd name="T16" fmla="*/ 304 w 559"/>
              <a:gd name="T17" fmla="*/ 494 h 559"/>
              <a:gd name="T18" fmla="*/ 70 w 559"/>
              <a:gd name="T19" fmla="*/ 494 h 559"/>
              <a:gd name="T20" fmla="*/ 360 w 559"/>
              <a:gd name="T21" fmla="*/ 360 h 559"/>
              <a:gd name="T22" fmla="*/ 360 w 559"/>
              <a:gd name="T23" fmla="*/ 360 h 559"/>
              <a:gd name="T24" fmla="*/ 198 w 559"/>
              <a:gd name="T25" fmla="*/ 197 h 559"/>
              <a:gd name="T26" fmla="*/ 99 w 559"/>
              <a:gd name="T27" fmla="*/ 296 h 559"/>
              <a:gd name="T28" fmla="*/ 99 w 559"/>
              <a:gd name="T29" fmla="*/ 452 h 559"/>
              <a:gd name="T30" fmla="*/ 106 w 559"/>
              <a:gd name="T31" fmla="*/ 459 h 559"/>
              <a:gd name="T32" fmla="*/ 261 w 559"/>
              <a:gd name="T33" fmla="*/ 459 h 559"/>
              <a:gd name="T34" fmla="*/ 360 w 559"/>
              <a:gd name="T35" fmla="*/ 360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59" h="559">
                <a:moveTo>
                  <a:pt x="70" y="494"/>
                </a:moveTo>
                <a:lnTo>
                  <a:pt x="70" y="494"/>
                </a:lnTo>
                <a:cubicBezTo>
                  <a:pt x="63" y="487"/>
                  <a:pt x="63" y="487"/>
                  <a:pt x="63" y="487"/>
                </a:cubicBezTo>
                <a:cubicBezTo>
                  <a:pt x="0" y="424"/>
                  <a:pt x="0" y="318"/>
                  <a:pt x="63" y="254"/>
                </a:cubicBezTo>
                <a:cubicBezTo>
                  <a:pt x="254" y="63"/>
                  <a:pt x="254" y="63"/>
                  <a:pt x="254" y="63"/>
                </a:cubicBezTo>
                <a:cubicBezTo>
                  <a:pt x="318" y="0"/>
                  <a:pt x="424" y="0"/>
                  <a:pt x="487" y="63"/>
                </a:cubicBezTo>
                <a:cubicBezTo>
                  <a:pt x="494" y="70"/>
                  <a:pt x="494" y="70"/>
                  <a:pt x="494" y="70"/>
                </a:cubicBezTo>
                <a:cubicBezTo>
                  <a:pt x="558" y="134"/>
                  <a:pt x="558" y="240"/>
                  <a:pt x="494" y="303"/>
                </a:cubicBezTo>
                <a:cubicBezTo>
                  <a:pt x="304" y="494"/>
                  <a:pt x="304" y="494"/>
                  <a:pt x="304" y="494"/>
                </a:cubicBezTo>
                <a:cubicBezTo>
                  <a:pt x="240" y="558"/>
                  <a:pt x="134" y="558"/>
                  <a:pt x="70" y="494"/>
                </a:cubicBezTo>
                <a:close/>
                <a:moveTo>
                  <a:pt x="360" y="360"/>
                </a:moveTo>
                <a:lnTo>
                  <a:pt x="360" y="360"/>
                </a:lnTo>
                <a:cubicBezTo>
                  <a:pt x="198" y="197"/>
                  <a:pt x="198" y="197"/>
                  <a:pt x="198" y="197"/>
                </a:cubicBezTo>
                <a:cubicBezTo>
                  <a:pt x="99" y="296"/>
                  <a:pt x="99" y="296"/>
                  <a:pt x="99" y="296"/>
                </a:cubicBezTo>
                <a:cubicBezTo>
                  <a:pt x="56" y="339"/>
                  <a:pt x="56" y="409"/>
                  <a:pt x="99" y="452"/>
                </a:cubicBezTo>
                <a:cubicBezTo>
                  <a:pt x="106" y="459"/>
                  <a:pt x="106" y="459"/>
                  <a:pt x="106" y="459"/>
                </a:cubicBezTo>
                <a:cubicBezTo>
                  <a:pt x="148" y="501"/>
                  <a:pt x="219" y="501"/>
                  <a:pt x="261" y="459"/>
                </a:cubicBezTo>
                <a:lnTo>
                  <a:pt x="360" y="3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22" name="Freeform 56"/>
          <p:cNvSpPr>
            <a:spLocks noChangeArrowheads="1"/>
          </p:cNvSpPr>
          <p:nvPr/>
        </p:nvSpPr>
        <p:spPr bwMode="auto">
          <a:xfrm>
            <a:off x="7317531" y="10926236"/>
            <a:ext cx="368203" cy="508000"/>
          </a:xfrm>
          <a:custGeom>
            <a:avLst/>
            <a:gdLst>
              <a:gd name="T0" fmla="*/ 191 w 383"/>
              <a:gd name="T1" fmla="*/ 530 h 531"/>
              <a:gd name="T2" fmla="*/ 191 w 383"/>
              <a:gd name="T3" fmla="*/ 530 h 531"/>
              <a:gd name="T4" fmla="*/ 0 w 383"/>
              <a:gd name="T5" fmla="*/ 339 h 531"/>
              <a:gd name="T6" fmla="*/ 184 w 383"/>
              <a:gd name="T7" fmla="*/ 0 h 531"/>
              <a:gd name="T8" fmla="*/ 382 w 383"/>
              <a:gd name="T9" fmla="*/ 339 h 531"/>
              <a:gd name="T10" fmla="*/ 191 w 383"/>
              <a:gd name="T11" fmla="*/ 53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3" h="531">
                <a:moveTo>
                  <a:pt x="191" y="530"/>
                </a:moveTo>
                <a:lnTo>
                  <a:pt x="191" y="530"/>
                </a:lnTo>
                <a:cubicBezTo>
                  <a:pt x="92" y="530"/>
                  <a:pt x="0" y="445"/>
                  <a:pt x="0" y="339"/>
                </a:cubicBezTo>
                <a:cubicBezTo>
                  <a:pt x="0" y="240"/>
                  <a:pt x="184" y="0"/>
                  <a:pt x="184" y="0"/>
                </a:cubicBezTo>
                <a:cubicBezTo>
                  <a:pt x="184" y="0"/>
                  <a:pt x="382" y="233"/>
                  <a:pt x="382" y="339"/>
                </a:cubicBezTo>
                <a:cubicBezTo>
                  <a:pt x="382" y="445"/>
                  <a:pt x="290" y="530"/>
                  <a:pt x="191" y="5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23" name="Freeform 57"/>
          <p:cNvSpPr>
            <a:spLocks noChangeArrowheads="1"/>
          </p:cNvSpPr>
          <p:nvPr/>
        </p:nvSpPr>
        <p:spPr bwMode="auto">
          <a:xfrm>
            <a:off x="6200221" y="10926236"/>
            <a:ext cx="579814" cy="508000"/>
          </a:xfrm>
          <a:custGeom>
            <a:avLst/>
            <a:gdLst>
              <a:gd name="T0" fmla="*/ 587 w 602"/>
              <a:gd name="T1" fmla="*/ 289 h 531"/>
              <a:gd name="T2" fmla="*/ 311 w 602"/>
              <a:gd name="T3" fmla="*/ 403 h 531"/>
              <a:gd name="T4" fmla="*/ 311 w 602"/>
              <a:gd name="T5" fmla="*/ 403 h 531"/>
              <a:gd name="T6" fmla="*/ 304 w 602"/>
              <a:gd name="T7" fmla="*/ 410 h 531"/>
              <a:gd name="T8" fmla="*/ 290 w 602"/>
              <a:gd name="T9" fmla="*/ 403 h 531"/>
              <a:gd name="T10" fmla="*/ 290 w 602"/>
              <a:gd name="T11" fmla="*/ 403 h 531"/>
              <a:gd name="T12" fmla="*/ 15 w 602"/>
              <a:gd name="T13" fmla="*/ 289 h 531"/>
              <a:gd name="T14" fmla="*/ 29 w 602"/>
              <a:gd name="T15" fmla="*/ 240 h 531"/>
              <a:gd name="T16" fmla="*/ 43 w 602"/>
              <a:gd name="T17" fmla="*/ 240 h 531"/>
              <a:gd name="T18" fmla="*/ 43 w 602"/>
              <a:gd name="T19" fmla="*/ 240 h 531"/>
              <a:gd name="T20" fmla="*/ 566 w 602"/>
              <a:gd name="T21" fmla="*/ 240 h 531"/>
              <a:gd name="T22" fmla="*/ 566 w 602"/>
              <a:gd name="T23" fmla="*/ 240 h 531"/>
              <a:gd name="T24" fmla="*/ 573 w 602"/>
              <a:gd name="T25" fmla="*/ 240 h 531"/>
              <a:gd name="T26" fmla="*/ 587 w 602"/>
              <a:gd name="T27" fmla="*/ 289 h 531"/>
              <a:gd name="T28" fmla="*/ 587 w 602"/>
              <a:gd name="T29" fmla="*/ 169 h 531"/>
              <a:gd name="T30" fmla="*/ 311 w 602"/>
              <a:gd name="T31" fmla="*/ 282 h 531"/>
              <a:gd name="T32" fmla="*/ 311 w 602"/>
              <a:gd name="T33" fmla="*/ 282 h 531"/>
              <a:gd name="T34" fmla="*/ 304 w 602"/>
              <a:gd name="T35" fmla="*/ 282 h 531"/>
              <a:gd name="T36" fmla="*/ 290 w 602"/>
              <a:gd name="T37" fmla="*/ 282 h 531"/>
              <a:gd name="T38" fmla="*/ 290 w 602"/>
              <a:gd name="T39" fmla="*/ 282 h 531"/>
              <a:gd name="T40" fmla="*/ 15 w 602"/>
              <a:gd name="T41" fmla="*/ 169 h 531"/>
              <a:gd name="T42" fmla="*/ 15 w 602"/>
              <a:gd name="T43" fmla="*/ 120 h 531"/>
              <a:gd name="T44" fmla="*/ 290 w 602"/>
              <a:gd name="T45" fmla="*/ 7 h 531"/>
              <a:gd name="T46" fmla="*/ 290 w 602"/>
              <a:gd name="T47" fmla="*/ 7 h 531"/>
              <a:gd name="T48" fmla="*/ 304 w 602"/>
              <a:gd name="T49" fmla="*/ 0 h 531"/>
              <a:gd name="T50" fmla="*/ 311 w 602"/>
              <a:gd name="T51" fmla="*/ 7 h 531"/>
              <a:gd name="T52" fmla="*/ 311 w 602"/>
              <a:gd name="T53" fmla="*/ 7 h 531"/>
              <a:gd name="T54" fmla="*/ 587 w 602"/>
              <a:gd name="T55" fmla="*/ 120 h 531"/>
              <a:gd name="T56" fmla="*/ 587 w 602"/>
              <a:gd name="T57" fmla="*/ 169 h 531"/>
              <a:gd name="T58" fmla="*/ 29 w 602"/>
              <a:gd name="T59" fmla="*/ 360 h 531"/>
              <a:gd name="T60" fmla="*/ 43 w 602"/>
              <a:gd name="T61" fmla="*/ 360 h 531"/>
              <a:gd name="T62" fmla="*/ 43 w 602"/>
              <a:gd name="T63" fmla="*/ 360 h 531"/>
              <a:gd name="T64" fmla="*/ 566 w 602"/>
              <a:gd name="T65" fmla="*/ 360 h 531"/>
              <a:gd name="T66" fmla="*/ 566 w 602"/>
              <a:gd name="T67" fmla="*/ 360 h 531"/>
              <a:gd name="T68" fmla="*/ 573 w 602"/>
              <a:gd name="T69" fmla="*/ 360 h 531"/>
              <a:gd name="T70" fmla="*/ 587 w 602"/>
              <a:gd name="T71" fmla="*/ 417 h 531"/>
              <a:gd name="T72" fmla="*/ 311 w 602"/>
              <a:gd name="T73" fmla="*/ 530 h 531"/>
              <a:gd name="T74" fmla="*/ 311 w 602"/>
              <a:gd name="T75" fmla="*/ 530 h 531"/>
              <a:gd name="T76" fmla="*/ 304 w 602"/>
              <a:gd name="T77" fmla="*/ 530 h 531"/>
              <a:gd name="T78" fmla="*/ 290 w 602"/>
              <a:gd name="T79" fmla="*/ 530 h 531"/>
              <a:gd name="T80" fmla="*/ 290 w 602"/>
              <a:gd name="T81" fmla="*/ 530 h 531"/>
              <a:gd name="T82" fmla="*/ 15 w 602"/>
              <a:gd name="T83" fmla="*/ 417 h 531"/>
              <a:gd name="T84" fmla="*/ 29 w 602"/>
              <a:gd name="T85" fmla="*/ 36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02" h="531">
                <a:moveTo>
                  <a:pt x="587" y="289"/>
                </a:moveTo>
                <a:lnTo>
                  <a:pt x="587" y="289"/>
                </a:lnTo>
                <a:lnTo>
                  <a:pt x="587" y="289"/>
                </a:lnTo>
                <a:cubicBezTo>
                  <a:pt x="311" y="403"/>
                  <a:pt x="311" y="403"/>
                  <a:pt x="311" y="403"/>
                </a:cubicBezTo>
                <a:lnTo>
                  <a:pt x="311" y="403"/>
                </a:lnTo>
                <a:lnTo>
                  <a:pt x="311" y="403"/>
                </a:lnTo>
                <a:lnTo>
                  <a:pt x="311" y="403"/>
                </a:lnTo>
                <a:cubicBezTo>
                  <a:pt x="311" y="410"/>
                  <a:pt x="304" y="410"/>
                  <a:pt x="304" y="410"/>
                </a:cubicBezTo>
                <a:cubicBezTo>
                  <a:pt x="297" y="410"/>
                  <a:pt x="297" y="410"/>
                  <a:pt x="290" y="403"/>
                </a:cubicBezTo>
                <a:lnTo>
                  <a:pt x="290" y="403"/>
                </a:lnTo>
                <a:lnTo>
                  <a:pt x="290" y="403"/>
                </a:lnTo>
                <a:lnTo>
                  <a:pt x="290" y="403"/>
                </a:lnTo>
                <a:cubicBezTo>
                  <a:pt x="15" y="289"/>
                  <a:pt x="15" y="289"/>
                  <a:pt x="15" y="289"/>
                </a:cubicBezTo>
                <a:lnTo>
                  <a:pt x="15" y="289"/>
                </a:lnTo>
                <a:cubicBezTo>
                  <a:pt x="7" y="289"/>
                  <a:pt x="0" y="275"/>
                  <a:pt x="0" y="268"/>
                </a:cubicBezTo>
                <a:cubicBezTo>
                  <a:pt x="0" y="247"/>
                  <a:pt x="15" y="240"/>
                  <a:pt x="29" y="240"/>
                </a:cubicBezTo>
                <a:cubicBezTo>
                  <a:pt x="36" y="240"/>
                  <a:pt x="36" y="240"/>
                  <a:pt x="43" y="240"/>
                </a:cubicBezTo>
                <a:lnTo>
                  <a:pt x="43" y="240"/>
                </a:lnTo>
                <a:lnTo>
                  <a:pt x="43" y="240"/>
                </a:lnTo>
                <a:lnTo>
                  <a:pt x="43" y="240"/>
                </a:lnTo>
                <a:cubicBezTo>
                  <a:pt x="304" y="346"/>
                  <a:pt x="304" y="346"/>
                  <a:pt x="304" y="346"/>
                </a:cubicBezTo>
                <a:cubicBezTo>
                  <a:pt x="566" y="240"/>
                  <a:pt x="566" y="240"/>
                  <a:pt x="566" y="240"/>
                </a:cubicBezTo>
                <a:lnTo>
                  <a:pt x="566" y="240"/>
                </a:lnTo>
                <a:lnTo>
                  <a:pt x="566" y="240"/>
                </a:lnTo>
                <a:lnTo>
                  <a:pt x="566" y="240"/>
                </a:lnTo>
                <a:lnTo>
                  <a:pt x="573" y="240"/>
                </a:lnTo>
                <a:cubicBezTo>
                  <a:pt x="594" y="240"/>
                  <a:pt x="601" y="247"/>
                  <a:pt x="601" y="268"/>
                </a:cubicBezTo>
                <a:cubicBezTo>
                  <a:pt x="601" y="275"/>
                  <a:pt x="594" y="289"/>
                  <a:pt x="587" y="289"/>
                </a:cubicBezTo>
                <a:close/>
                <a:moveTo>
                  <a:pt x="587" y="169"/>
                </a:moveTo>
                <a:lnTo>
                  <a:pt x="587" y="169"/>
                </a:lnTo>
                <a:lnTo>
                  <a:pt x="587" y="169"/>
                </a:lnTo>
                <a:cubicBezTo>
                  <a:pt x="311" y="282"/>
                  <a:pt x="311" y="282"/>
                  <a:pt x="311" y="282"/>
                </a:cubicBezTo>
                <a:lnTo>
                  <a:pt x="311" y="282"/>
                </a:lnTo>
                <a:lnTo>
                  <a:pt x="311" y="282"/>
                </a:lnTo>
                <a:lnTo>
                  <a:pt x="311" y="282"/>
                </a:lnTo>
                <a:lnTo>
                  <a:pt x="304" y="282"/>
                </a:lnTo>
                <a:cubicBezTo>
                  <a:pt x="297" y="282"/>
                  <a:pt x="297" y="282"/>
                  <a:pt x="290" y="282"/>
                </a:cubicBezTo>
                <a:lnTo>
                  <a:pt x="290" y="282"/>
                </a:lnTo>
                <a:lnTo>
                  <a:pt x="290" y="282"/>
                </a:lnTo>
                <a:lnTo>
                  <a:pt x="290" y="282"/>
                </a:lnTo>
                <a:cubicBezTo>
                  <a:pt x="15" y="169"/>
                  <a:pt x="15" y="169"/>
                  <a:pt x="15" y="169"/>
                </a:cubicBezTo>
                <a:lnTo>
                  <a:pt x="15" y="169"/>
                </a:lnTo>
                <a:cubicBezTo>
                  <a:pt x="7" y="162"/>
                  <a:pt x="0" y="155"/>
                  <a:pt x="0" y="141"/>
                </a:cubicBezTo>
                <a:cubicBezTo>
                  <a:pt x="0" y="134"/>
                  <a:pt x="7" y="120"/>
                  <a:pt x="15" y="120"/>
                </a:cubicBezTo>
                <a:lnTo>
                  <a:pt x="15" y="120"/>
                </a:lnTo>
                <a:cubicBezTo>
                  <a:pt x="290" y="7"/>
                  <a:pt x="290" y="7"/>
                  <a:pt x="290" y="7"/>
                </a:cubicBezTo>
                <a:lnTo>
                  <a:pt x="290" y="7"/>
                </a:lnTo>
                <a:lnTo>
                  <a:pt x="290" y="7"/>
                </a:lnTo>
                <a:lnTo>
                  <a:pt x="290" y="7"/>
                </a:lnTo>
                <a:cubicBezTo>
                  <a:pt x="297" y="0"/>
                  <a:pt x="297" y="0"/>
                  <a:pt x="304" y="0"/>
                </a:cubicBezTo>
                <a:cubicBezTo>
                  <a:pt x="304" y="0"/>
                  <a:pt x="311" y="0"/>
                  <a:pt x="311" y="7"/>
                </a:cubicBezTo>
                <a:lnTo>
                  <a:pt x="311" y="7"/>
                </a:lnTo>
                <a:lnTo>
                  <a:pt x="311" y="7"/>
                </a:lnTo>
                <a:lnTo>
                  <a:pt x="311" y="7"/>
                </a:lnTo>
                <a:cubicBezTo>
                  <a:pt x="587" y="120"/>
                  <a:pt x="587" y="120"/>
                  <a:pt x="587" y="120"/>
                </a:cubicBezTo>
                <a:lnTo>
                  <a:pt x="587" y="120"/>
                </a:lnTo>
                <a:cubicBezTo>
                  <a:pt x="594" y="120"/>
                  <a:pt x="601" y="134"/>
                  <a:pt x="601" y="141"/>
                </a:cubicBezTo>
                <a:cubicBezTo>
                  <a:pt x="601" y="155"/>
                  <a:pt x="594" y="162"/>
                  <a:pt x="587" y="169"/>
                </a:cubicBezTo>
                <a:close/>
                <a:moveTo>
                  <a:pt x="29" y="360"/>
                </a:moveTo>
                <a:lnTo>
                  <a:pt x="29" y="360"/>
                </a:lnTo>
                <a:cubicBezTo>
                  <a:pt x="36" y="360"/>
                  <a:pt x="36" y="360"/>
                  <a:pt x="43" y="360"/>
                </a:cubicBezTo>
                <a:lnTo>
                  <a:pt x="43" y="360"/>
                </a:lnTo>
                <a:lnTo>
                  <a:pt x="43" y="360"/>
                </a:lnTo>
                <a:lnTo>
                  <a:pt x="43" y="360"/>
                </a:lnTo>
                <a:cubicBezTo>
                  <a:pt x="304" y="473"/>
                  <a:pt x="304" y="473"/>
                  <a:pt x="304" y="473"/>
                </a:cubicBezTo>
                <a:cubicBezTo>
                  <a:pt x="566" y="360"/>
                  <a:pt x="566" y="360"/>
                  <a:pt x="566" y="360"/>
                </a:cubicBezTo>
                <a:lnTo>
                  <a:pt x="566" y="360"/>
                </a:lnTo>
                <a:lnTo>
                  <a:pt x="566" y="360"/>
                </a:lnTo>
                <a:lnTo>
                  <a:pt x="566" y="360"/>
                </a:lnTo>
                <a:lnTo>
                  <a:pt x="573" y="360"/>
                </a:lnTo>
                <a:cubicBezTo>
                  <a:pt x="594" y="360"/>
                  <a:pt x="601" y="374"/>
                  <a:pt x="601" y="388"/>
                </a:cubicBezTo>
                <a:cubicBezTo>
                  <a:pt x="601" y="403"/>
                  <a:pt x="594" y="410"/>
                  <a:pt x="587" y="417"/>
                </a:cubicBezTo>
                <a:lnTo>
                  <a:pt x="587" y="417"/>
                </a:lnTo>
                <a:cubicBezTo>
                  <a:pt x="311" y="530"/>
                  <a:pt x="311" y="530"/>
                  <a:pt x="311" y="530"/>
                </a:cubicBezTo>
                <a:lnTo>
                  <a:pt x="311" y="530"/>
                </a:lnTo>
                <a:lnTo>
                  <a:pt x="311" y="530"/>
                </a:lnTo>
                <a:lnTo>
                  <a:pt x="311" y="530"/>
                </a:lnTo>
                <a:lnTo>
                  <a:pt x="304" y="530"/>
                </a:lnTo>
                <a:cubicBezTo>
                  <a:pt x="297" y="530"/>
                  <a:pt x="297" y="530"/>
                  <a:pt x="290" y="530"/>
                </a:cubicBezTo>
                <a:lnTo>
                  <a:pt x="290" y="530"/>
                </a:lnTo>
                <a:lnTo>
                  <a:pt x="290" y="530"/>
                </a:lnTo>
                <a:lnTo>
                  <a:pt x="290" y="530"/>
                </a:lnTo>
                <a:cubicBezTo>
                  <a:pt x="15" y="417"/>
                  <a:pt x="15" y="417"/>
                  <a:pt x="15" y="417"/>
                </a:cubicBezTo>
                <a:lnTo>
                  <a:pt x="15" y="417"/>
                </a:lnTo>
                <a:cubicBezTo>
                  <a:pt x="7" y="410"/>
                  <a:pt x="0" y="403"/>
                  <a:pt x="0" y="388"/>
                </a:cubicBezTo>
                <a:cubicBezTo>
                  <a:pt x="0" y="374"/>
                  <a:pt x="15" y="360"/>
                  <a:pt x="29" y="3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24" name="Freeform 58"/>
          <p:cNvSpPr>
            <a:spLocks noChangeArrowheads="1"/>
          </p:cNvSpPr>
          <p:nvPr/>
        </p:nvSpPr>
        <p:spPr bwMode="auto">
          <a:xfrm>
            <a:off x="5188718" y="10892370"/>
            <a:ext cx="579817" cy="579965"/>
          </a:xfrm>
          <a:custGeom>
            <a:avLst/>
            <a:gdLst>
              <a:gd name="T0" fmla="*/ 297 w 602"/>
              <a:gd name="T1" fmla="*/ 601 h 602"/>
              <a:gd name="T2" fmla="*/ 297 w 602"/>
              <a:gd name="T3" fmla="*/ 601 h 602"/>
              <a:gd name="T4" fmla="*/ 0 w 602"/>
              <a:gd name="T5" fmla="*/ 304 h 602"/>
              <a:gd name="T6" fmla="*/ 297 w 602"/>
              <a:gd name="T7" fmla="*/ 0 h 602"/>
              <a:gd name="T8" fmla="*/ 601 w 602"/>
              <a:gd name="T9" fmla="*/ 304 h 602"/>
              <a:gd name="T10" fmla="*/ 297 w 602"/>
              <a:gd name="T11" fmla="*/ 601 h 602"/>
              <a:gd name="T12" fmla="*/ 297 w 602"/>
              <a:gd name="T13" fmla="*/ 57 h 602"/>
              <a:gd name="T14" fmla="*/ 297 w 602"/>
              <a:gd name="T15" fmla="*/ 57 h 602"/>
              <a:gd name="T16" fmla="*/ 57 w 602"/>
              <a:gd name="T17" fmla="*/ 304 h 602"/>
              <a:gd name="T18" fmla="*/ 297 w 602"/>
              <a:gd name="T19" fmla="*/ 544 h 602"/>
              <a:gd name="T20" fmla="*/ 544 w 602"/>
              <a:gd name="T21" fmla="*/ 304 h 602"/>
              <a:gd name="T22" fmla="*/ 297 w 602"/>
              <a:gd name="T23" fmla="*/ 57 h 602"/>
              <a:gd name="T24" fmla="*/ 297 w 602"/>
              <a:gd name="T25" fmla="*/ 481 h 602"/>
              <a:gd name="T26" fmla="*/ 297 w 602"/>
              <a:gd name="T27" fmla="*/ 481 h 602"/>
              <a:gd name="T28" fmla="*/ 120 w 602"/>
              <a:gd name="T29" fmla="*/ 304 h 602"/>
              <a:gd name="T30" fmla="*/ 297 w 602"/>
              <a:gd name="T31" fmla="*/ 120 h 602"/>
              <a:gd name="T32" fmla="*/ 481 w 602"/>
              <a:gd name="T33" fmla="*/ 304 h 602"/>
              <a:gd name="T34" fmla="*/ 297 w 602"/>
              <a:gd name="T35" fmla="*/ 481 h 602"/>
              <a:gd name="T36" fmla="*/ 297 w 602"/>
              <a:gd name="T37" fmla="*/ 177 h 602"/>
              <a:gd name="T38" fmla="*/ 297 w 602"/>
              <a:gd name="T39" fmla="*/ 177 h 602"/>
              <a:gd name="T40" fmla="*/ 177 w 602"/>
              <a:gd name="T41" fmla="*/ 304 h 602"/>
              <a:gd name="T42" fmla="*/ 297 w 602"/>
              <a:gd name="T43" fmla="*/ 424 h 602"/>
              <a:gd name="T44" fmla="*/ 424 w 602"/>
              <a:gd name="T45" fmla="*/ 304 h 602"/>
              <a:gd name="T46" fmla="*/ 297 w 602"/>
              <a:gd name="T47" fmla="*/ 177 h 602"/>
              <a:gd name="T48" fmla="*/ 297 w 602"/>
              <a:gd name="T49" fmla="*/ 361 h 602"/>
              <a:gd name="T50" fmla="*/ 297 w 602"/>
              <a:gd name="T51" fmla="*/ 361 h 602"/>
              <a:gd name="T52" fmla="*/ 240 w 602"/>
              <a:gd name="T53" fmla="*/ 304 h 602"/>
              <a:gd name="T54" fmla="*/ 297 w 602"/>
              <a:gd name="T55" fmla="*/ 248 h 602"/>
              <a:gd name="T56" fmla="*/ 354 w 602"/>
              <a:gd name="T57" fmla="*/ 304 h 602"/>
              <a:gd name="T58" fmla="*/ 297 w 602"/>
              <a:gd name="T59" fmla="*/ 361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304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304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70"/>
                  <a:pt x="57" y="304"/>
                </a:cubicBezTo>
                <a:cubicBezTo>
                  <a:pt x="57" y="439"/>
                  <a:pt x="163" y="544"/>
                  <a:pt x="297" y="544"/>
                </a:cubicBezTo>
                <a:cubicBezTo>
                  <a:pt x="431" y="544"/>
                  <a:pt x="544" y="439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  <a:moveTo>
                  <a:pt x="297" y="481"/>
                </a:moveTo>
                <a:lnTo>
                  <a:pt x="297" y="481"/>
                </a:lnTo>
                <a:cubicBezTo>
                  <a:pt x="198" y="481"/>
                  <a:pt x="120" y="403"/>
                  <a:pt x="120" y="304"/>
                </a:cubicBezTo>
                <a:cubicBezTo>
                  <a:pt x="120" y="205"/>
                  <a:pt x="198" y="120"/>
                  <a:pt x="297" y="120"/>
                </a:cubicBezTo>
                <a:cubicBezTo>
                  <a:pt x="396" y="120"/>
                  <a:pt x="481" y="205"/>
                  <a:pt x="481" y="304"/>
                </a:cubicBezTo>
                <a:cubicBezTo>
                  <a:pt x="481" y="403"/>
                  <a:pt x="396" y="481"/>
                  <a:pt x="297" y="481"/>
                </a:cubicBezTo>
                <a:close/>
                <a:moveTo>
                  <a:pt x="297" y="177"/>
                </a:moveTo>
                <a:lnTo>
                  <a:pt x="297" y="177"/>
                </a:lnTo>
                <a:cubicBezTo>
                  <a:pt x="233" y="177"/>
                  <a:pt x="177" y="233"/>
                  <a:pt x="177" y="304"/>
                </a:cubicBezTo>
                <a:cubicBezTo>
                  <a:pt x="177" y="368"/>
                  <a:pt x="233" y="424"/>
                  <a:pt x="297" y="424"/>
                </a:cubicBezTo>
                <a:cubicBezTo>
                  <a:pt x="368" y="424"/>
                  <a:pt x="424" y="368"/>
                  <a:pt x="424" y="304"/>
                </a:cubicBezTo>
                <a:cubicBezTo>
                  <a:pt x="424" y="233"/>
                  <a:pt x="368" y="177"/>
                  <a:pt x="297" y="177"/>
                </a:cubicBezTo>
                <a:close/>
                <a:moveTo>
                  <a:pt x="297" y="361"/>
                </a:moveTo>
                <a:lnTo>
                  <a:pt x="297" y="361"/>
                </a:lnTo>
                <a:cubicBezTo>
                  <a:pt x="269" y="361"/>
                  <a:pt x="240" y="333"/>
                  <a:pt x="240" y="304"/>
                </a:cubicBezTo>
                <a:cubicBezTo>
                  <a:pt x="240" y="269"/>
                  <a:pt x="269" y="248"/>
                  <a:pt x="297" y="248"/>
                </a:cubicBezTo>
                <a:cubicBezTo>
                  <a:pt x="332" y="248"/>
                  <a:pt x="354" y="269"/>
                  <a:pt x="354" y="304"/>
                </a:cubicBezTo>
                <a:cubicBezTo>
                  <a:pt x="354" y="333"/>
                  <a:pt x="332" y="361"/>
                  <a:pt x="297" y="3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25" name="Freeform 59"/>
          <p:cNvSpPr>
            <a:spLocks noChangeArrowheads="1"/>
          </p:cNvSpPr>
          <p:nvPr/>
        </p:nvSpPr>
        <p:spPr bwMode="auto">
          <a:xfrm>
            <a:off x="4172980" y="10892370"/>
            <a:ext cx="584048" cy="579965"/>
          </a:xfrm>
          <a:custGeom>
            <a:avLst/>
            <a:gdLst>
              <a:gd name="T0" fmla="*/ 580 w 609"/>
              <a:gd name="T1" fmla="*/ 333 h 602"/>
              <a:gd name="T2" fmla="*/ 474 w 609"/>
              <a:gd name="T3" fmla="*/ 304 h 602"/>
              <a:gd name="T4" fmla="*/ 580 w 609"/>
              <a:gd name="T5" fmla="*/ 276 h 602"/>
              <a:gd name="T6" fmla="*/ 580 w 609"/>
              <a:gd name="T7" fmla="*/ 333 h 602"/>
              <a:gd name="T8" fmla="*/ 523 w 609"/>
              <a:gd name="T9" fmla="*/ 120 h 602"/>
              <a:gd name="T10" fmla="*/ 467 w 609"/>
              <a:gd name="T11" fmla="*/ 177 h 602"/>
              <a:gd name="T12" fmla="*/ 417 w 609"/>
              <a:gd name="T13" fmla="*/ 163 h 602"/>
              <a:gd name="T14" fmla="*/ 424 w 609"/>
              <a:gd name="T15" fmla="*/ 142 h 602"/>
              <a:gd name="T16" fmla="*/ 481 w 609"/>
              <a:gd name="T17" fmla="*/ 85 h 602"/>
              <a:gd name="T18" fmla="*/ 530 w 609"/>
              <a:gd name="T19" fmla="*/ 106 h 602"/>
              <a:gd name="T20" fmla="*/ 304 w 609"/>
              <a:gd name="T21" fmla="*/ 601 h 602"/>
              <a:gd name="T22" fmla="*/ 276 w 609"/>
              <a:gd name="T23" fmla="*/ 573 h 602"/>
              <a:gd name="T24" fmla="*/ 304 w 609"/>
              <a:gd name="T25" fmla="*/ 474 h 602"/>
              <a:gd name="T26" fmla="*/ 332 w 609"/>
              <a:gd name="T27" fmla="*/ 573 h 602"/>
              <a:gd name="T28" fmla="*/ 304 w 609"/>
              <a:gd name="T29" fmla="*/ 135 h 602"/>
              <a:gd name="T30" fmla="*/ 276 w 609"/>
              <a:gd name="T31" fmla="*/ 106 h 602"/>
              <a:gd name="T32" fmla="*/ 304 w 609"/>
              <a:gd name="T33" fmla="*/ 0 h 602"/>
              <a:gd name="T34" fmla="*/ 332 w 609"/>
              <a:gd name="T35" fmla="*/ 106 h 602"/>
              <a:gd name="T36" fmla="*/ 184 w 609"/>
              <a:gd name="T37" fmla="*/ 460 h 602"/>
              <a:gd name="T38" fmla="*/ 127 w 609"/>
              <a:gd name="T39" fmla="*/ 516 h 602"/>
              <a:gd name="T40" fmla="*/ 106 w 609"/>
              <a:gd name="T41" fmla="*/ 530 h 602"/>
              <a:gd name="T42" fmla="*/ 85 w 609"/>
              <a:gd name="T43" fmla="*/ 481 h 602"/>
              <a:gd name="T44" fmla="*/ 141 w 609"/>
              <a:gd name="T45" fmla="*/ 424 h 602"/>
              <a:gd name="T46" fmla="*/ 163 w 609"/>
              <a:gd name="T47" fmla="*/ 417 h 602"/>
              <a:gd name="T48" fmla="*/ 184 w 609"/>
              <a:gd name="T49" fmla="*/ 460 h 602"/>
              <a:gd name="T50" fmla="*/ 163 w 609"/>
              <a:gd name="T51" fmla="*/ 191 h 602"/>
              <a:gd name="T52" fmla="*/ 141 w 609"/>
              <a:gd name="T53" fmla="*/ 177 h 602"/>
              <a:gd name="T54" fmla="*/ 85 w 609"/>
              <a:gd name="T55" fmla="*/ 120 h 602"/>
              <a:gd name="T56" fmla="*/ 106 w 609"/>
              <a:gd name="T57" fmla="*/ 78 h 602"/>
              <a:gd name="T58" fmla="*/ 127 w 609"/>
              <a:gd name="T59" fmla="*/ 85 h 602"/>
              <a:gd name="T60" fmla="*/ 184 w 609"/>
              <a:gd name="T61" fmla="*/ 142 h 602"/>
              <a:gd name="T62" fmla="*/ 163 w 609"/>
              <a:gd name="T63" fmla="*/ 191 h 602"/>
              <a:gd name="T64" fmla="*/ 134 w 609"/>
              <a:gd name="T65" fmla="*/ 304 h 602"/>
              <a:gd name="T66" fmla="*/ 28 w 609"/>
              <a:gd name="T67" fmla="*/ 333 h 602"/>
              <a:gd name="T68" fmla="*/ 28 w 609"/>
              <a:gd name="T69" fmla="*/ 276 h 602"/>
              <a:gd name="T70" fmla="*/ 134 w 609"/>
              <a:gd name="T71" fmla="*/ 304 h 602"/>
              <a:gd name="T72" fmla="*/ 445 w 609"/>
              <a:gd name="T73" fmla="*/ 417 h 602"/>
              <a:gd name="T74" fmla="*/ 467 w 609"/>
              <a:gd name="T75" fmla="*/ 424 h 602"/>
              <a:gd name="T76" fmla="*/ 523 w 609"/>
              <a:gd name="T77" fmla="*/ 481 h 602"/>
              <a:gd name="T78" fmla="*/ 502 w 609"/>
              <a:gd name="T79" fmla="*/ 530 h 602"/>
              <a:gd name="T80" fmla="*/ 481 w 609"/>
              <a:gd name="T81" fmla="*/ 516 h 602"/>
              <a:gd name="T82" fmla="*/ 424 w 609"/>
              <a:gd name="T83" fmla="*/ 460 h 602"/>
              <a:gd name="T84" fmla="*/ 445 w 609"/>
              <a:gd name="T85" fmla="*/ 417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09" h="602">
                <a:moveTo>
                  <a:pt x="580" y="333"/>
                </a:moveTo>
                <a:lnTo>
                  <a:pt x="580" y="333"/>
                </a:lnTo>
                <a:cubicBezTo>
                  <a:pt x="502" y="333"/>
                  <a:pt x="502" y="333"/>
                  <a:pt x="502" y="333"/>
                </a:cubicBezTo>
                <a:cubicBezTo>
                  <a:pt x="488" y="333"/>
                  <a:pt x="474" y="318"/>
                  <a:pt x="474" y="304"/>
                </a:cubicBezTo>
                <a:cubicBezTo>
                  <a:pt x="474" y="283"/>
                  <a:pt x="488" y="276"/>
                  <a:pt x="502" y="276"/>
                </a:cubicBezTo>
                <a:cubicBezTo>
                  <a:pt x="580" y="276"/>
                  <a:pt x="580" y="276"/>
                  <a:pt x="580" y="276"/>
                </a:cubicBezTo>
                <a:cubicBezTo>
                  <a:pt x="594" y="276"/>
                  <a:pt x="608" y="283"/>
                  <a:pt x="608" y="304"/>
                </a:cubicBezTo>
                <a:cubicBezTo>
                  <a:pt x="608" y="318"/>
                  <a:pt x="594" y="333"/>
                  <a:pt x="580" y="333"/>
                </a:cubicBezTo>
                <a:close/>
                <a:moveTo>
                  <a:pt x="523" y="120"/>
                </a:moveTo>
                <a:lnTo>
                  <a:pt x="523" y="120"/>
                </a:lnTo>
                <a:cubicBezTo>
                  <a:pt x="467" y="177"/>
                  <a:pt x="467" y="177"/>
                  <a:pt x="467" y="177"/>
                </a:cubicBezTo>
                <a:lnTo>
                  <a:pt x="467" y="177"/>
                </a:lnTo>
                <a:cubicBezTo>
                  <a:pt x="459" y="184"/>
                  <a:pt x="452" y="191"/>
                  <a:pt x="445" y="191"/>
                </a:cubicBezTo>
                <a:cubicBezTo>
                  <a:pt x="431" y="191"/>
                  <a:pt x="417" y="177"/>
                  <a:pt x="417" y="163"/>
                </a:cubicBezTo>
                <a:cubicBezTo>
                  <a:pt x="417" y="156"/>
                  <a:pt x="417" y="149"/>
                  <a:pt x="424" y="142"/>
                </a:cubicBezTo>
                <a:lnTo>
                  <a:pt x="424" y="142"/>
                </a:lnTo>
                <a:cubicBezTo>
                  <a:pt x="481" y="85"/>
                  <a:pt x="481" y="85"/>
                  <a:pt x="481" y="85"/>
                </a:cubicBezTo>
                <a:lnTo>
                  <a:pt x="481" y="85"/>
                </a:lnTo>
                <a:cubicBezTo>
                  <a:pt x="488" y="78"/>
                  <a:pt x="495" y="78"/>
                  <a:pt x="502" y="78"/>
                </a:cubicBezTo>
                <a:cubicBezTo>
                  <a:pt x="516" y="78"/>
                  <a:pt x="530" y="85"/>
                  <a:pt x="530" y="106"/>
                </a:cubicBezTo>
                <a:cubicBezTo>
                  <a:pt x="530" y="113"/>
                  <a:pt x="530" y="120"/>
                  <a:pt x="523" y="120"/>
                </a:cubicBezTo>
                <a:close/>
                <a:moveTo>
                  <a:pt x="304" y="601"/>
                </a:moveTo>
                <a:lnTo>
                  <a:pt x="304" y="601"/>
                </a:lnTo>
                <a:cubicBezTo>
                  <a:pt x="290" y="601"/>
                  <a:pt x="276" y="594"/>
                  <a:pt x="276" y="573"/>
                </a:cubicBezTo>
                <a:cubicBezTo>
                  <a:pt x="276" y="502"/>
                  <a:pt x="276" y="502"/>
                  <a:pt x="276" y="502"/>
                </a:cubicBezTo>
                <a:cubicBezTo>
                  <a:pt x="276" y="481"/>
                  <a:pt x="290" y="474"/>
                  <a:pt x="304" y="474"/>
                </a:cubicBezTo>
                <a:cubicBezTo>
                  <a:pt x="318" y="474"/>
                  <a:pt x="332" y="481"/>
                  <a:pt x="332" y="502"/>
                </a:cubicBezTo>
                <a:cubicBezTo>
                  <a:pt x="332" y="573"/>
                  <a:pt x="332" y="573"/>
                  <a:pt x="332" y="573"/>
                </a:cubicBezTo>
                <a:cubicBezTo>
                  <a:pt x="332" y="594"/>
                  <a:pt x="318" y="601"/>
                  <a:pt x="304" y="601"/>
                </a:cubicBezTo>
                <a:close/>
                <a:moveTo>
                  <a:pt x="304" y="135"/>
                </a:moveTo>
                <a:lnTo>
                  <a:pt x="304" y="135"/>
                </a:lnTo>
                <a:cubicBezTo>
                  <a:pt x="290" y="135"/>
                  <a:pt x="276" y="120"/>
                  <a:pt x="276" y="106"/>
                </a:cubicBezTo>
                <a:cubicBezTo>
                  <a:pt x="276" y="29"/>
                  <a:pt x="276" y="29"/>
                  <a:pt x="276" y="29"/>
                </a:cubicBezTo>
                <a:cubicBezTo>
                  <a:pt x="276" y="15"/>
                  <a:pt x="290" y="0"/>
                  <a:pt x="304" y="0"/>
                </a:cubicBezTo>
                <a:cubicBezTo>
                  <a:pt x="318" y="0"/>
                  <a:pt x="332" y="15"/>
                  <a:pt x="332" y="29"/>
                </a:cubicBezTo>
                <a:cubicBezTo>
                  <a:pt x="332" y="106"/>
                  <a:pt x="332" y="106"/>
                  <a:pt x="332" y="106"/>
                </a:cubicBezTo>
                <a:cubicBezTo>
                  <a:pt x="332" y="120"/>
                  <a:pt x="318" y="135"/>
                  <a:pt x="304" y="135"/>
                </a:cubicBezTo>
                <a:close/>
                <a:moveTo>
                  <a:pt x="184" y="460"/>
                </a:moveTo>
                <a:lnTo>
                  <a:pt x="184" y="460"/>
                </a:lnTo>
                <a:cubicBezTo>
                  <a:pt x="127" y="516"/>
                  <a:pt x="127" y="516"/>
                  <a:pt x="127" y="516"/>
                </a:cubicBezTo>
                <a:lnTo>
                  <a:pt x="127" y="516"/>
                </a:lnTo>
                <a:cubicBezTo>
                  <a:pt x="120" y="523"/>
                  <a:pt x="113" y="530"/>
                  <a:pt x="106" y="530"/>
                </a:cubicBezTo>
                <a:cubicBezTo>
                  <a:pt x="92" y="530"/>
                  <a:pt x="78" y="516"/>
                  <a:pt x="78" y="502"/>
                </a:cubicBezTo>
                <a:cubicBezTo>
                  <a:pt x="78" y="495"/>
                  <a:pt x="78" y="488"/>
                  <a:pt x="85" y="481"/>
                </a:cubicBezTo>
                <a:lnTo>
                  <a:pt x="85" y="481"/>
                </a:lnTo>
                <a:cubicBezTo>
                  <a:pt x="141" y="424"/>
                  <a:pt x="141" y="424"/>
                  <a:pt x="141" y="424"/>
                </a:cubicBezTo>
                <a:lnTo>
                  <a:pt x="141" y="424"/>
                </a:lnTo>
                <a:cubicBezTo>
                  <a:pt x="149" y="417"/>
                  <a:pt x="156" y="417"/>
                  <a:pt x="163" y="417"/>
                </a:cubicBezTo>
                <a:cubicBezTo>
                  <a:pt x="177" y="417"/>
                  <a:pt x="191" y="424"/>
                  <a:pt x="191" y="446"/>
                </a:cubicBezTo>
                <a:cubicBezTo>
                  <a:pt x="191" y="453"/>
                  <a:pt x="191" y="460"/>
                  <a:pt x="184" y="460"/>
                </a:cubicBezTo>
                <a:close/>
                <a:moveTo>
                  <a:pt x="163" y="191"/>
                </a:moveTo>
                <a:lnTo>
                  <a:pt x="163" y="191"/>
                </a:lnTo>
                <a:cubicBezTo>
                  <a:pt x="156" y="191"/>
                  <a:pt x="149" y="184"/>
                  <a:pt x="141" y="177"/>
                </a:cubicBezTo>
                <a:lnTo>
                  <a:pt x="141" y="177"/>
                </a:lnTo>
                <a:cubicBezTo>
                  <a:pt x="85" y="120"/>
                  <a:pt x="85" y="120"/>
                  <a:pt x="85" y="120"/>
                </a:cubicBezTo>
                <a:lnTo>
                  <a:pt x="85" y="120"/>
                </a:lnTo>
                <a:cubicBezTo>
                  <a:pt x="78" y="120"/>
                  <a:pt x="78" y="113"/>
                  <a:pt x="78" y="106"/>
                </a:cubicBezTo>
                <a:cubicBezTo>
                  <a:pt x="78" y="85"/>
                  <a:pt x="92" y="78"/>
                  <a:pt x="106" y="78"/>
                </a:cubicBezTo>
                <a:cubicBezTo>
                  <a:pt x="113" y="78"/>
                  <a:pt x="120" y="78"/>
                  <a:pt x="127" y="85"/>
                </a:cubicBezTo>
                <a:lnTo>
                  <a:pt x="127" y="85"/>
                </a:lnTo>
                <a:cubicBezTo>
                  <a:pt x="184" y="142"/>
                  <a:pt x="184" y="142"/>
                  <a:pt x="184" y="142"/>
                </a:cubicBezTo>
                <a:lnTo>
                  <a:pt x="184" y="142"/>
                </a:lnTo>
                <a:cubicBezTo>
                  <a:pt x="191" y="149"/>
                  <a:pt x="191" y="156"/>
                  <a:pt x="191" y="163"/>
                </a:cubicBezTo>
                <a:cubicBezTo>
                  <a:pt x="191" y="177"/>
                  <a:pt x="177" y="191"/>
                  <a:pt x="163" y="191"/>
                </a:cubicBezTo>
                <a:close/>
                <a:moveTo>
                  <a:pt x="134" y="304"/>
                </a:moveTo>
                <a:lnTo>
                  <a:pt x="134" y="304"/>
                </a:lnTo>
                <a:cubicBezTo>
                  <a:pt x="134" y="318"/>
                  <a:pt x="120" y="333"/>
                  <a:pt x="106" y="333"/>
                </a:cubicBezTo>
                <a:cubicBezTo>
                  <a:pt x="28" y="333"/>
                  <a:pt x="28" y="333"/>
                  <a:pt x="28" y="333"/>
                </a:cubicBezTo>
                <a:cubicBezTo>
                  <a:pt x="14" y="333"/>
                  <a:pt x="0" y="318"/>
                  <a:pt x="0" y="304"/>
                </a:cubicBezTo>
                <a:cubicBezTo>
                  <a:pt x="0" y="283"/>
                  <a:pt x="14" y="276"/>
                  <a:pt x="28" y="276"/>
                </a:cubicBezTo>
                <a:cubicBezTo>
                  <a:pt x="106" y="276"/>
                  <a:pt x="106" y="276"/>
                  <a:pt x="106" y="276"/>
                </a:cubicBezTo>
                <a:cubicBezTo>
                  <a:pt x="120" y="276"/>
                  <a:pt x="134" y="283"/>
                  <a:pt x="134" y="304"/>
                </a:cubicBezTo>
                <a:close/>
                <a:moveTo>
                  <a:pt x="445" y="417"/>
                </a:moveTo>
                <a:lnTo>
                  <a:pt x="445" y="417"/>
                </a:lnTo>
                <a:cubicBezTo>
                  <a:pt x="452" y="417"/>
                  <a:pt x="459" y="417"/>
                  <a:pt x="467" y="424"/>
                </a:cubicBezTo>
                <a:lnTo>
                  <a:pt x="467" y="424"/>
                </a:lnTo>
                <a:cubicBezTo>
                  <a:pt x="523" y="481"/>
                  <a:pt x="523" y="481"/>
                  <a:pt x="523" y="481"/>
                </a:cubicBezTo>
                <a:lnTo>
                  <a:pt x="523" y="481"/>
                </a:lnTo>
                <a:cubicBezTo>
                  <a:pt x="530" y="488"/>
                  <a:pt x="530" y="495"/>
                  <a:pt x="530" y="502"/>
                </a:cubicBezTo>
                <a:cubicBezTo>
                  <a:pt x="530" y="516"/>
                  <a:pt x="516" y="530"/>
                  <a:pt x="502" y="530"/>
                </a:cubicBezTo>
                <a:cubicBezTo>
                  <a:pt x="495" y="530"/>
                  <a:pt x="488" y="523"/>
                  <a:pt x="481" y="516"/>
                </a:cubicBezTo>
                <a:lnTo>
                  <a:pt x="481" y="516"/>
                </a:lnTo>
                <a:cubicBezTo>
                  <a:pt x="424" y="460"/>
                  <a:pt x="424" y="460"/>
                  <a:pt x="424" y="460"/>
                </a:cubicBezTo>
                <a:lnTo>
                  <a:pt x="424" y="460"/>
                </a:lnTo>
                <a:cubicBezTo>
                  <a:pt x="417" y="460"/>
                  <a:pt x="417" y="453"/>
                  <a:pt x="417" y="446"/>
                </a:cubicBezTo>
                <a:cubicBezTo>
                  <a:pt x="417" y="424"/>
                  <a:pt x="431" y="417"/>
                  <a:pt x="445" y="4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26" name="Freeform 60"/>
          <p:cNvSpPr>
            <a:spLocks noChangeArrowheads="1"/>
          </p:cNvSpPr>
          <p:nvPr/>
        </p:nvSpPr>
        <p:spPr bwMode="auto">
          <a:xfrm>
            <a:off x="3161479" y="10892370"/>
            <a:ext cx="579814" cy="579965"/>
          </a:xfrm>
          <a:custGeom>
            <a:avLst/>
            <a:gdLst>
              <a:gd name="T0" fmla="*/ 304 w 602"/>
              <a:gd name="T1" fmla="*/ 601 h 602"/>
              <a:gd name="T2" fmla="*/ 304 w 602"/>
              <a:gd name="T3" fmla="*/ 601 h 602"/>
              <a:gd name="T4" fmla="*/ 0 w 602"/>
              <a:gd name="T5" fmla="*/ 304 h 602"/>
              <a:gd name="T6" fmla="*/ 304 w 602"/>
              <a:gd name="T7" fmla="*/ 0 h 602"/>
              <a:gd name="T8" fmla="*/ 601 w 602"/>
              <a:gd name="T9" fmla="*/ 304 h 602"/>
              <a:gd name="T10" fmla="*/ 304 w 602"/>
              <a:gd name="T11" fmla="*/ 601 h 602"/>
              <a:gd name="T12" fmla="*/ 304 w 602"/>
              <a:gd name="T13" fmla="*/ 57 h 602"/>
              <a:gd name="T14" fmla="*/ 304 w 602"/>
              <a:gd name="T15" fmla="*/ 57 h 602"/>
              <a:gd name="T16" fmla="*/ 57 w 602"/>
              <a:gd name="T17" fmla="*/ 304 h 602"/>
              <a:gd name="T18" fmla="*/ 304 w 602"/>
              <a:gd name="T19" fmla="*/ 544 h 602"/>
              <a:gd name="T20" fmla="*/ 544 w 602"/>
              <a:gd name="T21" fmla="*/ 304 h 602"/>
              <a:gd name="T22" fmla="*/ 304 w 602"/>
              <a:gd name="T23" fmla="*/ 57 h 602"/>
              <a:gd name="T24" fmla="*/ 304 w 602"/>
              <a:gd name="T25" fmla="*/ 431 h 602"/>
              <a:gd name="T26" fmla="*/ 304 w 602"/>
              <a:gd name="T27" fmla="*/ 431 h 602"/>
              <a:gd name="T28" fmla="*/ 247 w 602"/>
              <a:gd name="T29" fmla="*/ 354 h 602"/>
              <a:gd name="T30" fmla="*/ 304 w 602"/>
              <a:gd name="T31" fmla="*/ 149 h 602"/>
              <a:gd name="T32" fmla="*/ 353 w 602"/>
              <a:gd name="T33" fmla="*/ 354 h 602"/>
              <a:gd name="T34" fmla="*/ 304 w 602"/>
              <a:gd name="T35" fmla="*/ 431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304"/>
                </a:cubicBezTo>
                <a:cubicBezTo>
                  <a:pt x="0" y="135"/>
                  <a:pt x="134" y="0"/>
                  <a:pt x="304" y="0"/>
                </a:cubicBezTo>
                <a:cubicBezTo>
                  <a:pt x="467" y="0"/>
                  <a:pt x="601" y="135"/>
                  <a:pt x="601" y="304"/>
                </a:cubicBezTo>
                <a:cubicBezTo>
                  <a:pt x="601" y="467"/>
                  <a:pt x="467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70"/>
                  <a:pt x="57" y="304"/>
                </a:cubicBezTo>
                <a:cubicBezTo>
                  <a:pt x="57" y="439"/>
                  <a:pt x="170" y="544"/>
                  <a:pt x="304" y="544"/>
                </a:cubicBezTo>
                <a:cubicBezTo>
                  <a:pt x="438" y="544"/>
                  <a:pt x="544" y="439"/>
                  <a:pt x="544" y="304"/>
                </a:cubicBezTo>
                <a:cubicBezTo>
                  <a:pt x="544" y="170"/>
                  <a:pt x="438" y="57"/>
                  <a:pt x="304" y="57"/>
                </a:cubicBezTo>
                <a:close/>
                <a:moveTo>
                  <a:pt x="304" y="431"/>
                </a:moveTo>
                <a:lnTo>
                  <a:pt x="304" y="431"/>
                </a:lnTo>
                <a:cubicBezTo>
                  <a:pt x="226" y="431"/>
                  <a:pt x="247" y="354"/>
                  <a:pt x="247" y="354"/>
                </a:cubicBezTo>
                <a:cubicBezTo>
                  <a:pt x="304" y="149"/>
                  <a:pt x="304" y="149"/>
                  <a:pt x="304" y="149"/>
                </a:cubicBezTo>
                <a:cubicBezTo>
                  <a:pt x="353" y="354"/>
                  <a:pt x="353" y="354"/>
                  <a:pt x="353" y="354"/>
                </a:cubicBezTo>
                <a:cubicBezTo>
                  <a:pt x="375" y="431"/>
                  <a:pt x="304" y="431"/>
                  <a:pt x="304" y="4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5" name="Freeform 61"/>
          <p:cNvSpPr>
            <a:spLocks noChangeArrowheads="1"/>
          </p:cNvSpPr>
          <p:nvPr/>
        </p:nvSpPr>
        <p:spPr bwMode="auto">
          <a:xfrm>
            <a:off x="20513626" y="7869770"/>
            <a:ext cx="579814" cy="579965"/>
          </a:xfrm>
          <a:custGeom>
            <a:avLst/>
            <a:gdLst>
              <a:gd name="T0" fmla="*/ 495 w 602"/>
              <a:gd name="T1" fmla="*/ 601 h 602"/>
              <a:gd name="T2" fmla="*/ 495 w 602"/>
              <a:gd name="T3" fmla="*/ 601 h 602"/>
              <a:gd name="T4" fmla="*/ 0 w 602"/>
              <a:gd name="T5" fmla="*/ 99 h 602"/>
              <a:gd name="T6" fmla="*/ 0 w 602"/>
              <a:gd name="T7" fmla="*/ 0 h 602"/>
              <a:gd name="T8" fmla="*/ 601 w 602"/>
              <a:gd name="T9" fmla="*/ 601 h 602"/>
              <a:gd name="T10" fmla="*/ 495 w 602"/>
              <a:gd name="T11" fmla="*/ 601 h 602"/>
              <a:gd name="T12" fmla="*/ 382 w 602"/>
              <a:gd name="T13" fmla="*/ 601 h 602"/>
              <a:gd name="T14" fmla="*/ 382 w 602"/>
              <a:gd name="T15" fmla="*/ 601 h 602"/>
              <a:gd name="T16" fmla="*/ 283 w 602"/>
              <a:gd name="T17" fmla="*/ 601 h 602"/>
              <a:gd name="T18" fmla="*/ 0 w 602"/>
              <a:gd name="T19" fmla="*/ 318 h 602"/>
              <a:gd name="T20" fmla="*/ 0 w 602"/>
              <a:gd name="T21" fmla="*/ 212 h 602"/>
              <a:gd name="T22" fmla="*/ 382 w 602"/>
              <a:gd name="T23" fmla="*/ 601 h 602"/>
              <a:gd name="T24" fmla="*/ 71 w 602"/>
              <a:gd name="T25" fmla="*/ 453 h 602"/>
              <a:gd name="T26" fmla="*/ 71 w 602"/>
              <a:gd name="T27" fmla="*/ 453 h 602"/>
              <a:gd name="T28" fmla="*/ 148 w 602"/>
              <a:gd name="T29" fmla="*/ 523 h 602"/>
              <a:gd name="T30" fmla="*/ 71 w 602"/>
              <a:gd name="T31" fmla="*/ 601 h 602"/>
              <a:gd name="T32" fmla="*/ 0 w 602"/>
              <a:gd name="T33" fmla="*/ 523 h 602"/>
              <a:gd name="T34" fmla="*/ 71 w 602"/>
              <a:gd name="T35" fmla="*/ 453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2" h="602">
                <a:moveTo>
                  <a:pt x="495" y="601"/>
                </a:moveTo>
                <a:lnTo>
                  <a:pt x="495" y="601"/>
                </a:lnTo>
                <a:cubicBezTo>
                  <a:pt x="495" y="325"/>
                  <a:pt x="276" y="99"/>
                  <a:pt x="0" y="99"/>
                </a:cubicBezTo>
                <a:cubicBezTo>
                  <a:pt x="0" y="0"/>
                  <a:pt x="0" y="0"/>
                  <a:pt x="0" y="0"/>
                </a:cubicBezTo>
                <a:cubicBezTo>
                  <a:pt x="332" y="0"/>
                  <a:pt x="601" y="269"/>
                  <a:pt x="601" y="601"/>
                </a:cubicBezTo>
                <a:lnTo>
                  <a:pt x="495" y="601"/>
                </a:lnTo>
                <a:close/>
                <a:moveTo>
                  <a:pt x="382" y="601"/>
                </a:moveTo>
                <a:lnTo>
                  <a:pt x="382" y="601"/>
                </a:lnTo>
                <a:cubicBezTo>
                  <a:pt x="283" y="601"/>
                  <a:pt x="283" y="601"/>
                  <a:pt x="283" y="601"/>
                </a:cubicBezTo>
                <a:cubicBezTo>
                  <a:pt x="283" y="446"/>
                  <a:pt x="155" y="318"/>
                  <a:pt x="0" y="318"/>
                </a:cubicBezTo>
                <a:cubicBezTo>
                  <a:pt x="0" y="212"/>
                  <a:pt x="0" y="212"/>
                  <a:pt x="0" y="212"/>
                </a:cubicBezTo>
                <a:cubicBezTo>
                  <a:pt x="212" y="212"/>
                  <a:pt x="382" y="389"/>
                  <a:pt x="382" y="601"/>
                </a:cubicBezTo>
                <a:close/>
                <a:moveTo>
                  <a:pt x="71" y="453"/>
                </a:moveTo>
                <a:lnTo>
                  <a:pt x="71" y="453"/>
                </a:lnTo>
                <a:cubicBezTo>
                  <a:pt x="113" y="453"/>
                  <a:pt x="148" y="481"/>
                  <a:pt x="148" y="523"/>
                </a:cubicBezTo>
                <a:cubicBezTo>
                  <a:pt x="148" y="566"/>
                  <a:pt x="113" y="601"/>
                  <a:pt x="71" y="601"/>
                </a:cubicBezTo>
                <a:cubicBezTo>
                  <a:pt x="28" y="601"/>
                  <a:pt x="0" y="566"/>
                  <a:pt x="0" y="523"/>
                </a:cubicBezTo>
                <a:cubicBezTo>
                  <a:pt x="0" y="481"/>
                  <a:pt x="28" y="453"/>
                  <a:pt x="71" y="4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6" name="Freeform 62"/>
          <p:cNvSpPr>
            <a:spLocks noChangeArrowheads="1"/>
          </p:cNvSpPr>
          <p:nvPr/>
        </p:nvSpPr>
        <p:spPr bwMode="auto">
          <a:xfrm>
            <a:off x="19523283" y="7895170"/>
            <a:ext cx="529028" cy="524933"/>
          </a:xfrm>
          <a:custGeom>
            <a:avLst/>
            <a:gdLst>
              <a:gd name="T0" fmla="*/ 523 w 552"/>
              <a:gd name="T1" fmla="*/ 198 h 546"/>
              <a:gd name="T2" fmla="*/ 523 w 552"/>
              <a:gd name="T3" fmla="*/ 198 h 546"/>
              <a:gd name="T4" fmla="*/ 424 w 552"/>
              <a:gd name="T5" fmla="*/ 198 h 546"/>
              <a:gd name="T6" fmla="*/ 389 w 552"/>
              <a:gd name="T7" fmla="*/ 347 h 546"/>
              <a:gd name="T8" fmla="*/ 467 w 552"/>
              <a:gd name="T9" fmla="*/ 347 h 546"/>
              <a:gd name="T10" fmla="*/ 495 w 552"/>
              <a:gd name="T11" fmla="*/ 375 h 546"/>
              <a:gd name="T12" fmla="*/ 467 w 552"/>
              <a:gd name="T13" fmla="*/ 403 h 546"/>
              <a:gd name="T14" fmla="*/ 375 w 552"/>
              <a:gd name="T15" fmla="*/ 403 h 546"/>
              <a:gd name="T16" fmla="*/ 354 w 552"/>
              <a:gd name="T17" fmla="*/ 523 h 546"/>
              <a:gd name="T18" fmla="*/ 354 w 552"/>
              <a:gd name="T19" fmla="*/ 523 h 546"/>
              <a:gd name="T20" fmla="*/ 325 w 552"/>
              <a:gd name="T21" fmla="*/ 545 h 546"/>
              <a:gd name="T22" fmla="*/ 297 w 552"/>
              <a:gd name="T23" fmla="*/ 516 h 546"/>
              <a:gd name="T24" fmla="*/ 297 w 552"/>
              <a:gd name="T25" fmla="*/ 509 h 546"/>
              <a:gd name="T26" fmla="*/ 297 w 552"/>
              <a:gd name="T27" fmla="*/ 509 h 546"/>
              <a:gd name="T28" fmla="*/ 318 w 552"/>
              <a:gd name="T29" fmla="*/ 403 h 546"/>
              <a:gd name="T30" fmla="*/ 170 w 552"/>
              <a:gd name="T31" fmla="*/ 403 h 546"/>
              <a:gd name="T32" fmla="*/ 141 w 552"/>
              <a:gd name="T33" fmla="*/ 523 h 546"/>
              <a:gd name="T34" fmla="*/ 141 w 552"/>
              <a:gd name="T35" fmla="*/ 523 h 546"/>
              <a:gd name="T36" fmla="*/ 113 w 552"/>
              <a:gd name="T37" fmla="*/ 545 h 546"/>
              <a:gd name="T38" fmla="*/ 85 w 552"/>
              <a:gd name="T39" fmla="*/ 516 h 546"/>
              <a:gd name="T40" fmla="*/ 85 w 552"/>
              <a:gd name="T41" fmla="*/ 509 h 546"/>
              <a:gd name="T42" fmla="*/ 85 w 552"/>
              <a:gd name="T43" fmla="*/ 509 h 546"/>
              <a:gd name="T44" fmla="*/ 113 w 552"/>
              <a:gd name="T45" fmla="*/ 403 h 546"/>
              <a:gd name="T46" fmla="*/ 28 w 552"/>
              <a:gd name="T47" fmla="*/ 403 h 546"/>
              <a:gd name="T48" fmla="*/ 0 w 552"/>
              <a:gd name="T49" fmla="*/ 375 h 546"/>
              <a:gd name="T50" fmla="*/ 28 w 552"/>
              <a:gd name="T51" fmla="*/ 347 h 546"/>
              <a:gd name="T52" fmla="*/ 127 w 552"/>
              <a:gd name="T53" fmla="*/ 347 h 546"/>
              <a:gd name="T54" fmla="*/ 163 w 552"/>
              <a:gd name="T55" fmla="*/ 198 h 546"/>
              <a:gd name="T56" fmla="*/ 85 w 552"/>
              <a:gd name="T57" fmla="*/ 198 h 546"/>
              <a:gd name="T58" fmla="*/ 57 w 552"/>
              <a:gd name="T59" fmla="*/ 170 h 546"/>
              <a:gd name="T60" fmla="*/ 85 w 552"/>
              <a:gd name="T61" fmla="*/ 142 h 546"/>
              <a:gd name="T62" fmla="*/ 177 w 552"/>
              <a:gd name="T63" fmla="*/ 142 h 546"/>
              <a:gd name="T64" fmla="*/ 198 w 552"/>
              <a:gd name="T65" fmla="*/ 22 h 546"/>
              <a:gd name="T66" fmla="*/ 198 w 552"/>
              <a:gd name="T67" fmla="*/ 22 h 546"/>
              <a:gd name="T68" fmla="*/ 226 w 552"/>
              <a:gd name="T69" fmla="*/ 0 h 546"/>
              <a:gd name="T70" fmla="*/ 255 w 552"/>
              <a:gd name="T71" fmla="*/ 29 h 546"/>
              <a:gd name="T72" fmla="*/ 255 w 552"/>
              <a:gd name="T73" fmla="*/ 36 h 546"/>
              <a:gd name="T74" fmla="*/ 255 w 552"/>
              <a:gd name="T75" fmla="*/ 36 h 546"/>
              <a:gd name="T76" fmla="*/ 234 w 552"/>
              <a:gd name="T77" fmla="*/ 142 h 546"/>
              <a:gd name="T78" fmla="*/ 382 w 552"/>
              <a:gd name="T79" fmla="*/ 142 h 546"/>
              <a:gd name="T80" fmla="*/ 410 w 552"/>
              <a:gd name="T81" fmla="*/ 22 h 546"/>
              <a:gd name="T82" fmla="*/ 410 w 552"/>
              <a:gd name="T83" fmla="*/ 22 h 546"/>
              <a:gd name="T84" fmla="*/ 438 w 552"/>
              <a:gd name="T85" fmla="*/ 0 h 546"/>
              <a:gd name="T86" fmla="*/ 467 w 552"/>
              <a:gd name="T87" fmla="*/ 29 h 546"/>
              <a:gd name="T88" fmla="*/ 467 w 552"/>
              <a:gd name="T89" fmla="*/ 36 h 546"/>
              <a:gd name="T90" fmla="*/ 467 w 552"/>
              <a:gd name="T91" fmla="*/ 36 h 546"/>
              <a:gd name="T92" fmla="*/ 438 w 552"/>
              <a:gd name="T93" fmla="*/ 142 h 546"/>
              <a:gd name="T94" fmla="*/ 523 w 552"/>
              <a:gd name="T95" fmla="*/ 142 h 546"/>
              <a:gd name="T96" fmla="*/ 551 w 552"/>
              <a:gd name="T97" fmla="*/ 170 h 546"/>
              <a:gd name="T98" fmla="*/ 523 w 552"/>
              <a:gd name="T99" fmla="*/ 198 h 546"/>
              <a:gd name="T100" fmla="*/ 219 w 552"/>
              <a:gd name="T101" fmla="*/ 198 h 546"/>
              <a:gd name="T102" fmla="*/ 219 w 552"/>
              <a:gd name="T103" fmla="*/ 198 h 546"/>
              <a:gd name="T104" fmla="*/ 184 w 552"/>
              <a:gd name="T105" fmla="*/ 347 h 546"/>
              <a:gd name="T106" fmla="*/ 332 w 552"/>
              <a:gd name="T107" fmla="*/ 347 h 546"/>
              <a:gd name="T108" fmla="*/ 368 w 552"/>
              <a:gd name="T109" fmla="*/ 198 h 546"/>
              <a:gd name="T110" fmla="*/ 219 w 552"/>
              <a:gd name="T111" fmla="*/ 198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52" h="546">
                <a:moveTo>
                  <a:pt x="523" y="198"/>
                </a:moveTo>
                <a:lnTo>
                  <a:pt x="523" y="198"/>
                </a:lnTo>
                <a:cubicBezTo>
                  <a:pt x="424" y="198"/>
                  <a:pt x="424" y="198"/>
                  <a:pt x="424" y="198"/>
                </a:cubicBezTo>
                <a:cubicBezTo>
                  <a:pt x="389" y="347"/>
                  <a:pt x="389" y="347"/>
                  <a:pt x="389" y="347"/>
                </a:cubicBezTo>
                <a:cubicBezTo>
                  <a:pt x="467" y="347"/>
                  <a:pt x="467" y="347"/>
                  <a:pt x="467" y="347"/>
                </a:cubicBezTo>
                <a:cubicBezTo>
                  <a:pt x="481" y="347"/>
                  <a:pt x="495" y="361"/>
                  <a:pt x="495" y="375"/>
                </a:cubicBezTo>
                <a:cubicBezTo>
                  <a:pt x="495" y="389"/>
                  <a:pt x="481" y="403"/>
                  <a:pt x="467" y="403"/>
                </a:cubicBezTo>
                <a:cubicBezTo>
                  <a:pt x="375" y="403"/>
                  <a:pt x="375" y="403"/>
                  <a:pt x="375" y="403"/>
                </a:cubicBezTo>
                <a:cubicBezTo>
                  <a:pt x="354" y="523"/>
                  <a:pt x="354" y="523"/>
                  <a:pt x="354" y="523"/>
                </a:cubicBezTo>
                <a:lnTo>
                  <a:pt x="354" y="523"/>
                </a:lnTo>
                <a:cubicBezTo>
                  <a:pt x="347" y="538"/>
                  <a:pt x="339" y="545"/>
                  <a:pt x="325" y="545"/>
                </a:cubicBezTo>
                <a:cubicBezTo>
                  <a:pt x="304" y="545"/>
                  <a:pt x="297" y="531"/>
                  <a:pt x="297" y="516"/>
                </a:cubicBezTo>
                <a:lnTo>
                  <a:pt x="297" y="509"/>
                </a:lnTo>
                <a:lnTo>
                  <a:pt x="297" y="509"/>
                </a:lnTo>
                <a:cubicBezTo>
                  <a:pt x="318" y="403"/>
                  <a:pt x="318" y="403"/>
                  <a:pt x="318" y="403"/>
                </a:cubicBezTo>
                <a:cubicBezTo>
                  <a:pt x="170" y="403"/>
                  <a:pt x="170" y="403"/>
                  <a:pt x="170" y="403"/>
                </a:cubicBezTo>
                <a:cubicBezTo>
                  <a:pt x="141" y="523"/>
                  <a:pt x="141" y="523"/>
                  <a:pt x="141" y="523"/>
                </a:cubicBezTo>
                <a:lnTo>
                  <a:pt x="141" y="523"/>
                </a:lnTo>
                <a:cubicBezTo>
                  <a:pt x="141" y="538"/>
                  <a:pt x="127" y="545"/>
                  <a:pt x="113" y="545"/>
                </a:cubicBezTo>
                <a:cubicBezTo>
                  <a:pt x="99" y="545"/>
                  <a:pt x="85" y="531"/>
                  <a:pt x="85" y="516"/>
                </a:cubicBezTo>
                <a:lnTo>
                  <a:pt x="85" y="509"/>
                </a:lnTo>
                <a:lnTo>
                  <a:pt x="85" y="509"/>
                </a:lnTo>
                <a:cubicBezTo>
                  <a:pt x="113" y="403"/>
                  <a:pt x="113" y="403"/>
                  <a:pt x="113" y="403"/>
                </a:cubicBezTo>
                <a:cubicBezTo>
                  <a:pt x="28" y="403"/>
                  <a:pt x="28" y="403"/>
                  <a:pt x="28" y="403"/>
                </a:cubicBezTo>
                <a:cubicBezTo>
                  <a:pt x="14" y="403"/>
                  <a:pt x="0" y="389"/>
                  <a:pt x="0" y="375"/>
                </a:cubicBezTo>
                <a:cubicBezTo>
                  <a:pt x="0" y="361"/>
                  <a:pt x="14" y="347"/>
                  <a:pt x="28" y="347"/>
                </a:cubicBezTo>
                <a:cubicBezTo>
                  <a:pt x="127" y="347"/>
                  <a:pt x="127" y="347"/>
                  <a:pt x="127" y="347"/>
                </a:cubicBezTo>
                <a:cubicBezTo>
                  <a:pt x="163" y="198"/>
                  <a:pt x="163" y="198"/>
                  <a:pt x="163" y="198"/>
                </a:cubicBezTo>
                <a:cubicBezTo>
                  <a:pt x="85" y="198"/>
                  <a:pt x="85" y="198"/>
                  <a:pt x="85" y="198"/>
                </a:cubicBezTo>
                <a:cubicBezTo>
                  <a:pt x="71" y="198"/>
                  <a:pt x="57" y="184"/>
                  <a:pt x="57" y="170"/>
                </a:cubicBezTo>
                <a:cubicBezTo>
                  <a:pt x="57" y="149"/>
                  <a:pt x="71" y="142"/>
                  <a:pt x="85" y="142"/>
                </a:cubicBezTo>
                <a:cubicBezTo>
                  <a:pt x="177" y="142"/>
                  <a:pt x="177" y="142"/>
                  <a:pt x="177" y="142"/>
                </a:cubicBezTo>
                <a:cubicBezTo>
                  <a:pt x="198" y="22"/>
                  <a:pt x="198" y="22"/>
                  <a:pt x="198" y="22"/>
                </a:cubicBezTo>
                <a:lnTo>
                  <a:pt x="198" y="22"/>
                </a:lnTo>
                <a:cubicBezTo>
                  <a:pt x="205" y="7"/>
                  <a:pt x="212" y="0"/>
                  <a:pt x="226" y="0"/>
                </a:cubicBezTo>
                <a:cubicBezTo>
                  <a:pt x="248" y="0"/>
                  <a:pt x="255" y="7"/>
                  <a:pt x="255" y="29"/>
                </a:cubicBezTo>
                <a:cubicBezTo>
                  <a:pt x="255" y="29"/>
                  <a:pt x="255" y="29"/>
                  <a:pt x="255" y="36"/>
                </a:cubicBezTo>
                <a:lnTo>
                  <a:pt x="255" y="36"/>
                </a:lnTo>
                <a:cubicBezTo>
                  <a:pt x="234" y="142"/>
                  <a:pt x="234" y="142"/>
                  <a:pt x="234" y="142"/>
                </a:cubicBezTo>
                <a:cubicBezTo>
                  <a:pt x="382" y="142"/>
                  <a:pt x="382" y="142"/>
                  <a:pt x="382" y="142"/>
                </a:cubicBezTo>
                <a:cubicBezTo>
                  <a:pt x="410" y="22"/>
                  <a:pt x="410" y="22"/>
                  <a:pt x="410" y="22"/>
                </a:cubicBezTo>
                <a:lnTo>
                  <a:pt x="410" y="22"/>
                </a:lnTo>
                <a:cubicBezTo>
                  <a:pt x="410" y="7"/>
                  <a:pt x="424" y="0"/>
                  <a:pt x="438" y="0"/>
                </a:cubicBezTo>
                <a:cubicBezTo>
                  <a:pt x="452" y="0"/>
                  <a:pt x="467" y="7"/>
                  <a:pt x="467" y="29"/>
                </a:cubicBezTo>
                <a:cubicBezTo>
                  <a:pt x="467" y="29"/>
                  <a:pt x="467" y="29"/>
                  <a:pt x="467" y="36"/>
                </a:cubicBezTo>
                <a:lnTo>
                  <a:pt x="467" y="36"/>
                </a:lnTo>
                <a:cubicBezTo>
                  <a:pt x="438" y="142"/>
                  <a:pt x="438" y="142"/>
                  <a:pt x="438" y="142"/>
                </a:cubicBezTo>
                <a:cubicBezTo>
                  <a:pt x="523" y="142"/>
                  <a:pt x="523" y="142"/>
                  <a:pt x="523" y="142"/>
                </a:cubicBezTo>
                <a:cubicBezTo>
                  <a:pt x="537" y="142"/>
                  <a:pt x="551" y="149"/>
                  <a:pt x="551" y="170"/>
                </a:cubicBezTo>
                <a:cubicBezTo>
                  <a:pt x="551" y="184"/>
                  <a:pt x="537" y="198"/>
                  <a:pt x="523" y="198"/>
                </a:cubicBezTo>
                <a:close/>
                <a:moveTo>
                  <a:pt x="219" y="198"/>
                </a:moveTo>
                <a:lnTo>
                  <a:pt x="219" y="198"/>
                </a:lnTo>
                <a:cubicBezTo>
                  <a:pt x="184" y="347"/>
                  <a:pt x="184" y="347"/>
                  <a:pt x="184" y="347"/>
                </a:cubicBezTo>
                <a:cubicBezTo>
                  <a:pt x="332" y="347"/>
                  <a:pt x="332" y="347"/>
                  <a:pt x="332" y="347"/>
                </a:cubicBezTo>
                <a:cubicBezTo>
                  <a:pt x="368" y="198"/>
                  <a:pt x="368" y="198"/>
                  <a:pt x="368" y="198"/>
                </a:cubicBezTo>
                <a:lnTo>
                  <a:pt x="219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7" name="Freeform 63"/>
          <p:cNvSpPr>
            <a:spLocks noChangeArrowheads="1"/>
          </p:cNvSpPr>
          <p:nvPr/>
        </p:nvSpPr>
        <p:spPr bwMode="auto">
          <a:xfrm>
            <a:off x="18486385" y="7924802"/>
            <a:ext cx="579817" cy="469901"/>
          </a:xfrm>
          <a:custGeom>
            <a:avLst/>
            <a:gdLst>
              <a:gd name="T0" fmla="*/ 572 w 602"/>
              <a:gd name="T1" fmla="*/ 487 h 488"/>
              <a:gd name="T2" fmla="*/ 572 w 602"/>
              <a:gd name="T3" fmla="*/ 487 h 488"/>
              <a:gd name="T4" fmla="*/ 28 w 602"/>
              <a:gd name="T5" fmla="*/ 487 h 488"/>
              <a:gd name="T6" fmla="*/ 0 w 602"/>
              <a:gd name="T7" fmla="*/ 459 h 488"/>
              <a:gd name="T8" fmla="*/ 0 w 602"/>
              <a:gd name="T9" fmla="*/ 28 h 488"/>
              <a:gd name="T10" fmla="*/ 28 w 602"/>
              <a:gd name="T11" fmla="*/ 0 h 488"/>
              <a:gd name="T12" fmla="*/ 572 w 602"/>
              <a:gd name="T13" fmla="*/ 0 h 488"/>
              <a:gd name="T14" fmla="*/ 601 w 602"/>
              <a:gd name="T15" fmla="*/ 28 h 488"/>
              <a:gd name="T16" fmla="*/ 601 w 602"/>
              <a:gd name="T17" fmla="*/ 459 h 488"/>
              <a:gd name="T18" fmla="*/ 572 w 602"/>
              <a:gd name="T19" fmla="*/ 487 h 488"/>
              <a:gd name="T20" fmla="*/ 198 w 602"/>
              <a:gd name="T21" fmla="*/ 56 h 488"/>
              <a:gd name="T22" fmla="*/ 198 w 602"/>
              <a:gd name="T23" fmla="*/ 56 h 488"/>
              <a:gd name="T24" fmla="*/ 56 w 602"/>
              <a:gd name="T25" fmla="*/ 56 h 488"/>
              <a:gd name="T26" fmla="*/ 56 w 602"/>
              <a:gd name="T27" fmla="*/ 431 h 488"/>
              <a:gd name="T28" fmla="*/ 198 w 602"/>
              <a:gd name="T29" fmla="*/ 431 h 488"/>
              <a:gd name="T30" fmla="*/ 198 w 602"/>
              <a:gd name="T31" fmla="*/ 56 h 488"/>
              <a:gd name="T32" fmla="*/ 226 w 602"/>
              <a:gd name="T33" fmla="*/ 56 h 488"/>
              <a:gd name="T34" fmla="*/ 226 w 602"/>
              <a:gd name="T35" fmla="*/ 56 h 488"/>
              <a:gd name="T36" fmla="*/ 226 w 602"/>
              <a:gd name="T37" fmla="*/ 431 h 488"/>
              <a:gd name="T38" fmla="*/ 374 w 602"/>
              <a:gd name="T39" fmla="*/ 431 h 488"/>
              <a:gd name="T40" fmla="*/ 374 w 602"/>
              <a:gd name="T41" fmla="*/ 56 h 488"/>
              <a:gd name="T42" fmla="*/ 226 w 602"/>
              <a:gd name="T43" fmla="*/ 56 h 488"/>
              <a:gd name="T44" fmla="*/ 544 w 602"/>
              <a:gd name="T45" fmla="*/ 56 h 488"/>
              <a:gd name="T46" fmla="*/ 544 w 602"/>
              <a:gd name="T47" fmla="*/ 56 h 488"/>
              <a:gd name="T48" fmla="*/ 403 w 602"/>
              <a:gd name="T49" fmla="*/ 56 h 488"/>
              <a:gd name="T50" fmla="*/ 403 w 602"/>
              <a:gd name="T51" fmla="*/ 431 h 488"/>
              <a:gd name="T52" fmla="*/ 544 w 602"/>
              <a:gd name="T53" fmla="*/ 431 h 488"/>
              <a:gd name="T54" fmla="*/ 544 w 602"/>
              <a:gd name="T55" fmla="*/ 56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02" h="488">
                <a:moveTo>
                  <a:pt x="572" y="487"/>
                </a:moveTo>
                <a:lnTo>
                  <a:pt x="572" y="487"/>
                </a:lnTo>
                <a:cubicBezTo>
                  <a:pt x="28" y="487"/>
                  <a:pt x="28" y="487"/>
                  <a:pt x="28" y="487"/>
                </a:cubicBezTo>
                <a:cubicBezTo>
                  <a:pt x="14" y="487"/>
                  <a:pt x="0" y="473"/>
                  <a:pt x="0" y="45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94" y="0"/>
                  <a:pt x="601" y="7"/>
                  <a:pt x="601" y="28"/>
                </a:cubicBezTo>
                <a:cubicBezTo>
                  <a:pt x="601" y="459"/>
                  <a:pt x="601" y="459"/>
                  <a:pt x="601" y="459"/>
                </a:cubicBezTo>
                <a:cubicBezTo>
                  <a:pt x="601" y="473"/>
                  <a:pt x="594" y="487"/>
                  <a:pt x="572" y="487"/>
                </a:cubicBezTo>
                <a:close/>
                <a:moveTo>
                  <a:pt x="198" y="56"/>
                </a:moveTo>
                <a:lnTo>
                  <a:pt x="198" y="56"/>
                </a:lnTo>
                <a:cubicBezTo>
                  <a:pt x="56" y="56"/>
                  <a:pt x="56" y="56"/>
                  <a:pt x="56" y="56"/>
                </a:cubicBezTo>
                <a:cubicBezTo>
                  <a:pt x="56" y="431"/>
                  <a:pt x="56" y="431"/>
                  <a:pt x="56" y="431"/>
                </a:cubicBezTo>
                <a:cubicBezTo>
                  <a:pt x="198" y="431"/>
                  <a:pt x="198" y="431"/>
                  <a:pt x="198" y="431"/>
                </a:cubicBezTo>
                <a:lnTo>
                  <a:pt x="198" y="56"/>
                </a:lnTo>
                <a:close/>
                <a:moveTo>
                  <a:pt x="226" y="56"/>
                </a:moveTo>
                <a:lnTo>
                  <a:pt x="226" y="56"/>
                </a:lnTo>
                <a:cubicBezTo>
                  <a:pt x="226" y="431"/>
                  <a:pt x="226" y="431"/>
                  <a:pt x="226" y="431"/>
                </a:cubicBezTo>
                <a:cubicBezTo>
                  <a:pt x="374" y="431"/>
                  <a:pt x="374" y="431"/>
                  <a:pt x="374" y="431"/>
                </a:cubicBezTo>
                <a:cubicBezTo>
                  <a:pt x="374" y="56"/>
                  <a:pt x="374" y="56"/>
                  <a:pt x="374" y="56"/>
                </a:cubicBezTo>
                <a:lnTo>
                  <a:pt x="226" y="56"/>
                </a:lnTo>
                <a:close/>
                <a:moveTo>
                  <a:pt x="544" y="56"/>
                </a:moveTo>
                <a:lnTo>
                  <a:pt x="544" y="56"/>
                </a:lnTo>
                <a:cubicBezTo>
                  <a:pt x="403" y="56"/>
                  <a:pt x="403" y="56"/>
                  <a:pt x="403" y="56"/>
                </a:cubicBezTo>
                <a:cubicBezTo>
                  <a:pt x="403" y="431"/>
                  <a:pt x="403" y="431"/>
                  <a:pt x="403" y="431"/>
                </a:cubicBezTo>
                <a:cubicBezTo>
                  <a:pt x="544" y="431"/>
                  <a:pt x="544" y="431"/>
                  <a:pt x="544" y="431"/>
                </a:cubicBezTo>
                <a:lnTo>
                  <a:pt x="544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8" name="Freeform 64"/>
          <p:cNvSpPr>
            <a:spLocks noChangeArrowheads="1"/>
          </p:cNvSpPr>
          <p:nvPr/>
        </p:nvSpPr>
        <p:spPr bwMode="auto">
          <a:xfrm>
            <a:off x="17487580" y="7882468"/>
            <a:ext cx="558653" cy="558800"/>
          </a:xfrm>
          <a:custGeom>
            <a:avLst/>
            <a:gdLst>
              <a:gd name="T0" fmla="*/ 572 w 580"/>
              <a:gd name="T1" fmla="*/ 92 h 581"/>
              <a:gd name="T2" fmla="*/ 572 w 580"/>
              <a:gd name="T3" fmla="*/ 92 h 581"/>
              <a:gd name="T4" fmla="*/ 509 w 580"/>
              <a:gd name="T5" fmla="*/ 149 h 581"/>
              <a:gd name="T6" fmla="*/ 431 w 580"/>
              <a:gd name="T7" fmla="*/ 71 h 581"/>
              <a:gd name="T8" fmla="*/ 488 w 580"/>
              <a:gd name="T9" fmla="*/ 7 h 581"/>
              <a:gd name="T10" fmla="*/ 530 w 580"/>
              <a:gd name="T11" fmla="*/ 7 h 581"/>
              <a:gd name="T12" fmla="*/ 572 w 580"/>
              <a:gd name="T13" fmla="*/ 50 h 581"/>
              <a:gd name="T14" fmla="*/ 572 w 580"/>
              <a:gd name="T15" fmla="*/ 92 h 581"/>
              <a:gd name="T16" fmla="*/ 148 w 580"/>
              <a:gd name="T17" fmla="*/ 347 h 581"/>
              <a:gd name="T18" fmla="*/ 148 w 580"/>
              <a:gd name="T19" fmla="*/ 347 h 581"/>
              <a:gd name="T20" fmla="*/ 233 w 580"/>
              <a:gd name="T21" fmla="*/ 424 h 581"/>
              <a:gd name="T22" fmla="*/ 127 w 580"/>
              <a:gd name="T23" fmla="*/ 453 h 581"/>
              <a:gd name="T24" fmla="*/ 148 w 580"/>
              <a:gd name="T25" fmla="*/ 347 h 581"/>
              <a:gd name="T26" fmla="*/ 488 w 580"/>
              <a:gd name="T27" fmla="*/ 170 h 581"/>
              <a:gd name="T28" fmla="*/ 488 w 580"/>
              <a:gd name="T29" fmla="*/ 170 h 581"/>
              <a:gd name="T30" fmla="*/ 254 w 580"/>
              <a:gd name="T31" fmla="*/ 410 h 581"/>
              <a:gd name="T32" fmla="*/ 169 w 580"/>
              <a:gd name="T33" fmla="*/ 325 h 581"/>
              <a:gd name="T34" fmla="*/ 410 w 580"/>
              <a:gd name="T35" fmla="*/ 92 h 581"/>
              <a:gd name="T36" fmla="*/ 488 w 580"/>
              <a:gd name="T37" fmla="*/ 170 h 581"/>
              <a:gd name="T38" fmla="*/ 56 w 580"/>
              <a:gd name="T39" fmla="*/ 85 h 581"/>
              <a:gd name="T40" fmla="*/ 56 w 580"/>
              <a:gd name="T41" fmla="*/ 85 h 581"/>
              <a:gd name="T42" fmla="*/ 56 w 580"/>
              <a:gd name="T43" fmla="*/ 523 h 581"/>
              <a:gd name="T44" fmla="*/ 495 w 580"/>
              <a:gd name="T45" fmla="*/ 523 h 581"/>
              <a:gd name="T46" fmla="*/ 495 w 580"/>
              <a:gd name="T47" fmla="*/ 205 h 581"/>
              <a:gd name="T48" fmla="*/ 551 w 580"/>
              <a:gd name="T49" fmla="*/ 149 h 581"/>
              <a:gd name="T50" fmla="*/ 551 w 580"/>
              <a:gd name="T51" fmla="*/ 552 h 581"/>
              <a:gd name="T52" fmla="*/ 523 w 580"/>
              <a:gd name="T53" fmla="*/ 580 h 581"/>
              <a:gd name="T54" fmla="*/ 28 w 580"/>
              <a:gd name="T55" fmla="*/ 580 h 581"/>
              <a:gd name="T56" fmla="*/ 0 w 580"/>
              <a:gd name="T57" fmla="*/ 552 h 581"/>
              <a:gd name="T58" fmla="*/ 0 w 580"/>
              <a:gd name="T59" fmla="*/ 57 h 581"/>
              <a:gd name="T60" fmla="*/ 28 w 580"/>
              <a:gd name="T61" fmla="*/ 28 h 581"/>
              <a:gd name="T62" fmla="*/ 431 w 580"/>
              <a:gd name="T63" fmla="*/ 28 h 581"/>
              <a:gd name="T64" fmla="*/ 375 w 580"/>
              <a:gd name="T65" fmla="*/ 85 h 581"/>
              <a:gd name="T66" fmla="*/ 56 w 580"/>
              <a:gd name="T67" fmla="*/ 85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80" h="581">
                <a:moveTo>
                  <a:pt x="572" y="92"/>
                </a:moveTo>
                <a:lnTo>
                  <a:pt x="572" y="92"/>
                </a:lnTo>
                <a:cubicBezTo>
                  <a:pt x="509" y="149"/>
                  <a:pt x="509" y="149"/>
                  <a:pt x="509" y="149"/>
                </a:cubicBezTo>
                <a:cubicBezTo>
                  <a:pt x="431" y="71"/>
                  <a:pt x="431" y="71"/>
                  <a:pt x="431" y="71"/>
                </a:cubicBezTo>
                <a:cubicBezTo>
                  <a:pt x="488" y="7"/>
                  <a:pt x="488" y="7"/>
                  <a:pt x="488" y="7"/>
                </a:cubicBezTo>
                <a:cubicBezTo>
                  <a:pt x="502" y="0"/>
                  <a:pt x="516" y="0"/>
                  <a:pt x="530" y="7"/>
                </a:cubicBezTo>
                <a:cubicBezTo>
                  <a:pt x="572" y="50"/>
                  <a:pt x="572" y="50"/>
                  <a:pt x="572" y="50"/>
                </a:cubicBezTo>
                <a:cubicBezTo>
                  <a:pt x="579" y="64"/>
                  <a:pt x="579" y="78"/>
                  <a:pt x="572" y="92"/>
                </a:cubicBezTo>
                <a:close/>
                <a:moveTo>
                  <a:pt x="148" y="347"/>
                </a:moveTo>
                <a:lnTo>
                  <a:pt x="148" y="347"/>
                </a:lnTo>
                <a:cubicBezTo>
                  <a:pt x="233" y="424"/>
                  <a:pt x="233" y="424"/>
                  <a:pt x="233" y="424"/>
                </a:cubicBezTo>
                <a:cubicBezTo>
                  <a:pt x="127" y="453"/>
                  <a:pt x="127" y="453"/>
                  <a:pt x="127" y="453"/>
                </a:cubicBezTo>
                <a:lnTo>
                  <a:pt x="148" y="347"/>
                </a:lnTo>
                <a:close/>
                <a:moveTo>
                  <a:pt x="488" y="170"/>
                </a:moveTo>
                <a:lnTo>
                  <a:pt x="488" y="170"/>
                </a:lnTo>
                <a:cubicBezTo>
                  <a:pt x="254" y="410"/>
                  <a:pt x="254" y="410"/>
                  <a:pt x="254" y="410"/>
                </a:cubicBezTo>
                <a:cubicBezTo>
                  <a:pt x="169" y="325"/>
                  <a:pt x="169" y="325"/>
                  <a:pt x="169" y="325"/>
                </a:cubicBezTo>
                <a:cubicBezTo>
                  <a:pt x="410" y="92"/>
                  <a:pt x="410" y="92"/>
                  <a:pt x="410" y="92"/>
                </a:cubicBezTo>
                <a:lnTo>
                  <a:pt x="488" y="170"/>
                </a:lnTo>
                <a:close/>
                <a:moveTo>
                  <a:pt x="56" y="85"/>
                </a:moveTo>
                <a:lnTo>
                  <a:pt x="56" y="85"/>
                </a:lnTo>
                <a:cubicBezTo>
                  <a:pt x="56" y="523"/>
                  <a:pt x="56" y="523"/>
                  <a:pt x="56" y="523"/>
                </a:cubicBezTo>
                <a:cubicBezTo>
                  <a:pt x="495" y="523"/>
                  <a:pt x="495" y="523"/>
                  <a:pt x="495" y="523"/>
                </a:cubicBezTo>
                <a:cubicBezTo>
                  <a:pt x="495" y="205"/>
                  <a:pt x="495" y="205"/>
                  <a:pt x="495" y="205"/>
                </a:cubicBezTo>
                <a:cubicBezTo>
                  <a:pt x="551" y="149"/>
                  <a:pt x="551" y="149"/>
                  <a:pt x="551" y="149"/>
                </a:cubicBezTo>
                <a:cubicBezTo>
                  <a:pt x="551" y="552"/>
                  <a:pt x="551" y="552"/>
                  <a:pt x="551" y="552"/>
                </a:cubicBezTo>
                <a:cubicBezTo>
                  <a:pt x="551" y="566"/>
                  <a:pt x="537" y="580"/>
                  <a:pt x="523" y="580"/>
                </a:cubicBezTo>
                <a:cubicBezTo>
                  <a:pt x="28" y="580"/>
                  <a:pt x="28" y="580"/>
                  <a:pt x="28" y="580"/>
                </a:cubicBezTo>
                <a:cubicBezTo>
                  <a:pt x="14" y="580"/>
                  <a:pt x="0" y="566"/>
                  <a:pt x="0" y="552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43"/>
                  <a:pt x="14" y="28"/>
                  <a:pt x="28" y="28"/>
                </a:cubicBezTo>
                <a:cubicBezTo>
                  <a:pt x="431" y="28"/>
                  <a:pt x="431" y="28"/>
                  <a:pt x="431" y="28"/>
                </a:cubicBezTo>
                <a:cubicBezTo>
                  <a:pt x="375" y="85"/>
                  <a:pt x="375" y="85"/>
                  <a:pt x="375" y="85"/>
                </a:cubicBezTo>
                <a:lnTo>
                  <a:pt x="56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9" name="Freeform 65"/>
          <p:cNvSpPr>
            <a:spLocks noChangeArrowheads="1"/>
          </p:cNvSpPr>
          <p:nvPr/>
        </p:nvSpPr>
        <p:spPr bwMode="auto">
          <a:xfrm>
            <a:off x="16454916" y="7882468"/>
            <a:ext cx="584048" cy="546101"/>
          </a:xfrm>
          <a:custGeom>
            <a:avLst/>
            <a:gdLst>
              <a:gd name="T0" fmla="*/ 579 w 608"/>
              <a:gd name="T1" fmla="*/ 566 h 567"/>
              <a:gd name="T2" fmla="*/ 579 w 608"/>
              <a:gd name="T3" fmla="*/ 566 h 567"/>
              <a:gd name="T4" fmla="*/ 28 w 608"/>
              <a:gd name="T5" fmla="*/ 566 h 567"/>
              <a:gd name="T6" fmla="*/ 0 w 608"/>
              <a:gd name="T7" fmla="*/ 537 h 567"/>
              <a:gd name="T8" fmla="*/ 28 w 608"/>
              <a:gd name="T9" fmla="*/ 509 h 567"/>
              <a:gd name="T10" fmla="*/ 579 w 608"/>
              <a:gd name="T11" fmla="*/ 509 h 567"/>
              <a:gd name="T12" fmla="*/ 607 w 608"/>
              <a:gd name="T13" fmla="*/ 537 h 567"/>
              <a:gd name="T14" fmla="*/ 579 w 608"/>
              <a:gd name="T15" fmla="*/ 566 h 567"/>
              <a:gd name="T16" fmla="*/ 459 w 608"/>
              <a:gd name="T17" fmla="*/ 149 h 567"/>
              <a:gd name="T18" fmla="*/ 459 w 608"/>
              <a:gd name="T19" fmla="*/ 149 h 567"/>
              <a:gd name="T20" fmla="*/ 381 w 608"/>
              <a:gd name="T21" fmla="*/ 71 h 567"/>
              <a:gd name="T22" fmla="*/ 445 w 608"/>
              <a:gd name="T23" fmla="*/ 7 h 567"/>
              <a:gd name="T24" fmla="*/ 480 w 608"/>
              <a:gd name="T25" fmla="*/ 7 h 567"/>
              <a:gd name="T26" fmla="*/ 523 w 608"/>
              <a:gd name="T27" fmla="*/ 50 h 567"/>
              <a:gd name="T28" fmla="*/ 523 w 608"/>
              <a:gd name="T29" fmla="*/ 92 h 567"/>
              <a:gd name="T30" fmla="*/ 459 w 608"/>
              <a:gd name="T31" fmla="*/ 149 h 567"/>
              <a:gd name="T32" fmla="*/ 205 w 608"/>
              <a:gd name="T33" fmla="*/ 410 h 567"/>
              <a:gd name="T34" fmla="*/ 205 w 608"/>
              <a:gd name="T35" fmla="*/ 410 h 567"/>
              <a:gd name="T36" fmla="*/ 127 w 608"/>
              <a:gd name="T37" fmla="*/ 325 h 567"/>
              <a:gd name="T38" fmla="*/ 360 w 608"/>
              <a:gd name="T39" fmla="*/ 92 h 567"/>
              <a:gd name="T40" fmla="*/ 445 w 608"/>
              <a:gd name="T41" fmla="*/ 170 h 567"/>
              <a:gd name="T42" fmla="*/ 205 w 608"/>
              <a:gd name="T43" fmla="*/ 410 h 567"/>
              <a:gd name="T44" fmla="*/ 77 w 608"/>
              <a:gd name="T45" fmla="*/ 453 h 567"/>
              <a:gd name="T46" fmla="*/ 77 w 608"/>
              <a:gd name="T47" fmla="*/ 453 h 567"/>
              <a:gd name="T48" fmla="*/ 106 w 608"/>
              <a:gd name="T49" fmla="*/ 347 h 567"/>
              <a:gd name="T50" fmla="*/ 183 w 608"/>
              <a:gd name="T51" fmla="*/ 424 h 567"/>
              <a:gd name="T52" fmla="*/ 77 w 608"/>
              <a:gd name="T53" fmla="*/ 453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8" h="567">
                <a:moveTo>
                  <a:pt x="579" y="566"/>
                </a:moveTo>
                <a:lnTo>
                  <a:pt x="579" y="566"/>
                </a:lnTo>
                <a:cubicBezTo>
                  <a:pt x="28" y="566"/>
                  <a:pt x="28" y="566"/>
                  <a:pt x="28" y="566"/>
                </a:cubicBezTo>
                <a:cubicBezTo>
                  <a:pt x="14" y="566"/>
                  <a:pt x="0" y="559"/>
                  <a:pt x="0" y="537"/>
                </a:cubicBezTo>
                <a:cubicBezTo>
                  <a:pt x="0" y="523"/>
                  <a:pt x="14" y="509"/>
                  <a:pt x="28" y="509"/>
                </a:cubicBezTo>
                <a:cubicBezTo>
                  <a:pt x="579" y="509"/>
                  <a:pt x="579" y="509"/>
                  <a:pt x="579" y="509"/>
                </a:cubicBezTo>
                <a:cubicBezTo>
                  <a:pt x="593" y="509"/>
                  <a:pt x="607" y="523"/>
                  <a:pt x="607" y="537"/>
                </a:cubicBezTo>
                <a:cubicBezTo>
                  <a:pt x="607" y="559"/>
                  <a:pt x="593" y="566"/>
                  <a:pt x="579" y="566"/>
                </a:cubicBezTo>
                <a:close/>
                <a:moveTo>
                  <a:pt x="459" y="149"/>
                </a:moveTo>
                <a:lnTo>
                  <a:pt x="459" y="149"/>
                </a:lnTo>
                <a:cubicBezTo>
                  <a:pt x="381" y="71"/>
                  <a:pt x="381" y="71"/>
                  <a:pt x="381" y="71"/>
                </a:cubicBezTo>
                <a:cubicBezTo>
                  <a:pt x="445" y="7"/>
                  <a:pt x="445" y="7"/>
                  <a:pt x="445" y="7"/>
                </a:cubicBezTo>
                <a:cubicBezTo>
                  <a:pt x="452" y="0"/>
                  <a:pt x="473" y="0"/>
                  <a:pt x="480" y="7"/>
                </a:cubicBezTo>
                <a:cubicBezTo>
                  <a:pt x="523" y="50"/>
                  <a:pt x="523" y="50"/>
                  <a:pt x="523" y="50"/>
                </a:cubicBezTo>
                <a:cubicBezTo>
                  <a:pt x="530" y="64"/>
                  <a:pt x="530" y="78"/>
                  <a:pt x="523" y="92"/>
                </a:cubicBezTo>
                <a:lnTo>
                  <a:pt x="459" y="149"/>
                </a:lnTo>
                <a:close/>
                <a:moveTo>
                  <a:pt x="205" y="410"/>
                </a:moveTo>
                <a:lnTo>
                  <a:pt x="205" y="410"/>
                </a:lnTo>
                <a:cubicBezTo>
                  <a:pt x="127" y="325"/>
                  <a:pt x="127" y="325"/>
                  <a:pt x="127" y="325"/>
                </a:cubicBezTo>
                <a:cubicBezTo>
                  <a:pt x="360" y="92"/>
                  <a:pt x="360" y="92"/>
                  <a:pt x="360" y="92"/>
                </a:cubicBezTo>
                <a:cubicBezTo>
                  <a:pt x="445" y="170"/>
                  <a:pt x="445" y="170"/>
                  <a:pt x="445" y="170"/>
                </a:cubicBezTo>
                <a:lnTo>
                  <a:pt x="205" y="410"/>
                </a:lnTo>
                <a:close/>
                <a:moveTo>
                  <a:pt x="77" y="453"/>
                </a:moveTo>
                <a:lnTo>
                  <a:pt x="77" y="453"/>
                </a:lnTo>
                <a:cubicBezTo>
                  <a:pt x="106" y="347"/>
                  <a:pt x="106" y="347"/>
                  <a:pt x="106" y="347"/>
                </a:cubicBezTo>
                <a:cubicBezTo>
                  <a:pt x="183" y="424"/>
                  <a:pt x="183" y="424"/>
                  <a:pt x="183" y="424"/>
                </a:cubicBezTo>
                <a:lnTo>
                  <a:pt x="77" y="4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0" name="Freeform 66"/>
          <p:cNvSpPr>
            <a:spLocks noChangeArrowheads="1"/>
          </p:cNvSpPr>
          <p:nvPr/>
        </p:nvSpPr>
        <p:spPr bwMode="auto">
          <a:xfrm>
            <a:off x="15519595" y="7937503"/>
            <a:ext cx="435918" cy="436032"/>
          </a:xfrm>
          <a:custGeom>
            <a:avLst/>
            <a:gdLst>
              <a:gd name="T0" fmla="*/ 43 w 454"/>
              <a:gd name="T1" fmla="*/ 325 h 453"/>
              <a:gd name="T2" fmla="*/ 43 w 454"/>
              <a:gd name="T3" fmla="*/ 325 h 453"/>
              <a:gd name="T4" fmla="*/ 283 w 454"/>
              <a:gd name="T5" fmla="*/ 92 h 453"/>
              <a:gd name="T6" fmla="*/ 361 w 454"/>
              <a:gd name="T7" fmla="*/ 169 h 453"/>
              <a:gd name="T8" fmla="*/ 127 w 454"/>
              <a:gd name="T9" fmla="*/ 410 h 453"/>
              <a:gd name="T10" fmla="*/ 43 w 454"/>
              <a:gd name="T11" fmla="*/ 325 h 453"/>
              <a:gd name="T12" fmla="*/ 361 w 454"/>
              <a:gd name="T13" fmla="*/ 7 h 453"/>
              <a:gd name="T14" fmla="*/ 361 w 454"/>
              <a:gd name="T15" fmla="*/ 7 h 453"/>
              <a:gd name="T16" fmla="*/ 403 w 454"/>
              <a:gd name="T17" fmla="*/ 7 h 453"/>
              <a:gd name="T18" fmla="*/ 446 w 454"/>
              <a:gd name="T19" fmla="*/ 49 h 453"/>
              <a:gd name="T20" fmla="*/ 446 w 454"/>
              <a:gd name="T21" fmla="*/ 92 h 453"/>
              <a:gd name="T22" fmla="*/ 382 w 454"/>
              <a:gd name="T23" fmla="*/ 148 h 453"/>
              <a:gd name="T24" fmla="*/ 304 w 454"/>
              <a:gd name="T25" fmla="*/ 71 h 453"/>
              <a:gd name="T26" fmla="*/ 361 w 454"/>
              <a:gd name="T27" fmla="*/ 7 h 453"/>
              <a:gd name="T28" fmla="*/ 0 w 454"/>
              <a:gd name="T29" fmla="*/ 452 h 453"/>
              <a:gd name="T30" fmla="*/ 0 w 454"/>
              <a:gd name="T31" fmla="*/ 452 h 453"/>
              <a:gd name="T32" fmla="*/ 22 w 454"/>
              <a:gd name="T33" fmla="*/ 346 h 453"/>
              <a:gd name="T34" fmla="*/ 106 w 454"/>
              <a:gd name="T35" fmla="*/ 424 h 453"/>
              <a:gd name="T36" fmla="*/ 0 w 454"/>
              <a:gd name="T37" fmla="*/ 45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4" h="453">
                <a:moveTo>
                  <a:pt x="43" y="325"/>
                </a:moveTo>
                <a:lnTo>
                  <a:pt x="43" y="325"/>
                </a:lnTo>
                <a:cubicBezTo>
                  <a:pt x="283" y="92"/>
                  <a:pt x="283" y="92"/>
                  <a:pt x="283" y="92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127" y="410"/>
                  <a:pt x="127" y="410"/>
                  <a:pt x="127" y="410"/>
                </a:cubicBezTo>
                <a:lnTo>
                  <a:pt x="43" y="325"/>
                </a:lnTo>
                <a:close/>
                <a:moveTo>
                  <a:pt x="361" y="7"/>
                </a:moveTo>
                <a:lnTo>
                  <a:pt x="361" y="7"/>
                </a:lnTo>
                <a:cubicBezTo>
                  <a:pt x="375" y="0"/>
                  <a:pt x="389" y="0"/>
                  <a:pt x="403" y="7"/>
                </a:cubicBezTo>
                <a:cubicBezTo>
                  <a:pt x="446" y="49"/>
                  <a:pt x="446" y="49"/>
                  <a:pt x="446" y="49"/>
                </a:cubicBezTo>
                <a:cubicBezTo>
                  <a:pt x="453" y="64"/>
                  <a:pt x="453" y="78"/>
                  <a:pt x="446" y="92"/>
                </a:cubicBezTo>
                <a:cubicBezTo>
                  <a:pt x="382" y="148"/>
                  <a:pt x="382" y="148"/>
                  <a:pt x="382" y="148"/>
                </a:cubicBezTo>
                <a:cubicBezTo>
                  <a:pt x="304" y="71"/>
                  <a:pt x="304" y="71"/>
                  <a:pt x="304" y="71"/>
                </a:cubicBezTo>
                <a:lnTo>
                  <a:pt x="361" y="7"/>
                </a:lnTo>
                <a:close/>
                <a:moveTo>
                  <a:pt x="0" y="452"/>
                </a:moveTo>
                <a:lnTo>
                  <a:pt x="0" y="452"/>
                </a:lnTo>
                <a:cubicBezTo>
                  <a:pt x="22" y="346"/>
                  <a:pt x="22" y="346"/>
                  <a:pt x="22" y="346"/>
                </a:cubicBezTo>
                <a:cubicBezTo>
                  <a:pt x="106" y="424"/>
                  <a:pt x="106" y="424"/>
                  <a:pt x="106" y="424"/>
                </a:cubicBezTo>
                <a:lnTo>
                  <a:pt x="0" y="4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1" name="Freeform 67"/>
          <p:cNvSpPr>
            <a:spLocks noChangeArrowheads="1"/>
          </p:cNvSpPr>
          <p:nvPr/>
        </p:nvSpPr>
        <p:spPr bwMode="auto">
          <a:xfrm>
            <a:off x="8227457" y="9880602"/>
            <a:ext cx="575583" cy="579968"/>
          </a:xfrm>
          <a:custGeom>
            <a:avLst/>
            <a:gdLst>
              <a:gd name="T0" fmla="*/ 593 w 601"/>
              <a:gd name="T1" fmla="*/ 42 h 602"/>
              <a:gd name="T2" fmla="*/ 593 w 601"/>
              <a:gd name="T3" fmla="*/ 42 h 602"/>
              <a:gd name="T4" fmla="*/ 501 w 601"/>
              <a:gd name="T5" fmla="*/ 142 h 602"/>
              <a:gd name="T6" fmla="*/ 544 w 601"/>
              <a:gd name="T7" fmla="*/ 142 h 602"/>
              <a:gd name="T8" fmla="*/ 572 w 601"/>
              <a:gd name="T9" fmla="*/ 170 h 602"/>
              <a:gd name="T10" fmla="*/ 544 w 601"/>
              <a:gd name="T11" fmla="*/ 198 h 602"/>
              <a:gd name="T12" fmla="*/ 431 w 601"/>
              <a:gd name="T13" fmla="*/ 198 h 602"/>
              <a:gd name="T14" fmla="*/ 402 w 601"/>
              <a:gd name="T15" fmla="*/ 170 h 602"/>
              <a:gd name="T16" fmla="*/ 402 w 601"/>
              <a:gd name="T17" fmla="*/ 57 h 602"/>
              <a:gd name="T18" fmla="*/ 431 w 601"/>
              <a:gd name="T19" fmla="*/ 28 h 602"/>
              <a:gd name="T20" fmla="*/ 459 w 601"/>
              <a:gd name="T21" fmla="*/ 57 h 602"/>
              <a:gd name="T22" fmla="*/ 459 w 601"/>
              <a:gd name="T23" fmla="*/ 99 h 602"/>
              <a:gd name="T24" fmla="*/ 551 w 601"/>
              <a:gd name="T25" fmla="*/ 7 h 602"/>
              <a:gd name="T26" fmla="*/ 572 w 601"/>
              <a:gd name="T27" fmla="*/ 0 h 602"/>
              <a:gd name="T28" fmla="*/ 600 w 601"/>
              <a:gd name="T29" fmla="*/ 28 h 602"/>
              <a:gd name="T30" fmla="*/ 593 w 601"/>
              <a:gd name="T31" fmla="*/ 42 h 602"/>
              <a:gd name="T32" fmla="*/ 296 w 601"/>
              <a:gd name="T33" fmla="*/ 382 h 602"/>
              <a:gd name="T34" fmla="*/ 296 w 601"/>
              <a:gd name="T35" fmla="*/ 382 h 602"/>
              <a:gd name="T36" fmla="*/ 211 w 601"/>
              <a:gd name="T37" fmla="*/ 297 h 602"/>
              <a:gd name="T38" fmla="*/ 296 w 601"/>
              <a:gd name="T39" fmla="*/ 212 h 602"/>
              <a:gd name="T40" fmla="*/ 381 w 601"/>
              <a:gd name="T41" fmla="*/ 297 h 602"/>
              <a:gd name="T42" fmla="*/ 296 w 601"/>
              <a:gd name="T43" fmla="*/ 382 h 602"/>
              <a:gd name="T44" fmla="*/ 169 w 601"/>
              <a:gd name="T45" fmla="*/ 573 h 602"/>
              <a:gd name="T46" fmla="*/ 169 w 601"/>
              <a:gd name="T47" fmla="*/ 573 h 602"/>
              <a:gd name="T48" fmla="*/ 141 w 601"/>
              <a:gd name="T49" fmla="*/ 544 h 602"/>
              <a:gd name="T50" fmla="*/ 141 w 601"/>
              <a:gd name="T51" fmla="*/ 502 h 602"/>
              <a:gd name="T52" fmla="*/ 42 w 601"/>
              <a:gd name="T53" fmla="*/ 594 h 602"/>
              <a:gd name="T54" fmla="*/ 28 w 601"/>
              <a:gd name="T55" fmla="*/ 601 h 602"/>
              <a:gd name="T56" fmla="*/ 0 w 601"/>
              <a:gd name="T57" fmla="*/ 573 h 602"/>
              <a:gd name="T58" fmla="*/ 7 w 601"/>
              <a:gd name="T59" fmla="*/ 551 h 602"/>
              <a:gd name="T60" fmla="*/ 98 w 601"/>
              <a:gd name="T61" fmla="*/ 460 h 602"/>
              <a:gd name="T62" fmla="*/ 56 w 601"/>
              <a:gd name="T63" fmla="*/ 460 h 602"/>
              <a:gd name="T64" fmla="*/ 28 w 601"/>
              <a:gd name="T65" fmla="*/ 431 h 602"/>
              <a:gd name="T66" fmla="*/ 56 w 601"/>
              <a:gd name="T67" fmla="*/ 403 h 602"/>
              <a:gd name="T68" fmla="*/ 169 w 601"/>
              <a:gd name="T69" fmla="*/ 403 h 602"/>
              <a:gd name="T70" fmla="*/ 197 w 601"/>
              <a:gd name="T71" fmla="*/ 431 h 602"/>
              <a:gd name="T72" fmla="*/ 197 w 601"/>
              <a:gd name="T73" fmla="*/ 544 h 602"/>
              <a:gd name="T74" fmla="*/ 169 w 601"/>
              <a:gd name="T75" fmla="*/ 573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1" h="602">
                <a:moveTo>
                  <a:pt x="593" y="42"/>
                </a:moveTo>
                <a:lnTo>
                  <a:pt x="593" y="42"/>
                </a:lnTo>
                <a:cubicBezTo>
                  <a:pt x="501" y="142"/>
                  <a:pt x="501" y="142"/>
                  <a:pt x="501" y="142"/>
                </a:cubicBezTo>
                <a:cubicBezTo>
                  <a:pt x="544" y="142"/>
                  <a:pt x="544" y="142"/>
                  <a:pt x="544" y="142"/>
                </a:cubicBezTo>
                <a:cubicBezTo>
                  <a:pt x="558" y="142"/>
                  <a:pt x="572" y="149"/>
                  <a:pt x="572" y="170"/>
                </a:cubicBezTo>
                <a:cubicBezTo>
                  <a:pt x="572" y="184"/>
                  <a:pt x="558" y="198"/>
                  <a:pt x="544" y="198"/>
                </a:cubicBezTo>
                <a:cubicBezTo>
                  <a:pt x="431" y="198"/>
                  <a:pt x="431" y="198"/>
                  <a:pt x="431" y="198"/>
                </a:cubicBezTo>
                <a:cubicBezTo>
                  <a:pt x="417" y="198"/>
                  <a:pt x="402" y="184"/>
                  <a:pt x="402" y="170"/>
                </a:cubicBezTo>
                <a:cubicBezTo>
                  <a:pt x="402" y="57"/>
                  <a:pt x="402" y="57"/>
                  <a:pt x="402" y="57"/>
                </a:cubicBezTo>
                <a:cubicBezTo>
                  <a:pt x="402" y="35"/>
                  <a:pt x="417" y="28"/>
                  <a:pt x="431" y="28"/>
                </a:cubicBezTo>
                <a:cubicBezTo>
                  <a:pt x="445" y="28"/>
                  <a:pt x="459" y="35"/>
                  <a:pt x="459" y="57"/>
                </a:cubicBezTo>
                <a:cubicBezTo>
                  <a:pt x="459" y="99"/>
                  <a:pt x="459" y="99"/>
                  <a:pt x="459" y="99"/>
                </a:cubicBezTo>
                <a:cubicBezTo>
                  <a:pt x="551" y="7"/>
                  <a:pt x="551" y="7"/>
                  <a:pt x="551" y="7"/>
                </a:cubicBezTo>
                <a:cubicBezTo>
                  <a:pt x="558" y="0"/>
                  <a:pt x="565" y="0"/>
                  <a:pt x="572" y="0"/>
                </a:cubicBezTo>
                <a:cubicBezTo>
                  <a:pt x="586" y="0"/>
                  <a:pt x="600" y="7"/>
                  <a:pt x="600" y="28"/>
                </a:cubicBezTo>
                <a:cubicBezTo>
                  <a:pt x="600" y="35"/>
                  <a:pt x="600" y="42"/>
                  <a:pt x="593" y="42"/>
                </a:cubicBezTo>
                <a:close/>
                <a:moveTo>
                  <a:pt x="296" y="382"/>
                </a:moveTo>
                <a:lnTo>
                  <a:pt x="296" y="382"/>
                </a:lnTo>
                <a:cubicBezTo>
                  <a:pt x="254" y="382"/>
                  <a:pt x="211" y="346"/>
                  <a:pt x="211" y="297"/>
                </a:cubicBezTo>
                <a:cubicBezTo>
                  <a:pt x="211" y="255"/>
                  <a:pt x="254" y="212"/>
                  <a:pt x="296" y="212"/>
                </a:cubicBezTo>
                <a:cubicBezTo>
                  <a:pt x="346" y="212"/>
                  <a:pt x="381" y="255"/>
                  <a:pt x="381" y="297"/>
                </a:cubicBezTo>
                <a:cubicBezTo>
                  <a:pt x="381" y="346"/>
                  <a:pt x="346" y="382"/>
                  <a:pt x="296" y="382"/>
                </a:cubicBezTo>
                <a:close/>
                <a:moveTo>
                  <a:pt x="169" y="573"/>
                </a:moveTo>
                <a:lnTo>
                  <a:pt x="169" y="573"/>
                </a:lnTo>
                <a:cubicBezTo>
                  <a:pt x="148" y="573"/>
                  <a:pt x="141" y="559"/>
                  <a:pt x="141" y="544"/>
                </a:cubicBezTo>
                <a:cubicBezTo>
                  <a:pt x="141" y="502"/>
                  <a:pt x="141" y="502"/>
                  <a:pt x="141" y="502"/>
                </a:cubicBezTo>
                <a:cubicBezTo>
                  <a:pt x="42" y="594"/>
                  <a:pt x="42" y="594"/>
                  <a:pt x="42" y="594"/>
                </a:cubicBezTo>
                <a:cubicBezTo>
                  <a:pt x="42" y="601"/>
                  <a:pt x="35" y="601"/>
                  <a:pt x="28" y="601"/>
                </a:cubicBezTo>
                <a:cubicBezTo>
                  <a:pt x="7" y="601"/>
                  <a:pt x="0" y="587"/>
                  <a:pt x="0" y="573"/>
                </a:cubicBezTo>
                <a:cubicBezTo>
                  <a:pt x="0" y="566"/>
                  <a:pt x="0" y="559"/>
                  <a:pt x="7" y="551"/>
                </a:cubicBezTo>
                <a:cubicBezTo>
                  <a:pt x="98" y="460"/>
                  <a:pt x="98" y="460"/>
                  <a:pt x="98" y="460"/>
                </a:cubicBezTo>
                <a:cubicBezTo>
                  <a:pt x="56" y="460"/>
                  <a:pt x="56" y="460"/>
                  <a:pt x="56" y="460"/>
                </a:cubicBezTo>
                <a:cubicBezTo>
                  <a:pt x="35" y="460"/>
                  <a:pt x="28" y="446"/>
                  <a:pt x="28" y="431"/>
                </a:cubicBezTo>
                <a:cubicBezTo>
                  <a:pt x="28" y="417"/>
                  <a:pt x="35" y="403"/>
                  <a:pt x="56" y="403"/>
                </a:cubicBezTo>
                <a:cubicBezTo>
                  <a:pt x="169" y="403"/>
                  <a:pt x="169" y="403"/>
                  <a:pt x="169" y="403"/>
                </a:cubicBezTo>
                <a:cubicBezTo>
                  <a:pt x="183" y="403"/>
                  <a:pt x="197" y="417"/>
                  <a:pt x="197" y="431"/>
                </a:cubicBezTo>
                <a:cubicBezTo>
                  <a:pt x="197" y="544"/>
                  <a:pt x="197" y="544"/>
                  <a:pt x="197" y="544"/>
                </a:cubicBezTo>
                <a:cubicBezTo>
                  <a:pt x="197" y="559"/>
                  <a:pt x="183" y="573"/>
                  <a:pt x="169" y="5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2" name="Freeform 68"/>
          <p:cNvSpPr>
            <a:spLocks noChangeArrowheads="1"/>
          </p:cNvSpPr>
          <p:nvPr/>
        </p:nvSpPr>
        <p:spPr bwMode="auto">
          <a:xfrm>
            <a:off x="7207491" y="9880602"/>
            <a:ext cx="584048" cy="579968"/>
          </a:xfrm>
          <a:custGeom>
            <a:avLst/>
            <a:gdLst>
              <a:gd name="T0" fmla="*/ 580 w 609"/>
              <a:gd name="T1" fmla="*/ 170 h 602"/>
              <a:gd name="T2" fmla="*/ 580 w 609"/>
              <a:gd name="T3" fmla="*/ 170 h 602"/>
              <a:gd name="T4" fmla="*/ 552 w 609"/>
              <a:gd name="T5" fmla="*/ 142 h 602"/>
              <a:gd name="T6" fmla="*/ 552 w 609"/>
              <a:gd name="T7" fmla="*/ 92 h 602"/>
              <a:gd name="T8" fmla="*/ 453 w 609"/>
              <a:gd name="T9" fmla="*/ 184 h 602"/>
              <a:gd name="T10" fmla="*/ 439 w 609"/>
              <a:gd name="T11" fmla="*/ 198 h 602"/>
              <a:gd name="T12" fmla="*/ 410 w 609"/>
              <a:gd name="T13" fmla="*/ 170 h 602"/>
              <a:gd name="T14" fmla="*/ 417 w 609"/>
              <a:gd name="T15" fmla="*/ 149 h 602"/>
              <a:gd name="T16" fmla="*/ 509 w 609"/>
              <a:gd name="T17" fmla="*/ 57 h 602"/>
              <a:gd name="T18" fmla="*/ 467 w 609"/>
              <a:gd name="T19" fmla="*/ 57 h 602"/>
              <a:gd name="T20" fmla="*/ 439 w 609"/>
              <a:gd name="T21" fmla="*/ 28 h 602"/>
              <a:gd name="T22" fmla="*/ 467 w 609"/>
              <a:gd name="T23" fmla="*/ 0 h 602"/>
              <a:gd name="T24" fmla="*/ 580 w 609"/>
              <a:gd name="T25" fmla="*/ 0 h 602"/>
              <a:gd name="T26" fmla="*/ 608 w 609"/>
              <a:gd name="T27" fmla="*/ 28 h 602"/>
              <a:gd name="T28" fmla="*/ 608 w 609"/>
              <a:gd name="T29" fmla="*/ 142 h 602"/>
              <a:gd name="T30" fmla="*/ 580 w 609"/>
              <a:gd name="T31" fmla="*/ 170 h 602"/>
              <a:gd name="T32" fmla="*/ 304 w 609"/>
              <a:gd name="T33" fmla="*/ 382 h 602"/>
              <a:gd name="T34" fmla="*/ 304 w 609"/>
              <a:gd name="T35" fmla="*/ 382 h 602"/>
              <a:gd name="T36" fmla="*/ 219 w 609"/>
              <a:gd name="T37" fmla="*/ 297 h 602"/>
              <a:gd name="T38" fmla="*/ 304 w 609"/>
              <a:gd name="T39" fmla="*/ 212 h 602"/>
              <a:gd name="T40" fmla="*/ 389 w 609"/>
              <a:gd name="T41" fmla="*/ 297 h 602"/>
              <a:gd name="T42" fmla="*/ 304 w 609"/>
              <a:gd name="T43" fmla="*/ 382 h 602"/>
              <a:gd name="T44" fmla="*/ 99 w 609"/>
              <a:gd name="T45" fmla="*/ 544 h 602"/>
              <a:gd name="T46" fmla="*/ 99 w 609"/>
              <a:gd name="T47" fmla="*/ 544 h 602"/>
              <a:gd name="T48" fmla="*/ 142 w 609"/>
              <a:gd name="T49" fmla="*/ 544 h 602"/>
              <a:gd name="T50" fmla="*/ 170 w 609"/>
              <a:gd name="T51" fmla="*/ 573 h 602"/>
              <a:gd name="T52" fmla="*/ 142 w 609"/>
              <a:gd name="T53" fmla="*/ 601 h 602"/>
              <a:gd name="T54" fmla="*/ 29 w 609"/>
              <a:gd name="T55" fmla="*/ 601 h 602"/>
              <a:gd name="T56" fmla="*/ 0 w 609"/>
              <a:gd name="T57" fmla="*/ 573 h 602"/>
              <a:gd name="T58" fmla="*/ 0 w 609"/>
              <a:gd name="T59" fmla="*/ 460 h 602"/>
              <a:gd name="T60" fmla="*/ 29 w 609"/>
              <a:gd name="T61" fmla="*/ 431 h 602"/>
              <a:gd name="T62" fmla="*/ 57 w 609"/>
              <a:gd name="T63" fmla="*/ 460 h 602"/>
              <a:gd name="T64" fmla="*/ 57 w 609"/>
              <a:gd name="T65" fmla="*/ 502 h 602"/>
              <a:gd name="T66" fmla="*/ 156 w 609"/>
              <a:gd name="T67" fmla="*/ 410 h 602"/>
              <a:gd name="T68" fmla="*/ 170 w 609"/>
              <a:gd name="T69" fmla="*/ 403 h 602"/>
              <a:gd name="T70" fmla="*/ 198 w 609"/>
              <a:gd name="T71" fmla="*/ 431 h 602"/>
              <a:gd name="T72" fmla="*/ 191 w 609"/>
              <a:gd name="T73" fmla="*/ 453 h 602"/>
              <a:gd name="T74" fmla="*/ 99 w 609"/>
              <a:gd name="T75" fmla="*/ 544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9" h="602">
                <a:moveTo>
                  <a:pt x="580" y="170"/>
                </a:moveTo>
                <a:lnTo>
                  <a:pt x="580" y="170"/>
                </a:lnTo>
                <a:cubicBezTo>
                  <a:pt x="559" y="170"/>
                  <a:pt x="552" y="156"/>
                  <a:pt x="552" y="142"/>
                </a:cubicBezTo>
                <a:cubicBezTo>
                  <a:pt x="552" y="92"/>
                  <a:pt x="552" y="92"/>
                  <a:pt x="552" y="92"/>
                </a:cubicBezTo>
                <a:cubicBezTo>
                  <a:pt x="453" y="184"/>
                  <a:pt x="453" y="184"/>
                  <a:pt x="453" y="184"/>
                </a:cubicBezTo>
                <a:cubicBezTo>
                  <a:pt x="453" y="191"/>
                  <a:pt x="446" y="198"/>
                  <a:pt x="439" y="198"/>
                </a:cubicBezTo>
                <a:cubicBezTo>
                  <a:pt x="417" y="198"/>
                  <a:pt x="410" y="184"/>
                  <a:pt x="410" y="170"/>
                </a:cubicBezTo>
                <a:cubicBezTo>
                  <a:pt x="410" y="163"/>
                  <a:pt x="410" y="156"/>
                  <a:pt x="417" y="149"/>
                </a:cubicBezTo>
                <a:cubicBezTo>
                  <a:pt x="509" y="57"/>
                  <a:pt x="509" y="57"/>
                  <a:pt x="509" y="57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446" y="57"/>
                  <a:pt x="439" y="42"/>
                  <a:pt x="439" y="28"/>
                </a:cubicBezTo>
                <a:cubicBezTo>
                  <a:pt x="439" y="7"/>
                  <a:pt x="446" y="0"/>
                  <a:pt x="467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94" y="0"/>
                  <a:pt x="608" y="7"/>
                  <a:pt x="608" y="28"/>
                </a:cubicBezTo>
                <a:cubicBezTo>
                  <a:pt x="608" y="142"/>
                  <a:pt x="608" y="142"/>
                  <a:pt x="608" y="142"/>
                </a:cubicBezTo>
                <a:cubicBezTo>
                  <a:pt x="608" y="156"/>
                  <a:pt x="594" y="170"/>
                  <a:pt x="580" y="170"/>
                </a:cubicBezTo>
                <a:close/>
                <a:moveTo>
                  <a:pt x="304" y="382"/>
                </a:moveTo>
                <a:lnTo>
                  <a:pt x="304" y="382"/>
                </a:lnTo>
                <a:cubicBezTo>
                  <a:pt x="255" y="382"/>
                  <a:pt x="219" y="346"/>
                  <a:pt x="219" y="297"/>
                </a:cubicBezTo>
                <a:cubicBezTo>
                  <a:pt x="219" y="255"/>
                  <a:pt x="255" y="212"/>
                  <a:pt x="304" y="212"/>
                </a:cubicBezTo>
                <a:cubicBezTo>
                  <a:pt x="354" y="212"/>
                  <a:pt x="389" y="255"/>
                  <a:pt x="389" y="297"/>
                </a:cubicBezTo>
                <a:cubicBezTo>
                  <a:pt x="389" y="346"/>
                  <a:pt x="354" y="382"/>
                  <a:pt x="304" y="382"/>
                </a:cubicBezTo>
                <a:close/>
                <a:moveTo>
                  <a:pt x="99" y="544"/>
                </a:moveTo>
                <a:lnTo>
                  <a:pt x="99" y="544"/>
                </a:lnTo>
                <a:cubicBezTo>
                  <a:pt x="142" y="544"/>
                  <a:pt x="142" y="544"/>
                  <a:pt x="142" y="544"/>
                </a:cubicBezTo>
                <a:cubicBezTo>
                  <a:pt x="163" y="544"/>
                  <a:pt x="170" y="559"/>
                  <a:pt x="170" y="573"/>
                </a:cubicBezTo>
                <a:cubicBezTo>
                  <a:pt x="170" y="587"/>
                  <a:pt x="163" y="601"/>
                  <a:pt x="142" y="601"/>
                </a:cubicBezTo>
                <a:cubicBezTo>
                  <a:pt x="29" y="601"/>
                  <a:pt x="29" y="601"/>
                  <a:pt x="29" y="601"/>
                </a:cubicBezTo>
                <a:cubicBezTo>
                  <a:pt x="15" y="601"/>
                  <a:pt x="0" y="587"/>
                  <a:pt x="0" y="573"/>
                </a:cubicBezTo>
                <a:cubicBezTo>
                  <a:pt x="0" y="460"/>
                  <a:pt x="0" y="460"/>
                  <a:pt x="0" y="460"/>
                </a:cubicBezTo>
                <a:cubicBezTo>
                  <a:pt x="0" y="446"/>
                  <a:pt x="15" y="431"/>
                  <a:pt x="29" y="431"/>
                </a:cubicBezTo>
                <a:cubicBezTo>
                  <a:pt x="50" y="431"/>
                  <a:pt x="57" y="446"/>
                  <a:pt x="57" y="460"/>
                </a:cubicBezTo>
                <a:cubicBezTo>
                  <a:pt x="57" y="502"/>
                  <a:pt x="57" y="502"/>
                  <a:pt x="57" y="502"/>
                </a:cubicBezTo>
                <a:cubicBezTo>
                  <a:pt x="156" y="410"/>
                  <a:pt x="156" y="410"/>
                  <a:pt x="156" y="410"/>
                </a:cubicBezTo>
                <a:cubicBezTo>
                  <a:pt x="156" y="403"/>
                  <a:pt x="163" y="403"/>
                  <a:pt x="170" y="403"/>
                </a:cubicBezTo>
                <a:cubicBezTo>
                  <a:pt x="191" y="403"/>
                  <a:pt x="198" y="417"/>
                  <a:pt x="198" y="431"/>
                </a:cubicBezTo>
                <a:cubicBezTo>
                  <a:pt x="198" y="438"/>
                  <a:pt x="198" y="446"/>
                  <a:pt x="191" y="453"/>
                </a:cubicBezTo>
                <a:lnTo>
                  <a:pt x="99" y="5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3" name="Freeform 69"/>
          <p:cNvSpPr>
            <a:spLocks noChangeArrowheads="1"/>
          </p:cNvSpPr>
          <p:nvPr/>
        </p:nvSpPr>
        <p:spPr bwMode="auto">
          <a:xfrm>
            <a:off x="6225613" y="9906002"/>
            <a:ext cx="524797" cy="524933"/>
          </a:xfrm>
          <a:custGeom>
            <a:avLst/>
            <a:gdLst>
              <a:gd name="T0" fmla="*/ 537 w 545"/>
              <a:gd name="T1" fmla="*/ 43 h 546"/>
              <a:gd name="T2" fmla="*/ 537 w 545"/>
              <a:gd name="T3" fmla="*/ 43 h 546"/>
              <a:gd name="T4" fmla="*/ 395 w 545"/>
              <a:gd name="T5" fmla="*/ 184 h 546"/>
              <a:gd name="T6" fmla="*/ 445 w 545"/>
              <a:gd name="T7" fmla="*/ 184 h 546"/>
              <a:gd name="T8" fmla="*/ 473 w 545"/>
              <a:gd name="T9" fmla="*/ 212 h 546"/>
              <a:gd name="T10" fmla="*/ 445 w 545"/>
              <a:gd name="T11" fmla="*/ 241 h 546"/>
              <a:gd name="T12" fmla="*/ 332 w 545"/>
              <a:gd name="T13" fmla="*/ 241 h 546"/>
              <a:gd name="T14" fmla="*/ 304 w 545"/>
              <a:gd name="T15" fmla="*/ 212 h 546"/>
              <a:gd name="T16" fmla="*/ 304 w 545"/>
              <a:gd name="T17" fmla="*/ 99 h 546"/>
              <a:gd name="T18" fmla="*/ 332 w 545"/>
              <a:gd name="T19" fmla="*/ 71 h 546"/>
              <a:gd name="T20" fmla="*/ 360 w 545"/>
              <a:gd name="T21" fmla="*/ 99 h 546"/>
              <a:gd name="T22" fmla="*/ 360 w 545"/>
              <a:gd name="T23" fmla="*/ 149 h 546"/>
              <a:gd name="T24" fmla="*/ 501 w 545"/>
              <a:gd name="T25" fmla="*/ 7 h 546"/>
              <a:gd name="T26" fmla="*/ 515 w 545"/>
              <a:gd name="T27" fmla="*/ 0 h 546"/>
              <a:gd name="T28" fmla="*/ 544 w 545"/>
              <a:gd name="T29" fmla="*/ 29 h 546"/>
              <a:gd name="T30" fmla="*/ 537 w 545"/>
              <a:gd name="T31" fmla="*/ 43 h 546"/>
              <a:gd name="T32" fmla="*/ 219 w 545"/>
              <a:gd name="T33" fmla="*/ 467 h 546"/>
              <a:gd name="T34" fmla="*/ 219 w 545"/>
              <a:gd name="T35" fmla="*/ 467 h 546"/>
              <a:gd name="T36" fmla="*/ 190 w 545"/>
              <a:gd name="T37" fmla="*/ 439 h 546"/>
              <a:gd name="T38" fmla="*/ 190 w 545"/>
              <a:gd name="T39" fmla="*/ 396 h 546"/>
              <a:gd name="T40" fmla="*/ 49 w 545"/>
              <a:gd name="T41" fmla="*/ 538 h 546"/>
              <a:gd name="T42" fmla="*/ 28 w 545"/>
              <a:gd name="T43" fmla="*/ 545 h 546"/>
              <a:gd name="T44" fmla="*/ 0 w 545"/>
              <a:gd name="T45" fmla="*/ 516 h 546"/>
              <a:gd name="T46" fmla="*/ 7 w 545"/>
              <a:gd name="T47" fmla="*/ 495 h 546"/>
              <a:gd name="T48" fmla="*/ 148 w 545"/>
              <a:gd name="T49" fmla="*/ 354 h 546"/>
              <a:gd name="T50" fmla="*/ 106 w 545"/>
              <a:gd name="T51" fmla="*/ 354 h 546"/>
              <a:gd name="T52" fmla="*/ 77 w 545"/>
              <a:gd name="T53" fmla="*/ 325 h 546"/>
              <a:gd name="T54" fmla="*/ 106 w 545"/>
              <a:gd name="T55" fmla="*/ 297 h 546"/>
              <a:gd name="T56" fmla="*/ 219 w 545"/>
              <a:gd name="T57" fmla="*/ 297 h 546"/>
              <a:gd name="T58" fmla="*/ 247 w 545"/>
              <a:gd name="T59" fmla="*/ 325 h 546"/>
              <a:gd name="T60" fmla="*/ 247 w 545"/>
              <a:gd name="T61" fmla="*/ 439 h 546"/>
              <a:gd name="T62" fmla="*/ 219 w 545"/>
              <a:gd name="T63" fmla="*/ 46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5" h="546">
                <a:moveTo>
                  <a:pt x="537" y="43"/>
                </a:moveTo>
                <a:lnTo>
                  <a:pt x="537" y="43"/>
                </a:lnTo>
                <a:cubicBezTo>
                  <a:pt x="395" y="184"/>
                  <a:pt x="395" y="184"/>
                  <a:pt x="395" y="184"/>
                </a:cubicBezTo>
                <a:cubicBezTo>
                  <a:pt x="445" y="184"/>
                  <a:pt x="445" y="184"/>
                  <a:pt x="445" y="184"/>
                </a:cubicBezTo>
                <a:cubicBezTo>
                  <a:pt x="459" y="184"/>
                  <a:pt x="473" y="198"/>
                  <a:pt x="473" y="212"/>
                </a:cubicBezTo>
                <a:cubicBezTo>
                  <a:pt x="473" y="234"/>
                  <a:pt x="459" y="241"/>
                  <a:pt x="445" y="241"/>
                </a:cubicBezTo>
                <a:cubicBezTo>
                  <a:pt x="332" y="241"/>
                  <a:pt x="332" y="241"/>
                  <a:pt x="332" y="241"/>
                </a:cubicBezTo>
                <a:cubicBezTo>
                  <a:pt x="311" y="241"/>
                  <a:pt x="304" y="234"/>
                  <a:pt x="304" y="212"/>
                </a:cubicBezTo>
                <a:cubicBezTo>
                  <a:pt x="304" y="99"/>
                  <a:pt x="304" y="99"/>
                  <a:pt x="304" y="99"/>
                </a:cubicBezTo>
                <a:cubicBezTo>
                  <a:pt x="304" y="85"/>
                  <a:pt x="311" y="71"/>
                  <a:pt x="332" y="71"/>
                </a:cubicBezTo>
                <a:cubicBezTo>
                  <a:pt x="346" y="71"/>
                  <a:pt x="360" y="85"/>
                  <a:pt x="360" y="99"/>
                </a:cubicBezTo>
                <a:cubicBezTo>
                  <a:pt x="360" y="149"/>
                  <a:pt x="360" y="149"/>
                  <a:pt x="360" y="149"/>
                </a:cubicBezTo>
                <a:cubicBezTo>
                  <a:pt x="501" y="7"/>
                  <a:pt x="501" y="7"/>
                  <a:pt x="501" y="7"/>
                </a:cubicBezTo>
                <a:cubicBezTo>
                  <a:pt x="501" y="0"/>
                  <a:pt x="508" y="0"/>
                  <a:pt x="515" y="0"/>
                </a:cubicBezTo>
                <a:cubicBezTo>
                  <a:pt x="537" y="0"/>
                  <a:pt x="544" y="7"/>
                  <a:pt x="544" y="29"/>
                </a:cubicBezTo>
                <a:cubicBezTo>
                  <a:pt x="544" y="36"/>
                  <a:pt x="544" y="43"/>
                  <a:pt x="537" y="43"/>
                </a:cubicBezTo>
                <a:close/>
                <a:moveTo>
                  <a:pt x="219" y="467"/>
                </a:moveTo>
                <a:lnTo>
                  <a:pt x="219" y="467"/>
                </a:lnTo>
                <a:cubicBezTo>
                  <a:pt x="197" y="467"/>
                  <a:pt x="190" y="460"/>
                  <a:pt x="190" y="439"/>
                </a:cubicBezTo>
                <a:cubicBezTo>
                  <a:pt x="190" y="396"/>
                  <a:pt x="190" y="396"/>
                  <a:pt x="190" y="396"/>
                </a:cubicBezTo>
                <a:cubicBezTo>
                  <a:pt x="49" y="538"/>
                  <a:pt x="49" y="538"/>
                  <a:pt x="49" y="538"/>
                </a:cubicBezTo>
                <a:cubicBezTo>
                  <a:pt x="42" y="545"/>
                  <a:pt x="35" y="545"/>
                  <a:pt x="28" y="545"/>
                </a:cubicBezTo>
                <a:cubicBezTo>
                  <a:pt x="14" y="545"/>
                  <a:pt x="0" y="531"/>
                  <a:pt x="0" y="516"/>
                </a:cubicBezTo>
                <a:cubicBezTo>
                  <a:pt x="0" y="509"/>
                  <a:pt x="0" y="502"/>
                  <a:pt x="7" y="495"/>
                </a:cubicBezTo>
                <a:cubicBezTo>
                  <a:pt x="148" y="354"/>
                  <a:pt x="148" y="354"/>
                  <a:pt x="148" y="354"/>
                </a:cubicBezTo>
                <a:cubicBezTo>
                  <a:pt x="106" y="354"/>
                  <a:pt x="106" y="354"/>
                  <a:pt x="106" y="354"/>
                </a:cubicBezTo>
                <a:cubicBezTo>
                  <a:pt x="84" y="354"/>
                  <a:pt x="77" y="347"/>
                  <a:pt x="77" y="325"/>
                </a:cubicBezTo>
                <a:cubicBezTo>
                  <a:pt x="77" y="311"/>
                  <a:pt x="84" y="297"/>
                  <a:pt x="106" y="297"/>
                </a:cubicBezTo>
                <a:cubicBezTo>
                  <a:pt x="219" y="297"/>
                  <a:pt x="219" y="297"/>
                  <a:pt x="219" y="297"/>
                </a:cubicBezTo>
                <a:cubicBezTo>
                  <a:pt x="233" y="297"/>
                  <a:pt x="247" y="311"/>
                  <a:pt x="247" y="325"/>
                </a:cubicBezTo>
                <a:cubicBezTo>
                  <a:pt x="247" y="439"/>
                  <a:pt x="247" y="439"/>
                  <a:pt x="247" y="439"/>
                </a:cubicBezTo>
                <a:cubicBezTo>
                  <a:pt x="247" y="460"/>
                  <a:pt x="233" y="467"/>
                  <a:pt x="219" y="4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4" name="Freeform 70"/>
          <p:cNvSpPr>
            <a:spLocks noChangeArrowheads="1"/>
          </p:cNvSpPr>
          <p:nvPr/>
        </p:nvSpPr>
        <p:spPr bwMode="auto">
          <a:xfrm>
            <a:off x="5214109" y="9906002"/>
            <a:ext cx="524797" cy="524933"/>
          </a:xfrm>
          <a:custGeom>
            <a:avLst/>
            <a:gdLst>
              <a:gd name="T0" fmla="*/ 544 w 545"/>
              <a:gd name="T1" fmla="*/ 142 h 546"/>
              <a:gd name="T2" fmla="*/ 544 w 545"/>
              <a:gd name="T3" fmla="*/ 142 h 546"/>
              <a:gd name="T4" fmla="*/ 544 w 545"/>
              <a:gd name="T5" fmla="*/ 142 h 546"/>
              <a:gd name="T6" fmla="*/ 515 w 545"/>
              <a:gd name="T7" fmla="*/ 170 h 546"/>
              <a:gd name="T8" fmla="*/ 487 w 545"/>
              <a:gd name="T9" fmla="*/ 142 h 546"/>
              <a:gd name="T10" fmla="*/ 487 w 545"/>
              <a:gd name="T11" fmla="*/ 142 h 546"/>
              <a:gd name="T12" fmla="*/ 487 w 545"/>
              <a:gd name="T13" fmla="*/ 92 h 546"/>
              <a:gd name="T14" fmla="*/ 346 w 545"/>
              <a:gd name="T15" fmla="*/ 234 h 546"/>
              <a:gd name="T16" fmla="*/ 325 w 545"/>
              <a:gd name="T17" fmla="*/ 241 h 546"/>
              <a:gd name="T18" fmla="*/ 296 w 545"/>
              <a:gd name="T19" fmla="*/ 212 h 546"/>
              <a:gd name="T20" fmla="*/ 311 w 545"/>
              <a:gd name="T21" fmla="*/ 198 h 546"/>
              <a:gd name="T22" fmla="*/ 311 w 545"/>
              <a:gd name="T23" fmla="*/ 198 h 546"/>
              <a:gd name="T24" fmla="*/ 445 w 545"/>
              <a:gd name="T25" fmla="*/ 57 h 546"/>
              <a:gd name="T26" fmla="*/ 402 w 545"/>
              <a:gd name="T27" fmla="*/ 57 h 546"/>
              <a:gd name="T28" fmla="*/ 402 w 545"/>
              <a:gd name="T29" fmla="*/ 57 h 546"/>
              <a:gd name="T30" fmla="*/ 374 w 545"/>
              <a:gd name="T31" fmla="*/ 29 h 546"/>
              <a:gd name="T32" fmla="*/ 402 w 545"/>
              <a:gd name="T33" fmla="*/ 0 h 546"/>
              <a:gd name="T34" fmla="*/ 402 w 545"/>
              <a:gd name="T35" fmla="*/ 0 h 546"/>
              <a:gd name="T36" fmla="*/ 515 w 545"/>
              <a:gd name="T37" fmla="*/ 0 h 546"/>
              <a:gd name="T38" fmla="*/ 515 w 545"/>
              <a:gd name="T39" fmla="*/ 0 h 546"/>
              <a:gd name="T40" fmla="*/ 544 w 545"/>
              <a:gd name="T41" fmla="*/ 29 h 546"/>
              <a:gd name="T42" fmla="*/ 544 w 545"/>
              <a:gd name="T43" fmla="*/ 29 h 546"/>
              <a:gd name="T44" fmla="*/ 544 w 545"/>
              <a:gd name="T45" fmla="*/ 142 h 546"/>
              <a:gd name="T46" fmla="*/ 233 w 545"/>
              <a:gd name="T47" fmla="*/ 347 h 546"/>
              <a:gd name="T48" fmla="*/ 233 w 545"/>
              <a:gd name="T49" fmla="*/ 347 h 546"/>
              <a:gd name="T50" fmla="*/ 91 w 545"/>
              <a:gd name="T51" fmla="*/ 488 h 546"/>
              <a:gd name="T52" fmla="*/ 141 w 545"/>
              <a:gd name="T53" fmla="*/ 488 h 546"/>
              <a:gd name="T54" fmla="*/ 141 w 545"/>
              <a:gd name="T55" fmla="*/ 488 h 546"/>
              <a:gd name="T56" fmla="*/ 169 w 545"/>
              <a:gd name="T57" fmla="*/ 516 h 546"/>
              <a:gd name="T58" fmla="*/ 141 w 545"/>
              <a:gd name="T59" fmla="*/ 545 h 546"/>
              <a:gd name="T60" fmla="*/ 141 w 545"/>
              <a:gd name="T61" fmla="*/ 545 h 546"/>
              <a:gd name="T62" fmla="*/ 28 w 545"/>
              <a:gd name="T63" fmla="*/ 545 h 546"/>
              <a:gd name="T64" fmla="*/ 28 w 545"/>
              <a:gd name="T65" fmla="*/ 545 h 546"/>
              <a:gd name="T66" fmla="*/ 0 w 545"/>
              <a:gd name="T67" fmla="*/ 516 h 546"/>
              <a:gd name="T68" fmla="*/ 0 w 545"/>
              <a:gd name="T69" fmla="*/ 516 h 546"/>
              <a:gd name="T70" fmla="*/ 0 w 545"/>
              <a:gd name="T71" fmla="*/ 403 h 546"/>
              <a:gd name="T72" fmla="*/ 0 w 545"/>
              <a:gd name="T73" fmla="*/ 403 h 546"/>
              <a:gd name="T74" fmla="*/ 28 w 545"/>
              <a:gd name="T75" fmla="*/ 375 h 546"/>
              <a:gd name="T76" fmla="*/ 56 w 545"/>
              <a:gd name="T77" fmla="*/ 403 h 546"/>
              <a:gd name="T78" fmla="*/ 56 w 545"/>
              <a:gd name="T79" fmla="*/ 403 h 546"/>
              <a:gd name="T80" fmla="*/ 56 w 545"/>
              <a:gd name="T81" fmla="*/ 446 h 546"/>
              <a:gd name="T82" fmla="*/ 197 w 545"/>
              <a:gd name="T83" fmla="*/ 311 h 546"/>
              <a:gd name="T84" fmla="*/ 211 w 545"/>
              <a:gd name="T85" fmla="*/ 297 h 546"/>
              <a:gd name="T86" fmla="*/ 240 w 545"/>
              <a:gd name="T87" fmla="*/ 325 h 546"/>
              <a:gd name="T88" fmla="*/ 233 w 545"/>
              <a:gd name="T89" fmla="*/ 34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45" h="546">
                <a:moveTo>
                  <a:pt x="544" y="142"/>
                </a:moveTo>
                <a:lnTo>
                  <a:pt x="544" y="142"/>
                </a:lnTo>
                <a:lnTo>
                  <a:pt x="544" y="142"/>
                </a:lnTo>
                <a:cubicBezTo>
                  <a:pt x="544" y="156"/>
                  <a:pt x="530" y="170"/>
                  <a:pt x="515" y="170"/>
                </a:cubicBezTo>
                <a:cubicBezTo>
                  <a:pt x="501" y="170"/>
                  <a:pt x="487" y="156"/>
                  <a:pt x="487" y="142"/>
                </a:cubicBezTo>
                <a:lnTo>
                  <a:pt x="487" y="142"/>
                </a:lnTo>
                <a:cubicBezTo>
                  <a:pt x="487" y="92"/>
                  <a:pt x="487" y="92"/>
                  <a:pt x="487" y="92"/>
                </a:cubicBezTo>
                <a:cubicBezTo>
                  <a:pt x="346" y="234"/>
                  <a:pt x="346" y="234"/>
                  <a:pt x="346" y="234"/>
                </a:cubicBezTo>
                <a:cubicBezTo>
                  <a:pt x="339" y="241"/>
                  <a:pt x="332" y="241"/>
                  <a:pt x="325" y="241"/>
                </a:cubicBezTo>
                <a:cubicBezTo>
                  <a:pt x="311" y="241"/>
                  <a:pt x="296" y="234"/>
                  <a:pt x="296" y="212"/>
                </a:cubicBezTo>
                <a:cubicBezTo>
                  <a:pt x="296" y="205"/>
                  <a:pt x="303" y="198"/>
                  <a:pt x="311" y="198"/>
                </a:cubicBezTo>
                <a:lnTo>
                  <a:pt x="311" y="198"/>
                </a:lnTo>
                <a:cubicBezTo>
                  <a:pt x="445" y="57"/>
                  <a:pt x="445" y="57"/>
                  <a:pt x="445" y="57"/>
                </a:cubicBezTo>
                <a:cubicBezTo>
                  <a:pt x="402" y="57"/>
                  <a:pt x="402" y="57"/>
                  <a:pt x="402" y="57"/>
                </a:cubicBezTo>
                <a:lnTo>
                  <a:pt x="402" y="57"/>
                </a:lnTo>
                <a:cubicBezTo>
                  <a:pt x="388" y="57"/>
                  <a:pt x="374" y="43"/>
                  <a:pt x="374" y="29"/>
                </a:cubicBezTo>
                <a:cubicBezTo>
                  <a:pt x="374" y="7"/>
                  <a:pt x="388" y="0"/>
                  <a:pt x="402" y="0"/>
                </a:cubicBezTo>
                <a:lnTo>
                  <a:pt x="402" y="0"/>
                </a:lnTo>
                <a:cubicBezTo>
                  <a:pt x="515" y="0"/>
                  <a:pt x="515" y="0"/>
                  <a:pt x="515" y="0"/>
                </a:cubicBezTo>
                <a:lnTo>
                  <a:pt x="515" y="0"/>
                </a:lnTo>
                <a:cubicBezTo>
                  <a:pt x="530" y="0"/>
                  <a:pt x="544" y="7"/>
                  <a:pt x="544" y="29"/>
                </a:cubicBezTo>
                <a:lnTo>
                  <a:pt x="544" y="29"/>
                </a:lnTo>
                <a:lnTo>
                  <a:pt x="544" y="142"/>
                </a:lnTo>
                <a:close/>
                <a:moveTo>
                  <a:pt x="233" y="347"/>
                </a:moveTo>
                <a:lnTo>
                  <a:pt x="233" y="347"/>
                </a:lnTo>
                <a:cubicBezTo>
                  <a:pt x="91" y="488"/>
                  <a:pt x="91" y="488"/>
                  <a:pt x="91" y="488"/>
                </a:cubicBezTo>
                <a:cubicBezTo>
                  <a:pt x="141" y="488"/>
                  <a:pt x="141" y="488"/>
                  <a:pt x="141" y="488"/>
                </a:cubicBezTo>
                <a:lnTo>
                  <a:pt x="141" y="488"/>
                </a:lnTo>
                <a:cubicBezTo>
                  <a:pt x="155" y="488"/>
                  <a:pt x="169" y="502"/>
                  <a:pt x="169" y="516"/>
                </a:cubicBezTo>
                <a:cubicBezTo>
                  <a:pt x="169" y="531"/>
                  <a:pt x="155" y="545"/>
                  <a:pt x="141" y="545"/>
                </a:cubicBezTo>
                <a:lnTo>
                  <a:pt x="141" y="545"/>
                </a:lnTo>
                <a:cubicBezTo>
                  <a:pt x="28" y="545"/>
                  <a:pt x="28" y="545"/>
                  <a:pt x="28" y="545"/>
                </a:cubicBezTo>
                <a:lnTo>
                  <a:pt x="28" y="545"/>
                </a:lnTo>
                <a:cubicBezTo>
                  <a:pt x="7" y="545"/>
                  <a:pt x="0" y="531"/>
                  <a:pt x="0" y="516"/>
                </a:cubicBezTo>
                <a:lnTo>
                  <a:pt x="0" y="516"/>
                </a:lnTo>
                <a:cubicBezTo>
                  <a:pt x="0" y="403"/>
                  <a:pt x="0" y="403"/>
                  <a:pt x="0" y="403"/>
                </a:cubicBezTo>
                <a:lnTo>
                  <a:pt x="0" y="403"/>
                </a:lnTo>
                <a:cubicBezTo>
                  <a:pt x="0" y="389"/>
                  <a:pt x="7" y="375"/>
                  <a:pt x="28" y="375"/>
                </a:cubicBezTo>
                <a:cubicBezTo>
                  <a:pt x="42" y="375"/>
                  <a:pt x="56" y="389"/>
                  <a:pt x="56" y="403"/>
                </a:cubicBezTo>
                <a:lnTo>
                  <a:pt x="56" y="403"/>
                </a:lnTo>
                <a:cubicBezTo>
                  <a:pt x="56" y="446"/>
                  <a:pt x="56" y="446"/>
                  <a:pt x="56" y="446"/>
                </a:cubicBezTo>
                <a:cubicBezTo>
                  <a:pt x="197" y="311"/>
                  <a:pt x="197" y="311"/>
                  <a:pt x="197" y="311"/>
                </a:cubicBezTo>
                <a:cubicBezTo>
                  <a:pt x="197" y="304"/>
                  <a:pt x="204" y="297"/>
                  <a:pt x="211" y="297"/>
                </a:cubicBezTo>
                <a:cubicBezTo>
                  <a:pt x="233" y="297"/>
                  <a:pt x="240" y="311"/>
                  <a:pt x="240" y="325"/>
                </a:cubicBezTo>
                <a:cubicBezTo>
                  <a:pt x="240" y="333"/>
                  <a:pt x="240" y="340"/>
                  <a:pt x="233" y="3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5" name="Freeform 71"/>
          <p:cNvSpPr>
            <a:spLocks noChangeArrowheads="1"/>
          </p:cNvSpPr>
          <p:nvPr/>
        </p:nvSpPr>
        <p:spPr bwMode="auto">
          <a:xfrm>
            <a:off x="4172980" y="9880602"/>
            <a:ext cx="584048" cy="579968"/>
          </a:xfrm>
          <a:custGeom>
            <a:avLst/>
            <a:gdLst>
              <a:gd name="T0" fmla="*/ 523 w 609"/>
              <a:gd name="T1" fmla="*/ 361 h 602"/>
              <a:gd name="T2" fmla="*/ 523 w 609"/>
              <a:gd name="T3" fmla="*/ 361 h 602"/>
              <a:gd name="T4" fmla="*/ 502 w 609"/>
              <a:gd name="T5" fmla="*/ 410 h 602"/>
              <a:gd name="T6" fmla="*/ 523 w 609"/>
              <a:gd name="T7" fmla="*/ 502 h 602"/>
              <a:gd name="T8" fmla="*/ 509 w 609"/>
              <a:gd name="T9" fmla="*/ 523 h 602"/>
              <a:gd name="T10" fmla="*/ 417 w 609"/>
              <a:gd name="T11" fmla="*/ 495 h 602"/>
              <a:gd name="T12" fmla="*/ 361 w 609"/>
              <a:gd name="T13" fmla="*/ 523 h 602"/>
              <a:gd name="T14" fmla="*/ 368 w 609"/>
              <a:gd name="T15" fmla="*/ 523 h 602"/>
              <a:gd name="T16" fmla="*/ 311 w 609"/>
              <a:gd name="T17" fmla="*/ 601 h 602"/>
              <a:gd name="T18" fmla="*/ 297 w 609"/>
              <a:gd name="T19" fmla="*/ 601 h 602"/>
              <a:gd name="T20" fmla="*/ 240 w 609"/>
              <a:gd name="T21" fmla="*/ 516 h 602"/>
              <a:gd name="T22" fmla="*/ 191 w 609"/>
              <a:gd name="T23" fmla="*/ 495 h 602"/>
              <a:gd name="T24" fmla="*/ 191 w 609"/>
              <a:gd name="T25" fmla="*/ 502 h 602"/>
              <a:gd name="T26" fmla="*/ 99 w 609"/>
              <a:gd name="T27" fmla="*/ 516 h 602"/>
              <a:gd name="T28" fmla="*/ 85 w 609"/>
              <a:gd name="T29" fmla="*/ 509 h 602"/>
              <a:gd name="T30" fmla="*/ 106 w 609"/>
              <a:gd name="T31" fmla="*/ 410 h 602"/>
              <a:gd name="T32" fmla="*/ 85 w 609"/>
              <a:gd name="T33" fmla="*/ 361 h 602"/>
              <a:gd name="T34" fmla="*/ 0 w 609"/>
              <a:gd name="T35" fmla="*/ 304 h 602"/>
              <a:gd name="T36" fmla="*/ 0 w 609"/>
              <a:gd name="T37" fmla="*/ 290 h 602"/>
              <a:gd name="T38" fmla="*/ 85 w 609"/>
              <a:gd name="T39" fmla="*/ 240 h 602"/>
              <a:gd name="T40" fmla="*/ 106 w 609"/>
              <a:gd name="T41" fmla="*/ 184 h 602"/>
              <a:gd name="T42" fmla="*/ 85 w 609"/>
              <a:gd name="T43" fmla="*/ 92 h 602"/>
              <a:gd name="T44" fmla="*/ 99 w 609"/>
              <a:gd name="T45" fmla="*/ 78 h 602"/>
              <a:gd name="T46" fmla="*/ 191 w 609"/>
              <a:gd name="T47" fmla="*/ 99 h 602"/>
              <a:gd name="T48" fmla="*/ 240 w 609"/>
              <a:gd name="T49" fmla="*/ 78 h 602"/>
              <a:gd name="T50" fmla="*/ 297 w 609"/>
              <a:gd name="T51" fmla="*/ 0 h 602"/>
              <a:gd name="T52" fmla="*/ 311 w 609"/>
              <a:gd name="T53" fmla="*/ 0 h 602"/>
              <a:gd name="T54" fmla="*/ 368 w 609"/>
              <a:gd name="T55" fmla="*/ 78 h 602"/>
              <a:gd name="T56" fmla="*/ 417 w 609"/>
              <a:gd name="T57" fmla="*/ 99 h 602"/>
              <a:gd name="T58" fmla="*/ 509 w 609"/>
              <a:gd name="T59" fmla="*/ 78 h 602"/>
              <a:gd name="T60" fmla="*/ 523 w 609"/>
              <a:gd name="T61" fmla="*/ 92 h 602"/>
              <a:gd name="T62" fmla="*/ 502 w 609"/>
              <a:gd name="T63" fmla="*/ 184 h 602"/>
              <a:gd name="T64" fmla="*/ 523 w 609"/>
              <a:gd name="T65" fmla="*/ 240 h 602"/>
              <a:gd name="T66" fmla="*/ 608 w 609"/>
              <a:gd name="T67" fmla="*/ 290 h 602"/>
              <a:gd name="T68" fmla="*/ 608 w 609"/>
              <a:gd name="T69" fmla="*/ 304 h 602"/>
              <a:gd name="T70" fmla="*/ 523 w 609"/>
              <a:gd name="T71" fmla="*/ 361 h 602"/>
              <a:gd name="T72" fmla="*/ 304 w 609"/>
              <a:gd name="T73" fmla="*/ 127 h 602"/>
              <a:gd name="T74" fmla="*/ 304 w 609"/>
              <a:gd name="T75" fmla="*/ 127 h 602"/>
              <a:gd name="T76" fmla="*/ 134 w 609"/>
              <a:gd name="T77" fmla="*/ 297 h 602"/>
              <a:gd name="T78" fmla="*/ 304 w 609"/>
              <a:gd name="T79" fmla="*/ 467 h 602"/>
              <a:gd name="T80" fmla="*/ 474 w 609"/>
              <a:gd name="T81" fmla="*/ 297 h 602"/>
              <a:gd name="T82" fmla="*/ 304 w 609"/>
              <a:gd name="T83" fmla="*/ 127 h 602"/>
              <a:gd name="T84" fmla="*/ 304 w 609"/>
              <a:gd name="T85" fmla="*/ 410 h 602"/>
              <a:gd name="T86" fmla="*/ 304 w 609"/>
              <a:gd name="T87" fmla="*/ 410 h 602"/>
              <a:gd name="T88" fmla="*/ 191 w 609"/>
              <a:gd name="T89" fmla="*/ 297 h 602"/>
              <a:gd name="T90" fmla="*/ 304 w 609"/>
              <a:gd name="T91" fmla="*/ 184 h 602"/>
              <a:gd name="T92" fmla="*/ 417 w 609"/>
              <a:gd name="T93" fmla="*/ 297 h 602"/>
              <a:gd name="T94" fmla="*/ 304 w 609"/>
              <a:gd name="T95" fmla="*/ 410 h 602"/>
              <a:gd name="T96" fmla="*/ 304 w 609"/>
              <a:gd name="T97" fmla="*/ 240 h 602"/>
              <a:gd name="T98" fmla="*/ 304 w 609"/>
              <a:gd name="T99" fmla="*/ 240 h 602"/>
              <a:gd name="T100" fmla="*/ 247 w 609"/>
              <a:gd name="T101" fmla="*/ 297 h 602"/>
              <a:gd name="T102" fmla="*/ 304 w 609"/>
              <a:gd name="T103" fmla="*/ 353 h 602"/>
              <a:gd name="T104" fmla="*/ 361 w 609"/>
              <a:gd name="T105" fmla="*/ 297 h 602"/>
              <a:gd name="T106" fmla="*/ 304 w 609"/>
              <a:gd name="T107" fmla="*/ 24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9" h="602">
                <a:moveTo>
                  <a:pt x="523" y="361"/>
                </a:moveTo>
                <a:lnTo>
                  <a:pt x="523" y="361"/>
                </a:lnTo>
                <a:cubicBezTo>
                  <a:pt x="523" y="382"/>
                  <a:pt x="516" y="396"/>
                  <a:pt x="502" y="410"/>
                </a:cubicBezTo>
                <a:cubicBezTo>
                  <a:pt x="502" y="417"/>
                  <a:pt x="551" y="474"/>
                  <a:pt x="523" y="502"/>
                </a:cubicBezTo>
                <a:cubicBezTo>
                  <a:pt x="509" y="523"/>
                  <a:pt x="509" y="523"/>
                  <a:pt x="509" y="523"/>
                </a:cubicBezTo>
                <a:cubicBezTo>
                  <a:pt x="488" y="544"/>
                  <a:pt x="431" y="509"/>
                  <a:pt x="417" y="495"/>
                </a:cubicBezTo>
                <a:cubicBezTo>
                  <a:pt x="403" y="509"/>
                  <a:pt x="382" y="516"/>
                  <a:pt x="361" y="523"/>
                </a:cubicBezTo>
                <a:cubicBezTo>
                  <a:pt x="368" y="523"/>
                  <a:pt x="368" y="523"/>
                  <a:pt x="368" y="523"/>
                </a:cubicBezTo>
                <a:cubicBezTo>
                  <a:pt x="368" y="523"/>
                  <a:pt x="354" y="601"/>
                  <a:pt x="311" y="601"/>
                </a:cubicBezTo>
                <a:cubicBezTo>
                  <a:pt x="297" y="601"/>
                  <a:pt x="297" y="601"/>
                  <a:pt x="297" y="601"/>
                </a:cubicBezTo>
                <a:cubicBezTo>
                  <a:pt x="262" y="601"/>
                  <a:pt x="247" y="530"/>
                  <a:pt x="240" y="516"/>
                </a:cubicBezTo>
                <a:cubicBezTo>
                  <a:pt x="226" y="516"/>
                  <a:pt x="205" y="509"/>
                  <a:pt x="191" y="495"/>
                </a:cubicBezTo>
                <a:cubicBezTo>
                  <a:pt x="191" y="502"/>
                  <a:pt x="191" y="502"/>
                  <a:pt x="191" y="502"/>
                </a:cubicBezTo>
                <a:cubicBezTo>
                  <a:pt x="191" y="502"/>
                  <a:pt x="127" y="551"/>
                  <a:pt x="99" y="516"/>
                </a:cubicBezTo>
                <a:cubicBezTo>
                  <a:pt x="85" y="509"/>
                  <a:pt x="85" y="509"/>
                  <a:pt x="85" y="509"/>
                </a:cubicBezTo>
                <a:cubicBezTo>
                  <a:pt x="64" y="481"/>
                  <a:pt x="99" y="424"/>
                  <a:pt x="106" y="410"/>
                </a:cubicBezTo>
                <a:cubicBezTo>
                  <a:pt x="99" y="396"/>
                  <a:pt x="92" y="382"/>
                  <a:pt x="85" y="361"/>
                </a:cubicBezTo>
                <a:cubicBezTo>
                  <a:pt x="71" y="361"/>
                  <a:pt x="0" y="339"/>
                  <a:pt x="0" y="304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255"/>
                  <a:pt x="71" y="240"/>
                  <a:pt x="85" y="240"/>
                </a:cubicBezTo>
                <a:cubicBezTo>
                  <a:pt x="92" y="219"/>
                  <a:pt x="99" y="205"/>
                  <a:pt x="106" y="184"/>
                </a:cubicBezTo>
                <a:cubicBezTo>
                  <a:pt x="99" y="177"/>
                  <a:pt x="57" y="113"/>
                  <a:pt x="85" y="92"/>
                </a:cubicBezTo>
                <a:cubicBezTo>
                  <a:pt x="99" y="78"/>
                  <a:pt x="99" y="78"/>
                  <a:pt x="99" y="78"/>
                </a:cubicBezTo>
                <a:cubicBezTo>
                  <a:pt x="120" y="50"/>
                  <a:pt x="177" y="92"/>
                  <a:pt x="191" y="99"/>
                </a:cubicBezTo>
                <a:cubicBezTo>
                  <a:pt x="205" y="92"/>
                  <a:pt x="226" y="85"/>
                  <a:pt x="240" y="78"/>
                </a:cubicBezTo>
                <a:cubicBezTo>
                  <a:pt x="247" y="64"/>
                  <a:pt x="269" y="0"/>
                  <a:pt x="297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46" y="0"/>
                  <a:pt x="361" y="57"/>
                  <a:pt x="368" y="78"/>
                </a:cubicBezTo>
                <a:cubicBezTo>
                  <a:pt x="382" y="85"/>
                  <a:pt x="403" y="92"/>
                  <a:pt x="417" y="99"/>
                </a:cubicBezTo>
                <a:cubicBezTo>
                  <a:pt x="431" y="92"/>
                  <a:pt x="488" y="57"/>
                  <a:pt x="509" y="78"/>
                </a:cubicBezTo>
                <a:cubicBezTo>
                  <a:pt x="523" y="92"/>
                  <a:pt x="523" y="92"/>
                  <a:pt x="523" y="92"/>
                </a:cubicBezTo>
                <a:cubicBezTo>
                  <a:pt x="551" y="120"/>
                  <a:pt x="516" y="170"/>
                  <a:pt x="502" y="184"/>
                </a:cubicBezTo>
                <a:cubicBezTo>
                  <a:pt x="516" y="205"/>
                  <a:pt x="523" y="219"/>
                  <a:pt x="523" y="240"/>
                </a:cubicBezTo>
                <a:cubicBezTo>
                  <a:pt x="530" y="240"/>
                  <a:pt x="608" y="248"/>
                  <a:pt x="608" y="290"/>
                </a:cubicBezTo>
                <a:cubicBezTo>
                  <a:pt x="608" y="304"/>
                  <a:pt x="608" y="304"/>
                  <a:pt x="608" y="304"/>
                </a:cubicBezTo>
                <a:cubicBezTo>
                  <a:pt x="608" y="339"/>
                  <a:pt x="544" y="353"/>
                  <a:pt x="523" y="361"/>
                </a:cubicBezTo>
                <a:close/>
                <a:moveTo>
                  <a:pt x="304" y="127"/>
                </a:moveTo>
                <a:lnTo>
                  <a:pt x="304" y="127"/>
                </a:lnTo>
                <a:cubicBezTo>
                  <a:pt x="212" y="127"/>
                  <a:pt x="134" y="205"/>
                  <a:pt x="134" y="297"/>
                </a:cubicBezTo>
                <a:cubicBezTo>
                  <a:pt x="134" y="396"/>
                  <a:pt x="212" y="467"/>
                  <a:pt x="304" y="467"/>
                </a:cubicBezTo>
                <a:cubicBezTo>
                  <a:pt x="396" y="467"/>
                  <a:pt x="474" y="396"/>
                  <a:pt x="474" y="297"/>
                </a:cubicBezTo>
                <a:cubicBezTo>
                  <a:pt x="474" y="205"/>
                  <a:pt x="396" y="127"/>
                  <a:pt x="304" y="127"/>
                </a:cubicBezTo>
                <a:close/>
                <a:moveTo>
                  <a:pt x="304" y="410"/>
                </a:moveTo>
                <a:lnTo>
                  <a:pt x="304" y="410"/>
                </a:lnTo>
                <a:cubicBezTo>
                  <a:pt x="240" y="410"/>
                  <a:pt x="191" y="361"/>
                  <a:pt x="191" y="297"/>
                </a:cubicBezTo>
                <a:cubicBezTo>
                  <a:pt x="191" y="233"/>
                  <a:pt x="240" y="184"/>
                  <a:pt x="304" y="184"/>
                </a:cubicBezTo>
                <a:cubicBezTo>
                  <a:pt x="368" y="184"/>
                  <a:pt x="417" y="233"/>
                  <a:pt x="417" y="297"/>
                </a:cubicBezTo>
                <a:cubicBezTo>
                  <a:pt x="417" y="361"/>
                  <a:pt x="368" y="410"/>
                  <a:pt x="304" y="410"/>
                </a:cubicBezTo>
                <a:close/>
                <a:moveTo>
                  <a:pt x="304" y="240"/>
                </a:moveTo>
                <a:lnTo>
                  <a:pt x="304" y="240"/>
                </a:lnTo>
                <a:cubicBezTo>
                  <a:pt x="276" y="240"/>
                  <a:pt x="247" y="269"/>
                  <a:pt x="247" y="297"/>
                </a:cubicBezTo>
                <a:cubicBezTo>
                  <a:pt x="247" y="332"/>
                  <a:pt x="276" y="353"/>
                  <a:pt x="304" y="353"/>
                </a:cubicBezTo>
                <a:cubicBezTo>
                  <a:pt x="332" y="353"/>
                  <a:pt x="361" y="332"/>
                  <a:pt x="361" y="297"/>
                </a:cubicBezTo>
                <a:cubicBezTo>
                  <a:pt x="361" y="269"/>
                  <a:pt x="332" y="240"/>
                  <a:pt x="304" y="2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6" name="Freeform 72"/>
          <p:cNvSpPr>
            <a:spLocks noChangeArrowheads="1"/>
          </p:cNvSpPr>
          <p:nvPr/>
        </p:nvSpPr>
        <p:spPr bwMode="auto">
          <a:xfrm>
            <a:off x="3161479" y="9935636"/>
            <a:ext cx="579814" cy="474133"/>
          </a:xfrm>
          <a:custGeom>
            <a:avLst/>
            <a:gdLst>
              <a:gd name="T0" fmla="*/ 601 w 602"/>
              <a:gd name="T1" fmla="*/ 466 h 495"/>
              <a:gd name="T2" fmla="*/ 601 w 602"/>
              <a:gd name="T3" fmla="*/ 466 h 495"/>
              <a:gd name="T4" fmla="*/ 572 w 602"/>
              <a:gd name="T5" fmla="*/ 494 h 495"/>
              <a:gd name="T6" fmla="*/ 572 w 602"/>
              <a:gd name="T7" fmla="*/ 494 h 495"/>
              <a:gd name="T8" fmla="*/ 28 w 602"/>
              <a:gd name="T9" fmla="*/ 494 h 495"/>
              <a:gd name="T10" fmla="*/ 28 w 602"/>
              <a:gd name="T11" fmla="*/ 494 h 495"/>
              <a:gd name="T12" fmla="*/ 28 w 602"/>
              <a:gd name="T13" fmla="*/ 494 h 495"/>
              <a:gd name="T14" fmla="*/ 0 w 602"/>
              <a:gd name="T15" fmla="*/ 466 h 495"/>
              <a:gd name="T16" fmla="*/ 7 w 602"/>
              <a:gd name="T17" fmla="*/ 452 h 495"/>
              <a:gd name="T18" fmla="*/ 7 w 602"/>
              <a:gd name="T19" fmla="*/ 452 h 495"/>
              <a:gd name="T20" fmla="*/ 276 w 602"/>
              <a:gd name="T21" fmla="*/ 7 h 495"/>
              <a:gd name="T22" fmla="*/ 276 w 602"/>
              <a:gd name="T23" fmla="*/ 7 h 495"/>
              <a:gd name="T24" fmla="*/ 304 w 602"/>
              <a:gd name="T25" fmla="*/ 0 h 495"/>
              <a:gd name="T26" fmla="*/ 325 w 602"/>
              <a:gd name="T27" fmla="*/ 14 h 495"/>
              <a:gd name="T28" fmla="*/ 325 w 602"/>
              <a:gd name="T29" fmla="*/ 14 h 495"/>
              <a:gd name="T30" fmla="*/ 601 w 602"/>
              <a:gd name="T31" fmla="*/ 452 h 495"/>
              <a:gd name="T32" fmla="*/ 601 w 602"/>
              <a:gd name="T33" fmla="*/ 452 h 495"/>
              <a:gd name="T34" fmla="*/ 601 w 602"/>
              <a:gd name="T35" fmla="*/ 466 h 495"/>
              <a:gd name="T36" fmla="*/ 339 w 602"/>
              <a:gd name="T37" fmla="*/ 155 h 495"/>
              <a:gd name="T38" fmla="*/ 339 w 602"/>
              <a:gd name="T39" fmla="*/ 155 h 495"/>
              <a:gd name="T40" fmla="*/ 304 w 602"/>
              <a:gd name="T41" fmla="*/ 120 h 495"/>
              <a:gd name="T42" fmla="*/ 261 w 602"/>
              <a:gd name="T43" fmla="*/ 155 h 495"/>
              <a:gd name="T44" fmla="*/ 261 w 602"/>
              <a:gd name="T45" fmla="*/ 296 h 495"/>
              <a:gd name="T46" fmla="*/ 304 w 602"/>
              <a:gd name="T47" fmla="*/ 339 h 495"/>
              <a:gd name="T48" fmla="*/ 339 w 602"/>
              <a:gd name="T49" fmla="*/ 296 h 495"/>
              <a:gd name="T50" fmla="*/ 339 w 602"/>
              <a:gd name="T51" fmla="*/ 155 h 495"/>
              <a:gd name="T52" fmla="*/ 304 w 602"/>
              <a:gd name="T53" fmla="*/ 367 h 495"/>
              <a:gd name="T54" fmla="*/ 304 w 602"/>
              <a:gd name="T55" fmla="*/ 367 h 495"/>
              <a:gd name="T56" fmla="*/ 261 w 602"/>
              <a:gd name="T57" fmla="*/ 403 h 495"/>
              <a:gd name="T58" fmla="*/ 304 w 602"/>
              <a:gd name="T59" fmla="*/ 438 h 495"/>
              <a:gd name="T60" fmla="*/ 339 w 602"/>
              <a:gd name="T61" fmla="*/ 403 h 495"/>
              <a:gd name="T62" fmla="*/ 304 w 602"/>
              <a:gd name="T63" fmla="*/ 367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2" h="495">
                <a:moveTo>
                  <a:pt x="601" y="466"/>
                </a:moveTo>
                <a:lnTo>
                  <a:pt x="601" y="466"/>
                </a:lnTo>
                <a:cubicBezTo>
                  <a:pt x="601" y="487"/>
                  <a:pt x="594" y="494"/>
                  <a:pt x="572" y="494"/>
                </a:cubicBezTo>
                <a:lnTo>
                  <a:pt x="572" y="494"/>
                </a:lnTo>
                <a:cubicBezTo>
                  <a:pt x="28" y="494"/>
                  <a:pt x="28" y="494"/>
                  <a:pt x="28" y="494"/>
                </a:cubicBezTo>
                <a:lnTo>
                  <a:pt x="28" y="494"/>
                </a:lnTo>
                <a:lnTo>
                  <a:pt x="28" y="494"/>
                </a:lnTo>
                <a:cubicBezTo>
                  <a:pt x="14" y="494"/>
                  <a:pt x="0" y="487"/>
                  <a:pt x="0" y="466"/>
                </a:cubicBezTo>
                <a:cubicBezTo>
                  <a:pt x="0" y="466"/>
                  <a:pt x="0" y="459"/>
                  <a:pt x="7" y="452"/>
                </a:cubicBezTo>
                <a:lnTo>
                  <a:pt x="7" y="452"/>
                </a:lnTo>
                <a:cubicBezTo>
                  <a:pt x="276" y="7"/>
                  <a:pt x="276" y="7"/>
                  <a:pt x="276" y="7"/>
                </a:cubicBezTo>
                <a:lnTo>
                  <a:pt x="276" y="7"/>
                </a:lnTo>
                <a:cubicBezTo>
                  <a:pt x="283" y="0"/>
                  <a:pt x="290" y="0"/>
                  <a:pt x="304" y="0"/>
                </a:cubicBezTo>
                <a:cubicBezTo>
                  <a:pt x="311" y="0"/>
                  <a:pt x="318" y="0"/>
                  <a:pt x="325" y="14"/>
                </a:cubicBezTo>
                <a:lnTo>
                  <a:pt x="325" y="14"/>
                </a:lnTo>
                <a:cubicBezTo>
                  <a:pt x="601" y="452"/>
                  <a:pt x="601" y="452"/>
                  <a:pt x="601" y="452"/>
                </a:cubicBezTo>
                <a:lnTo>
                  <a:pt x="601" y="452"/>
                </a:lnTo>
                <a:cubicBezTo>
                  <a:pt x="601" y="459"/>
                  <a:pt x="601" y="466"/>
                  <a:pt x="601" y="466"/>
                </a:cubicBezTo>
                <a:close/>
                <a:moveTo>
                  <a:pt x="339" y="155"/>
                </a:moveTo>
                <a:lnTo>
                  <a:pt x="339" y="155"/>
                </a:lnTo>
                <a:cubicBezTo>
                  <a:pt x="339" y="134"/>
                  <a:pt x="325" y="120"/>
                  <a:pt x="304" y="120"/>
                </a:cubicBezTo>
                <a:cubicBezTo>
                  <a:pt x="283" y="120"/>
                  <a:pt x="261" y="134"/>
                  <a:pt x="261" y="155"/>
                </a:cubicBezTo>
                <a:cubicBezTo>
                  <a:pt x="261" y="296"/>
                  <a:pt x="261" y="296"/>
                  <a:pt x="261" y="296"/>
                </a:cubicBezTo>
                <a:cubicBezTo>
                  <a:pt x="261" y="318"/>
                  <a:pt x="283" y="339"/>
                  <a:pt x="304" y="339"/>
                </a:cubicBezTo>
                <a:cubicBezTo>
                  <a:pt x="325" y="339"/>
                  <a:pt x="339" y="318"/>
                  <a:pt x="339" y="296"/>
                </a:cubicBezTo>
                <a:lnTo>
                  <a:pt x="339" y="155"/>
                </a:lnTo>
                <a:close/>
                <a:moveTo>
                  <a:pt x="304" y="367"/>
                </a:moveTo>
                <a:lnTo>
                  <a:pt x="304" y="367"/>
                </a:lnTo>
                <a:cubicBezTo>
                  <a:pt x="283" y="367"/>
                  <a:pt x="261" y="381"/>
                  <a:pt x="261" y="403"/>
                </a:cubicBezTo>
                <a:cubicBezTo>
                  <a:pt x="261" y="424"/>
                  <a:pt x="283" y="438"/>
                  <a:pt x="304" y="438"/>
                </a:cubicBezTo>
                <a:cubicBezTo>
                  <a:pt x="325" y="438"/>
                  <a:pt x="339" y="424"/>
                  <a:pt x="339" y="403"/>
                </a:cubicBezTo>
                <a:cubicBezTo>
                  <a:pt x="339" y="381"/>
                  <a:pt x="325" y="367"/>
                  <a:pt x="304" y="3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7" name="Freeform 73"/>
          <p:cNvSpPr>
            <a:spLocks noChangeArrowheads="1"/>
          </p:cNvSpPr>
          <p:nvPr/>
        </p:nvSpPr>
        <p:spPr bwMode="auto">
          <a:xfrm>
            <a:off x="14304942" y="8860370"/>
            <a:ext cx="579817" cy="584200"/>
          </a:xfrm>
          <a:custGeom>
            <a:avLst/>
            <a:gdLst>
              <a:gd name="T0" fmla="*/ 573 w 602"/>
              <a:gd name="T1" fmla="*/ 219 h 609"/>
              <a:gd name="T2" fmla="*/ 573 w 602"/>
              <a:gd name="T3" fmla="*/ 219 h 609"/>
              <a:gd name="T4" fmla="*/ 544 w 602"/>
              <a:gd name="T5" fmla="*/ 219 h 609"/>
              <a:gd name="T6" fmla="*/ 530 w 602"/>
              <a:gd name="T7" fmla="*/ 219 h 609"/>
              <a:gd name="T8" fmla="*/ 452 w 602"/>
              <a:gd name="T9" fmla="*/ 219 h 609"/>
              <a:gd name="T10" fmla="*/ 424 w 602"/>
              <a:gd name="T11" fmla="*/ 191 h 609"/>
              <a:gd name="T12" fmla="*/ 452 w 602"/>
              <a:gd name="T13" fmla="*/ 162 h 609"/>
              <a:gd name="T14" fmla="*/ 502 w 602"/>
              <a:gd name="T15" fmla="*/ 162 h 609"/>
              <a:gd name="T16" fmla="*/ 297 w 602"/>
              <a:gd name="T17" fmla="*/ 56 h 609"/>
              <a:gd name="T18" fmla="*/ 57 w 602"/>
              <a:gd name="T19" fmla="*/ 304 h 609"/>
              <a:gd name="T20" fmla="*/ 28 w 602"/>
              <a:gd name="T21" fmla="*/ 332 h 609"/>
              <a:gd name="T22" fmla="*/ 0 w 602"/>
              <a:gd name="T23" fmla="*/ 304 h 609"/>
              <a:gd name="T24" fmla="*/ 0 w 602"/>
              <a:gd name="T25" fmla="*/ 304 h 609"/>
              <a:gd name="T26" fmla="*/ 297 w 602"/>
              <a:gd name="T27" fmla="*/ 0 h 609"/>
              <a:gd name="T28" fmla="*/ 544 w 602"/>
              <a:gd name="T29" fmla="*/ 127 h 609"/>
              <a:gd name="T30" fmla="*/ 544 w 602"/>
              <a:gd name="T31" fmla="*/ 78 h 609"/>
              <a:gd name="T32" fmla="*/ 573 w 602"/>
              <a:gd name="T33" fmla="*/ 49 h 609"/>
              <a:gd name="T34" fmla="*/ 601 w 602"/>
              <a:gd name="T35" fmla="*/ 78 h 609"/>
              <a:gd name="T36" fmla="*/ 601 w 602"/>
              <a:gd name="T37" fmla="*/ 191 h 609"/>
              <a:gd name="T38" fmla="*/ 573 w 602"/>
              <a:gd name="T39" fmla="*/ 219 h 609"/>
              <a:gd name="T40" fmla="*/ 28 w 602"/>
              <a:gd name="T41" fmla="*/ 389 h 609"/>
              <a:gd name="T42" fmla="*/ 28 w 602"/>
              <a:gd name="T43" fmla="*/ 389 h 609"/>
              <a:gd name="T44" fmla="*/ 148 w 602"/>
              <a:gd name="T45" fmla="*/ 389 h 609"/>
              <a:gd name="T46" fmla="*/ 177 w 602"/>
              <a:gd name="T47" fmla="*/ 417 h 609"/>
              <a:gd name="T48" fmla="*/ 148 w 602"/>
              <a:gd name="T49" fmla="*/ 445 h 609"/>
              <a:gd name="T50" fmla="*/ 99 w 602"/>
              <a:gd name="T51" fmla="*/ 445 h 609"/>
              <a:gd name="T52" fmla="*/ 297 w 602"/>
              <a:gd name="T53" fmla="*/ 551 h 609"/>
              <a:gd name="T54" fmla="*/ 544 w 602"/>
              <a:gd name="T55" fmla="*/ 304 h 609"/>
              <a:gd name="T56" fmla="*/ 573 w 602"/>
              <a:gd name="T57" fmla="*/ 276 h 609"/>
              <a:gd name="T58" fmla="*/ 601 w 602"/>
              <a:gd name="T59" fmla="*/ 304 h 609"/>
              <a:gd name="T60" fmla="*/ 601 w 602"/>
              <a:gd name="T61" fmla="*/ 304 h 609"/>
              <a:gd name="T62" fmla="*/ 297 w 602"/>
              <a:gd name="T63" fmla="*/ 608 h 609"/>
              <a:gd name="T64" fmla="*/ 57 w 602"/>
              <a:gd name="T65" fmla="*/ 480 h 609"/>
              <a:gd name="T66" fmla="*/ 57 w 602"/>
              <a:gd name="T67" fmla="*/ 530 h 609"/>
              <a:gd name="T68" fmla="*/ 28 w 602"/>
              <a:gd name="T69" fmla="*/ 558 h 609"/>
              <a:gd name="T70" fmla="*/ 0 w 602"/>
              <a:gd name="T71" fmla="*/ 530 h 609"/>
              <a:gd name="T72" fmla="*/ 0 w 602"/>
              <a:gd name="T73" fmla="*/ 417 h 609"/>
              <a:gd name="T74" fmla="*/ 28 w 602"/>
              <a:gd name="T75" fmla="*/ 38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2" h="609">
                <a:moveTo>
                  <a:pt x="573" y="219"/>
                </a:moveTo>
                <a:lnTo>
                  <a:pt x="573" y="219"/>
                </a:lnTo>
                <a:cubicBezTo>
                  <a:pt x="544" y="219"/>
                  <a:pt x="544" y="219"/>
                  <a:pt x="544" y="219"/>
                </a:cubicBezTo>
                <a:cubicBezTo>
                  <a:pt x="530" y="219"/>
                  <a:pt x="530" y="219"/>
                  <a:pt x="530" y="219"/>
                </a:cubicBezTo>
                <a:cubicBezTo>
                  <a:pt x="452" y="219"/>
                  <a:pt x="452" y="219"/>
                  <a:pt x="452" y="219"/>
                </a:cubicBezTo>
                <a:cubicBezTo>
                  <a:pt x="431" y="219"/>
                  <a:pt x="424" y="205"/>
                  <a:pt x="424" y="191"/>
                </a:cubicBezTo>
                <a:cubicBezTo>
                  <a:pt x="424" y="177"/>
                  <a:pt x="431" y="162"/>
                  <a:pt x="452" y="162"/>
                </a:cubicBezTo>
                <a:cubicBezTo>
                  <a:pt x="502" y="162"/>
                  <a:pt x="502" y="162"/>
                  <a:pt x="502" y="162"/>
                </a:cubicBezTo>
                <a:cubicBezTo>
                  <a:pt x="452" y="99"/>
                  <a:pt x="382" y="56"/>
                  <a:pt x="297" y="56"/>
                </a:cubicBezTo>
                <a:cubicBezTo>
                  <a:pt x="163" y="56"/>
                  <a:pt x="57" y="169"/>
                  <a:pt x="57" y="304"/>
                </a:cubicBezTo>
                <a:cubicBezTo>
                  <a:pt x="57" y="318"/>
                  <a:pt x="42" y="332"/>
                  <a:pt x="28" y="332"/>
                </a:cubicBezTo>
                <a:cubicBezTo>
                  <a:pt x="7" y="332"/>
                  <a:pt x="0" y="318"/>
                  <a:pt x="0" y="304"/>
                </a:cubicBezTo>
                <a:lnTo>
                  <a:pt x="0" y="304"/>
                </a:lnTo>
                <a:cubicBezTo>
                  <a:pt x="0" y="134"/>
                  <a:pt x="134" y="0"/>
                  <a:pt x="297" y="0"/>
                </a:cubicBezTo>
                <a:cubicBezTo>
                  <a:pt x="403" y="0"/>
                  <a:pt x="488" y="49"/>
                  <a:pt x="544" y="127"/>
                </a:cubicBezTo>
                <a:cubicBezTo>
                  <a:pt x="544" y="78"/>
                  <a:pt x="544" y="78"/>
                  <a:pt x="544" y="78"/>
                </a:cubicBezTo>
                <a:cubicBezTo>
                  <a:pt x="544" y="64"/>
                  <a:pt x="558" y="49"/>
                  <a:pt x="573" y="49"/>
                </a:cubicBezTo>
                <a:cubicBezTo>
                  <a:pt x="587" y="49"/>
                  <a:pt x="601" y="64"/>
                  <a:pt x="601" y="78"/>
                </a:cubicBezTo>
                <a:cubicBezTo>
                  <a:pt x="601" y="191"/>
                  <a:pt x="601" y="191"/>
                  <a:pt x="601" y="191"/>
                </a:cubicBezTo>
                <a:cubicBezTo>
                  <a:pt x="601" y="205"/>
                  <a:pt x="587" y="219"/>
                  <a:pt x="573" y="219"/>
                </a:cubicBezTo>
                <a:close/>
                <a:moveTo>
                  <a:pt x="28" y="389"/>
                </a:moveTo>
                <a:lnTo>
                  <a:pt x="28" y="389"/>
                </a:lnTo>
                <a:cubicBezTo>
                  <a:pt x="148" y="389"/>
                  <a:pt x="148" y="389"/>
                  <a:pt x="148" y="389"/>
                </a:cubicBezTo>
                <a:cubicBezTo>
                  <a:pt x="163" y="389"/>
                  <a:pt x="177" y="403"/>
                  <a:pt x="177" y="417"/>
                </a:cubicBezTo>
                <a:cubicBezTo>
                  <a:pt x="177" y="431"/>
                  <a:pt x="163" y="445"/>
                  <a:pt x="148" y="445"/>
                </a:cubicBezTo>
                <a:cubicBezTo>
                  <a:pt x="99" y="445"/>
                  <a:pt x="99" y="445"/>
                  <a:pt x="99" y="445"/>
                </a:cubicBezTo>
                <a:cubicBezTo>
                  <a:pt x="141" y="509"/>
                  <a:pt x="219" y="551"/>
                  <a:pt x="297" y="551"/>
                </a:cubicBezTo>
                <a:cubicBezTo>
                  <a:pt x="431" y="551"/>
                  <a:pt x="544" y="438"/>
                  <a:pt x="544" y="304"/>
                </a:cubicBezTo>
                <a:cubicBezTo>
                  <a:pt x="544" y="290"/>
                  <a:pt x="558" y="276"/>
                  <a:pt x="573" y="276"/>
                </a:cubicBezTo>
                <a:cubicBezTo>
                  <a:pt x="587" y="276"/>
                  <a:pt x="601" y="290"/>
                  <a:pt x="601" y="304"/>
                </a:cubicBezTo>
                <a:lnTo>
                  <a:pt x="601" y="304"/>
                </a:lnTo>
                <a:cubicBezTo>
                  <a:pt x="601" y="473"/>
                  <a:pt x="466" y="608"/>
                  <a:pt x="297" y="608"/>
                </a:cubicBezTo>
                <a:cubicBezTo>
                  <a:pt x="198" y="608"/>
                  <a:pt x="106" y="558"/>
                  <a:pt x="57" y="480"/>
                </a:cubicBezTo>
                <a:cubicBezTo>
                  <a:pt x="57" y="530"/>
                  <a:pt x="57" y="530"/>
                  <a:pt x="57" y="530"/>
                </a:cubicBezTo>
                <a:cubicBezTo>
                  <a:pt x="57" y="544"/>
                  <a:pt x="42" y="558"/>
                  <a:pt x="28" y="558"/>
                </a:cubicBezTo>
                <a:cubicBezTo>
                  <a:pt x="7" y="558"/>
                  <a:pt x="0" y="544"/>
                  <a:pt x="0" y="530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403"/>
                  <a:pt x="7" y="389"/>
                  <a:pt x="28" y="3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8" name="Freeform 74"/>
          <p:cNvSpPr>
            <a:spLocks noChangeArrowheads="1"/>
          </p:cNvSpPr>
          <p:nvPr/>
        </p:nvSpPr>
        <p:spPr bwMode="auto">
          <a:xfrm>
            <a:off x="13284976" y="8860370"/>
            <a:ext cx="584048" cy="584200"/>
          </a:xfrm>
          <a:custGeom>
            <a:avLst/>
            <a:gdLst>
              <a:gd name="T0" fmla="*/ 579 w 609"/>
              <a:gd name="T1" fmla="*/ 219 h 609"/>
              <a:gd name="T2" fmla="*/ 579 w 609"/>
              <a:gd name="T3" fmla="*/ 219 h 609"/>
              <a:gd name="T4" fmla="*/ 452 w 609"/>
              <a:gd name="T5" fmla="*/ 219 h 609"/>
              <a:gd name="T6" fmla="*/ 424 w 609"/>
              <a:gd name="T7" fmla="*/ 191 h 609"/>
              <a:gd name="T8" fmla="*/ 452 w 609"/>
              <a:gd name="T9" fmla="*/ 162 h 609"/>
              <a:gd name="T10" fmla="*/ 502 w 609"/>
              <a:gd name="T11" fmla="*/ 162 h 609"/>
              <a:gd name="T12" fmla="*/ 304 w 609"/>
              <a:gd name="T13" fmla="*/ 56 h 609"/>
              <a:gd name="T14" fmla="*/ 56 w 609"/>
              <a:gd name="T15" fmla="*/ 304 h 609"/>
              <a:gd name="T16" fmla="*/ 304 w 609"/>
              <a:gd name="T17" fmla="*/ 551 h 609"/>
              <a:gd name="T18" fmla="*/ 551 w 609"/>
              <a:gd name="T19" fmla="*/ 304 h 609"/>
              <a:gd name="T20" fmla="*/ 579 w 609"/>
              <a:gd name="T21" fmla="*/ 276 h 609"/>
              <a:gd name="T22" fmla="*/ 608 w 609"/>
              <a:gd name="T23" fmla="*/ 304 h 609"/>
              <a:gd name="T24" fmla="*/ 304 w 609"/>
              <a:gd name="T25" fmla="*/ 608 h 609"/>
              <a:gd name="T26" fmla="*/ 0 w 609"/>
              <a:gd name="T27" fmla="*/ 304 h 609"/>
              <a:gd name="T28" fmla="*/ 304 w 609"/>
              <a:gd name="T29" fmla="*/ 0 h 609"/>
              <a:gd name="T30" fmla="*/ 551 w 609"/>
              <a:gd name="T31" fmla="*/ 127 h 609"/>
              <a:gd name="T32" fmla="*/ 551 w 609"/>
              <a:gd name="T33" fmla="*/ 78 h 609"/>
              <a:gd name="T34" fmla="*/ 579 w 609"/>
              <a:gd name="T35" fmla="*/ 49 h 609"/>
              <a:gd name="T36" fmla="*/ 608 w 609"/>
              <a:gd name="T37" fmla="*/ 78 h 609"/>
              <a:gd name="T38" fmla="*/ 608 w 609"/>
              <a:gd name="T39" fmla="*/ 191 h 609"/>
              <a:gd name="T40" fmla="*/ 579 w 609"/>
              <a:gd name="T41" fmla="*/ 21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9" h="609">
                <a:moveTo>
                  <a:pt x="579" y="219"/>
                </a:moveTo>
                <a:lnTo>
                  <a:pt x="579" y="219"/>
                </a:lnTo>
                <a:cubicBezTo>
                  <a:pt x="452" y="219"/>
                  <a:pt x="452" y="219"/>
                  <a:pt x="452" y="219"/>
                </a:cubicBezTo>
                <a:cubicBezTo>
                  <a:pt x="438" y="219"/>
                  <a:pt x="424" y="205"/>
                  <a:pt x="424" y="191"/>
                </a:cubicBezTo>
                <a:cubicBezTo>
                  <a:pt x="424" y="177"/>
                  <a:pt x="438" y="162"/>
                  <a:pt x="452" y="162"/>
                </a:cubicBezTo>
                <a:cubicBezTo>
                  <a:pt x="502" y="162"/>
                  <a:pt x="502" y="162"/>
                  <a:pt x="502" y="162"/>
                </a:cubicBezTo>
                <a:cubicBezTo>
                  <a:pt x="459" y="99"/>
                  <a:pt x="389" y="56"/>
                  <a:pt x="304" y="56"/>
                </a:cubicBezTo>
                <a:cubicBezTo>
                  <a:pt x="169" y="56"/>
                  <a:pt x="56" y="169"/>
                  <a:pt x="56" y="304"/>
                </a:cubicBezTo>
                <a:cubicBezTo>
                  <a:pt x="56" y="438"/>
                  <a:pt x="169" y="551"/>
                  <a:pt x="304" y="551"/>
                </a:cubicBezTo>
                <a:cubicBezTo>
                  <a:pt x="438" y="551"/>
                  <a:pt x="551" y="438"/>
                  <a:pt x="551" y="304"/>
                </a:cubicBezTo>
                <a:cubicBezTo>
                  <a:pt x="551" y="290"/>
                  <a:pt x="558" y="276"/>
                  <a:pt x="579" y="276"/>
                </a:cubicBezTo>
                <a:cubicBezTo>
                  <a:pt x="594" y="276"/>
                  <a:pt x="608" y="290"/>
                  <a:pt x="608" y="304"/>
                </a:cubicBezTo>
                <a:cubicBezTo>
                  <a:pt x="608" y="473"/>
                  <a:pt x="473" y="608"/>
                  <a:pt x="304" y="608"/>
                </a:cubicBezTo>
                <a:cubicBezTo>
                  <a:pt x="134" y="608"/>
                  <a:pt x="0" y="473"/>
                  <a:pt x="0" y="304"/>
                </a:cubicBezTo>
                <a:cubicBezTo>
                  <a:pt x="0" y="134"/>
                  <a:pt x="134" y="0"/>
                  <a:pt x="304" y="0"/>
                </a:cubicBezTo>
                <a:cubicBezTo>
                  <a:pt x="403" y="0"/>
                  <a:pt x="495" y="49"/>
                  <a:pt x="551" y="127"/>
                </a:cubicBezTo>
                <a:cubicBezTo>
                  <a:pt x="551" y="78"/>
                  <a:pt x="551" y="78"/>
                  <a:pt x="551" y="78"/>
                </a:cubicBezTo>
                <a:cubicBezTo>
                  <a:pt x="551" y="64"/>
                  <a:pt x="558" y="49"/>
                  <a:pt x="579" y="49"/>
                </a:cubicBezTo>
                <a:cubicBezTo>
                  <a:pt x="594" y="49"/>
                  <a:pt x="608" y="64"/>
                  <a:pt x="608" y="78"/>
                </a:cubicBezTo>
                <a:cubicBezTo>
                  <a:pt x="608" y="191"/>
                  <a:pt x="608" y="191"/>
                  <a:pt x="608" y="191"/>
                </a:cubicBezTo>
                <a:cubicBezTo>
                  <a:pt x="608" y="205"/>
                  <a:pt x="594" y="219"/>
                  <a:pt x="579" y="21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9" name="Freeform 75"/>
          <p:cNvSpPr>
            <a:spLocks noChangeArrowheads="1"/>
          </p:cNvSpPr>
          <p:nvPr/>
        </p:nvSpPr>
        <p:spPr bwMode="auto">
          <a:xfrm>
            <a:off x="12277703" y="8915402"/>
            <a:ext cx="579814" cy="406400"/>
          </a:xfrm>
          <a:custGeom>
            <a:avLst/>
            <a:gdLst>
              <a:gd name="T0" fmla="*/ 530 w 602"/>
              <a:gd name="T1" fmla="*/ 184 h 425"/>
              <a:gd name="T2" fmla="*/ 530 w 602"/>
              <a:gd name="T3" fmla="*/ 184 h 425"/>
              <a:gd name="T4" fmla="*/ 509 w 602"/>
              <a:gd name="T5" fmla="*/ 191 h 425"/>
              <a:gd name="T6" fmla="*/ 480 w 602"/>
              <a:gd name="T7" fmla="*/ 163 h 425"/>
              <a:gd name="T8" fmla="*/ 487 w 602"/>
              <a:gd name="T9" fmla="*/ 142 h 425"/>
              <a:gd name="T10" fmla="*/ 509 w 602"/>
              <a:gd name="T11" fmla="*/ 128 h 425"/>
              <a:gd name="T12" fmla="*/ 487 w 602"/>
              <a:gd name="T13" fmla="*/ 128 h 425"/>
              <a:gd name="T14" fmla="*/ 487 w 602"/>
              <a:gd name="T15" fmla="*/ 128 h 425"/>
              <a:gd name="T16" fmla="*/ 459 w 602"/>
              <a:gd name="T17" fmla="*/ 128 h 425"/>
              <a:gd name="T18" fmla="*/ 459 w 602"/>
              <a:gd name="T19" fmla="*/ 128 h 425"/>
              <a:gd name="T20" fmla="*/ 438 w 602"/>
              <a:gd name="T21" fmla="*/ 128 h 425"/>
              <a:gd name="T22" fmla="*/ 141 w 602"/>
              <a:gd name="T23" fmla="*/ 417 h 425"/>
              <a:gd name="T24" fmla="*/ 120 w 602"/>
              <a:gd name="T25" fmla="*/ 424 h 425"/>
              <a:gd name="T26" fmla="*/ 120 w 602"/>
              <a:gd name="T27" fmla="*/ 424 h 425"/>
              <a:gd name="T28" fmla="*/ 85 w 602"/>
              <a:gd name="T29" fmla="*/ 424 h 425"/>
              <a:gd name="T30" fmla="*/ 85 w 602"/>
              <a:gd name="T31" fmla="*/ 424 h 425"/>
              <a:gd name="T32" fmla="*/ 28 w 602"/>
              <a:gd name="T33" fmla="*/ 424 h 425"/>
              <a:gd name="T34" fmla="*/ 0 w 602"/>
              <a:gd name="T35" fmla="*/ 396 h 425"/>
              <a:gd name="T36" fmla="*/ 28 w 602"/>
              <a:gd name="T37" fmla="*/ 368 h 425"/>
              <a:gd name="T38" fmla="*/ 85 w 602"/>
              <a:gd name="T39" fmla="*/ 368 h 425"/>
              <a:gd name="T40" fmla="*/ 85 w 602"/>
              <a:gd name="T41" fmla="*/ 368 h 425"/>
              <a:gd name="T42" fmla="*/ 113 w 602"/>
              <a:gd name="T43" fmla="*/ 368 h 425"/>
              <a:gd name="T44" fmla="*/ 403 w 602"/>
              <a:gd name="T45" fmla="*/ 78 h 425"/>
              <a:gd name="T46" fmla="*/ 403 w 602"/>
              <a:gd name="T47" fmla="*/ 78 h 425"/>
              <a:gd name="T48" fmla="*/ 424 w 602"/>
              <a:gd name="T49" fmla="*/ 71 h 425"/>
              <a:gd name="T50" fmla="*/ 424 w 602"/>
              <a:gd name="T51" fmla="*/ 71 h 425"/>
              <a:gd name="T52" fmla="*/ 473 w 602"/>
              <a:gd name="T53" fmla="*/ 71 h 425"/>
              <a:gd name="T54" fmla="*/ 473 w 602"/>
              <a:gd name="T55" fmla="*/ 71 h 425"/>
              <a:gd name="T56" fmla="*/ 509 w 602"/>
              <a:gd name="T57" fmla="*/ 71 h 425"/>
              <a:gd name="T58" fmla="*/ 487 w 602"/>
              <a:gd name="T59" fmla="*/ 50 h 425"/>
              <a:gd name="T60" fmla="*/ 480 w 602"/>
              <a:gd name="T61" fmla="*/ 29 h 425"/>
              <a:gd name="T62" fmla="*/ 509 w 602"/>
              <a:gd name="T63" fmla="*/ 0 h 425"/>
              <a:gd name="T64" fmla="*/ 530 w 602"/>
              <a:gd name="T65" fmla="*/ 15 h 425"/>
              <a:gd name="T66" fmla="*/ 594 w 602"/>
              <a:gd name="T67" fmla="*/ 78 h 425"/>
              <a:gd name="T68" fmla="*/ 601 w 602"/>
              <a:gd name="T69" fmla="*/ 99 h 425"/>
              <a:gd name="T70" fmla="*/ 594 w 602"/>
              <a:gd name="T71" fmla="*/ 121 h 425"/>
              <a:gd name="T72" fmla="*/ 530 w 602"/>
              <a:gd name="T73" fmla="*/ 18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2" h="425">
                <a:moveTo>
                  <a:pt x="530" y="184"/>
                </a:moveTo>
                <a:lnTo>
                  <a:pt x="530" y="184"/>
                </a:lnTo>
                <a:cubicBezTo>
                  <a:pt x="523" y="191"/>
                  <a:pt x="516" y="191"/>
                  <a:pt x="509" y="191"/>
                </a:cubicBezTo>
                <a:cubicBezTo>
                  <a:pt x="495" y="191"/>
                  <a:pt x="480" y="177"/>
                  <a:pt x="480" y="163"/>
                </a:cubicBezTo>
                <a:cubicBezTo>
                  <a:pt x="480" y="156"/>
                  <a:pt x="480" y="149"/>
                  <a:pt x="487" y="142"/>
                </a:cubicBezTo>
                <a:cubicBezTo>
                  <a:pt x="509" y="128"/>
                  <a:pt x="509" y="128"/>
                  <a:pt x="509" y="128"/>
                </a:cubicBezTo>
                <a:cubicBezTo>
                  <a:pt x="487" y="128"/>
                  <a:pt x="487" y="128"/>
                  <a:pt x="487" y="128"/>
                </a:cubicBezTo>
                <a:lnTo>
                  <a:pt x="487" y="128"/>
                </a:lnTo>
                <a:cubicBezTo>
                  <a:pt x="459" y="128"/>
                  <a:pt x="459" y="128"/>
                  <a:pt x="459" y="128"/>
                </a:cubicBezTo>
                <a:lnTo>
                  <a:pt x="459" y="128"/>
                </a:lnTo>
                <a:cubicBezTo>
                  <a:pt x="438" y="128"/>
                  <a:pt x="438" y="128"/>
                  <a:pt x="438" y="128"/>
                </a:cubicBezTo>
                <a:cubicBezTo>
                  <a:pt x="141" y="417"/>
                  <a:pt x="141" y="417"/>
                  <a:pt x="141" y="417"/>
                </a:cubicBezTo>
                <a:cubicBezTo>
                  <a:pt x="134" y="424"/>
                  <a:pt x="127" y="424"/>
                  <a:pt x="120" y="424"/>
                </a:cubicBezTo>
                <a:lnTo>
                  <a:pt x="120" y="424"/>
                </a:lnTo>
                <a:cubicBezTo>
                  <a:pt x="85" y="424"/>
                  <a:pt x="85" y="424"/>
                  <a:pt x="85" y="424"/>
                </a:cubicBezTo>
                <a:lnTo>
                  <a:pt x="85" y="424"/>
                </a:lnTo>
                <a:cubicBezTo>
                  <a:pt x="28" y="424"/>
                  <a:pt x="28" y="424"/>
                  <a:pt x="28" y="424"/>
                </a:cubicBezTo>
                <a:cubicBezTo>
                  <a:pt x="14" y="424"/>
                  <a:pt x="0" y="417"/>
                  <a:pt x="0" y="396"/>
                </a:cubicBezTo>
                <a:cubicBezTo>
                  <a:pt x="0" y="382"/>
                  <a:pt x="14" y="368"/>
                  <a:pt x="28" y="368"/>
                </a:cubicBezTo>
                <a:cubicBezTo>
                  <a:pt x="85" y="368"/>
                  <a:pt x="85" y="368"/>
                  <a:pt x="85" y="368"/>
                </a:cubicBezTo>
                <a:lnTo>
                  <a:pt x="85" y="368"/>
                </a:lnTo>
                <a:cubicBezTo>
                  <a:pt x="113" y="368"/>
                  <a:pt x="113" y="368"/>
                  <a:pt x="113" y="368"/>
                </a:cubicBezTo>
                <a:cubicBezTo>
                  <a:pt x="403" y="78"/>
                  <a:pt x="403" y="78"/>
                  <a:pt x="403" y="78"/>
                </a:cubicBezTo>
                <a:lnTo>
                  <a:pt x="403" y="78"/>
                </a:lnTo>
                <a:cubicBezTo>
                  <a:pt x="410" y="71"/>
                  <a:pt x="417" y="71"/>
                  <a:pt x="424" y="71"/>
                </a:cubicBezTo>
                <a:lnTo>
                  <a:pt x="424" y="71"/>
                </a:lnTo>
                <a:cubicBezTo>
                  <a:pt x="473" y="71"/>
                  <a:pt x="473" y="71"/>
                  <a:pt x="473" y="71"/>
                </a:cubicBezTo>
                <a:lnTo>
                  <a:pt x="473" y="71"/>
                </a:lnTo>
                <a:cubicBezTo>
                  <a:pt x="509" y="71"/>
                  <a:pt x="509" y="71"/>
                  <a:pt x="509" y="71"/>
                </a:cubicBezTo>
                <a:cubicBezTo>
                  <a:pt x="487" y="50"/>
                  <a:pt x="487" y="50"/>
                  <a:pt x="487" y="50"/>
                </a:cubicBezTo>
                <a:cubicBezTo>
                  <a:pt x="480" y="43"/>
                  <a:pt x="480" y="36"/>
                  <a:pt x="480" y="29"/>
                </a:cubicBezTo>
                <a:cubicBezTo>
                  <a:pt x="480" y="15"/>
                  <a:pt x="495" y="0"/>
                  <a:pt x="509" y="0"/>
                </a:cubicBezTo>
                <a:cubicBezTo>
                  <a:pt x="516" y="0"/>
                  <a:pt x="523" y="8"/>
                  <a:pt x="530" y="15"/>
                </a:cubicBezTo>
                <a:cubicBezTo>
                  <a:pt x="594" y="78"/>
                  <a:pt x="594" y="78"/>
                  <a:pt x="594" y="78"/>
                </a:cubicBezTo>
                <a:cubicBezTo>
                  <a:pt x="601" y="85"/>
                  <a:pt x="601" y="92"/>
                  <a:pt x="601" y="99"/>
                </a:cubicBezTo>
                <a:cubicBezTo>
                  <a:pt x="601" y="106"/>
                  <a:pt x="601" y="113"/>
                  <a:pt x="594" y="121"/>
                </a:cubicBezTo>
                <a:lnTo>
                  <a:pt x="530" y="1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0" name="Freeform 76"/>
          <p:cNvSpPr>
            <a:spLocks noChangeArrowheads="1"/>
          </p:cNvSpPr>
          <p:nvPr/>
        </p:nvSpPr>
        <p:spPr bwMode="auto">
          <a:xfrm>
            <a:off x="11266200" y="8983135"/>
            <a:ext cx="575583" cy="406400"/>
          </a:xfrm>
          <a:custGeom>
            <a:avLst/>
            <a:gdLst>
              <a:gd name="T0" fmla="*/ 523 w 601"/>
              <a:gd name="T1" fmla="*/ 240 h 425"/>
              <a:gd name="T2" fmla="*/ 523 w 601"/>
              <a:gd name="T3" fmla="*/ 240 h 425"/>
              <a:gd name="T4" fmla="*/ 509 w 601"/>
              <a:gd name="T5" fmla="*/ 233 h 425"/>
              <a:gd name="T6" fmla="*/ 480 w 601"/>
              <a:gd name="T7" fmla="*/ 262 h 425"/>
              <a:gd name="T8" fmla="*/ 487 w 601"/>
              <a:gd name="T9" fmla="*/ 283 h 425"/>
              <a:gd name="T10" fmla="*/ 502 w 601"/>
              <a:gd name="T11" fmla="*/ 297 h 425"/>
              <a:gd name="T12" fmla="*/ 487 w 601"/>
              <a:gd name="T13" fmla="*/ 297 h 425"/>
              <a:gd name="T14" fmla="*/ 487 w 601"/>
              <a:gd name="T15" fmla="*/ 297 h 425"/>
              <a:gd name="T16" fmla="*/ 459 w 601"/>
              <a:gd name="T17" fmla="*/ 297 h 425"/>
              <a:gd name="T18" fmla="*/ 459 w 601"/>
              <a:gd name="T19" fmla="*/ 297 h 425"/>
              <a:gd name="T20" fmla="*/ 431 w 601"/>
              <a:gd name="T21" fmla="*/ 297 h 425"/>
              <a:gd name="T22" fmla="*/ 141 w 601"/>
              <a:gd name="T23" fmla="*/ 7 h 425"/>
              <a:gd name="T24" fmla="*/ 120 w 601"/>
              <a:gd name="T25" fmla="*/ 0 h 425"/>
              <a:gd name="T26" fmla="*/ 120 w 601"/>
              <a:gd name="T27" fmla="*/ 0 h 425"/>
              <a:gd name="T28" fmla="*/ 85 w 601"/>
              <a:gd name="T29" fmla="*/ 0 h 425"/>
              <a:gd name="T30" fmla="*/ 85 w 601"/>
              <a:gd name="T31" fmla="*/ 0 h 425"/>
              <a:gd name="T32" fmla="*/ 28 w 601"/>
              <a:gd name="T33" fmla="*/ 0 h 425"/>
              <a:gd name="T34" fmla="*/ 0 w 601"/>
              <a:gd name="T35" fmla="*/ 28 h 425"/>
              <a:gd name="T36" fmla="*/ 28 w 601"/>
              <a:gd name="T37" fmla="*/ 57 h 425"/>
              <a:gd name="T38" fmla="*/ 85 w 601"/>
              <a:gd name="T39" fmla="*/ 57 h 425"/>
              <a:gd name="T40" fmla="*/ 85 w 601"/>
              <a:gd name="T41" fmla="*/ 57 h 425"/>
              <a:gd name="T42" fmla="*/ 106 w 601"/>
              <a:gd name="T43" fmla="*/ 57 h 425"/>
              <a:gd name="T44" fmla="*/ 403 w 601"/>
              <a:gd name="T45" fmla="*/ 346 h 425"/>
              <a:gd name="T46" fmla="*/ 403 w 601"/>
              <a:gd name="T47" fmla="*/ 346 h 425"/>
              <a:gd name="T48" fmla="*/ 424 w 601"/>
              <a:gd name="T49" fmla="*/ 353 h 425"/>
              <a:gd name="T50" fmla="*/ 424 w 601"/>
              <a:gd name="T51" fmla="*/ 353 h 425"/>
              <a:gd name="T52" fmla="*/ 466 w 601"/>
              <a:gd name="T53" fmla="*/ 353 h 425"/>
              <a:gd name="T54" fmla="*/ 466 w 601"/>
              <a:gd name="T55" fmla="*/ 353 h 425"/>
              <a:gd name="T56" fmla="*/ 502 w 601"/>
              <a:gd name="T57" fmla="*/ 353 h 425"/>
              <a:gd name="T58" fmla="*/ 487 w 601"/>
              <a:gd name="T59" fmla="*/ 375 h 425"/>
              <a:gd name="T60" fmla="*/ 480 w 601"/>
              <a:gd name="T61" fmla="*/ 396 h 425"/>
              <a:gd name="T62" fmla="*/ 509 w 601"/>
              <a:gd name="T63" fmla="*/ 424 h 425"/>
              <a:gd name="T64" fmla="*/ 523 w 601"/>
              <a:gd name="T65" fmla="*/ 410 h 425"/>
              <a:gd name="T66" fmla="*/ 593 w 601"/>
              <a:gd name="T67" fmla="*/ 346 h 425"/>
              <a:gd name="T68" fmla="*/ 600 w 601"/>
              <a:gd name="T69" fmla="*/ 325 h 425"/>
              <a:gd name="T70" fmla="*/ 593 w 601"/>
              <a:gd name="T71" fmla="*/ 311 h 425"/>
              <a:gd name="T72" fmla="*/ 523 w 601"/>
              <a:gd name="T73" fmla="*/ 24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1" h="425">
                <a:moveTo>
                  <a:pt x="523" y="240"/>
                </a:moveTo>
                <a:lnTo>
                  <a:pt x="523" y="240"/>
                </a:lnTo>
                <a:cubicBezTo>
                  <a:pt x="523" y="233"/>
                  <a:pt x="516" y="233"/>
                  <a:pt x="509" y="233"/>
                </a:cubicBezTo>
                <a:cubicBezTo>
                  <a:pt x="487" y="233"/>
                  <a:pt x="480" y="248"/>
                  <a:pt x="480" y="262"/>
                </a:cubicBezTo>
                <a:cubicBezTo>
                  <a:pt x="480" y="269"/>
                  <a:pt x="480" y="276"/>
                  <a:pt x="487" y="283"/>
                </a:cubicBezTo>
                <a:cubicBezTo>
                  <a:pt x="502" y="297"/>
                  <a:pt x="502" y="297"/>
                  <a:pt x="502" y="297"/>
                </a:cubicBezTo>
                <a:cubicBezTo>
                  <a:pt x="487" y="297"/>
                  <a:pt x="487" y="297"/>
                  <a:pt x="487" y="297"/>
                </a:cubicBezTo>
                <a:lnTo>
                  <a:pt x="487" y="297"/>
                </a:lnTo>
                <a:cubicBezTo>
                  <a:pt x="459" y="297"/>
                  <a:pt x="459" y="297"/>
                  <a:pt x="459" y="297"/>
                </a:cubicBezTo>
                <a:lnTo>
                  <a:pt x="459" y="297"/>
                </a:lnTo>
                <a:cubicBezTo>
                  <a:pt x="431" y="297"/>
                  <a:pt x="431" y="297"/>
                  <a:pt x="431" y="297"/>
                </a:cubicBezTo>
                <a:cubicBezTo>
                  <a:pt x="141" y="7"/>
                  <a:pt x="141" y="7"/>
                  <a:pt x="141" y="7"/>
                </a:cubicBezTo>
                <a:cubicBezTo>
                  <a:pt x="134" y="0"/>
                  <a:pt x="127" y="0"/>
                  <a:pt x="120" y="0"/>
                </a:cubicBezTo>
                <a:lnTo>
                  <a:pt x="120" y="0"/>
                </a:lnTo>
                <a:cubicBezTo>
                  <a:pt x="85" y="0"/>
                  <a:pt x="85" y="0"/>
                  <a:pt x="85" y="0"/>
                </a:cubicBezTo>
                <a:lnTo>
                  <a:pt x="85" y="0"/>
                </a:lnTo>
                <a:cubicBezTo>
                  <a:pt x="28" y="0"/>
                  <a:pt x="28" y="0"/>
                  <a:pt x="28" y="0"/>
                </a:cubicBezTo>
                <a:cubicBezTo>
                  <a:pt x="7" y="0"/>
                  <a:pt x="0" y="7"/>
                  <a:pt x="0" y="28"/>
                </a:cubicBezTo>
                <a:cubicBezTo>
                  <a:pt x="0" y="42"/>
                  <a:pt x="7" y="57"/>
                  <a:pt x="28" y="57"/>
                </a:cubicBezTo>
                <a:cubicBezTo>
                  <a:pt x="85" y="57"/>
                  <a:pt x="85" y="57"/>
                  <a:pt x="85" y="57"/>
                </a:cubicBezTo>
                <a:lnTo>
                  <a:pt x="85" y="57"/>
                </a:lnTo>
                <a:cubicBezTo>
                  <a:pt x="106" y="57"/>
                  <a:pt x="106" y="57"/>
                  <a:pt x="106" y="57"/>
                </a:cubicBezTo>
                <a:cubicBezTo>
                  <a:pt x="403" y="346"/>
                  <a:pt x="403" y="346"/>
                  <a:pt x="403" y="346"/>
                </a:cubicBezTo>
                <a:lnTo>
                  <a:pt x="403" y="346"/>
                </a:lnTo>
                <a:cubicBezTo>
                  <a:pt x="410" y="353"/>
                  <a:pt x="417" y="353"/>
                  <a:pt x="424" y="353"/>
                </a:cubicBezTo>
                <a:lnTo>
                  <a:pt x="424" y="353"/>
                </a:lnTo>
                <a:cubicBezTo>
                  <a:pt x="466" y="353"/>
                  <a:pt x="466" y="353"/>
                  <a:pt x="466" y="353"/>
                </a:cubicBezTo>
                <a:lnTo>
                  <a:pt x="466" y="353"/>
                </a:lnTo>
                <a:cubicBezTo>
                  <a:pt x="502" y="353"/>
                  <a:pt x="502" y="353"/>
                  <a:pt x="502" y="353"/>
                </a:cubicBezTo>
                <a:cubicBezTo>
                  <a:pt x="487" y="375"/>
                  <a:pt x="487" y="375"/>
                  <a:pt x="487" y="375"/>
                </a:cubicBezTo>
                <a:cubicBezTo>
                  <a:pt x="480" y="382"/>
                  <a:pt x="480" y="389"/>
                  <a:pt x="480" y="396"/>
                </a:cubicBezTo>
                <a:cubicBezTo>
                  <a:pt x="480" y="410"/>
                  <a:pt x="487" y="424"/>
                  <a:pt x="509" y="424"/>
                </a:cubicBezTo>
                <a:cubicBezTo>
                  <a:pt x="516" y="424"/>
                  <a:pt x="523" y="417"/>
                  <a:pt x="523" y="410"/>
                </a:cubicBezTo>
                <a:cubicBezTo>
                  <a:pt x="593" y="346"/>
                  <a:pt x="593" y="346"/>
                  <a:pt x="593" y="346"/>
                </a:cubicBezTo>
                <a:cubicBezTo>
                  <a:pt x="600" y="339"/>
                  <a:pt x="600" y="332"/>
                  <a:pt x="600" y="325"/>
                </a:cubicBezTo>
                <a:cubicBezTo>
                  <a:pt x="600" y="318"/>
                  <a:pt x="600" y="311"/>
                  <a:pt x="593" y="311"/>
                </a:cubicBezTo>
                <a:lnTo>
                  <a:pt x="523" y="2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1" name="Freeform 77"/>
          <p:cNvSpPr>
            <a:spLocks noChangeArrowheads="1"/>
          </p:cNvSpPr>
          <p:nvPr/>
        </p:nvSpPr>
        <p:spPr bwMode="auto">
          <a:xfrm>
            <a:off x="10246234" y="8915402"/>
            <a:ext cx="584048" cy="474133"/>
          </a:xfrm>
          <a:custGeom>
            <a:avLst/>
            <a:gdLst>
              <a:gd name="T0" fmla="*/ 530 w 608"/>
              <a:gd name="T1" fmla="*/ 184 h 496"/>
              <a:gd name="T2" fmla="*/ 480 w 608"/>
              <a:gd name="T3" fmla="*/ 163 h 496"/>
              <a:gd name="T4" fmla="*/ 508 w 608"/>
              <a:gd name="T5" fmla="*/ 128 h 496"/>
              <a:gd name="T6" fmla="*/ 494 w 608"/>
              <a:gd name="T7" fmla="*/ 128 h 496"/>
              <a:gd name="T8" fmla="*/ 466 w 608"/>
              <a:gd name="T9" fmla="*/ 128 h 496"/>
              <a:gd name="T10" fmla="*/ 141 w 608"/>
              <a:gd name="T11" fmla="*/ 417 h 496"/>
              <a:gd name="T12" fmla="*/ 127 w 608"/>
              <a:gd name="T13" fmla="*/ 424 h 496"/>
              <a:gd name="T14" fmla="*/ 84 w 608"/>
              <a:gd name="T15" fmla="*/ 424 h 496"/>
              <a:gd name="T16" fmla="*/ 0 w 608"/>
              <a:gd name="T17" fmla="*/ 396 h 496"/>
              <a:gd name="T18" fmla="*/ 84 w 608"/>
              <a:gd name="T19" fmla="*/ 368 h 496"/>
              <a:gd name="T20" fmla="*/ 113 w 608"/>
              <a:gd name="T21" fmla="*/ 368 h 496"/>
              <a:gd name="T22" fmla="*/ 410 w 608"/>
              <a:gd name="T23" fmla="*/ 78 h 496"/>
              <a:gd name="T24" fmla="*/ 424 w 608"/>
              <a:gd name="T25" fmla="*/ 71 h 496"/>
              <a:gd name="T26" fmla="*/ 473 w 608"/>
              <a:gd name="T27" fmla="*/ 71 h 496"/>
              <a:gd name="T28" fmla="*/ 494 w 608"/>
              <a:gd name="T29" fmla="*/ 50 h 496"/>
              <a:gd name="T30" fmla="*/ 508 w 608"/>
              <a:gd name="T31" fmla="*/ 0 h 496"/>
              <a:gd name="T32" fmla="*/ 600 w 608"/>
              <a:gd name="T33" fmla="*/ 78 h 496"/>
              <a:gd name="T34" fmla="*/ 600 w 608"/>
              <a:gd name="T35" fmla="*/ 121 h 496"/>
              <a:gd name="T36" fmla="*/ 219 w 608"/>
              <a:gd name="T37" fmla="*/ 227 h 496"/>
              <a:gd name="T38" fmla="*/ 113 w 608"/>
              <a:gd name="T39" fmla="*/ 128 h 496"/>
              <a:gd name="T40" fmla="*/ 84 w 608"/>
              <a:gd name="T41" fmla="*/ 128 h 496"/>
              <a:gd name="T42" fmla="*/ 0 w 608"/>
              <a:gd name="T43" fmla="*/ 99 h 496"/>
              <a:gd name="T44" fmla="*/ 77 w 608"/>
              <a:gd name="T45" fmla="*/ 71 h 496"/>
              <a:gd name="T46" fmla="*/ 127 w 608"/>
              <a:gd name="T47" fmla="*/ 71 h 496"/>
              <a:gd name="T48" fmla="*/ 141 w 608"/>
              <a:gd name="T49" fmla="*/ 78 h 496"/>
              <a:gd name="T50" fmla="*/ 219 w 608"/>
              <a:gd name="T51" fmla="*/ 227 h 496"/>
              <a:gd name="T52" fmla="*/ 438 w 608"/>
              <a:gd name="T53" fmla="*/ 368 h 496"/>
              <a:gd name="T54" fmla="*/ 466 w 608"/>
              <a:gd name="T55" fmla="*/ 368 h 496"/>
              <a:gd name="T56" fmla="*/ 494 w 608"/>
              <a:gd name="T57" fmla="*/ 368 h 496"/>
              <a:gd name="T58" fmla="*/ 494 w 608"/>
              <a:gd name="T59" fmla="*/ 354 h 496"/>
              <a:gd name="T60" fmla="*/ 508 w 608"/>
              <a:gd name="T61" fmla="*/ 304 h 496"/>
              <a:gd name="T62" fmla="*/ 600 w 608"/>
              <a:gd name="T63" fmla="*/ 375 h 496"/>
              <a:gd name="T64" fmla="*/ 600 w 608"/>
              <a:gd name="T65" fmla="*/ 417 h 496"/>
              <a:gd name="T66" fmla="*/ 508 w 608"/>
              <a:gd name="T67" fmla="*/ 495 h 496"/>
              <a:gd name="T68" fmla="*/ 494 w 608"/>
              <a:gd name="T69" fmla="*/ 446 h 496"/>
              <a:gd name="T70" fmla="*/ 466 w 608"/>
              <a:gd name="T71" fmla="*/ 424 h 496"/>
              <a:gd name="T72" fmla="*/ 424 w 608"/>
              <a:gd name="T73" fmla="*/ 424 h 496"/>
              <a:gd name="T74" fmla="*/ 410 w 608"/>
              <a:gd name="T75" fmla="*/ 417 h 496"/>
              <a:gd name="T76" fmla="*/ 332 w 608"/>
              <a:gd name="T77" fmla="*/ 269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8" h="496">
                <a:moveTo>
                  <a:pt x="530" y="184"/>
                </a:moveTo>
                <a:lnTo>
                  <a:pt x="530" y="184"/>
                </a:lnTo>
                <a:cubicBezTo>
                  <a:pt x="523" y="191"/>
                  <a:pt x="516" y="191"/>
                  <a:pt x="508" y="191"/>
                </a:cubicBezTo>
                <a:cubicBezTo>
                  <a:pt x="494" y="191"/>
                  <a:pt x="480" y="177"/>
                  <a:pt x="480" y="163"/>
                </a:cubicBezTo>
                <a:cubicBezTo>
                  <a:pt x="480" y="156"/>
                  <a:pt x="487" y="149"/>
                  <a:pt x="494" y="142"/>
                </a:cubicBezTo>
                <a:cubicBezTo>
                  <a:pt x="508" y="128"/>
                  <a:pt x="508" y="128"/>
                  <a:pt x="508" y="128"/>
                </a:cubicBezTo>
                <a:cubicBezTo>
                  <a:pt x="494" y="128"/>
                  <a:pt x="494" y="128"/>
                  <a:pt x="494" y="128"/>
                </a:cubicBezTo>
                <a:lnTo>
                  <a:pt x="494" y="128"/>
                </a:lnTo>
                <a:cubicBezTo>
                  <a:pt x="466" y="128"/>
                  <a:pt x="466" y="128"/>
                  <a:pt x="466" y="128"/>
                </a:cubicBezTo>
                <a:lnTo>
                  <a:pt x="466" y="128"/>
                </a:lnTo>
                <a:cubicBezTo>
                  <a:pt x="438" y="128"/>
                  <a:pt x="438" y="128"/>
                  <a:pt x="438" y="128"/>
                </a:cubicBezTo>
                <a:cubicBezTo>
                  <a:pt x="141" y="417"/>
                  <a:pt x="141" y="417"/>
                  <a:pt x="141" y="417"/>
                </a:cubicBezTo>
                <a:cubicBezTo>
                  <a:pt x="141" y="424"/>
                  <a:pt x="134" y="424"/>
                  <a:pt x="127" y="424"/>
                </a:cubicBezTo>
                <a:lnTo>
                  <a:pt x="127" y="424"/>
                </a:lnTo>
                <a:cubicBezTo>
                  <a:pt x="84" y="424"/>
                  <a:pt x="84" y="424"/>
                  <a:pt x="84" y="424"/>
                </a:cubicBezTo>
                <a:lnTo>
                  <a:pt x="84" y="424"/>
                </a:lnTo>
                <a:cubicBezTo>
                  <a:pt x="28" y="424"/>
                  <a:pt x="28" y="424"/>
                  <a:pt x="28" y="424"/>
                </a:cubicBezTo>
                <a:cubicBezTo>
                  <a:pt x="14" y="424"/>
                  <a:pt x="0" y="417"/>
                  <a:pt x="0" y="396"/>
                </a:cubicBezTo>
                <a:cubicBezTo>
                  <a:pt x="0" y="382"/>
                  <a:pt x="14" y="368"/>
                  <a:pt x="28" y="368"/>
                </a:cubicBezTo>
                <a:cubicBezTo>
                  <a:pt x="84" y="368"/>
                  <a:pt x="84" y="368"/>
                  <a:pt x="84" y="368"/>
                </a:cubicBezTo>
                <a:lnTo>
                  <a:pt x="84" y="368"/>
                </a:lnTo>
                <a:cubicBezTo>
                  <a:pt x="113" y="368"/>
                  <a:pt x="113" y="368"/>
                  <a:pt x="113" y="368"/>
                </a:cubicBezTo>
                <a:cubicBezTo>
                  <a:pt x="410" y="78"/>
                  <a:pt x="410" y="78"/>
                  <a:pt x="410" y="78"/>
                </a:cubicBezTo>
                <a:lnTo>
                  <a:pt x="410" y="78"/>
                </a:lnTo>
                <a:cubicBezTo>
                  <a:pt x="410" y="71"/>
                  <a:pt x="417" y="71"/>
                  <a:pt x="424" y="71"/>
                </a:cubicBezTo>
                <a:lnTo>
                  <a:pt x="424" y="71"/>
                </a:lnTo>
                <a:cubicBezTo>
                  <a:pt x="473" y="71"/>
                  <a:pt x="473" y="71"/>
                  <a:pt x="473" y="71"/>
                </a:cubicBezTo>
                <a:lnTo>
                  <a:pt x="473" y="71"/>
                </a:lnTo>
                <a:cubicBezTo>
                  <a:pt x="508" y="71"/>
                  <a:pt x="508" y="71"/>
                  <a:pt x="508" y="71"/>
                </a:cubicBezTo>
                <a:cubicBezTo>
                  <a:pt x="494" y="50"/>
                  <a:pt x="494" y="50"/>
                  <a:pt x="494" y="50"/>
                </a:cubicBezTo>
                <a:cubicBezTo>
                  <a:pt x="487" y="43"/>
                  <a:pt x="480" y="36"/>
                  <a:pt x="480" y="29"/>
                </a:cubicBezTo>
                <a:cubicBezTo>
                  <a:pt x="480" y="15"/>
                  <a:pt x="494" y="0"/>
                  <a:pt x="508" y="0"/>
                </a:cubicBezTo>
                <a:cubicBezTo>
                  <a:pt x="516" y="0"/>
                  <a:pt x="523" y="8"/>
                  <a:pt x="530" y="15"/>
                </a:cubicBezTo>
                <a:cubicBezTo>
                  <a:pt x="600" y="78"/>
                  <a:pt x="600" y="78"/>
                  <a:pt x="600" y="78"/>
                </a:cubicBezTo>
                <a:cubicBezTo>
                  <a:pt x="600" y="85"/>
                  <a:pt x="607" y="92"/>
                  <a:pt x="607" y="99"/>
                </a:cubicBezTo>
                <a:cubicBezTo>
                  <a:pt x="607" y="106"/>
                  <a:pt x="600" y="113"/>
                  <a:pt x="600" y="121"/>
                </a:cubicBezTo>
                <a:lnTo>
                  <a:pt x="530" y="184"/>
                </a:lnTo>
                <a:close/>
                <a:moveTo>
                  <a:pt x="219" y="227"/>
                </a:moveTo>
                <a:lnTo>
                  <a:pt x="219" y="227"/>
                </a:lnTo>
                <a:cubicBezTo>
                  <a:pt x="113" y="128"/>
                  <a:pt x="113" y="128"/>
                  <a:pt x="113" y="128"/>
                </a:cubicBezTo>
                <a:cubicBezTo>
                  <a:pt x="84" y="128"/>
                  <a:pt x="84" y="128"/>
                  <a:pt x="84" y="128"/>
                </a:cubicBezTo>
                <a:lnTo>
                  <a:pt x="84" y="128"/>
                </a:lnTo>
                <a:cubicBezTo>
                  <a:pt x="28" y="128"/>
                  <a:pt x="28" y="128"/>
                  <a:pt x="28" y="128"/>
                </a:cubicBezTo>
                <a:cubicBezTo>
                  <a:pt x="14" y="128"/>
                  <a:pt x="0" y="113"/>
                  <a:pt x="0" y="99"/>
                </a:cubicBezTo>
                <a:cubicBezTo>
                  <a:pt x="0" y="78"/>
                  <a:pt x="14" y="71"/>
                  <a:pt x="28" y="71"/>
                </a:cubicBezTo>
                <a:cubicBezTo>
                  <a:pt x="77" y="71"/>
                  <a:pt x="77" y="71"/>
                  <a:pt x="77" y="71"/>
                </a:cubicBezTo>
                <a:lnTo>
                  <a:pt x="77" y="71"/>
                </a:lnTo>
                <a:cubicBezTo>
                  <a:pt x="127" y="71"/>
                  <a:pt x="127" y="71"/>
                  <a:pt x="127" y="71"/>
                </a:cubicBezTo>
                <a:lnTo>
                  <a:pt x="127" y="71"/>
                </a:lnTo>
                <a:cubicBezTo>
                  <a:pt x="134" y="71"/>
                  <a:pt x="141" y="71"/>
                  <a:pt x="141" y="78"/>
                </a:cubicBezTo>
                <a:cubicBezTo>
                  <a:pt x="254" y="191"/>
                  <a:pt x="254" y="191"/>
                  <a:pt x="254" y="191"/>
                </a:cubicBezTo>
                <a:lnTo>
                  <a:pt x="219" y="227"/>
                </a:lnTo>
                <a:close/>
                <a:moveTo>
                  <a:pt x="438" y="368"/>
                </a:moveTo>
                <a:lnTo>
                  <a:pt x="438" y="368"/>
                </a:lnTo>
                <a:cubicBezTo>
                  <a:pt x="466" y="368"/>
                  <a:pt x="466" y="368"/>
                  <a:pt x="466" y="368"/>
                </a:cubicBezTo>
                <a:lnTo>
                  <a:pt x="466" y="368"/>
                </a:lnTo>
                <a:cubicBezTo>
                  <a:pt x="494" y="368"/>
                  <a:pt x="494" y="368"/>
                  <a:pt x="494" y="368"/>
                </a:cubicBezTo>
                <a:lnTo>
                  <a:pt x="494" y="368"/>
                </a:lnTo>
                <a:cubicBezTo>
                  <a:pt x="508" y="368"/>
                  <a:pt x="508" y="368"/>
                  <a:pt x="508" y="368"/>
                </a:cubicBezTo>
                <a:cubicBezTo>
                  <a:pt x="494" y="354"/>
                  <a:pt x="494" y="354"/>
                  <a:pt x="494" y="354"/>
                </a:cubicBezTo>
                <a:cubicBezTo>
                  <a:pt x="487" y="347"/>
                  <a:pt x="480" y="340"/>
                  <a:pt x="480" y="333"/>
                </a:cubicBezTo>
                <a:cubicBezTo>
                  <a:pt x="480" y="319"/>
                  <a:pt x="494" y="304"/>
                  <a:pt x="508" y="304"/>
                </a:cubicBezTo>
                <a:cubicBezTo>
                  <a:pt x="516" y="304"/>
                  <a:pt x="523" y="304"/>
                  <a:pt x="530" y="311"/>
                </a:cubicBezTo>
                <a:cubicBezTo>
                  <a:pt x="600" y="375"/>
                  <a:pt x="600" y="375"/>
                  <a:pt x="600" y="375"/>
                </a:cubicBezTo>
                <a:cubicBezTo>
                  <a:pt x="600" y="382"/>
                  <a:pt x="607" y="389"/>
                  <a:pt x="607" y="396"/>
                </a:cubicBezTo>
                <a:cubicBezTo>
                  <a:pt x="607" y="403"/>
                  <a:pt x="600" y="410"/>
                  <a:pt x="600" y="417"/>
                </a:cubicBezTo>
                <a:cubicBezTo>
                  <a:pt x="530" y="481"/>
                  <a:pt x="530" y="481"/>
                  <a:pt x="530" y="481"/>
                </a:cubicBezTo>
                <a:cubicBezTo>
                  <a:pt x="523" y="488"/>
                  <a:pt x="516" y="495"/>
                  <a:pt x="508" y="495"/>
                </a:cubicBezTo>
                <a:cubicBezTo>
                  <a:pt x="494" y="495"/>
                  <a:pt x="480" y="481"/>
                  <a:pt x="480" y="467"/>
                </a:cubicBezTo>
                <a:cubicBezTo>
                  <a:pt x="480" y="460"/>
                  <a:pt x="487" y="453"/>
                  <a:pt x="494" y="446"/>
                </a:cubicBezTo>
                <a:cubicBezTo>
                  <a:pt x="508" y="424"/>
                  <a:pt x="508" y="424"/>
                  <a:pt x="508" y="424"/>
                </a:cubicBezTo>
                <a:cubicBezTo>
                  <a:pt x="466" y="424"/>
                  <a:pt x="466" y="424"/>
                  <a:pt x="466" y="424"/>
                </a:cubicBezTo>
                <a:lnTo>
                  <a:pt x="466" y="424"/>
                </a:lnTo>
                <a:cubicBezTo>
                  <a:pt x="424" y="424"/>
                  <a:pt x="424" y="424"/>
                  <a:pt x="424" y="424"/>
                </a:cubicBezTo>
                <a:lnTo>
                  <a:pt x="424" y="424"/>
                </a:lnTo>
                <a:cubicBezTo>
                  <a:pt x="417" y="424"/>
                  <a:pt x="410" y="424"/>
                  <a:pt x="410" y="417"/>
                </a:cubicBezTo>
                <a:cubicBezTo>
                  <a:pt x="297" y="304"/>
                  <a:pt x="297" y="304"/>
                  <a:pt x="297" y="304"/>
                </a:cubicBezTo>
                <a:cubicBezTo>
                  <a:pt x="332" y="269"/>
                  <a:pt x="332" y="269"/>
                  <a:pt x="332" y="269"/>
                </a:cubicBezTo>
                <a:lnTo>
                  <a:pt x="438" y="3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2" name="Freeform 78"/>
          <p:cNvSpPr>
            <a:spLocks noChangeArrowheads="1"/>
          </p:cNvSpPr>
          <p:nvPr/>
        </p:nvSpPr>
        <p:spPr bwMode="auto">
          <a:xfrm>
            <a:off x="9264355" y="8890002"/>
            <a:ext cx="524797" cy="529168"/>
          </a:xfrm>
          <a:custGeom>
            <a:avLst/>
            <a:gdLst>
              <a:gd name="T0" fmla="*/ 537 w 545"/>
              <a:gd name="T1" fmla="*/ 50 h 553"/>
              <a:gd name="T2" fmla="*/ 445 w 545"/>
              <a:gd name="T3" fmla="*/ 191 h 553"/>
              <a:gd name="T4" fmla="*/ 445 w 545"/>
              <a:gd name="T5" fmla="*/ 248 h 553"/>
              <a:gd name="T6" fmla="*/ 304 w 545"/>
              <a:gd name="T7" fmla="*/ 219 h 553"/>
              <a:gd name="T8" fmla="*/ 332 w 545"/>
              <a:gd name="T9" fmla="*/ 78 h 553"/>
              <a:gd name="T10" fmla="*/ 360 w 545"/>
              <a:gd name="T11" fmla="*/ 149 h 553"/>
              <a:gd name="T12" fmla="*/ 502 w 545"/>
              <a:gd name="T13" fmla="*/ 7 h 553"/>
              <a:gd name="T14" fmla="*/ 544 w 545"/>
              <a:gd name="T15" fmla="*/ 28 h 553"/>
              <a:gd name="T16" fmla="*/ 332 w 545"/>
              <a:gd name="T17" fmla="*/ 304 h 553"/>
              <a:gd name="T18" fmla="*/ 445 w 545"/>
              <a:gd name="T19" fmla="*/ 304 h 553"/>
              <a:gd name="T20" fmla="*/ 445 w 545"/>
              <a:gd name="T21" fmla="*/ 361 h 553"/>
              <a:gd name="T22" fmla="*/ 537 w 545"/>
              <a:gd name="T23" fmla="*/ 502 h 553"/>
              <a:gd name="T24" fmla="*/ 544 w 545"/>
              <a:gd name="T25" fmla="*/ 523 h 553"/>
              <a:gd name="T26" fmla="*/ 502 w 545"/>
              <a:gd name="T27" fmla="*/ 545 h 553"/>
              <a:gd name="T28" fmla="*/ 360 w 545"/>
              <a:gd name="T29" fmla="*/ 403 h 553"/>
              <a:gd name="T30" fmla="*/ 332 w 545"/>
              <a:gd name="T31" fmla="*/ 474 h 553"/>
              <a:gd name="T32" fmla="*/ 304 w 545"/>
              <a:gd name="T33" fmla="*/ 332 h 553"/>
              <a:gd name="T34" fmla="*/ 219 w 545"/>
              <a:gd name="T35" fmla="*/ 474 h 553"/>
              <a:gd name="T36" fmla="*/ 191 w 545"/>
              <a:gd name="T37" fmla="*/ 445 h 553"/>
              <a:gd name="T38" fmla="*/ 49 w 545"/>
              <a:gd name="T39" fmla="*/ 545 h 553"/>
              <a:gd name="T40" fmla="*/ 28 w 545"/>
              <a:gd name="T41" fmla="*/ 552 h 553"/>
              <a:gd name="T42" fmla="*/ 7 w 545"/>
              <a:gd name="T43" fmla="*/ 502 h 553"/>
              <a:gd name="T44" fmla="*/ 148 w 545"/>
              <a:gd name="T45" fmla="*/ 361 h 553"/>
              <a:gd name="T46" fmla="*/ 78 w 545"/>
              <a:gd name="T47" fmla="*/ 332 h 553"/>
              <a:gd name="T48" fmla="*/ 219 w 545"/>
              <a:gd name="T49" fmla="*/ 304 h 553"/>
              <a:gd name="T50" fmla="*/ 247 w 545"/>
              <a:gd name="T51" fmla="*/ 445 h 553"/>
              <a:gd name="T52" fmla="*/ 219 w 545"/>
              <a:gd name="T53" fmla="*/ 248 h 553"/>
              <a:gd name="T54" fmla="*/ 106 w 545"/>
              <a:gd name="T55" fmla="*/ 248 h 553"/>
              <a:gd name="T56" fmla="*/ 106 w 545"/>
              <a:gd name="T57" fmla="*/ 191 h 553"/>
              <a:gd name="T58" fmla="*/ 7 w 545"/>
              <a:gd name="T59" fmla="*/ 50 h 553"/>
              <a:gd name="T60" fmla="*/ 0 w 545"/>
              <a:gd name="T61" fmla="*/ 28 h 553"/>
              <a:gd name="T62" fmla="*/ 49 w 545"/>
              <a:gd name="T63" fmla="*/ 7 h 553"/>
              <a:gd name="T64" fmla="*/ 191 w 545"/>
              <a:gd name="T65" fmla="*/ 149 h 553"/>
              <a:gd name="T66" fmla="*/ 219 w 545"/>
              <a:gd name="T67" fmla="*/ 78 h 553"/>
              <a:gd name="T68" fmla="*/ 247 w 545"/>
              <a:gd name="T69" fmla="*/ 219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5" h="553">
                <a:moveTo>
                  <a:pt x="537" y="50"/>
                </a:moveTo>
                <a:lnTo>
                  <a:pt x="537" y="50"/>
                </a:lnTo>
                <a:cubicBezTo>
                  <a:pt x="396" y="191"/>
                  <a:pt x="396" y="191"/>
                  <a:pt x="396" y="191"/>
                </a:cubicBezTo>
                <a:cubicBezTo>
                  <a:pt x="445" y="191"/>
                  <a:pt x="445" y="191"/>
                  <a:pt x="445" y="191"/>
                </a:cubicBezTo>
                <a:cubicBezTo>
                  <a:pt x="459" y="191"/>
                  <a:pt x="473" y="205"/>
                  <a:pt x="473" y="219"/>
                </a:cubicBezTo>
                <a:cubicBezTo>
                  <a:pt x="473" y="234"/>
                  <a:pt x="459" y="248"/>
                  <a:pt x="445" y="248"/>
                </a:cubicBezTo>
                <a:cubicBezTo>
                  <a:pt x="332" y="248"/>
                  <a:pt x="332" y="248"/>
                  <a:pt x="332" y="248"/>
                </a:cubicBezTo>
                <a:cubicBezTo>
                  <a:pt x="311" y="248"/>
                  <a:pt x="304" y="234"/>
                  <a:pt x="304" y="219"/>
                </a:cubicBezTo>
                <a:cubicBezTo>
                  <a:pt x="304" y="106"/>
                  <a:pt x="304" y="106"/>
                  <a:pt x="304" y="106"/>
                </a:cubicBezTo>
                <a:cubicBezTo>
                  <a:pt x="304" y="92"/>
                  <a:pt x="311" y="78"/>
                  <a:pt x="332" y="78"/>
                </a:cubicBezTo>
                <a:cubicBezTo>
                  <a:pt x="346" y="78"/>
                  <a:pt x="360" y="92"/>
                  <a:pt x="360" y="106"/>
                </a:cubicBezTo>
                <a:cubicBezTo>
                  <a:pt x="360" y="149"/>
                  <a:pt x="360" y="149"/>
                  <a:pt x="360" y="149"/>
                </a:cubicBezTo>
                <a:cubicBezTo>
                  <a:pt x="502" y="7"/>
                  <a:pt x="502" y="7"/>
                  <a:pt x="502" y="7"/>
                </a:cubicBezTo>
                <a:lnTo>
                  <a:pt x="502" y="7"/>
                </a:lnTo>
                <a:cubicBezTo>
                  <a:pt x="502" y="7"/>
                  <a:pt x="509" y="0"/>
                  <a:pt x="516" y="0"/>
                </a:cubicBezTo>
                <a:cubicBezTo>
                  <a:pt x="537" y="0"/>
                  <a:pt x="544" y="14"/>
                  <a:pt x="544" y="28"/>
                </a:cubicBezTo>
                <a:cubicBezTo>
                  <a:pt x="544" y="36"/>
                  <a:pt x="544" y="43"/>
                  <a:pt x="537" y="50"/>
                </a:cubicBezTo>
                <a:close/>
                <a:moveTo>
                  <a:pt x="332" y="304"/>
                </a:moveTo>
                <a:lnTo>
                  <a:pt x="332" y="304"/>
                </a:lnTo>
                <a:cubicBezTo>
                  <a:pt x="445" y="304"/>
                  <a:pt x="445" y="304"/>
                  <a:pt x="445" y="304"/>
                </a:cubicBezTo>
                <a:cubicBezTo>
                  <a:pt x="459" y="304"/>
                  <a:pt x="473" y="318"/>
                  <a:pt x="473" y="332"/>
                </a:cubicBezTo>
                <a:cubicBezTo>
                  <a:pt x="473" y="347"/>
                  <a:pt x="459" y="361"/>
                  <a:pt x="445" y="361"/>
                </a:cubicBezTo>
                <a:cubicBezTo>
                  <a:pt x="396" y="361"/>
                  <a:pt x="396" y="361"/>
                  <a:pt x="396" y="361"/>
                </a:cubicBezTo>
                <a:cubicBezTo>
                  <a:pt x="537" y="502"/>
                  <a:pt x="537" y="502"/>
                  <a:pt x="537" y="502"/>
                </a:cubicBezTo>
                <a:lnTo>
                  <a:pt x="537" y="502"/>
                </a:lnTo>
                <a:cubicBezTo>
                  <a:pt x="544" y="509"/>
                  <a:pt x="544" y="516"/>
                  <a:pt x="544" y="523"/>
                </a:cubicBezTo>
                <a:cubicBezTo>
                  <a:pt x="544" y="537"/>
                  <a:pt x="537" y="552"/>
                  <a:pt x="516" y="552"/>
                </a:cubicBezTo>
                <a:cubicBezTo>
                  <a:pt x="509" y="552"/>
                  <a:pt x="502" y="545"/>
                  <a:pt x="502" y="545"/>
                </a:cubicBezTo>
                <a:lnTo>
                  <a:pt x="502" y="545"/>
                </a:lnTo>
                <a:cubicBezTo>
                  <a:pt x="360" y="403"/>
                  <a:pt x="360" y="403"/>
                  <a:pt x="360" y="403"/>
                </a:cubicBezTo>
                <a:cubicBezTo>
                  <a:pt x="360" y="445"/>
                  <a:pt x="360" y="445"/>
                  <a:pt x="360" y="445"/>
                </a:cubicBezTo>
                <a:cubicBezTo>
                  <a:pt x="360" y="460"/>
                  <a:pt x="346" y="474"/>
                  <a:pt x="332" y="474"/>
                </a:cubicBezTo>
                <a:cubicBezTo>
                  <a:pt x="311" y="474"/>
                  <a:pt x="304" y="460"/>
                  <a:pt x="304" y="445"/>
                </a:cubicBezTo>
                <a:cubicBezTo>
                  <a:pt x="304" y="332"/>
                  <a:pt x="304" y="332"/>
                  <a:pt x="304" y="332"/>
                </a:cubicBezTo>
                <a:cubicBezTo>
                  <a:pt x="304" y="318"/>
                  <a:pt x="311" y="304"/>
                  <a:pt x="332" y="304"/>
                </a:cubicBezTo>
                <a:close/>
                <a:moveTo>
                  <a:pt x="219" y="474"/>
                </a:moveTo>
                <a:lnTo>
                  <a:pt x="219" y="474"/>
                </a:lnTo>
                <a:cubicBezTo>
                  <a:pt x="198" y="474"/>
                  <a:pt x="191" y="460"/>
                  <a:pt x="191" y="445"/>
                </a:cubicBezTo>
                <a:cubicBezTo>
                  <a:pt x="191" y="403"/>
                  <a:pt x="191" y="403"/>
                  <a:pt x="191" y="403"/>
                </a:cubicBezTo>
                <a:cubicBezTo>
                  <a:pt x="49" y="545"/>
                  <a:pt x="49" y="545"/>
                  <a:pt x="49" y="545"/>
                </a:cubicBezTo>
                <a:lnTo>
                  <a:pt x="49" y="545"/>
                </a:lnTo>
                <a:cubicBezTo>
                  <a:pt x="42" y="545"/>
                  <a:pt x="35" y="552"/>
                  <a:pt x="28" y="552"/>
                </a:cubicBezTo>
                <a:cubicBezTo>
                  <a:pt x="14" y="552"/>
                  <a:pt x="0" y="537"/>
                  <a:pt x="0" y="523"/>
                </a:cubicBezTo>
                <a:cubicBezTo>
                  <a:pt x="0" y="516"/>
                  <a:pt x="0" y="509"/>
                  <a:pt x="7" y="502"/>
                </a:cubicBezTo>
                <a:lnTo>
                  <a:pt x="7" y="502"/>
                </a:lnTo>
                <a:cubicBezTo>
                  <a:pt x="148" y="361"/>
                  <a:pt x="148" y="361"/>
                  <a:pt x="148" y="361"/>
                </a:cubicBezTo>
                <a:cubicBezTo>
                  <a:pt x="106" y="361"/>
                  <a:pt x="106" y="361"/>
                  <a:pt x="106" y="361"/>
                </a:cubicBezTo>
                <a:cubicBezTo>
                  <a:pt x="85" y="361"/>
                  <a:pt x="78" y="347"/>
                  <a:pt x="78" y="332"/>
                </a:cubicBezTo>
                <a:cubicBezTo>
                  <a:pt x="78" y="318"/>
                  <a:pt x="85" y="304"/>
                  <a:pt x="106" y="304"/>
                </a:cubicBezTo>
                <a:cubicBezTo>
                  <a:pt x="219" y="304"/>
                  <a:pt x="219" y="304"/>
                  <a:pt x="219" y="304"/>
                </a:cubicBezTo>
                <a:cubicBezTo>
                  <a:pt x="233" y="304"/>
                  <a:pt x="247" y="318"/>
                  <a:pt x="247" y="332"/>
                </a:cubicBezTo>
                <a:cubicBezTo>
                  <a:pt x="247" y="445"/>
                  <a:pt x="247" y="445"/>
                  <a:pt x="247" y="445"/>
                </a:cubicBezTo>
                <a:cubicBezTo>
                  <a:pt x="247" y="460"/>
                  <a:pt x="233" y="474"/>
                  <a:pt x="219" y="474"/>
                </a:cubicBezTo>
                <a:close/>
                <a:moveTo>
                  <a:pt x="219" y="248"/>
                </a:moveTo>
                <a:lnTo>
                  <a:pt x="219" y="248"/>
                </a:lnTo>
                <a:cubicBezTo>
                  <a:pt x="106" y="248"/>
                  <a:pt x="106" y="248"/>
                  <a:pt x="106" y="248"/>
                </a:cubicBezTo>
                <a:cubicBezTo>
                  <a:pt x="85" y="248"/>
                  <a:pt x="78" y="234"/>
                  <a:pt x="78" y="219"/>
                </a:cubicBezTo>
                <a:cubicBezTo>
                  <a:pt x="78" y="205"/>
                  <a:pt x="85" y="191"/>
                  <a:pt x="106" y="191"/>
                </a:cubicBezTo>
                <a:cubicBezTo>
                  <a:pt x="148" y="191"/>
                  <a:pt x="148" y="191"/>
                  <a:pt x="148" y="191"/>
                </a:cubicBezTo>
                <a:cubicBezTo>
                  <a:pt x="7" y="50"/>
                  <a:pt x="7" y="50"/>
                  <a:pt x="7" y="50"/>
                </a:cubicBezTo>
                <a:lnTo>
                  <a:pt x="7" y="50"/>
                </a:lnTo>
                <a:cubicBezTo>
                  <a:pt x="0" y="43"/>
                  <a:pt x="0" y="36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35" y="0"/>
                  <a:pt x="42" y="7"/>
                  <a:pt x="49" y="7"/>
                </a:cubicBezTo>
                <a:lnTo>
                  <a:pt x="49" y="7"/>
                </a:lnTo>
                <a:cubicBezTo>
                  <a:pt x="191" y="149"/>
                  <a:pt x="191" y="149"/>
                  <a:pt x="191" y="149"/>
                </a:cubicBezTo>
                <a:cubicBezTo>
                  <a:pt x="191" y="106"/>
                  <a:pt x="191" y="106"/>
                  <a:pt x="191" y="106"/>
                </a:cubicBezTo>
                <a:cubicBezTo>
                  <a:pt x="191" y="92"/>
                  <a:pt x="198" y="78"/>
                  <a:pt x="219" y="78"/>
                </a:cubicBezTo>
                <a:cubicBezTo>
                  <a:pt x="233" y="78"/>
                  <a:pt x="247" y="92"/>
                  <a:pt x="247" y="106"/>
                </a:cubicBezTo>
                <a:cubicBezTo>
                  <a:pt x="247" y="219"/>
                  <a:pt x="247" y="219"/>
                  <a:pt x="247" y="219"/>
                </a:cubicBezTo>
                <a:cubicBezTo>
                  <a:pt x="247" y="234"/>
                  <a:pt x="233" y="248"/>
                  <a:pt x="219" y="2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3" name="Freeform 79"/>
          <p:cNvSpPr>
            <a:spLocks noChangeArrowheads="1"/>
          </p:cNvSpPr>
          <p:nvPr/>
        </p:nvSpPr>
        <p:spPr bwMode="auto">
          <a:xfrm>
            <a:off x="8252852" y="8890002"/>
            <a:ext cx="524797" cy="529168"/>
          </a:xfrm>
          <a:custGeom>
            <a:avLst/>
            <a:gdLst>
              <a:gd name="T0" fmla="*/ 516 w 545"/>
              <a:gd name="T1" fmla="*/ 552 h 553"/>
              <a:gd name="T2" fmla="*/ 374 w 545"/>
              <a:gd name="T3" fmla="*/ 523 h 553"/>
              <a:gd name="T4" fmla="*/ 445 w 545"/>
              <a:gd name="T5" fmla="*/ 495 h 553"/>
              <a:gd name="T6" fmla="*/ 304 w 545"/>
              <a:gd name="T7" fmla="*/ 354 h 553"/>
              <a:gd name="T8" fmla="*/ 325 w 545"/>
              <a:gd name="T9" fmla="*/ 304 h 553"/>
              <a:gd name="T10" fmla="*/ 346 w 545"/>
              <a:gd name="T11" fmla="*/ 311 h 553"/>
              <a:gd name="T12" fmla="*/ 487 w 545"/>
              <a:gd name="T13" fmla="*/ 410 h 553"/>
              <a:gd name="T14" fmla="*/ 544 w 545"/>
              <a:gd name="T15" fmla="*/ 410 h 553"/>
              <a:gd name="T16" fmla="*/ 516 w 545"/>
              <a:gd name="T17" fmla="*/ 552 h 553"/>
              <a:gd name="T18" fmla="*/ 516 w 545"/>
              <a:gd name="T19" fmla="*/ 170 h 553"/>
              <a:gd name="T20" fmla="*/ 487 w 545"/>
              <a:gd name="T21" fmla="*/ 99 h 553"/>
              <a:gd name="T22" fmla="*/ 346 w 545"/>
              <a:gd name="T23" fmla="*/ 241 h 553"/>
              <a:gd name="T24" fmla="*/ 297 w 545"/>
              <a:gd name="T25" fmla="*/ 219 h 553"/>
              <a:gd name="T26" fmla="*/ 304 w 545"/>
              <a:gd name="T27" fmla="*/ 198 h 553"/>
              <a:gd name="T28" fmla="*/ 403 w 545"/>
              <a:gd name="T29" fmla="*/ 57 h 553"/>
              <a:gd name="T30" fmla="*/ 403 w 545"/>
              <a:gd name="T31" fmla="*/ 0 h 553"/>
              <a:gd name="T32" fmla="*/ 544 w 545"/>
              <a:gd name="T33" fmla="*/ 28 h 553"/>
              <a:gd name="T34" fmla="*/ 516 w 545"/>
              <a:gd name="T35" fmla="*/ 170 h 553"/>
              <a:gd name="T36" fmla="*/ 233 w 545"/>
              <a:gd name="T37" fmla="*/ 354 h 553"/>
              <a:gd name="T38" fmla="*/ 141 w 545"/>
              <a:gd name="T39" fmla="*/ 495 h 553"/>
              <a:gd name="T40" fmla="*/ 141 w 545"/>
              <a:gd name="T41" fmla="*/ 552 h 553"/>
              <a:gd name="T42" fmla="*/ 0 w 545"/>
              <a:gd name="T43" fmla="*/ 523 h 553"/>
              <a:gd name="T44" fmla="*/ 28 w 545"/>
              <a:gd name="T45" fmla="*/ 382 h 553"/>
              <a:gd name="T46" fmla="*/ 56 w 545"/>
              <a:gd name="T47" fmla="*/ 452 h 553"/>
              <a:gd name="T48" fmla="*/ 198 w 545"/>
              <a:gd name="T49" fmla="*/ 311 h 553"/>
              <a:gd name="T50" fmla="*/ 240 w 545"/>
              <a:gd name="T51" fmla="*/ 332 h 553"/>
              <a:gd name="T52" fmla="*/ 212 w 545"/>
              <a:gd name="T53" fmla="*/ 248 h 553"/>
              <a:gd name="T54" fmla="*/ 198 w 545"/>
              <a:gd name="T55" fmla="*/ 241 h 553"/>
              <a:gd name="T56" fmla="*/ 56 w 545"/>
              <a:gd name="T57" fmla="*/ 99 h 553"/>
              <a:gd name="T58" fmla="*/ 28 w 545"/>
              <a:gd name="T59" fmla="*/ 170 h 553"/>
              <a:gd name="T60" fmla="*/ 0 w 545"/>
              <a:gd name="T61" fmla="*/ 28 h 553"/>
              <a:gd name="T62" fmla="*/ 141 w 545"/>
              <a:gd name="T63" fmla="*/ 0 h 553"/>
              <a:gd name="T64" fmla="*/ 141 w 545"/>
              <a:gd name="T65" fmla="*/ 57 h 553"/>
              <a:gd name="T66" fmla="*/ 233 w 545"/>
              <a:gd name="T67" fmla="*/ 198 h 553"/>
              <a:gd name="T68" fmla="*/ 240 w 545"/>
              <a:gd name="T69" fmla="*/ 219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5" h="553">
                <a:moveTo>
                  <a:pt x="516" y="552"/>
                </a:moveTo>
                <a:lnTo>
                  <a:pt x="516" y="552"/>
                </a:lnTo>
                <a:cubicBezTo>
                  <a:pt x="403" y="552"/>
                  <a:pt x="403" y="552"/>
                  <a:pt x="403" y="552"/>
                </a:cubicBezTo>
                <a:cubicBezTo>
                  <a:pt x="389" y="552"/>
                  <a:pt x="374" y="537"/>
                  <a:pt x="374" y="523"/>
                </a:cubicBezTo>
                <a:cubicBezTo>
                  <a:pt x="374" y="502"/>
                  <a:pt x="389" y="495"/>
                  <a:pt x="403" y="495"/>
                </a:cubicBezTo>
                <a:cubicBezTo>
                  <a:pt x="445" y="495"/>
                  <a:pt x="445" y="495"/>
                  <a:pt x="445" y="495"/>
                </a:cubicBezTo>
                <a:cubicBezTo>
                  <a:pt x="304" y="354"/>
                  <a:pt x="304" y="354"/>
                  <a:pt x="304" y="354"/>
                </a:cubicBezTo>
                <a:lnTo>
                  <a:pt x="304" y="354"/>
                </a:lnTo>
                <a:cubicBezTo>
                  <a:pt x="304" y="347"/>
                  <a:pt x="297" y="339"/>
                  <a:pt x="297" y="332"/>
                </a:cubicBezTo>
                <a:cubicBezTo>
                  <a:pt x="297" y="318"/>
                  <a:pt x="311" y="304"/>
                  <a:pt x="325" y="304"/>
                </a:cubicBezTo>
                <a:cubicBezTo>
                  <a:pt x="332" y="304"/>
                  <a:pt x="339" y="304"/>
                  <a:pt x="346" y="311"/>
                </a:cubicBezTo>
                <a:lnTo>
                  <a:pt x="346" y="311"/>
                </a:lnTo>
                <a:cubicBezTo>
                  <a:pt x="487" y="452"/>
                  <a:pt x="487" y="452"/>
                  <a:pt x="487" y="452"/>
                </a:cubicBezTo>
                <a:cubicBezTo>
                  <a:pt x="487" y="410"/>
                  <a:pt x="487" y="410"/>
                  <a:pt x="487" y="410"/>
                </a:cubicBezTo>
                <a:cubicBezTo>
                  <a:pt x="487" y="389"/>
                  <a:pt x="502" y="382"/>
                  <a:pt x="516" y="382"/>
                </a:cubicBezTo>
                <a:cubicBezTo>
                  <a:pt x="530" y="382"/>
                  <a:pt x="544" y="389"/>
                  <a:pt x="544" y="410"/>
                </a:cubicBezTo>
                <a:cubicBezTo>
                  <a:pt x="544" y="523"/>
                  <a:pt x="544" y="523"/>
                  <a:pt x="544" y="523"/>
                </a:cubicBezTo>
                <a:cubicBezTo>
                  <a:pt x="544" y="537"/>
                  <a:pt x="530" y="552"/>
                  <a:pt x="516" y="552"/>
                </a:cubicBezTo>
                <a:close/>
                <a:moveTo>
                  <a:pt x="516" y="170"/>
                </a:moveTo>
                <a:lnTo>
                  <a:pt x="516" y="170"/>
                </a:lnTo>
                <a:cubicBezTo>
                  <a:pt x="502" y="170"/>
                  <a:pt x="487" y="163"/>
                  <a:pt x="487" y="141"/>
                </a:cubicBezTo>
                <a:cubicBezTo>
                  <a:pt x="487" y="99"/>
                  <a:pt x="487" y="99"/>
                  <a:pt x="487" y="99"/>
                </a:cubicBezTo>
                <a:cubicBezTo>
                  <a:pt x="346" y="241"/>
                  <a:pt x="346" y="241"/>
                  <a:pt x="346" y="241"/>
                </a:cubicBezTo>
                <a:lnTo>
                  <a:pt x="346" y="241"/>
                </a:lnTo>
                <a:cubicBezTo>
                  <a:pt x="339" y="248"/>
                  <a:pt x="332" y="248"/>
                  <a:pt x="325" y="248"/>
                </a:cubicBezTo>
                <a:cubicBezTo>
                  <a:pt x="311" y="248"/>
                  <a:pt x="297" y="234"/>
                  <a:pt x="297" y="219"/>
                </a:cubicBezTo>
                <a:cubicBezTo>
                  <a:pt x="297" y="212"/>
                  <a:pt x="304" y="205"/>
                  <a:pt x="304" y="198"/>
                </a:cubicBezTo>
                <a:lnTo>
                  <a:pt x="304" y="198"/>
                </a:lnTo>
                <a:cubicBezTo>
                  <a:pt x="445" y="57"/>
                  <a:pt x="445" y="57"/>
                  <a:pt x="445" y="57"/>
                </a:cubicBezTo>
                <a:cubicBezTo>
                  <a:pt x="403" y="57"/>
                  <a:pt x="403" y="57"/>
                  <a:pt x="403" y="57"/>
                </a:cubicBezTo>
                <a:cubicBezTo>
                  <a:pt x="389" y="57"/>
                  <a:pt x="374" y="50"/>
                  <a:pt x="374" y="28"/>
                </a:cubicBezTo>
                <a:cubicBezTo>
                  <a:pt x="374" y="14"/>
                  <a:pt x="389" y="0"/>
                  <a:pt x="403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30" y="0"/>
                  <a:pt x="544" y="14"/>
                  <a:pt x="544" y="28"/>
                </a:cubicBezTo>
                <a:cubicBezTo>
                  <a:pt x="544" y="141"/>
                  <a:pt x="544" y="141"/>
                  <a:pt x="544" y="141"/>
                </a:cubicBezTo>
                <a:cubicBezTo>
                  <a:pt x="544" y="163"/>
                  <a:pt x="530" y="170"/>
                  <a:pt x="516" y="170"/>
                </a:cubicBezTo>
                <a:close/>
                <a:moveTo>
                  <a:pt x="233" y="354"/>
                </a:moveTo>
                <a:lnTo>
                  <a:pt x="233" y="354"/>
                </a:lnTo>
                <a:cubicBezTo>
                  <a:pt x="92" y="495"/>
                  <a:pt x="92" y="495"/>
                  <a:pt x="92" y="495"/>
                </a:cubicBezTo>
                <a:cubicBezTo>
                  <a:pt x="141" y="495"/>
                  <a:pt x="141" y="495"/>
                  <a:pt x="141" y="495"/>
                </a:cubicBezTo>
                <a:cubicBezTo>
                  <a:pt x="155" y="495"/>
                  <a:pt x="169" y="502"/>
                  <a:pt x="169" y="523"/>
                </a:cubicBezTo>
                <a:cubicBezTo>
                  <a:pt x="169" y="537"/>
                  <a:pt x="155" y="552"/>
                  <a:pt x="141" y="552"/>
                </a:cubicBezTo>
                <a:cubicBezTo>
                  <a:pt x="28" y="552"/>
                  <a:pt x="28" y="552"/>
                  <a:pt x="28" y="552"/>
                </a:cubicBezTo>
                <a:cubicBezTo>
                  <a:pt x="7" y="552"/>
                  <a:pt x="0" y="537"/>
                  <a:pt x="0" y="523"/>
                </a:cubicBezTo>
                <a:cubicBezTo>
                  <a:pt x="0" y="410"/>
                  <a:pt x="0" y="410"/>
                  <a:pt x="0" y="410"/>
                </a:cubicBezTo>
                <a:cubicBezTo>
                  <a:pt x="0" y="389"/>
                  <a:pt x="7" y="382"/>
                  <a:pt x="28" y="382"/>
                </a:cubicBezTo>
                <a:cubicBezTo>
                  <a:pt x="42" y="382"/>
                  <a:pt x="56" y="389"/>
                  <a:pt x="56" y="410"/>
                </a:cubicBezTo>
                <a:cubicBezTo>
                  <a:pt x="56" y="452"/>
                  <a:pt x="56" y="452"/>
                  <a:pt x="56" y="452"/>
                </a:cubicBezTo>
                <a:cubicBezTo>
                  <a:pt x="198" y="311"/>
                  <a:pt x="198" y="311"/>
                  <a:pt x="198" y="311"/>
                </a:cubicBezTo>
                <a:lnTo>
                  <a:pt x="198" y="311"/>
                </a:lnTo>
                <a:cubicBezTo>
                  <a:pt x="198" y="304"/>
                  <a:pt x="205" y="304"/>
                  <a:pt x="212" y="304"/>
                </a:cubicBezTo>
                <a:cubicBezTo>
                  <a:pt x="233" y="304"/>
                  <a:pt x="240" y="318"/>
                  <a:pt x="240" y="332"/>
                </a:cubicBezTo>
                <a:cubicBezTo>
                  <a:pt x="240" y="339"/>
                  <a:pt x="240" y="347"/>
                  <a:pt x="233" y="354"/>
                </a:cubicBezTo>
                <a:close/>
                <a:moveTo>
                  <a:pt x="212" y="248"/>
                </a:moveTo>
                <a:lnTo>
                  <a:pt x="212" y="248"/>
                </a:lnTo>
                <a:cubicBezTo>
                  <a:pt x="205" y="248"/>
                  <a:pt x="198" y="248"/>
                  <a:pt x="198" y="241"/>
                </a:cubicBezTo>
                <a:lnTo>
                  <a:pt x="198" y="241"/>
                </a:lnTo>
                <a:cubicBezTo>
                  <a:pt x="56" y="99"/>
                  <a:pt x="56" y="99"/>
                  <a:pt x="56" y="99"/>
                </a:cubicBezTo>
                <a:cubicBezTo>
                  <a:pt x="56" y="141"/>
                  <a:pt x="56" y="141"/>
                  <a:pt x="56" y="141"/>
                </a:cubicBezTo>
                <a:cubicBezTo>
                  <a:pt x="56" y="163"/>
                  <a:pt x="42" y="170"/>
                  <a:pt x="28" y="170"/>
                </a:cubicBezTo>
                <a:cubicBezTo>
                  <a:pt x="7" y="170"/>
                  <a:pt x="0" y="163"/>
                  <a:pt x="0" y="1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55" y="0"/>
                  <a:pt x="169" y="14"/>
                  <a:pt x="169" y="28"/>
                </a:cubicBezTo>
                <a:cubicBezTo>
                  <a:pt x="169" y="50"/>
                  <a:pt x="155" y="57"/>
                  <a:pt x="141" y="57"/>
                </a:cubicBezTo>
                <a:cubicBezTo>
                  <a:pt x="92" y="57"/>
                  <a:pt x="92" y="57"/>
                  <a:pt x="92" y="57"/>
                </a:cubicBezTo>
                <a:cubicBezTo>
                  <a:pt x="233" y="198"/>
                  <a:pt x="233" y="198"/>
                  <a:pt x="233" y="198"/>
                </a:cubicBezTo>
                <a:lnTo>
                  <a:pt x="233" y="198"/>
                </a:lnTo>
                <a:cubicBezTo>
                  <a:pt x="240" y="205"/>
                  <a:pt x="240" y="212"/>
                  <a:pt x="240" y="219"/>
                </a:cubicBezTo>
                <a:cubicBezTo>
                  <a:pt x="240" y="234"/>
                  <a:pt x="233" y="248"/>
                  <a:pt x="212" y="2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4" name="Freeform 80"/>
          <p:cNvSpPr>
            <a:spLocks noChangeArrowheads="1"/>
          </p:cNvSpPr>
          <p:nvPr/>
        </p:nvSpPr>
        <p:spPr bwMode="auto">
          <a:xfrm>
            <a:off x="7207491" y="8860370"/>
            <a:ext cx="584048" cy="584200"/>
          </a:xfrm>
          <a:custGeom>
            <a:avLst/>
            <a:gdLst>
              <a:gd name="T0" fmla="*/ 608 w 609"/>
              <a:gd name="T1" fmla="*/ 304 h 609"/>
              <a:gd name="T2" fmla="*/ 594 w 609"/>
              <a:gd name="T3" fmla="*/ 325 h 609"/>
              <a:gd name="T4" fmla="*/ 502 w 609"/>
              <a:gd name="T5" fmla="*/ 410 h 609"/>
              <a:gd name="T6" fmla="*/ 453 w 609"/>
              <a:gd name="T7" fmla="*/ 389 h 609"/>
              <a:gd name="T8" fmla="*/ 467 w 609"/>
              <a:gd name="T9" fmla="*/ 367 h 609"/>
              <a:gd name="T10" fmla="*/ 333 w 609"/>
              <a:gd name="T11" fmla="*/ 332 h 609"/>
              <a:gd name="T12" fmla="*/ 368 w 609"/>
              <a:gd name="T13" fmla="*/ 466 h 609"/>
              <a:gd name="T14" fmla="*/ 389 w 609"/>
              <a:gd name="T15" fmla="*/ 452 h 609"/>
              <a:gd name="T16" fmla="*/ 410 w 609"/>
              <a:gd name="T17" fmla="*/ 502 h 609"/>
              <a:gd name="T18" fmla="*/ 326 w 609"/>
              <a:gd name="T19" fmla="*/ 594 h 609"/>
              <a:gd name="T20" fmla="*/ 304 w 609"/>
              <a:gd name="T21" fmla="*/ 608 h 609"/>
              <a:gd name="T22" fmla="*/ 283 w 609"/>
              <a:gd name="T23" fmla="*/ 594 h 609"/>
              <a:gd name="T24" fmla="*/ 198 w 609"/>
              <a:gd name="T25" fmla="*/ 502 h 609"/>
              <a:gd name="T26" fmla="*/ 219 w 609"/>
              <a:gd name="T27" fmla="*/ 452 h 609"/>
              <a:gd name="T28" fmla="*/ 241 w 609"/>
              <a:gd name="T29" fmla="*/ 466 h 609"/>
              <a:gd name="T30" fmla="*/ 276 w 609"/>
              <a:gd name="T31" fmla="*/ 332 h 609"/>
              <a:gd name="T32" fmla="*/ 142 w 609"/>
              <a:gd name="T33" fmla="*/ 367 h 609"/>
              <a:gd name="T34" fmla="*/ 156 w 609"/>
              <a:gd name="T35" fmla="*/ 389 h 609"/>
              <a:gd name="T36" fmla="*/ 106 w 609"/>
              <a:gd name="T37" fmla="*/ 410 h 609"/>
              <a:gd name="T38" fmla="*/ 15 w 609"/>
              <a:gd name="T39" fmla="*/ 325 h 609"/>
              <a:gd name="T40" fmla="*/ 0 w 609"/>
              <a:gd name="T41" fmla="*/ 304 h 609"/>
              <a:gd name="T42" fmla="*/ 15 w 609"/>
              <a:gd name="T43" fmla="*/ 283 h 609"/>
              <a:gd name="T44" fmla="*/ 106 w 609"/>
              <a:gd name="T45" fmla="*/ 198 h 609"/>
              <a:gd name="T46" fmla="*/ 156 w 609"/>
              <a:gd name="T47" fmla="*/ 219 h 609"/>
              <a:gd name="T48" fmla="*/ 142 w 609"/>
              <a:gd name="T49" fmla="*/ 240 h 609"/>
              <a:gd name="T50" fmla="*/ 276 w 609"/>
              <a:gd name="T51" fmla="*/ 276 h 609"/>
              <a:gd name="T52" fmla="*/ 241 w 609"/>
              <a:gd name="T53" fmla="*/ 141 h 609"/>
              <a:gd name="T54" fmla="*/ 219 w 609"/>
              <a:gd name="T55" fmla="*/ 155 h 609"/>
              <a:gd name="T56" fmla="*/ 198 w 609"/>
              <a:gd name="T57" fmla="*/ 106 h 609"/>
              <a:gd name="T58" fmla="*/ 283 w 609"/>
              <a:gd name="T59" fmla="*/ 14 h 609"/>
              <a:gd name="T60" fmla="*/ 304 w 609"/>
              <a:gd name="T61" fmla="*/ 0 h 609"/>
              <a:gd name="T62" fmla="*/ 326 w 609"/>
              <a:gd name="T63" fmla="*/ 14 h 609"/>
              <a:gd name="T64" fmla="*/ 410 w 609"/>
              <a:gd name="T65" fmla="*/ 106 h 609"/>
              <a:gd name="T66" fmla="*/ 389 w 609"/>
              <a:gd name="T67" fmla="*/ 155 h 609"/>
              <a:gd name="T68" fmla="*/ 368 w 609"/>
              <a:gd name="T69" fmla="*/ 141 h 609"/>
              <a:gd name="T70" fmla="*/ 333 w 609"/>
              <a:gd name="T71" fmla="*/ 276 h 609"/>
              <a:gd name="T72" fmla="*/ 467 w 609"/>
              <a:gd name="T73" fmla="*/ 240 h 609"/>
              <a:gd name="T74" fmla="*/ 453 w 609"/>
              <a:gd name="T75" fmla="*/ 219 h 609"/>
              <a:gd name="T76" fmla="*/ 502 w 609"/>
              <a:gd name="T77" fmla="*/ 198 h 609"/>
              <a:gd name="T78" fmla="*/ 594 w 609"/>
              <a:gd name="T79" fmla="*/ 283 h 609"/>
              <a:gd name="T80" fmla="*/ 608 w 609"/>
              <a:gd name="T81" fmla="*/ 304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9" h="609">
                <a:moveTo>
                  <a:pt x="608" y="304"/>
                </a:moveTo>
                <a:lnTo>
                  <a:pt x="608" y="304"/>
                </a:lnTo>
                <a:cubicBezTo>
                  <a:pt x="608" y="311"/>
                  <a:pt x="601" y="318"/>
                  <a:pt x="594" y="325"/>
                </a:cubicBezTo>
                <a:lnTo>
                  <a:pt x="594" y="325"/>
                </a:lnTo>
                <a:cubicBezTo>
                  <a:pt x="502" y="410"/>
                  <a:pt x="502" y="410"/>
                  <a:pt x="502" y="410"/>
                </a:cubicBezTo>
                <a:lnTo>
                  <a:pt x="502" y="410"/>
                </a:lnTo>
                <a:cubicBezTo>
                  <a:pt x="495" y="417"/>
                  <a:pt x="488" y="417"/>
                  <a:pt x="481" y="417"/>
                </a:cubicBezTo>
                <a:cubicBezTo>
                  <a:pt x="467" y="417"/>
                  <a:pt x="453" y="403"/>
                  <a:pt x="453" y="389"/>
                </a:cubicBezTo>
                <a:cubicBezTo>
                  <a:pt x="453" y="382"/>
                  <a:pt x="460" y="375"/>
                  <a:pt x="467" y="367"/>
                </a:cubicBezTo>
                <a:lnTo>
                  <a:pt x="467" y="367"/>
                </a:lnTo>
                <a:cubicBezTo>
                  <a:pt x="502" y="332"/>
                  <a:pt x="502" y="332"/>
                  <a:pt x="502" y="332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3" y="502"/>
                  <a:pt x="333" y="502"/>
                  <a:pt x="333" y="502"/>
                </a:cubicBezTo>
                <a:cubicBezTo>
                  <a:pt x="368" y="466"/>
                  <a:pt x="368" y="466"/>
                  <a:pt x="368" y="466"/>
                </a:cubicBezTo>
                <a:lnTo>
                  <a:pt x="368" y="466"/>
                </a:lnTo>
                <a:cubicBezTo>
                  <a:pt x="375" y="459"/>
                  <a:pt x="382" y="452"/>
                  <a:pt x="389" y="452"/>
                </a:cubicBezTo>
                <a:cubicBezTo>
                  <a:pt x="403" y="452"/>
                  <a:pt x="417" y="466"/>
                  <a:pt x="417" y="480"/>
                </a:cubicBezTo>
                <a:cubicBezTo>
                  <a:pt x="417" y="488"/>
                  <a:pt x="417" y="495"/>
                  <a:pt x="410" y="502"/>
                </a:cubicBezTo>
                <a:lnTo>
                  <a:pt x="410" y="502"/>
                </a:lnTo>
                <a:cubicBezTo>
                  <a:pt x="326" y="594"/>
                  <a:pt x="326" y="594"/>
                  <a:pt x="326" y="594"/>
                </a:cubicBezTo>
                <a:lnTo>
                  <a:pt x="326" y="594"/>
                </a:lnTo>
                <a:cubicBezTo>
                  <a:pt x="318" y="601"/>
                  <a:pt x="311" y="608"/>
                  <a:pt x="304" y="608"/>
                </a:cubicBezTo>
                <a:cubicBezTo>
                  <a:pt x="297" y="608"/>
                  <a:pt x="290" y="601"/>
                  <a:pt x="283" y="594"/>
                </a:cubicBezTo>
                <a:lnTo>
                  <a:pt x="283" y="594"/>
                </a:lnTo>
                <a:cubicBezTo>
                  <a:pt x="198" y="502"/>
                  <a:pt x="198" y="502"/>
                  <a:pt x="198" y="502"/>
                </a:cubicBezTo>
                <a:lnTo>
                  <a:pt x="198" y="502"/>
                </a:lnTo>
                <a:cubicBezTo>
                  <a:pt x="191" y="495"/>
                  <a:pt x="191" y="488"/>
                  <a:pt x="191" y="480"/>
                </a:cubicBezTo>
                <a:cubicBezTo>
                  <a:pt x="191" y="466"/>
                  <a:pt x="205" y="452"/>
                  <a:pt x="219" y="452"/>
                </a:cubicBezTo>
                <a:cubicBezTo>
                  <a:pt x="226" y="452"/>
                  <a:pt x="234" y="459"/>
                  <a:pt x="241" y="466"/>
                </a:cubicBezTo>
                <a:lnTo>
                  <a:pt x="241" y="466"/>
                </a:lnTo>
                <a:cubicBezTo>
                  <a:pt x="276" y="502"/>
                  <a:pt x="276" y="502"/>
                  <a:pt x="276" y="502"/>
                </a:cubicBezTo>
                <a:cubicBezTo>
                  <a:pt x="276" y="332"/>
                  <a:pt x="276" y="332"/>
                  <a:pt x="276" y="332"/>
                </a:cubicBezTo>
                <a:cubicBezTo>
                  <a:pt x="106" y="332"/>
                  <a:pt x="106" y="332"/>
                  <a:pt x="106" y="332"/>
                </a:cubicBezTo>
                <a:cubicBezTo>
                  <a:pt x="142" y="367"/>
                  <a:pt x="142" y="367"/>
                  <a:pt x="142" y="367"/>
                </a:cubicBezTo>
                <a:lnTo>
                  <a:pt x="142" y="367"/>
                </a:lnTo>
                <a:cubicBezTo>
                  <a:pt x="149" y="375"/>
                  <a:pt x="156" y="382"/>
                  <a:pt x="156" y="389"/>
                </a:cubicBezTo>
                <a:cubicBezTo>
                  <a:pt x="156" y="403"/>
                  <a:pt x="142" y="417"/>
                  <a:pt x="128" y="417"/>
                </a:cubicBezTo>
                <a:cubicBezTo>
                  <a:pt x="121" y="417"/>
                  <a:pt x="113" y="417"/>
                  <a:pt x="106" y="410"/>
                </a:cubicBezTo>
                <a:lnTo>
                  <a:pt x="106" y="410"/>
                </a:lnTo>
                <a:cubicBezTo>
                  <a:pt x="15" y="325"/>
                  <a:pt x="15" y="325"/>
                  <a:pt x="15" y="325"/>
                </a:cubicBezTo>
                <a:lnTo>
                  <a:pt x="15" y="325"/>
                </a:lnTo>
                <a:cubicBezTo>
                  <a:pt x="8" y="318"/>
                  <a:pt x="0" y="311"/>
                  <a:pt x="0" y="304"/>
                </a:cubicBezTo>
                <a:cubicBezTo>
                  <a:pt x="0" y="297"/>
                  <a:pt x="8" y="290"/>
                  <a:pt x="15" y="283"/>
                </a:cubicBezTo>
                <a:lnTo>
                  <a:pt x="15" y="283"/>
                </a:lnTo>
                <a:cubicBezTo>
                  <a:pt x="106" y="198"/>
                  <a:pt x="106" y="198"/>
                  <a:pt x="106" y="198"/>
                </a:cubicBezTo>
                <a:lnTo>
                  <a:pt x="106" y="198"/>
                </a:lnTo>
                <a:cubicBezTo>
                  <a:pt x="113" y="191"/>
                  <a:pt x="121" y="191"/>
                  <a:pt x="128" y="191"/>
                </a:cubicBezTo>
                <a:cubicBezTo>
                  <a:pt x="142" y="191"/>
                  <a:pt x="156" y="205"/>
                  <a:pt x="156" y="219"/>
                </a:cubicBezTo>
                <a:cubicBezTo>
                  <a:pt x="156" y="226"/>
                  <a:pt x="149" y="233"/>
                  <a:pt x="142" y="240"/>
                </a:cubicBezTo>
                <a:lnTo>
                  <a:pt x="142" y="240"/>
                </a:lnTo>
                <a:cubicBezTo>
                  <a:pt x="106" y="276"/>
                  <a:pt x="106" y="276"/>
                  <a:pt x="106" y="276"/>
                </a:cubicBezTo>
                <a:cubicBezTo>
                  <a:pt x="276" y="276"/>
                  <a:pt x="276" y="276"/>
                  <a:pt x="276" y="276"/>
                </a:cubicBezTo>
                <a:cubicBezTo>
                  <a:pt x="276" y="106"/>
                  <a:pt x="276" y="106"/>
                  <a:pt x="276" y="106"/>
                </a:cubicBezTo>
                <a:cubicBezTo>
                  <a:pt x="241" y="141"/>
                  <a:pt x="241" y="141"/>
                  <a:pt x="241" y="141"/>
                </a:cubicBezTo>
                <a:lnTo>
                  <a:pt x="241" y="141"/>
                </a:lnTo>
                <a:cubicBezTo>
                  <a:pt x="234" y="148"/>
                  <a:pt x="226" y="155"/>
                  <a:pt x="219" y="155"/>
                </a:cubicBezTo>
                <a:cubicBezTo>
                  <a:pt x="205" y="155"/>
                  <a:pt x="191" y="141"/>
                  <a:pt x="191" y="127"/>
                </a:cubicBezTo>
                <a:cubicBezTo>
                  <a:pt x="191" y="120"/>
                  <a:pt x="191" y="113"/>
                  <a:pt x="198" y="106"/>
                </a:cubicBezTo>
                <a:lnTo>
                  <a:pt x="198" y="106"/>
                </a:lnTo>
                <a:cubicBezTo>
                  <a:pt x="283" y="14"/>
                  <a:pt x="283" y="14"/>
                  <a:pt x="283" y="14"/>
                </a:cubicBezTo>
                <a:lnTo>
                  <a:pt x="283" y="14"/>
                </a:lnTo>
                <a:cubicBezTo>
                  <a:pt x="290" y="7"/>
                  <a:pt x="297" y="0"/>
                  <a:pt x="304" y="0"/>
                </a:cubicBezTo>
                <a:cubicBezTo>
                  <a:pt x="311" y="0"/>
                  <a:pt x="318" y="7"/>
                  <a:pt x="326" y="14"/>
                </a:cubicBezTo>
                <a:lnTo>
                  <a:pt x="326" y="14"/>
                </a:lnTo>
                <a:cubicBezTo>
                  <a:pt x="410" y="106"/>
                  <a:pt x="410" y="106"/>
                  <a:pt x="410" y="106"/>
                </a:cubicBezTo>
                <a:lnTo>
                  <a:pt x="410" y="106"/>
                </a:lnTo>
                <a:cubicBezTo>
                  <a:pt x="417" y="113"/>
                  <a:pt x="417" y="120"/>
                  <a:pt x="417" y="127"/>
                </a:cubicBezTo>
                <a:cubicBezTo>
                  <a:pt x="417" y="141"/>
                  <a:pt x="403" y="155"/>
                  <a:pt x="389" y="155"/>
                </a:cubicBezTo>
                <a:cubicBezTo>
                  <a:pt x="382" y="155"/>
                  <a:pt x="375" y="148"/>
                  <a:pt x="368" y="141"/>
                </a:cubicBezTo>
                <a:lnTo>
                  <a:pt x="368" y="141"/>
                </a:lnTo>
                <a:cubicBezTo>
                  <a:pt x="333" y="106"/>
                  <a:pt x="333" y="106"/>
                  <a:pt x="333" y="106"/>
                </a:cubicBezTo>
                <a:cubicBezTo>
                  <a:pt x="333" y="276"/>
                  <a:pt x="333" y="276"/>
                  <a:pt x="333" y="276"/>
                </a:cubicBezTo>
                <a:cubicBezTo>
                  <a:pt x="502" y="276"/>
                  <a:pt x="502" y="276"/>
                  <a:pt x="502" y="276"/>
                </a:cubicBezTo>
                <a:cubicBezTo>
                  <a:pt x="467" y="240"/>
                  <a:pt x="467" y="240"/>
                  <a:pt x="467" y="240"/>
                </a:cubicBezTo>
                <a:lnTo>
                  <a:pt x="467" y="240"/>
                </a:lnTo>
                <a:cubicBezTo>
                  <a:pt x="460" y="233"/>
                  <a:pt x="453" y="226"/>
                  <a:pt x="453" y="219"/>
                </a:cubicBezTo>
                <a:cubicBezTo>
                  <a:pt x="453" y="205"/>
                  <a:pt x="467" y="191"/>
                  <a:pt x="481" y="191"/>
                </a:cubicBezTo>
                <a:cubicBezTo>
                  <a:pt x="488" y="191"/>
                  <a:pt x="495" y="191"/>
                  <a:pt x="502" y="198"/>
                </a:cubicBezTo>
                <a:lnTo>
                  <a:pt x="502" y="198"/>
                </a:lnTo>
                <a:cubicBezTo>
                  <a:pt x="594" y="283"/>
                  <a:pt x="594" y="283"/>
                  <a:pt x="594" y="283"/>
                </a:cubicBezTo>
                <a:lnTo>
                  <a:pt x="594" y="283"/>
                </a:lnTo>
                <a:cubicBezTo>
                  <a:pt x="601" y="290"/>
                  <a:pt x="608" y="297"/>
                  <a:pt x="608" y="3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5" name="Freeform 81"/>
          <p:cNvSpPr>
            <a:spLocks noChangeArrowheads="1"/>
          </p:cNvSpPr>
          <p:nvPr/>
        </p:nvSpPr>
        <p:spPr bwMode="auto">
          <a:xfrm>
            <a:off x="6200221" y="9046636"/>
            <a:ext cx="579814" cy="215899"/>
          </a:xfrm>
          <a:custGeom>
            <a:avLst/>
            <a:gdLst>
              <a:gd name="T0" fmla="*/ 601 w 602"/>
              <a:gd name="T1" fmla="*/ 113 h 227"/>
              <a:gd name="T2" fmla="*/ 601 w 602"/>
              <a:gd name="T3" fmla="*/ 113 h 227"/>
              <a:gd name="T4" fmla="*/ 594 w 602"/>
              <a:gd name="T5" fmla="*/ 134 h 227"/>
              <a:gd name="T6" fmla="*/ 594 w 602"/>
              <a:gd name="T7" fmla="*/ 134 h 227"/>
              <a:gd name="T8" fmla="*/ 502 w 602"/>
              <a:gd name="T9" fmla="*/ 219 h 227"/>
              <a:gd name="T10" fmla="*/ 502 w 602"/>
              <a:gd name="T11" fmla="*/ 219 h 227"/>
              <a:gd name="T12" fmla="*/ 481 w 602"/>
              <a:gd name="T13" fmla="*/ 226 h 227"/>
              <a:gd name="T14" fmla="*/ 453 w 602"/>
              <a:gd name="T15" fmla="*/ 198 h 227"/>
              <a:gd name="T16" fmla="*/ 460 w 602"/>
              <a:gd name="T17" fmla="*/ 176 h 227"/>
              <a:gd name="T18" fmla="*/ 460 w 602"/>
              <a:gd name="T19" fmla="*/ 176 h 227"/>
              <a:gd name="T20" fmla="*/ 502 w 602"/>
              <a:gd name="T21" fmla="*/ 141 h 227"/>
              <a:gd name="T22" fmla="*/ 333 w 602"/>
              <a:gd name="T23" fmla="*/ 141 h 227"/>
              <a:gd name="T24" fmla="*/ 333 w 602"/>
              <a:gd name="T25" fmla="*/ 141 h 227"/>
              <a:gd name="T26" fmla="*/ 276 w 602"/>
              <a:gd name="T27" fmla="*/ 141 h 227"/>
              <a:gd name="T28" fmla="*/ 276 w 602"/>
              <a:gd name="T29" fmla="*/ 141 h 227"/>
              <a:gd name="T30" fmla="*/ 99 w 602"/>
              <a:gd name="T31" fmla="*/ 141 h 227"/>
              <a:gd name="T32" fmla="*/ 142 w 602"/>
              <a:gd name="T33" fmla="*/ 176 h 227"/>
              <a:gd name="T34" fmla="*/ 142 w 602"/>
              <a:gd name="T35" fmla="*/ 176 h 227"/>
              <a:gd name="T36" fmla="*/ 149 w 602"/>
              <a:gd name="T37" fmla="*/ 198 h 227"/>
              <a:gd name="T38" fmla="*/ 120 w 602"/>
              <a:gd name="T39" fmla="*/ 226 h 227"/>
              <a:gd name="T40" fmla="*/ 106 w 602"/>
              <a:gd name="T41" fmla="*/ 219 h 227"/>
              <a:gd name="T42" fmla="*/ 106 w 602"/>
              <a:gd name="T43" fmla="*/ 219 h 227"/>
              <a:gd name="T44" fmla="*/ 7 w 602"/>
              <a:gd name="T45" fmla="*/ 134 h 227"/>
              <a:gd name="T46" fmla="*/ 7 w 602"/>
              <a:gd name="T47" fmla="*/ 134 h 227"/>
              <a:gd name="T48" fmla="*/ 0 w 602"/>
              <a:gd name="T49" fmla="*/ 113 h 227"/>
              <a:gd name="T50" fmla="*/ 7 w 602"/>
              <a:gd name="T51" fmla="*/ 92 h 227"/>
              <a:gd name="T52" fmla="*/ 7 w 602"/>
              <a:gd name="T53" fmla="*/ 92 h 227"/>
              <a:gd name="T54" fmla="*/ 106 w 602"/>
              <a:gd name="T55" fmla="*/ 7 h 227"/>
              <a:gd name="T56" fmla="*/ 106 w 602"/>
              <a:gd name="T57" fmla="*/ 7 h 227"/>
              <a:gd name="T58" fmla="*/ 120 w 602"/>
              <a:gd name="T59" fmla="*/ 0 h 227"/>
              <a:gd name="T60" fmla="*/ 149 w 602"/>
              <a:gd name="T61" fmla="*/ 28 h 227"/>
              <a:gd name="T62" fmla="*/ 142 w 602"/>
              <a:gd name="T63" fmla="*/ 49 h 227"/>
              <a:gd name="T64" fmla="*/ 142 w 602"/>
              <a:gd name="T65" fmla="*/ 49 h 227"/>
              <a:gd name="T66" fmla="*/ 99 w 602"/>
              <a:gd name="T67" fmla="*/ 85 h 227"/>
              <a:gd name="T68" fmla="*/ 276 w 602"/>
              <a:gd name="T69" fmla="*/ 85 h 227"/>
              <a:gd name="T70" fmla="*/ 276 w 602"/>
              <a:gd name="T71" fmla="*/ 85 h 227"/>
              <a:gd name="T72" fmla="*/ 333 w 602"/>
              <a:gd name="T73" fmla="*/ 85 h 227"/>
              <a:gd name="T74" fmla="*/ 333 w 602"/>
              <a:gd name="T75" fmla="*/ 85 h 227"/>
              <a:gd name="T76" fmla="*/ 502 w 602"/>
              <a:gd name="T77" fmla="*/ 85 h 227"/>
              <a:gd name="T78" fmla="*/ 460 w 602"/>
              <a:gd name="T79" fmla="*/ 49 h 227"/>
              <a:gd name="T80" fmla="*/ 460 w 602"/>
              <a:gd name="T81" fmla="*/ 49 h 227"/>
              <a:gd name="T82" fmla="*/ 453 w 602"/>
              <a:gd name="T83" fmla="*/ 28 h 227"/>
              <a:gd name="T84" fmla="*/ 481 w 602"/>
              <a:gd name="T85" fmla="*/ 0 h 227"/>
              <a:gd name="T86" fmla="*/ 502 w 602"/>
              <a:gd name="T87" fmla="*/ 7 h 227"/>
              <a:gd name="T88" fmla="*/ 502 w 602"/>
              <a:gd name="T89" fmla="*/ 7 h 227"/>
              <a:gd name="T90" fmla="*/ 594 w 602"/>
              <a:gd name="T91" fmla="*/ 92 h 227"/>
              <a:gd name="T92" fmla="*/ 594 w 602"/>
              <a:gd name="T93" fmla="*/ 92 h 227"/>
              <a:gd name="T94" fmla="*/ 601 w 602"/>
              <a:gd name="T95" fmla="*/ 1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02" h="227">
                <a:moveTo>
                  <a:pt x="601" y="113"/>
                </a:moveTo>
                <a:lnTo>
                  <a:pt x="601" y="113"/>
                </a:lnTo>
                <a:cubicBezTo>
                  <a:pt x="601" y="120"/>
                  <a:pt x="601" y="127"/>
                  <a:pt x="594" y="134"/>
                </a:cubicBezTo>
                <a:lnTo>
                  <a:pt x="594" y="134"/>
                </a:lnTo>
                <a:cubicBezTo>
                  <a:pt x="502" y="219"/>
                  <a:pt x="502" y="219"/>
                  <a:pt x="502" y="219"/>
                </a:cubicBezTo>
                <a:lnTo>
                  <a:pt x="502" y="219"/>
                </a:lnTo>
                <a:cubicBezTo>
                  <a:pt x="495" y="226"/>
                  <a:pt x="488" y="226"/>
                  <a:pt x="481" y="226"/>
                </a:cubicBezTo>
                <a:cubicBezTo>
                  <a:pt x="467" y="226"/>
                  <a:pt x="453" y="212"/>
                  <a:pt x="453" y="198"/>
                </a:cubicBezTo>
                <a:cubicBezTo>
                  <a:pt x="453" y="191"/>
                  <a:pt x="460" y="184"/>
                  <a:pt x="460" y="176"/>
                </a:cubicBezTo>
                <a:lnTo>
                  <a:pt x="460" y="176"/>
                </a:lnTo>
                <a:cubicBezTo>
                  <a:pt x="502" y="141"/>
                  <a:pt x="502" y="141"/>
                  <a:pt x="502" y="141"/>
                </a:cubicBezTo>
                <a:cubicBezTo>
                  <a:pt x="333" y="141"/>
                  <a:pt x="333" y="141"/>
                  <a:pt x="333" y="141"/>
                </a:cubicBezTo>
                <a:lnTo>
                  <a:pt x="333" y="141"/>
                </a:lnTo>
                <a:cubicBezTo>
                  <a:pt x="276" y="141"/>
                  <a:pt x="276" y="141"/>
                  <a:pt x="276" y="141"/>
                </a:cubicBezTo>
                <a:lnTo>
                  <a:pt x="276" y="141"/>
                </a:lnTo>
                <a:cubicBezTo>
                  <a:pt x="99" y="141"/>
                  <a:pt x="99" y="141"/>
                  <a:pt x="99" y="141"/>
                </a:cubicBezTo>
                <a:cubicBezTo>
                  <a:pt x="142" y="176"/>
                  <a:pt x="142" y="176"/>
                  <a:pt x="142" y="176"/>
                </a:cubicBezTo>
                <a:lnTo>
                  <a:pt x="142" y="176"/>
                </a:lnTo>
                <a:cubicBezTo>
                  <a:pt x="149" y="184"/>
                  <a:pt x="149" y="191"/>
                  <a:pt x="149" y="198"/>
                </a:cubicBezTo>
                <a:cubicBezTo>
                  <a:pt x="149" y="212"/>
                  <a:pt x="142" y="226"/>
                  <a:pt x="120" y="226"/>
                </a:cubicBezTo>
                <a:cubicBezTo>
                  <a:pt x="113" y="226"/>
                  <a:pt x="106" y="226"/>
                  <a:pt x="106" y="219"/>
                </a:cubicBezTo>
                <a:lnTo>
                  <a:pt x="106" y="219"/>
                </a:lnTo>
                <a:cubicBezTo>
                  <a:pt x="7" y="134"/>
                  <a:pt x="7" y="134"/>
                  <a:pt x="7" y="134"/>
                </a:cubicBezTo>
                <a:lnTo>
                  <a:pt x="7" y="134"/>
                </a:lnTo>
                <a:cubicBezTo>
                  <a:pt x="7" y="127"/>
                  <a:pt x="0" y="120"/>
                  <a:pt x="0" y="113"/>
                </a:cubicBezTo>
                <a:cubicBezTo>
                  <a:pt x="0" y="106"/>
                  <a:pt x="7" y="99"/>
                  <a:pt x="7" y="92"/>
                </a:cubicBezTo>
                <a:lnTo>
                  <a:pt x="7" y="92"/>
                </a:lnTo>
                <a:cubicBezTo>
                  <a:pt x="106" y="7"/>
                  <a:pt x="106" y="7"/>
                  <a:pt x="106" y="7"/>
                </a:cubicBezTo>
                <a:lnTo>
                  <a:pt x="106" y="7"/>
                </a:lnTo>
                <a:cubicBezTo>
                  <a:pt x="106" y="0"/>
                  <a:pt x="113" y="0"/>
                  <a:pt x="120" y="0"/>
                </a:cubicBezTo>
                <a:cubicBezTo>
                  <a:pt x="142" y="0"/>
                  <a:pt x="149" y="14"/>
                  <a:pt x="149" y="28"/>
                </a:cubicBezTo>
                <a:cubicBezTo>
                  <a:pt x="149" y="35"/>
                  <a:pt x="149" y="42"/>
                  <a:pt x="142" y="49"/>
                </a:cubicBezTo>
                <a:lnTo>
                  <a:pt x="142" y="49"/>
                </a:lnTo>
                <a:cubicBezTo>
                  <a:pt x="99" y="85"/>
                  <a:pt x="99" y="85"/>
                  <a:pt x="99" y="85"/>
                </a:cubicBezTo>
                <a:cubicBezTo>
                  <a:pt x="276" y="85"/>
                  <a:pt x="276" y="85"/>
                  <a:pt x="276" y="85"/>
                </a:cubicBezTo>
                <a:lnTo>
                  <a:pt x="276" y="85"/>
                </a:lnTo>
                <a:cubicBezTo>
                  <a:pt x="333" y="85"/>
                  <a:pt x="333" y="85"/>
                  <a:pt x="333" y="85"/>
                </a:cubicBezTo>
                <a:lnTo>
                  <a:pt x="333" y="85"/>
                </a:lnTo>
                <a:cubicBezTo>
                  <a:pt x="502" y="85"/>
                  <a:pt x="502" y="85"/>
                  <a:pt x="502" y="85"/>
                </a:cubicBezTo>
                <a:cubicBezTo>
                  <a:pt x="460" y="49"/>
                  <a:pt x="460" y="49"/>
                  <a:pt x="460" y="49"/>
                </a:cubicBezTo>
                <a:lnTo>
                  <a:pt x="460" y="49"/>
                </a:lnTo>
                <a:cubicBezTo>
                  <a:pt x="460" y="42"/>
                  <a:pt x="453" y="35"/>
                  <a:pt x="453" y="28"/>
                </a:cubicBezTo>
                <a:cubicBezTo>
                  <a:pt x="453" y="14"/>
                  <a:pt x="467" y="0"/>
                  <a:pt x="481" y="0"/>
                </a:cubicBezTo>
                <a:cubicBezTo>
                  <a:pt x="488" y="0"/>
                  <a:pt x="495" y="0"/>
                  <a:pt x="502" y="7"/>
                </a:cubicBezTo>
                <a:lnTo>
                  <a:pt x="502" y="7"/>
                </a:lnTo>
                <a:cubicBezTo>
                  <a:pt x="594" y="92"/>
                  <a:pt x="594" y="92"/>
                  <a:pt x="594" y="92"/>
                </a:cubicBezTo>
                <a:lnTo>
                  <a:pt x="594" y="92"/>
                </a:lnTo>
                <a:cubicBezTo>
                  <a:pt x="601" y="99"/>
                  <a:pt x="601" y="106"/>
                  <a:pt x="601" y="1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6" name="Freeform 82"/>
          <p:cNvSpPr>
            <a:spLocks noChangeArrowheads="1"/>
          </p:cNvSpPr>
          <p:nvPr/>
        </p:nvSpPr>
        <p:spPr bwMode="auto">
          <a:xfrm>
            <a:off x="5366470" y="8860370"/>
            <a:ext cx="215845" cy="584200"/>
          </a:xfrm>
          <a:custGeom>
            <a:avLst/>
            <a:gdLst>
              <a:gd name="T0" fmla="*/ 198 w 227"/>
              <a:gd name="T1" fmla="*/ 155 h 609"/>
              <a:gd name="T2" fmla="*/ 198 w 227"/>
              <a:gd name="T3" fmla="*/ 155 h 609"/>
              <a:gd name="T4" fmla="*/ 177 w 227"/>
              <a:gd name="T5" fmla="*/ 141 h 609"/>
              <a:gd name="T6" fmla="*/ 177 w 227"/>
              <a:gd name="T7" fmla="*/ 141 h 609"/>
              <a:gd name="T8" fmla="*/ 141 w 227"/>
              <a:gd name="T9" fmla="*/ 106 h 609"/>
              <a:gd name="T10" fmla="*/ 141 w 227"/>
              <a:gd name="T11" fmla="*/ 276 h 609"/>
              <a:gd name="T12" fmla="*/ 141 w 227"/>
              <a:gd name="T13" fmla="*/ 276 h 609"/>
              <a:gd name="T14" fmla="*/ 141 w 227"/>
              <a:gd name="T15" fmla="*/ 332 h 609"/>
              <a:gd name="T16" fmla="*/ 141 w 227"/>
              <a:gd name="T17" fmla="*/ 332 h 609"/>
              <a:gd name="T18" fmla="*/ 141 w 227"/>
              <a:gd name="T19" fmla="*/ 502 h 609"/>
              <a:gd name="T20" fmla="*/ 177 w 227"/>
              <a:gd name="T21" fmla="*/ 466 h 609"/>
              <a:gd name="T22" fmla="*/ 177 w 227"/>
              <a:gd name="T23" fmla="*/ 466 h 609"/>
              <a:gd name="T24" fmla="*/ 198 w 227"/>
              <a:gd name="T25" fmla="*/ 452 h 609"/>
              <a:gd name="T26" fmla="*/ 226 w 227"/>
              <a:gd name="T27" fmla="*/ 480 h 609"/>
              <a:gd name="T28" fmla="*/ 219 w 227"/>
              <a:gd name="T29" fmla="*/ 502 h 609"/>
              <a:gd name="T30" fmla="*/ 219 w 227"/>
              <a:gd name="T31" fmla="*/ 502 h 609"/>
              <a:gd name="T32" fmla="*/ 134 w 227"/>
              <a:gd name="T33" fmla="*/ 594 h 609"/>
              <a:gd name="T34" fmla="*/ 134 w 227"/>
              <a:gd name="T35" fmla="*/ 594 h 609"/>
              <a:gd name="T36" fmla="*/ 113 w 227"/>
              <a:gd name="T37" fmla="*/ 608 h 609"/>
              <a:gd name="T38" fmla="*/ 92 w 227"/>
              <a:gd name="T39" fmla="*/ 594 h 609"/>
              <a:gd name="T40" fmla="*/ 92 w 227"/>
              <a:gd name="T41" fmla="*/ 594 h 609"/>
              <a:gd name="T42" fmla="*/ 7 w 227"/>
              <a:gd name="T43" fmla="*/ 502 h 609"/>
              <a:gd name="T44" fmla="*/ 7 w 227"/>
              <a:gd name="T45" fmla="*/ 502 h 609"/>
              <a:gd name="T46" fmla="*/ 0 w 227"/>
              <a:gd name="T47" fmla="*/ 480 h 609"/>
              <a:gd name="T48" fmla="*/ 28 w 227"/>
              <a:gd name="T49" fmla="*/ 452 h 609"/>
              <a:gd name="T50" fmla="*/ 49 w 227"/>
              <a:gd name="T51" fmla="*/ 466 h 609"/>
              <a:gd name="T52" fmla="*/ 49 w 227"/>
              <a:gd name="T53" fmla="*/ 466 h 609"/>
              <a:gd name="T54" fmla="*/ 85 w 227"/>
              <a:gd name="T55" fmla="*/ 502 h 609"/>
              <a:gd name="T56" fmla="*/ 85 w 227"/>
              <a:gd name="T57" fmla="*/ 332 h 609"/>
              <a:gd name="T58" fmla="*/ 85 w 227"/>
              <a:gd name="T59" fmla="*/ 332 h 609"/>
              <a:gd name="T60" fmla="*/ 85 w 227"/>
              <a:gd name="T61" fmla="*/ 276 h 609"/>
              <a:gd name="T62" fmla="*/ 85 w 227"/>
              <a:gd name="T63" fmla="*/ 276 h 609"/>
              <a:gd name="T64" fmla="*/ 85 w 227"/>
              <a:gd name="T65" fmla="*/ 106 h 609"/>
              <a:gd name="T66" fmla="*/ 49 w 227"/>
              <a:gd name="T67" fmla="*/ 141 h 609"/>
              <a:gd name="T68" fmla="*/ 49 w 227"/>
              <a:gd name="T69" fmla="*/ 141 h 609"/>
              <a:gd name="T70" fmla="*/ 28 w 227"/>
              <a:gd name="T71" fmla="*/ 155 h 609"/>
              <a:gd name="T72" fmla="*/ 0 w 227"/>
              <a:gd name="T73" fmla="*/ 127 h 609"/>
              <a:gd name="T74" fmla="*/ 7 w 227"/>
              <a:gd name="T75" fmla="*/ 106 h 609"/>
              <a:gd name="T76" fmla="*/ 7 w 227"/>
              <a:gd name="T77" fmla="*/ 106 h 609"/>
              <a:gd name="T78" fmla="*/ 92 w 227"/>
              <a:gd name="T79" fmla="*/ 14 h 609"/>
              <a:gd name="T80" fmla="*/ 92 w 227"/>
              <a:gd name="T81" fmla="*/ 14 h 609"/>
              <a:gd name="T82" fmla="*/ 113 w 227"/>
              <a:gd name="T83" fmla="*/ 0 h 609"/>
              <a:gd name="T84" fmla="*/ 134 w 227"/>
              <a:gd name="T85" fmla="*/ 14 h 609"/>
              <a:gd name="T86" fmla="*/ 134 w 227"/>
              <a:gd name="T87" fmla="*/ 14 h 609"/>
              <a:gd name="T88" fmla="*/ 219 w 227"/>
              <a:gd name="T89" fmla="*/ 106 h 609"/>
              <a:gd name="T90" fmla="*/ 219 w 227"/>
              <a:gd name="T91" fmla="*/ 106 h 609"/>
              <a:gd name="T92" fmla="*/ 226 w 227"/>
              <a:gd name="T93" fmla="*/ 127 h 609"/>
              <a:gd name="T94" fmla="*/ 198 w 227"/>
              <a:gd name="T95" fmla="*/ 155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7" h="609">
                <a:moveTo>
                  <a:pt x="198" y="155"/>
                </a:moveTo>
                <a:lnTo>
                  <a:pt x="198" y="155"/>
                </a:lnTo>
                <a:cubicBezTo>
                  <a:pt x="191" y="155"/>
                  <a:pt x="184" y="148"/>
                  <a:pt x="177" y="141"/>
                </a:cubicBezTo>
                <a:lnTo>
                  <a:pt x="177" y="141"/>
                </a:lnTo>
                <a:cubicBezTo>
                  <a:pt x="141" y="106"/>
                  <a:pt x="141" y="106"/>
                  <a:pt x="141" y="106"/>
                </a:cubicBezTo>
                <a:cubicBezTo>
                  <a:pt x="141" y="276"/>
                  <a:pt x="141" y="276"/>
                  <a:pt x="141" y="276"/>
                </a:cubicBezTo>
                <a:lnTo>
                  <a:pt x="141" y="276"/>
                </a:lnTo>
                <a:cubicBezTo>
                  <a:pt x="141" y="332"/>
                  <a:pt x="141" y="332"/>
                  <a:pt x="141" y="332"/>
                </a:cubicBezTo>
                <a:lnTo>
                  <a:pt x="141" y="332"/>
                </a:lnTo>
                <a:cubicBezTo>
                  <a:pt x="141" y="502"/>
                  <a:pt x="141" y="502"/>
                  <a:pt x="141" y="502"/>
                </a:cubicBezTo>
                <a:cubicBezTo>
                  <a:pt x="177" y="466"/>
                  <a:pt x="177" y="466"/>
                  <a:pt x="177" y="466"/>
                </a:cubicBezTo>
                <a:lnTo>
                  <a:pt x="177" y="466"/>
                </a:lnTo>
                <a:cubicBezTo>
                  <a:pt x="184" y="459"/>
                  <a:pt x="191" y="452"/>
                  <a:pt x="198" y="452"/>
                </a:cubicBezTo>
                <a:cubicBezTo>
                  <a:pt x="219" y="452"/>
                  <a:pt x="226" y="466"/>
                  <a:pt x="226" y="480"/>
                </a:cubicBezTo>
                <a:cubicBezTo>
                  <a:pt x="226" y="488"/>
                  <a:pt x="226" y="495"/>
                  <a:pt x="219" y="502"/>
                </a:cubicBezTo>
                <a:lnTo>
                  <a:pt x="219" y="502"/>
                </a:lnTo>
                <a:cubicBezTo>
                  <a:pt x="134" y="594"/>
                  <a:pt x="134" y="594"/>
                  <a:pt x="134" y="594"/>
                </a:cubicBezTo>
                <a:lnTo>
                  <a:pt x="134" y="594"/>
                </a:lnTo>
                <a:cubicBezTo>
                  <a:pt x="134" y="601"/>
                  <a:pt x="127" y="608"/>
                  <a:pt x="113" y="608"/>
                </a:cubicBezTo>
                <a:cubicBezTo>
                  <a:pt x="106" y="608"/>
                  <a:pt x="99" y="601"/>
                  <a:pt x="92" y="594"/>
                </a:cubicBezTo>
                <a:lnTo>
                  <a:pt x="92" y="594"/>
                </a:lnTo>
                <a:cubicBezTo>
                  <a:pt x="7" y="502"/>
                  <a:pt x="7" y="502"/>
                  <a:pt x="7" y="502"/>
                </a:cubicBezTo>
                <a:lnTo>
                  <a:pt x="7" y="502"/>
                </a:lnTo>
                <a:cubicBezTo>
                  <a:pt x="7" y="495"/>
                  <a:pt x="0" y="488"/>
                  <a:pt x="0" y="480"/>
                </a:cubicBezTo>
                <a:cubicBezTo>
                  <a:pt x="0" y="466"/>
                  <a:pt x="14" y="452"/>
                  <a:pt x="28" y="452"/>
                </a:cubicBezTo>
                <a:cubicBezTo>
                  <a:pt x="42" y="452"/>
                  <a:pt x="49" y="459"/>
                  <a:pt x="49" y="466"/>
                </a:cubicBezTo>
                <a:lnTo>
                  <a:pt x="49" y="466"/>
                </a:lnTo>
                <a:cubicBezTo>
                  <a:pt x="85" y="502"/>
                  <a:pt x="85" y="502"/>
                  <a:pt x="85" y="502"/>
                </a:cubicBezTo>
                <a:cubicBezTo>
                  <a:pt x="85" y="332"/>
                  <a:pt x="85" y="332"/>
                  <a:pt x="85" y="332"/>
                </a:cubicBezTo>
                <a:lnTo>
                  <a:pt x="85" y="332"/>
                </a:lnTo>
                <a:cubicBezTo>
                  <a:pt x="85" y="276"/>
                  <a:pt x="85" y="276"/>
                  <a:pt x="85" y="276"/>
                </a:cubicBezTo>
                <a:lnTo>
                  <a:pt x="85" y="276"/>
                </a:lnTo>
                <a:cubicBezTo>
                  <a:pt x="85" y="106"/>
                  <a:pt x="85" y="106"/>
                  <a:pt x="85" y="106"/>
                </a:cubicBezTo>
                <a:cubicBezTo>
                  <a:pt x="49" y="141"/>
                  <a:pt x="49" y="141"/>
                  <a:pt x="49" y="141"/>
                </a:cubicBezTo>
                <a:lnTo>
                  <a:pt x="49" y="141"/>
                </a:lnTo>
                <a:cubicBezTo>
                  <a:pt x="49" y="148"/>
                  <a:pt x="42" y="155"/>
                  <a:pt x="28" y="155"/>
                </a:cubicBezTo>
                <a:cubicBezTo>
                  <a:pt x="14" y="155"/>
                  <a:pt x="0" y="141"/>
                  <a:pt x="0" y="127"/>
                </a:cubicBezTo>
                <a:cubicBezTo>
                  <a:pt x="0" y="120"/>
                  <a:pt x="7" y="113"/>
                  <a:pt x="7" y="106"/>
                </a:cubicBezTo>
                <a:lnTo>
                  <a:pt x="7" y="106"/>
                </a:lnTo>
                <a:cubicBezTo>
                  <a:pt x="92" y="14"/>
                  <a:pt x="92" y="14"/>
                  <a:pt x="92" y="14"/>
                </a:cubicBezTo>
                <a:lnTo>
                  <a:pt x="92" y="14"/>
                </a:lnTo>
                <a:cubicBezTo>
                  <a:pt x="99" y="7"/>
                  <a:pt x="106" y="0"/>
                  <a:pt x="113" y="0"/>
                </a:cubicBezTo>
                <a:cubicBezTo>
                  <a:pt x="127" y="0"/>
                  <a:pt x="134" y="7"/>
                  <a:pt x="134" y="14"/>
                </a:cubicBezTo>
                <a:lnTo>
                  <a:pt x="134" y="14"/>
                </a:lnTo>
                <a:cubicBezTo>
                  <a:pt x="219" y="106"/>
                  <a:pt x="219" y="106"/>
                  <a:pt x="219" y="106"/>
                </a:cubicBezTo>
                <a:lnTo>
                  <a:pt x="219" y="106"/>
                </a:lnTo>
                <a:cubicBezTo>
                  <a:pt x="226" y="113"/>
                  <a:pt x="226" y="120"/>
                  <a:pt x="226" y="127"/>
                </a:cubicBezTo>
                <a:cubicBezTo>
                  <a:pt x="226" y="141"/>
                  <a:pt x="219" y="155"/>
                  <a:pt x="198" y="1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7" name="Freeform 83"/>
          <p:cNvSpPr>
            <a:spLocks noChangeArrowheads="1"/>
          </p:cNvSpPr>
          <p:nvPr/>
        </p:nvSpPr>
        <p:spPr bwMode="auto">
          <a:xfrm>
            <a:off x="4240696" y="8860370"/>
            <a:ext cx="448617" cy="584200"/>
          </a:xfrm>
          <a:custGeom>
            <a:avLst/>
            <a:gdLst>
              <a:gd name="T0" fmla="*/ 459 w 467"/>
              <a:gd name="T1" fmla="*/ 502 h 609"/>
              <a:gd name="T2" fmla="*/ 374 w 467"/>
              <a:gd name="T3" fmla="*/ 594 h 609"/>
              <a:gd name="T4" fmla="*/ 353 w 467"/>
              <a:gd name="T5" fmla="*/ 608 h 609"/>
              <a:gd name="T6" fmla="*/ 332 w 467"/>
              <a:gd name="T7" fmla="*/ 594 h 609"/>
              <a:gd name="T8" fmla="*/ 247 w 467"/>
              <a:gd name="T9" fmla="*/ 502 h 609"/>
              <a:gd name="T10" fmla="*/ 268 w 467"/>
              <a:gd name="T11" fmla="*/ 452 h 609"/>
              <a:gd name="T12" fmla="*/ 290 w 467"/>
              <a:gd name="T13" fmla="*/ 466 h 609"/>
              <a:gd name="T14" fmla="*/ 325 w 467"/>
              <a:gd name="T15" fmla="*/ 367 h 609"/>
              <a:gd name="T16" fmla="*/ 325 w 467"/>
              <a:gd name="T17" fmla="*/ 247 h 609"/>
              <a:gd name="T18" fmla="*/ 325 w 467"/>
              <a:gd name="T19" fmla="*/ 106 h 609"/>
              <a:gd name="T20" fmla="*/ 325 w 467"/>
              <a:gd name="T21" fmla="*/ 28 h 609"/>
              <a:gd name="T22" fmla="*/ 381 w 467"/>
              <a:gd name="T23" fmla="*/ 28 h 609"/>
              <a:gd name="T24" fmla="*/ 381 w 467"/>
              <a:gd name="T25" fmla="*/ 276 h 609"/>
              <a:gd name="T26" fmla="*/ 381 w 467"/>
              <a:gd name="T27" fmla="*/ 332 h 609"/>
              <a:gd name="T28" fmla="*/ 417 w 467"/>
              <a:gd name="T29" fmla="*/ 466 h 609"/>
              <a:gd name="T30" fmla="*/ 438 w 467"/>
              <a:gd name="T31" fmla="*/ 452 h 609"/>
              <a:gd name="T32" fmla="*/ 459 w 467"/>
              <a:gd name="T33" fmla="*/ 502 h 609"/>
              <a:gd name="T34" fmla="*/ 198 w 467"/>
              <a:gd name="T35" fmla="*/ 155 h 609"/>
              <a:gd name="T36" fmla="*/ 176 w 467"/>
              <a:gd name="T37" fmla="*/ 141 h 609"/>
              <a:gd name="T38" fmla="*/ 141 w 467"/>
              <a:gd name="T39" fmla="*/ 276 h 609"/>
              <a:gd name="T40" fmla="*/ 141 w 467"/>
              <a:gd name="T41" fmla="*/ 332 h 609"/>
              <a:gd name="T42" fmla="*/ 141 w 467"/>
              <a:gd name="T43" fmla="*/ 580 h 609"/>
              <a:gd name="T44" fmla="*/ 85 w 467"/>
              <a:gd name="T45" fmla="*/ 580 h 609"/>
              <a:gd name="T46" fmla="*/ 85 w 467"/>
              <a:gd name="T47" fmla="*/ 502 h 609"/>
              <a:gd name="T48" fmla="*/ 85 w 467"/>
              <a:gd name="T49" fmla="*/ 360 h 609"/>
              <a:gd name="T50" fmla="*/ 85 w 467"/>
              <a:gd name="T51" fmla="*/ 240 h 609"/>
              <a:gd name="T52" fmla="*/ 49 w 467"/>
              <a:gd name="T53" fmla="*/ 141 h 609"/>
              <a:gd name="T54" fmla="*/ 28 w 467"/>
              <a:gd name="T55" fmla="*/ 155 h 609"/>
              <a:gd name="T56" fmla="*/ 7 w 467"/>
              <a:gd name="T57" fmla="*/ 106 h 609"/>
              <a:gd name="T58" fmla="*/ 92 w 467"/>
              <a:gd name="T59" fmla="*/ 14 h 609"/>
              <a:gd name="T60" fmla="*/ 113 w 467"/>
              <a:gd name="T61" fmla="*/ 0 h 609"/>
              <a:gd name="T62" fmla="*/ 134 w 467"/>
              <a:gd name="T63" fmla="*/ 14 h 609"/>
              <a:gd name="T64" fmla="*/ 219 w 467"/>
              <a:gd name="T65" fmla="*/ 106 h 609"/>
              <a:gd name="T66" fmla="*/ 198 w 467"/>
              <a:gd name="T67" fmla="*/ 155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67" h="609">
                <a:moveTo>
                  <a:pt x="459" y="502"/>
                </a:moveTo>
                <a:lnTo>
                  <a:pt x="459" y="502"/>
                </a:lnTo>
                <a:lnTo>
                  <a:pt x="459" y="502"/>
                </a:lnTo>
                <a:cubicBezTo>
                  <a:pt x="374" y="594"/>
                  <a:pt x="374" y="594"/>
                  <a:pt x="374" y="594"/>
                </a:cubicBezTo>
                <a:lnTo>
                  <a:pt x="374" y="594"/>
                </a:lnTo>
                <a:cubicBezTo>
                  <a:pt x="374" y="601"/>
                  <a:pt x="367" y="608"/>
                  <a:pt x="353" y="608"/>
                </a:cubicBezTo>
                <a:cubicBezTo>
                  <a:pt x="346" y="608"/>
                  <a:pt x="339" y="601"/>
                  <a:pt x="332" y="594"/>
                </a:cubicBezTo>
                <a:lnTo>
                  <a:pt x="332" y="594"/>
                </a:lnTo>
                <a:cubicBezTo>
                  <a:pt x="247" y="502"/>
                  <a:pt x="247" y="502"/>
                  <a:pt x="247" y="502"/>
                </a:cubicBezTo>
                <a:lnTo>
                  <a:pt x="247" y="502"/>
                </a:lnTo>
                <a:cubicBezTo>
                  <a:pt x="247" y="495"/>
                  <a:pt x="240" y="488"/>
                  <a:pt x="240" y="480"/>
                </a:cubicBezTo>
                <a:cubicBezTo>
                  <a:pt x="240" y="466"/>
                  <a:pt x="254" y="452"/>
                  <a:pt x="268" y="452"/>
                </a:cubicBezTo>
                <a:cubicBezTo>
                  <a:pt x="283" y="452"/>
                  <a:pt x="290" y="459"/>
                  <a:pt x="290" y="466"/>
                </a:cubicBezTo>
                <a:lnTo>
                  <a:pt x="290" y="466"/>
                </a:lnTo>
                <a:cubicBezTo>
                  <a:pt x="325" y="502"/>
                  <a:pt x="325" y="502"/>
                  <a:pt x="325" y="502"/>
                </a:cubicBezTo>
                <a:cubicBezTo>
                  <a:pt x="325" y="367"/>
                  <a:pt x="325" y="367"/>
                  <a:pt x="325" y="367"/>
                </a:cubicBezTo>
                <a:lnTo>
                  <a:pt x="325" y="367"/>
                </a:lnTo>
                <a:cubicBezTo>
                  <a:pt x="325" y="247"/>
                  <a:pt x="325" y="247"/>
                  <a:pt x="325" y="247"/>
                </a:cubicBezTo>
                <a:lnTo>
                  <a:pt x="325" y="247"/>
                </a:lnTo>
                <a:cubicBezTo>
                  <a:pt x="325" y="106"/>
                  <a:pt x="325" y="106"/>
                  <a:pt x="325" y="106"/>
                </a:cubicBezTo>
                <a:lnTo>
                  <a:pt x="325" y="106"/>
                </a:lnTo>
                <a:cubicBezTo>
                  <a:pt x="325" y="28"/>
                  <a:pt x="325" y="28"/>
                  <a:pt x="325" y="28"/>
                </a:cubicBezTo>
                <a:cubicBezTo>
                  <a:pt x="325" y="14"/>
                  <a:pt x="339" y="0"/>
                  <a:pt x="353" y="0"/>
                </a:cubicBezTo>
                <a:cubicBezTo>
                  <a:pt x="374" y="0"/>
                  <a:pt x="381" y="14"/>
                  <a:pt x="381" y="28"/>
                </a:cubicBezTo>
                <a:cubicBezTo>
                  <a:pt x="381" y="212"/>
                  <a:pt x="381" y="212"/>
                  <a:pt x="381" y="212"/>
                </a:cubicBezTo>
                <a:cubicBezTo>
                  <a:pt x="381" y="276"/>
                  <a:pt x="381" y="276"/>
                  <a:pt x="381" y="276"/>
                </a:cubicBezTo>
                <a:lnTo>
                  <a:pt x="381" y="276"/>
                </a:lnTo>
                <a:cubicBezTo>
                  <a:pt x="381" y="332"/>
                  <a:pt x="381" y="332"/>
                  <a:pt x="381" y="332"/>
                </a:cubicBezTo>
                <a:cubicBezTo>
                  <a:pt x="381" y="502"/>
                  <a:pt x="381" y="502"/>
                  <a:pt x="381" y="502"/>
                </a:cubicBezTo>
                <a:cubicBezTo>
                  <a:pt x="417" y="466"/>
                  <a:pt x="417" y="466"/>
                  <a:pt x="417" y="466"/>
                </a:cubicBezTo>
                <a:lnTo>
                  <a:pt x="417" y="466"/>
                </a:lnTo>
                <a:cubicBezTo>
                  <a:pt x="424" y="459"/>
                  <a:pt x="431" y="452"/>
                  <a:pt x="438" y="452"/>
                </a:cubicBezTo>
                <a:cubicBezTo>
                  <a:pt x="459" y="452"/>
                  <a:pt x="466" y="466"/>
                  <a:pt x="466" y="480"/>
                </a:cubicBezTo>
                <a:cubicBezTo>
                  <a:pt x="466" y="488"/>
                  <a:pt x="466" y="495"/>
                  <a:pt x="459" y="502"/>
                </a:cubicBezTo>
                <a:close/>
                <a:moveTo>
                  <a:pt x="198" y="155"/>
                </a:moveTo>
                <a:lnTo>
                  <a:pt x="198" y="155"/>
                </a:lnTo>
                <a:cubicBezTo>
                  <a:pt x="183" y="155"/>
                  <a:pt x="176" y="148"/>
                  <a:pt x="176" y="141"/>
                </a:cubicBezTo>
                <a:lnTo>
                  <a:pt x="176" y="141"/>
                </a:lnTo>
                <a:cubicBezTo>
                  <a:pt x="141" y="106"/>
                  <a:pt x="141" y="106"/>
                  <a:pt x="141" y="106"/>
                </a:cubicBezTo>
                <a:cubicBezTo>
                  <a:pt x="141" y="276"/>
                  <a:pt x="141" y="276"/>
                  <a:pt x="141" y="276"/>
                </a:cubicBezTo>
                <a:lnTo>
                  <a:pt x="141" y="276"/>
                </a:lnTo>
                <a:cubicBezTo>
                  <a:pt x="141" y="332"/>
                  <a:pt x="141" y="332"/>
                  <a:pt x="141" y="332"/>
                </a:cubicBezTo>
                <a:cubicBezTo>
                  <a:pt x="141" y="396"/>
                  <a:pt x="141" y="396"/>
                  <a:pt x="141" y="396"/>
                </a:cubicBezTo>
                <a:cubicBezTo>
                  <a:pt x="141" y="580"/>
                  <a:pt x="141" y="580"/>
                  <a:pt x="141" y="580"/>
                </a:cubicBezTo>
                <a:cubicBezTo>
                  <a:pt x="141" y="594"/>
                  <a:pt x="127" y="608"/>
                  <a:pt x="113" y="608"/>
                </a:cubicBezTo>
                <a:cubicBezTo>
                  <a:pt x="92" y="608"/>
                  <a:pt x="85" y="594"/>
                  <a:pt x="85" y="580"/>
                </a:cubicBezTo>
                <a:cubicBezTo>
                  <a:pt x="85" y="502"/>
                  <a:pt x="85" y="502"/>
                  <a:pt x="85" y="502"/>
                </a:cubicBezTo>
                <a:lnTo>
                  <a:pt x="85" y="502"/>
                </a:lnTo>
                <a:cubicBezTo>
                  <a:pt x="85" y="360"/>
                  <a:pt x="85" y="360"/>
                  <a:pt x="85" y="360"/>
                </a:cubicBezTo>
                <a:lnTo>
                  <a:pt x="85" y="360"/>
                </a:lnTo>
                <a:cubicBezTo>
                  <a:pt x="85" y="240"/>
                  <a:pt x="85" y="240"/>
                  <a:pt x="85" y="240"/>
                </a:cubicBezTo>
                <a:lnTo>
                  <a:pt x="85" y="240"/>
                </a:lnTo>
                <a:cubicBezTo>
                  <a:pt x="85" y="106"/>
                  <a:pt x="85" y="106"/>
                  <a:pt x="85" y="106"/>
                </a:cubicBezTo>
                <a:cubicBezTo>
                  <a:pt x="49" y="141"/>
                  <a:pt x="49" y="141"/>
                  <a:pt x="49" y="141"/>
                </a:cubicBezTo>
                <a:lnTo>
                  <a:pt x="49" y="141"/>
                </a:lnTo>
                <a:cubicBezTo>
                  <a:pt x="42" y="148"/>
                  <a:pt x="35" y="155"/>
                  <a:pt x="28" y="155"/>
                </a:cubicBezTo>
                <a:cubicBezTo>
                  <a:pt x="7" y="155"/>
                  <a:pt x="0" y="141"/>
                  <a:pt x="0" y="127"/>
                </a:cubicBezTo>
                <a:cubicBezTo>
                  <a:pt x="0" y="120"/>
                  <a:pt x="0" y="113"/>
                  <a:pt x="7" y="106"/>
                </a:cubicBezTo>
                <a:lnTo>
                  <a:pt x="7" y="106"/>
                </a:lnTo>
                <a:cubicBezTo>
                  <a:pt x="92" y="14"/>
                  <a:pt x="92" y="14"/>
                  <a:pt x="92" y="14"/>
                </a:cubicBezTo>
                <a:lnTo>
                  <a:pt x="92" y="14"/>
                </a:lnTo>
                <a:cubicBezTo>
                  <a:pt x="92" y="7"/>
                  <a:pt x="99" y="0"/>
                  <a:pt x="113" y="0"/>
                </a:cubicBezTo>
                <a:cubicBezTo>
                  <a:pt x="120" y="0"/>
                  <a:pt x="127" y="7"/>
                  <a:pt x="134" y="14"/>
                </a:cubicBezTo>
                <a:lnTo>
                  <a:pt x="134" y="14"/>
                </a:lnTo>
                <a:cubicBezTo>
                  <a:pt x="219" y="106"/>
                  <a:pt x="219" y="106"/>
                  <a:pt x="219" y="106"/>
                </a:cubicBezTo>
                <a:lnTo>
                  <a:pt x="219" y="106"/>
                </a:lnTo>
                <a:cubicBezTo>
                  <a:pt x="219" y="113"/>
                  <a:pt x="226" y="120"/>
                  <a:pt x="226" y="127"/>
                </a:cubicBezTo>
                <a:cubicBezTo>
                  <a:pt x="226" y="141"/>
                  <a:pt x="212" y="155"/>
                  <a:pt x="198" y="1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8" name="Freeform 84"/>
          <p:cNvSpPr>
            <a:spLocks noChangeArrowheads="1"/>
          </p:cNvSpPr>
          <p:nvPr/>
        </p:nvSpPr>
        <p:spPr bwMode="auto">
          <a:xfrm>
            <a:off x="3161479" y="8928103"/>
            <a:ext cx="579814" cy="448733"/>
          </a:xfrm>
          <a:custGeom>
            <a:avLst/>
            <a:gdLst>
              <a:gd name="T0" fmla="*/ 594 w 602"/>
              <a:gd name="T1" fmla="*/ 134 h 467"/>
              <a:gd name="T2" fmla="*/ 502 w 602"/>
              <a:gd name="T3" fmla="*/ 219 h 467"/>
              <a:gd name="T4" fmla="*/ 481 w 602"/>
              <a:gd name="T5" fmla="*/ 226 h 467"/>
              <a:gd name="T6" fmla="*/ 459 w 602"/>
              <a:gd name="T7" fmla="*/ 176 h 467"/>
              <a:gd name="T8" fmla="*/ 502 w 602"/>
              <a:gd name="T9" fmla="*/ 141 h 467"/>
              <a:gd name="T10" fmla="*/ 332 w 602"/>
              <a:gd name="T11" fmla="*/ 141 h 467"/>
              <a:gd name="T12" fmla="*/ 276 w 602"/>
              <a:gd name="T13" fmla="*/ 141 h 467"/>
              <a:gd name="T14" fmla="*/ 28 w 602"/>
              <a:gd name="T15" fmla="*/ 141 h 467"/>
              <a:gd name="T16" fmla="*/ 28 w 602"/>
              <a:gd name="T17" fmla="*/ 84 h 467"/>
              <a:gd name="T18" fmla="*/ 99 w 602"/>
              <a:gd name="T19" fmla="*/ 84 h 467"/>
              <a:gd name="T20" fmla="*/ 247 w 602"/>
              <a:gd name="T21" fmla="*/ 84 h 467"/>
              <a:gd name="T22" fmla="*/ 368 w 602"/>
              <a:gd name="T23" fmla="*/ 84 h 467"/>
              <a:gd name="T24" fmla="*/ 459 w 602"/>
              <a:gd name="T25" fmla="*/ 49 h 467"/>
              <a:gd name="T26" fmla="*/ 452 w 602"/>
              <a:gd name="T27" fmla="*/ 28 h 467"/>
              <a:gd name="T28" fmla="*/ 502 w 602"/>
              <a:gd name="T29" fmla="*/ 7 h 467"/>
              <a:gd name="T30" fmla="*/ 594 w 602"/>
              <a:gd name="T31" fmla="*/ 91 h 467"/>
              <a:gd name="T32" fmla="*/ 601 w 602"/>
              <a:gd name="T33" fmla="*/ 113 h 467"/>
              <a:gd name="T34" fmla="*/ 7 w 602"/>
              <a:gd name="T35" fmla="*/ 332 h 467"/>
              <a:gd name="T36" fmla="*/ 7 w 602"/>
              <a:gd name="T37" fmla="*/ 332 h 467"/>
              <a:gd name="T38" fmla="*/ 106 w 602"/>
              <a:gd name="T39" fmla="*/ 247 h 467"/>
              <a:gd name="T40" fmla="*/ 148 w 602"/>
              <a:gd name="T41" fmla="*/ 268 h 467"/>
              <a:gd name="T42" fmla="*/ 141 w 602"/>
              <a:gd name="T43" fmla="*/ 289 h 467"/>
              <a:gd name="T44" fmla="*/ 233 w 602"/>
              <a:gd name="T45" fmla="*/ 325 h 467"/>
              <a:gd name="T46" fmla="*/ 361 w 602"/>
              <a:gd name="T47" fmla="*/ 325 h 467"/>
              <a:gd name="T48" fmla="*/ 502 w 602"/>
              <a:gd name="T49" fmla="*/ 325 h 467"/>
              <a:gd name="T50" fmla="*/ 572 w 602"/>
              <a:gd name="T51" fmla="*/ 325 h 467"/>
              <a:gd name="T52" fmla="*/ 572 w 602"/>
              <a:gd name="T53" fmla="*/ 381 h 467"/>
              <a:gd name="T54" fmla="*/ 332 w 602"/>
              <a:gd name="T55" fmla="*/ 381 h 467"/>
              <a:gd name="T56" fmla="*/ 276 w 602"/>
              <a:gd name="T57" fmla="*/ 381 h 467"/>
              <a:gd name="T58" fmla="*/ 99 w 602"/>
              <a:gd name="T59" fmla="*/ 381 h 467"/>
              <a:gd name="T60" fmla="*/ 141 w 602"/>
              <a:gd name="T61" fmla="*/ 417 h 467"/>
              <a:gd name="T62" fmla="*/ 120 w 602"/>
              <a:gd name="T63" fmla="*/ 466 h 467"/>
              <a:gd name="T64" fmla="*/ 106 w 602"/>
              <a:gd name="T65" fmla="*/ 459 h 467"/>
              <a:gd name="T66" fmla="*/ 7 w 602"/>
              <a:gd name="T67" fmla="*/ 374 h 467"/>
              <a:gd name="T68" fmla="*/ 7 w 602"/>
              <a:gd name="T69" fmla="*/ 332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2" h="467">
                <a:moveTo>
                  <a:pt x="594" y="134"/>
                </a:moveTo>
                <a:lnTo>
                  <a:pt x="594" y="134"/>
                </a:lnTo>
                <a:lnTo>
                  <a:pt x="594" y="134"/>
                </a:lnTo>
                <a:cubicBezTo>
                  <a:pt x="502" y="219"/>
                  <a:pt x="502" y="219"/>
                  <a:pt x="502" y="219"/>
                </a:cubicBezTo>
                <a:lnTo>
                  <a:pt x="502" y="219"/>
                </a:lnTo>
                <a:cubicBezTo>
                  <a:pt x="495" y="219"/>
                  <a:pt x="488" y="226"/>
                  <a:pt x="481" y="226"/>
                </a:cubicBezTo>
                <a:cubicBezTo>
                  <a:pt x="467" y="226"/>
                  <a:pt x="452" y="212"/>
                  <a:pt x="452" y="198"/>
                </a:cubicBezTo>
                <a:cubicBezTo>
                  <a:pt x="452" y="183"/>
                  <a:pt x="459" y="176"/>
                  <a:pt x="459" y="176"/>
                </a:cubicBezTo>
                <a:lnTo>
                  <a:pt x="459" y="176"/>
                </a:lnTo>
                <a:cubicBezTo>
                  <a:pt x="502" y="141"/>
                  <a:pt x="502" y="141"/>
                  <a:pt x="502" y="141"/>
                </a:cubicBezTo>
                <a:cubicBezTo>
                  <a:pt x="332" y="141"/>
                  <a:pt x="332" y="141"/>
                  <a:pt x="332" y="141"/>
                </a:cubicBezTo>
                <a:lnTo>
                  <a:pt x="332" y="141"/>
                </a:lnTo>
                <a:cubicBezTo>
                  <a:pt x="276" y="141"/>
                  <a:pt x="276" y="141"/>
                  <a:pt x="276" y="141"/>
                </a:cubicBezTo>
                <a:lnTo>
                  <a:pt x="276" y="141"/>
                </a:lnTo>
                <a:cubicBezTo>
                  <a:pt x="205" y="141"/>
                  <a:pt x="205" y="141"/>
                  <a:pt x="205" y="141"/>
                </a:cubicBezTo>
                <a:cubicBezTo>
                  <a:pt x="28" y="141"/>
                  <a:pt x="28" y="141"/>
                  <a:pt x="28" y="141"/>
                </a:cubicBezTo>
                <a:cubicBezTo>
                  <a:pt x="14" y="141"/>
                  <a:pt x="0" y="127"/>
                  <a:pt x="0" y="113"/>
                </a:cubicBezTo>
                <a:cubicBezTo>
                  <a:pt x="0" y="91"/>
                  <a:pt x="14" y="84"/>
                  <a:pt x="28" y="84"/>
                </a:cubicBezTo>
                <a:cubicBezTo>
                  <a:pt x="99" y="84"/>
                  <a:pt x="99" y="84"/>
                  <a:pt x="99" y="84"/>
                </a:cubicBezTo>
                <a:lnTo>
                  <a:pt x="99" y="84"/>
                </a:lnTo>
                <a:cubicBezTo>
                  <a:pt x="247" y="84"/>
                  <a:pt x="247" y="84"/>
                  <a:pt x="247" y="84"/>
                </a:cubicBezTo>
                <a:lnTo>
                  <a:pt x="247" y="84"/>
                </a:lnTo>
                <a:cubicBezTo>
                  <a:pt x="368" y="84"/>
                  <a:pt x="368" y="84"/>
                  <a:pt x="368" y="84"/>
                </a:cubicBezTo>
                <a:lnTo>
                  <a:pt x="368" y="84"/>
                </a:lnTo>
                <a:cubicBezTo>
                  <a:pt x="502" y="84"/>
                  <a:pt x="502" y="84"/>
                  <a:pt x="502" y="84"/>
                </a:cubicBezTo>
                <a:cubicBezTo>
                  <a:pt x="459" y="49"/>
                  <a:pt x="459" y="49"/>
                  <a:pt x="459" y="49"/>
                </a:cubicBezTo>
                <a:lnTo>
                  <a:pt x="459" y="49"/>
                </a:lnTo>
                <a:cubicBezTo>
                  <a:pt x="459" y="42"/>
                  <a:pt x="452" y="35"/>
                  <a:pt x="452" y="28"/>
                </a:cubicBezTo>
                <a:cubicBezTo>
                  <a:pt x="452" y="7"/>
                  <a:pt x="467" y="0"/>
                  <a:pt x="481" y="0"/>
                </a:cubicBezTo>
                <a:cubicBezTo>
                  <a:pt x="488" y="0"/>
                  <a:pt x="495" y="0"/>
                  <a:pt x="502" y="7"/>
                </a:cubicBezTo>
                <a:lnTo>
                  <a:pt x="502" y="7"/>
                </a:lnTo>
                <a:cubicBezTo>
                  <a:pt x="594" y="91"/>
                  <a:pt x="594" y="91"/>
                  <a:pt x="594" y="91"/>
                </a:cubicBezTo>
                <a:lnTo>
                  <a:pt x="594" y="91"/>
                </a:lnTo>
                <a:cubicBezTo>
                  <a:pt x="601" y="91"/>
                  <a:pt x="601" y="98"/>
                  <a:pt x="601" y="113"/>
                </a:cubicBezTo>
                <a:cubicBezTo>
                  <a:pt x="601" y="120"/>
                  <a:pt x="601" y="127"/>
                  <a:pt x="594" y="134"/>
                </a:cubicBezTo>
                <a:close/>
                <a:moveTo>
                  <a:pt x="7" y="332"/>
                </a:moveTo>
                <a:lnTo>
                  <a:pt x="7" y="332"/>
                </a:lnTo>
                <a:lnTo>
                  <a:pt x="7" y="332"/>
                </a:lnTo>
                <a:cubicBezTo>
                  <a:pt x="106" y="247"/>
                  <a:pt x="106" y="247"/>
                  <a:pt x="106" y="247"/>
                </a:cubicBezTo>
                <a:lnTo>
                  <a:pt x="106" y="247"/>
                </a:lnTo>
                <a:cubicBezTo>
                  <a:pt x="106" y="247"/>
                  <a:pt x="113" y="240"/>
                  <a:pt x="120" y="240"/>
                </a:cubicBezTo>
                <a:cubicBezTo>
                  <a:pt x="141" y="240"/>
                  <a:pt x="148" y="254"/>
                  <a:pt x="148" y="268"/>
                </a:cubicBezTo>
                <a:cubicBezTo>
                  <a:pt x="148" y="282"/>
                  <a:pt x="148" y="289"/>
                  <a:pt x="141" y="289"/>
                </a:cubicBezTo>
                <a:lnTo>
                  <a:pt x="141" y="289"/>
                </a:lnTo>
                <a:cubicBezTo>
                  <a:pt x="99" y="325"/>
                  <a:pt x="99" y="325"/>
                  <a:pt x="99" y="325"/>
                </a:cubicBezTo>
                <a:cubicBezTo>
                  <a:pt x="233" y="325"/>
                  <a:pt x="233" y="325"/>
                  <a:pt x="233" y="325"/>
                </a:cubicBezTo>
                <a:lnTo>
                  <a:pt x="233" y="325"/>
                </a:lnTo>
                <a:cubicBezTo>
                  <a:pt x="361" y="325"/>
                  <a:pt x="361" y="325"/>
                  <a:pt x="361" y="325"/>
                </a:cubicBezTo>
                <a:lnTo>
                  <a:pt x="361" y="325"/>
                </a:lnTo>
                <a:cubicBezTo>
                  <a:pt x="502" y="325"/>
                  <a:pt x="502" y="325"/>
                  <a:pt x="502" y="325"/>
                </a:cubicBezTo>
                <a:lnTo>
                  <a:pt x="502" y="325"/>
                </a:lnTo>
                <a:cubicBezTo>
                  <a:pt x="572" y="325"/>
                  <a:pt x="572" y="325"/>
                  <a:pt x="572" y="325"/>
                </a:cubicBezTo>
                <a:cubicBezTo>
                  <a:pt x="594" y="325"/>
                  <a:pt x="601" y="339"/>
                  <a:pt x="601" y="353"/>
                </a:cubicBezTo>
                <a:cubicBezTo>
                  <a:pt x="601" y="374"/>
                  <a:pt x="594" y="381"/>
                  <a:pt x="572" y="381"/>
                </a:cubicBezTo>
                <a:cubicBezTo>
                  <a:pt x="396" y="381"/>
                  <a:pt x="396" y="381"/>
                  <a:pt x="396" y="381"/>
                </a:cubicBezTo>
                <a:cubicBezTo>
                  <a:pt x="332" y="381"/>
                  <a:pt x="332" y="381"/>
                  <a:pt x="332" y="381"/>
                </a:cubicBezTo>
                <a:lnTo>
                  <a:pt x="332" y="381"/>
                </a:lnTo>
                <a:cubicBezTo>
                  <a:pt x="276" y="381"/>
                  <a:pt x="276" y="381"/>
                  <a:pt x="276" y="381"/>
                </a:cubicBezTo>
                <a:lnTo>
                  <a:pt x="276" y="381"/>
                </a:lnTo>
                <a:cubicBezTo>
                  <a:pt x="99" y="381"/>
                  <a:pt x="99" y="381"/>
                  <a:pt x="99" y="381"/>
                </a:cubicBezTo>
                <a:cubicBezTo>
                  <a:pt x="141" y="417"/>
                  <a:pt x="141" y="417"/>
                  <a:pt x="141" y="417"/>
                </a:cubicBezTo>
                <a:lnTo>
                  <a:pt x="141" y="417"/>
                </a:lnTo>
                <a:cubicBezTo>
                  <a:pt x="148" y="424"/>
                  <a:pt x="148" y="431"/>
                  <a:pt x="148" y="438"/>
                </a:cubicBezTo>
                <a:cubicBezTo>
                  <a:pt x="148" y="459"/>
                  <a:pt x="141" y="466"/>
                  <a:pt x="120" y="466"/>
                </a:cubicBezTo>
                <a:cubicBezTo>
                  <a:pt x="113" y="466"/>
                  <a:pt x="106" y="466"/>
                  <a:pt x="106" y="459"/>
                </a:cubicBezTo>
                <a:lnTo>
                  <a:pt x="106" y="459"/>
                </a:lnTo>
                <a:cubicBezTo>
                  <a:pt x="7" y="374"/>
                  <a:pt x="7" y="374"/>
                  <a:pt x="7" y="374"/>
                </a:cubicBezTo>
                <a:lnTo>
                  <a:pt x="7" y="374"/>
                </a:lnTo>
                <a:cubicBezTo>
                  <a:pt x="7" y="374"/>
                  <a:pt x="0" y="367"/>
                  <a:pt x="0" y="353"/>
                </a:cubicBezTo>
                <a:cubicBezTo>
                  <a:pt x="0" y="346"/>
                  <a:pt x="7" y="339"/>
                  <a:pt x="7" y="3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9" name="Freeform 85"/>
          <p:cNvSpPr>
            <a:spLocks noChangeArrowheads="1"/>
          </p:cNvSpPr>
          <p:nvPr/>
        </p:nvSpPr>
        <p:spPr bwMode="auto">
          <a:xfrm>
            <a:off x="14393821" y="7852836"/>
            <a:ext cx="402062" cy="579965"/>
          </a:xfrm>
          <a:custGeom>
            <a:avLst/>
            <a:gdLst>
              <a:gd name="T0" fmla="*/ 389 w 418"/>
              <a:gd name="T1" fmla="*/ 601 h 602"/>
              <a:gd name="T2" fmla="*/ 389 w 418"/>
              <a:gd name="T3" fmla="*/ 601 h 602"/>
              <a:gd name="T4" fmla="*/ 28 w 418"/>
              <a:gd name="T5" fmla="*/ 601 h 602"/>
              <a:gd name="T6" fmla="*/ 0 w 418"/>
              <a:gd name="T7" fmla="*/ 572 h 602"/>
              <a:gd name="T8" fmla="*/ 0 w 418"/>
              <a:gd name="T9" fmla="*/ 219 h 602"/>
              <a:gd name="T10" fmla="*/ 28 w 418"/>
              <a:gd name="T11" fmla="*/ 191 h 602"/>
              <a:gd name="T12" fmla="*/ 141 w 418"/>
              <a:gd name="T13" fmla="*/ 191 h 602"/>
              <a:gd name="T14" fmla="*/ 141 w 418"/>
              <a:gd name="T15" fmla="*/ 247 h 602"/>
              <a:gd name="T16" fmla="*/ 56 w 418"/>
              <a:gd name="T17" fmla="*/ 247 h 602"/>
              <a:gd name="T18" fmla="*/ 56 w 418"/>
              <a:gd name="T19" fmla="*/ 544 h 602"/>
              <a:gd name="T20" fmla="*/ 360 w 418"/>
              <a:gd name="T21" fmla="*/ 544 h 602"/>
              <a:gd name="T22" fmla="*/ 360 w 418"/>
              <a:gd name="T23" fmla="*/ 247 h 602"/>
              <a:gd name="T24" fmla="*/ 261 w 418"/>
              <a:gd name="T25" fmla="*/ 247 h 602"/>
              <a:gd name="T26" fmla="*/ 261 w 418"/>
              <a:gd name="T27" fmla="*/ 191 h 602"/>
              <a:gd name="T28" fmla="*/ 389 w 418"/>
              <a:gd name="T29" fmla="*/ 191 h 602"/>
              <a:gd name="T30" fmla="*/ 417 w 418"/>
              <a:gd name="T31" fmla="*/ 219 h 602"/>
              <a:gd name="T32" fmla="*/ 417 w 418"/>
              <a:gd name="T33" fmla="*/ 572 h 602"/>
              <a:gd name="T34" fmla="*/ 389 w 418"/>
              <a:gd name="T35" fmla="*/ 601 h 602"/>
              <a:gd name="T36" fmla="*/ 290 w 418"/>
              <a:gd name="T37" fmla="*/ 148 h 602"/>
              <a:gd name="T38" fmla="*/ 290 w 418"/>
              <a:gd name="T39" fmla="*/ 148 h 602"/>
              <a:gd name="T40" fmla="*/ 269 w 418"/>
              <a:gd name="T41" fmla="*/ 141 h 602"/>
              <a:gd name="T42" fmla="*/ 269 w 418"/>
              <a:gd name="T43" fmla="*/ 141 h 602"/>
              <a:gd name="T44" fmla="*/ 233 w 418"/>
              <a:gd name="T45" fmla="*/ 99 h 602"/>
              <a:gd name="T46" fmla="*/ 233 w 418"/>
              <a:gd name="T47" fmla="*/ 275 h 602"/>
              <a:gd name="T48" fmla="*/ 233 w 418"/>
              <a:gd name="T49" fmla="*/ 275 h 602"/>
              <a:gd name="T50" fmla="*/ 205 w 418"/>
              <a:gd name="T51" fmla="*/ 304 h 602"/>
              <a:gd name="T52" fmla="*/ 177 w 418"/>
              <a:gd name="T53" fmla="*/ 275 h 602"/>
              <a:gd name="T54" fmla="*/ 177 w 418"/>
              <a:gd name="T55" fmla="*/ 275 h 602"/>
              <a:gd name="T56" fmla="*/ 177 w 418"/>
              <a:gd name="T57" fmla="*/ 99 h 602"/>
              <a:gd name="T58" fmla="*/ 141 w 418"/>
              <a:gd name="T59" fmla="*/ 141 h 602"/>
              <a:gd name="T60" fmla="*/ 141 w 418"/>
              <a:gd name="T61" fmla="*/ 141 h 602"/>
              <a:gd name="T62" fmla="*/ 120 w 418"/>
              <a:gd name="T63" fmla="*/ 148 h 602"/>
              <a:gd name="T64" fmla="*/ 92 w 418"/>
              <a:gd name="T65" fmla="*/ 120 h 602"/>
              <a:gd name="T66" fmla="*/ 99 w 418"/>
              <a:gd name="T67" fmla="*/ 106 h 602"/>
              <a:gd name="T68" fmla="*/ 99 w 418"/>
              <a:gd name="T69" fmla="*/ 106 h 602"/>
              <a:gd name="T70" fmla="*/ 184 w 418"/>
              <a:gd name="T71" fmla="*/ 7 h 602"/>
              <a:gd name="T72" fmla="*/ 184 w 418"/>
              <a:gd name="T73" fmla="*/ 7 h 602"/>
              <a:gd name="T74" fmla="*/ 205 w 418"/>
              <a:gd name="T75" fmla="*/ 0 h 602"/>
              <a:gd name="T76" fmla="*/ 226 w 418"/>
              <a:gd name="T77" fmla="*/ 7 h 602"/>
              <a:gd name="T78" fmla="*/ 226 w 418"/>
              <a:gd name="T79" fmla="*/ 7 h 602"/>
              <a:gd name="T80" fmla="*/ 311 w 418"/>
              <a:gd name="T81" fmla="*/ 106 h 602"/>
              <a:gd name="T82" fmla="*/ 311 w 418"/>
              <a:gd name="T83" fmla="*/ 106 h 602"/>
              <a:gd name="T84" fmla="*/ 318 w 418"/>
              <a:gd name="T85" fmla="*/ 120 h 602"/>
              <a:gd name="T86" fmla="*/ 290 w 418"/>
              <a:gd name="T87" fmla="*/ 148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18" h="602">
                <a:moveTo>
                  <a:pt x="389" y="601"/>
                </a:moveTo>
                <a:lnTo>
                  <a:pt x="389" y="601"/>
                </a:lnTo>
                <a:cubicBezTo>
                  <a:pt x="28" y="601"/>
                  <a:pt x="28" y="601"/>
                  <a:pt x="28" y="601"/>
                </a:cubicBezTo>
                <a:cubicBezTo>
                  <a:pt x="14" y="601"/>
                  <a:pt x="0" y="593"/>
                  <a:pt x="0" y="572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198"/>
                  <a:pt x="14" y="191"/>
                  <a:pt x="28" y="191"/>
                </a:cubicBezTo>
                <a:cubicBezTo>
                  <a:pt x="141" y="191"/>
                  <a:pt x="141" y="191"/>
                  <a:pt x="141" y="191"/>
                </a:cubicBezTo>
                <a:cubicBezTo>
                  <a:pt x="141" y="247"/>
                  <a:pt x="141" y="247"/>
                  <a:pt x="141" y="247"/>
                </a:cubicBezTo>
                <a:cubicBezTo>
                  <a:pt x="56" y="247"/>
                  <a:pt x="56" y="247"/>
                  <a:pt x="56" y="247"/>
                </a:cubicBezTo>
                <a:cubicBezTo>
                  <a:pt x="56" y="544"/>
                  <a:pt x="56" y="544"/>
                  <a:pt x="56" y="544"/>
                </a:cubicBezTo>
                <a:cubicBezTo>
                  <a:pt x="360" y="544"/>
                  <a:pt x="360" y="544"/>
                  <a:pt x="360" y="544"/>
                </a:cubicBezTo>
                <a:cubicBezTo>
                  <a:pt x="360" y="247"/>
                  <a:pt x="360" y="247"/>
                  <a:pt x="360" y="247"/>
                </a:cubicBezTo>
                <a:cubicBezTo>
                  <a:pt x="261" y="247"/>
                  <a:pt x="261" y="247"/>
                  <a:pt x="261" y="247"/>
                </a:cubicBezTo>
                <a:cubicBezTo>
                  <a:pt x="261" y="191"/>
                  <a:pt x="261" y="191"/>
                  <a:pt x="261" y="191"/>
                </a:cubicBezTo>
                <a:cubicBezTo>
                  <a:pt x="389" y="191"/>
                  <a:pt x="389" y="191"/>
                  <a:pt x="389" y="191"/>
                </a:cubicBezTo>
                <a:cubicBezTo>
                  <a:pt x="403" y="191"/>
                  <a:pt x="417" y="198"/>
                  <a:pt x="417" y="219"/>
                </a:cubicBezTo>
                <a:cubicBezTo>
                  <a:pt x="417" y="572"/>
                  <a:pt x="417" y="572"/>
                  <a:pt x="417" y="572"/>
                </a:cubicBezTo>
                <a:cubicBezTo>
                  <a:pt x="417" y="593"/>
                  <a:pt x="403" y="601"/>
                  <a:pt x="389" y="601"/>
                </a:cubicBezTo>
                <a:close/>
                <a:moveTo>
                  <a:pt x="290" y="148"/>
                </a:moveTo>
                <a:lnTo>
                  <a:pt x="290" y="148"/>
                </a:lnTo>
                <a:cubicBezTo>
                  <a:pt x="283" y="148"/>
                  <a:pt x="276" y="148"/>
                  <a:pt x="269" y="141"/>
                </a:cubicBezTo>
                <a:lnTo>
                  <a:pt x="269" y="141"/>
                </a:lnTo>
                <a:cubicBezTo>
                  <a:pt x="233" y="99"/>
                  <a:pt x="233" y="99"/>
                  <a:pt x="233" y="99"/>
                </a:cubicBezTo>
                <a:cubicBezTo>
                  <a:pt x="233" y="275"/>
                  <a:pt x="233" y="275"/>
                  <a:pt x="233" y="275"/>
                </a:cubicBezTo>
                <a:lnTo>
                  <a:pt x="233" y="275"/>
                </a:lnTo>
                <a:cubicBezTo>
                  <a:pt x="233" y="290"/>
                  <a:pt x="226" y="304"/>
                  <a:pt x="205" y="304"/>
                </a:cubicBezTo>
                <a:cubicBezTo>
                  <a:pt x="191" y="304"/>
                  <a:pt x="177" y="290"/>
                  <a:pt x="177" y="275"/>
                </a:cubicBezTo>
                <a:lnTo>
                  <a:pt x="177" y="275"/>
                </a:lnTo>
                <a:cubicBezTo>
                  <a:pt x="177" y="99"/>
                  <a:pt x="177" y="99"/>
                  <a:pt x="177" y="99"/>
                </a:cubicBezTo>
                <a:cubicBezTo>
                  <a:pt x="141" y="141"/>
                  <a:pt x="141" y="141"/>
                  <a:pt x="141" y="141"/>
                </a:cubicBezTo>
                <a:lnTo>
                  <a:pt x="141" y="141"/>
                </a:lnTo>
                <a:cubicBezTo>
                  <a:pt x="141" y="148"/>
                  <a:pt x="134" y="148"/>
                  <a:pt x="120" y="148"/>
                </a:cubicBezTo>
                <a:cubicBezTo>
                  <a:pt x="106" y="148"/>
                  <a:pt x="92" y="141"/>
                  <a:pt x="92" y="120"/>
                </a:cubicBezTo>
                <a:cubicBezTo>
                  <a:pt x="92" y="113"/>
                  <a:pt x="99" y="106"/>
                  <a:pt x="99" y="106"/>
                </a:cubicBezTo>
                <a:lnTo>
                  <a:pt x="99" y="106"/>
                </a:lnTo>
                <a:cubicBezTo>
                  <a:pt x="184" y="7"/>
                  <a:pt x="184" y="7"/>
                  <a:pt x="184" y="7"/>
                </a:cubicBezTo>
                <a:lnTo>
                  <a:pt x="184" y="7"/>
                </a:lnTo>
                <a:cubicBezTo>
                  <a:pt x="191" y="7"/>
                  <a:pt x="198" y="0"/>
                  <a:pt x="205" y="0"/>
                </a:cubicBezTo>
                <a:cubicBezTo>
                  <a:pt x="219" y="0"/>
                  <a:pt x="226" y="7"/>
                  <a:pt x="226" y="7"/>
                </a:cubicBezTo>
                <a:lnTo>
                  <a:pt x="226" y="7"/>
                </a:lnTo>
                <a:cubicBezTo>
                  <a:pt x="311" y="106"/>
                  <a:pt x="311" y="106"/>
                  <a:pt x="311" y="106"/>
                </a:cubicBezTo>
                <a:lnTo>
                  <a:pt x="311" y="106"/>
                </a:lnTo>
                <a:cubicBezTo>
                  <a:pt x="318" y="106"/>
                  <a:pt x="318" y="113"/>
                  <a:pt x="318" y="120"/>
                </a:cubicBezTo>
                <a:cubicBezTo>
                  <a:pt x="318" y="141"/>
                  <a:pt x="311" y="148"/>
                  <a:pt x="290" y="1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0" name="Freeform 86"/>
          <p:cNvSpPr>
            <a:spLocks noChangeArrowheads="1"/>
          </p:cNvSpPr>
          <p:nvPr/>
        </p:nvSpPr>
        <p:spPr bwMode="auto">
          <a:xfrm>
            <a:off x="13339993" y="7903636"/>
            <a:ext cx="474011" cy="469899"/>
          </a:xfrm>
          <a:custGeom>
            <a:avLst/>
            <a:gdLst>
              <a:gd name="T0" fmla="*/ 467 w 496"/>
              <a:gd name="T1" fmla="*/ 170 h 489"/>
              <a:gd name="T2" fmla="*/ 467 w 496"/>
              <a:gd name="T3" fmla="*/ 170 h 489"/>
              <a:gd name="T4" fmla="*/ 467 w 496"/>
              <a:gd name="T5" fmla="*/ 170 h 489"/>
              <a:gd name="T6" fmla="*/ 439 w 496"/>
              <a:gd name="T7" fmla="*/ 142 h 489"/>
              <a:gd name="T8" fmla="*/ 439 w 496"/>
              <a:gd name="T9" fmla="*/ 99 h 489"/>
              <a:gd name="T10" fmla="*/ 297 w 496"/>
              <a:gd name="T11" fmla="*/ 241 h 489"/>
              <a:gd name="T12" fmla="*/ 297 w 496"/>
              <a:gd name="T13" fmla="*/ 241 h 489"/>
              <a:gd name="T14" fmla="*/ 276 w 496"/>
              <a:gd name="T15" fmla="*/ 248 h 489"/>
              <a:gd name="T16" fmla="*/ 248 w 496"/>
              <a:gd name="T17" fmla="*/ 219 h 489"/>
              <a:gd name="T18" fmla="*/ 255 w 496"/>
              <a:gd name="T19" fmla="*/ 198 h 489"/>
              <a:gd name="T20" fmla="*/ 255 w 496"/>
              <a:gd name="T21" fmla="*/ 198 h 489"/>
              <a:gd name="T22" fmla="*/ 396 w 496"/>
              <a:gd name="T23" fmla="*/ 57 h 489"/>
              <a:gd name="T24" fmla="*/ 354 w 496"/>
              <a:gd name="T25" fmla="*/ 57 h 489"/>
              <a:gd name="T26" fmla="*/ 326 w 496"/>
              <a:gd name="T27" fmla="*/ 29 h 489"/>
              <a:gd name="T28" fmla="*/ 354 w 496"/>
              <a:gd name="T29" fmla="*/ 0 h 489"/>
              <a:gd name="T30" fmla="*/ 467 w 496"/>
              <a:gd name="T31" fmla="*/ 0 h 489"/>
              <a:gd name="T32" fmla="*/ 495 w 496"/>
              <a:gd name="T33" fmla="*/ 29 h 489"/>
              <a:gd name="T34" fmla="*/ 495 w 496"/>
              <a:gd name="T35" fmla="*/ 142 h 489"/>
              <a:gd name="T36" fmla="*/ 467 w 496"/>
              <a:gd name="T37" fmla="*/ 170 h 489"/>
              <a:gd name="T38" fmla="*/ 241 w 496"/>
              <a:gd name="T39" fmla="*/ 57 h 489"/>
              <a:gd name="T40" fmla="*/ 241 w 496"/>
              <a:gd name="T41" fmla="*/ 57 h 489"/>
              <a:gd name="T42" fmla="*/ 241 w 496"/>
              <a:gd name="T43" fmla="*/ 57 h 489"/>
              <a:gd name="T44" fmla="*/ 57 w 496"/>
              <a:gd name="T45" fmla="*/ 57 h 489"/>
              <a:gd name="T46" fmla="*/ 57 w 496"/>
              <a:gd name="T47" fmla="*/ 431 h 489"/>
              <a:gd name="T48" fmla="*/ 439 w 496"/>
              <a:gd name="T49" fmla="*/ 431 h 489"/>
              <a:gd name="T50" fmla="*/ 439 w 496"/>
              <a:gd name="T51" fmla="*/ 403 h 489"/>
              <a:gd name="T52" fmla="*/ 439 w 496"/>
              <a:gd name="T53" fmla="*/ 255 h 489"/>
              <a:gd name="T54" fmla="*/ 439 w 496"/>
              <a:gd name="T55" fmla="*/ 255 h 489"/>
              <a:gd name="T56" fmla="*/ 439 w 496"/>
              <a:gd name="T57" fmla="*/ 191 h 489"/>
              <a:gd name="T58" fmla="*/ 467 w 496"/>
              <a:gd name="T59" fmla="*/ 198 h 489"/>
              <a:gd name="T60" fmla="*/ 495 w 496"/>
              <a:gd name="T61" fmla="*/ 191 h 489"/>
              <a:gd name="T62" fmla="*/ 495 w 496"/>
              <a:gd name="T63" fmla="*/ 276 h 489"/>
              <a:gd name="T64" fmla="*/ 495 w 496"/>
              <a:gd name="T65" fmla="*/ 276 h 489"/>
              <a:gd name="T66" fmla="*/ 495 w 496"/>
              <a:gd name="T67" fmla="*/ 460 h 489"/>
              <a:gd name="T68" fmla="*/ 467 w 496"/>
              <a:gd name="T69" fmla="*/ 488 h 489"/>
              <a:gd name="T70" fmla="*/ 29 w 496"/>
              <a:gd name="T71" fmla="*/ 488 h 489"/>
              <a:gd name="T72" fmla="*/ 0 w 496"/>
              <a:gd name="T73" fmla="*/ 460 h 489"/>
              <a:gd name="T74" fmla="*/ 0 w 496"/>
              <a:gd name="T75" fmla="*/ 29 h 489"/>
              <a:gd name="T76" fmla="*/ 29 w 496"/>
              <a:gd name="T77" fmla="*/ 0 h 489"/>
              <a:gd name="T78" fmla="*/ 241 w 496"/>
              <a:gd name="T79" fmla="*/ 0 h 489"/>
              <a:gd name="T80" fmla="*/ 241 w 496"/>
              <a:gd name="T81" fmla="*/ 0 h 489"/>
              <a:gd name="T82" fmla="*/ 304 w 496"/>
              <a:gd name="T83" fmla="*/ 0 h 489"/>
              <a:gd name="T84" fmla="*/ 297 w 496"/>
              <a:gd name="T85" fmla="*/ 29 h 489"/>
              <a:gd name="T86" fmla="*/ 304 w 496"/>
              <a:gd name="T87" fmla="*/ 57 h 489"/>
              <a:gd name="T88" fmla="*/ 241 w 496"/>
              <a:gd name="T89" fmla="*/ 57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96" h="489">
                <a:moveTo>
                  <a:pt x="467" y="170"/>
                </a:moveTo>
                <a:lnTo>
                  <a:pt x="467" y="170"/>
                </a:lnTo>
                <a:lnTo>
                  <a:pt x="467" y="170"/>
                </a:lnTo>
                <a:cubicBezTo>
                  <a:pt x="446" y="170"/>
                  <a:pt x="439" y="156"/>
                  <a:pt x="439" y="142"/>
                </a:cubicBezTo>
                <a:cubicBezTo>
                  <a:pt x="439" y="99"/>
                  <a:pt x="439" y="99"/>
                  <a:pt x="439" y="99"/>
                </a:cubicBezTo>
                <a:cubicBezTo>
                  <a:pt x="297" y="241"/>
                  <a:pt x="297" y="241"/>
                  <a:pt x="297" y="241"/>
                </a:cubicBezTo>
                <a:lnTo>
                  <a:pt x="297" y="241"/>
                </a:lnTo>
                <a:cubicBezTo>
                  <a:pt x="290" y="241"/>
                  <a:pt x="283" y="248"/>
                  <a:pt x="276" y="248"/>
                </a:cubicBezTo>
                <a:cubicBezTo>
                  <a:pt x="262" y="248"/>
                  <a:pt x="248" y="234"/>
                  <a:pt x="248" y="219"/>
                </a:cubicBezTo>
                <a:cubicBezTo>
                  <a:pt x="248" y="212"/>
                  <a:pt x="248" y="205"/>
                  <a:pt x="255" y="198"/>
                </a:cubicBezTo>
                <a:lnTo>
                  <a:pt x="255" y="198"/>
                </a:lnTo>
                <a:cubicBezTo>
                  <a:pt x="396" y="57"/>
                  <a:pt x="396" y="57"/>
                  <a:pt x="396" y="57"/>
                </a:cubicBezTo>
                <a:cubicBezTo>
                  <a:pt x="354" y="57"/>
                  <a:pt x="354" y="57"/>
                  <a:pt x="354" y="57"/>
                </a:cubicBezTo>
                <a:cubicBezTo>
                  <a:pt x="333" y="57"/>
                  <a:pt x="326" y="43"/>
                  <a:pt x="326" y="29"/>
                </a:cubicBezTo>
                <a:cubicBezTo>
                  <a:pt x="326" y="15"/>
                  <a:pt x="333" y="0"/>
                  <a:pt x="354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481" y="0"/>
                  <a:pt x="495" y="15"/>
                  <a:pt x="495" y="29"/>
                </a:cubicBezTo>
                <a:cubicBezTo>
                  <a:pt x="495" y="142"/>
                  <a:pt x="495" y="142"/>
                  <a:pt x="495" y="142"/>
                </a:cubicBezTo>
                <a:cubicBezTo>
                  <a:pt x="495" y="156"/>
                  <a:pt x="481" y="170"/>
                  <a:pt x="467" y="170"/>
                </a:cubicBezTo>
                <a:close/>
                <a:moveTo>
                  <a:pt x="241" y="57"/>
                </a:moveTo>
                <a:lnTo>
                  <a:pt x="241" y="57"/>
                </a:lnTo>
                <a:lnTo>
                  <a:pt x="241" y="57"/>
                </a:lnTo>
                <a:cubicBezTo>
                  <a:pt x="57" y="57"/>
                  <a:pt x="57" y="57"/>
                  <a:pt x="57" y="57"/>
                </a:cubicBezTo>
                <a:cubicBezTo>
                  <a:pt x="57" y="431"/>
                  <a:pt x="57" y="431"/>
                  <a:pt x="57" y="431"/>
                </a:cubicBezTo>
                <a:cubicBezTo>
                  <a:pt x="439" y="431"/>
                  <a:pt x="439" y="431"/>
                  <a:pt x="439" y="431"/>
                </a:cubicBezTo>
                <a:cubicBezTo>
                  <a:pt x="439" y="403"/>
                  <a:pt x="439" y="403"/>
                  <a:pt x="439" y="403"/>
                </a:cubicBezTo>
                <a:cubicBezTo>
                  <a:pt x="439" y="255"/>
                  <a:pt x="439" y="255"/>
                  <a:pt x="439" y="255"/>
                </a:cubicBezTo>
                <a:lnTo>
                  <a:pt x="439" y="255"/>
                </a:lnTo>
                <a:cubicBezTo>
                  <a:pt x="439" y="191"/>
                  <a:pt x="439" y="191"/>
                  <a:pt x="439" y="191"/>
                </a:cubicBezTo>
                <a:cubicBezTo>
                  <a:pt x="446" y="198"/>
                  <a:pt x="453" y="198"/>
                  <a:pt x="467" y="198"/>
                </a:cubicBezTo>
                <a:cubicBezTo>
                  <a:pt x="474" y="198"/>
                  <a:pt x="481" y="198"/>
                  <a:pt x="495" y="191"/>
                </a:cubicBezTo>
                <a:cubicBezTo>
                  <a:pt x="495" y="276"/>
                  <a:pt x="495" y="276"/>
                  <a:pt x="495" y="276"/>
                </a:cubicBezTo>
                <a:lnTo>
                  <a:pt x="495" y="276"/>
                </a:lnTo>
                <a:cubicBezTo>
                  <a:pt x="495" y="460"/>
                  <a:pt x="495" y="460"/>
                  <a:pt x="495" y="460"/>
                </a:cubicBezTo>
                <a:cubicBezTo>
                  <a:pt x="495" y="481"/>
                  <a:pt x="481" y="488"/>
                  <a:pt x="467" y="488"/>
                </a:cubicBezTo>
                <a:cubicBezTo>
                  <a:pt x="29" y="488"/>
                  <a:pt x="29" y="488"/>
                  <a:pt x="29" y="488"/>
                </a:cubicBezTo>
                <a:cubicBezTo>
                  <a:pt x="15" y="488"/>
                  <a:pt x="0" y="481"/>
                  <a:pt x="0" y="460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5" y="0"/>
                  <a:pt x="29" y="0"/>
                </a:cubicBezTo>
                <a:cubicBezTo>
                  <a:pt x="241" y="0"/>
                  <a:pt x="241" y="0"/>
                  <a:pt x="241" y="0"/>
                </a:cubicBezTo>
                <a:lnTo>
                  <a:pt x="241" y="0"/>
                </a:lnTo>
                <a:cubicBezTo>
                  <a:pt x="304" y="0"/>
                  <a:pt x="304" y="0"/>
                  <a:pt x="304" y="0"/>
                </a:cubicBezTo>
                <a:cubicBezTo>
                  <a:pt x="297" y="7"/>
                  <a:pt x="297" y="22"/>
                  <a:pt x="297" y="29"/>
                </a:cubicBezTo>
                <a:cubicBezTo>
                  <a:pt x="297" y="36"/>
                  <a:pt x="297" y="50"/>
                  <a:pt x="304" y="57"/>
                </a:cubicBezTo>
                <a:lnTo>
                  <a:pt x="241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1" name="Freeform 87"/>
          <p:cNvSpPr>
            <a:spLocks noChangeArrowheads="1"/>
          </p:cNvSpPr>
          <p:nvPr/>
        </p:nvSpPr>
        <p:spPr bwMode="auto">
          <a:xfrm>
            <a:off x="12277703" y="7852836"/>
            <a:ext cx="579814" cy="579965"/>
          </a:xfrm>
          <a:custGeom>
            <a:avLst/>
            <a:gdLst>
              <a:gd name="T0" fmla="*/ 572 w 602"/>
              <a:gd name="T1" fmla="*/ 601 h 602"/>
              <a:gd name="T2" fmla="*/ 459 w 602"/>
              <a:gd name="T3" fmla="*/ 601 h 602"/>
              <a:gd name="T4" fmla="*/ 459 w 602"/>
              <a:gd name="T5" fmla="*/ 544 h 602"/>
              <a:gd name="T6" fmla="*/ 544 w 602"/>
              <a:gd name="T7" fmla="*/ 544 h 602"/>
              <a:gd name="T8" fmla="*/ 544 w 602"/>
              <a:gd name="T9" fmla="*/ 459 h 602"/>
              <a:gd name="T10" fmla="*/ 601 w 602"/>
              <a:gd name="T11" fmla="*/ 459 h 602"/>
              <a:gd name="T12" fmla="*/ 601 w 602"/>
              <a:gd name="T13" fmla="*/ 572 h 602"/>
              <a:gd name="T14" fmla="*/ 572 w 602"/>
              <a:gd name="T15" fmla="*/ 169 h 602"/>
              <a:gd name="T16" fmla="*/ 544 w 602"/>
              <a:gd name="T17" fmla="*/ 141 h 602"/>
              <a:gd name="T18" fmla="*/ 544 w 602"/>
              <a:gd name="T19" fmla="*/ 56 h 602"/>
              <a:gd name="T20" fmla="*/ 459 w 602"/>
              <a:gd name="T21" fmla="*/ 56 h 602"/>
              <a:gd name="T22" fmla="*/ 459 w 602"/>
              <a:gd name="T23" fmla="*/ 0 h 602"/>
              <a:gd name="T24" fmla="*/ 572 w 602"/>
              <a:gd name="T25" fmla="*/ 0 h 602"/>
              <a:gd name="T26" fmla="*/ 601 w 602"/>
              <a:gd name="T27" fmla="*/ 141 h 602"/>
              <a:gd name="T28" fmla="*/ 572 w 602"/>
              <a:gd name="T29" fmla="*/ 169 h 602"/>
              <a:gd name="T30" fmla="*/ 141 w 602"/>
              <a:gd name="T31" fmla="*/ 56 h 602"/>
              <a:gd name="T32" fmla="*/ 56 w 602"/>
              <a:gd name="T33" fmla="*/ 56 h 602"/>
              <a:gd name="T34" fmla="*/ 56 w 602"/>
              <a:gd name="T35" fmla="*/ 141 h 602"/>
              <a:gd name="T36" fmla="*/ 0 w 602"/>
              <a:gd name="T37" fmla="*/ 141 h 602"/>
              <a:gd name="T38" fmla="*/ 0 w 602"/>
              <a:gd name="T39" fmla="*/ 28 h 602"/>
              <a:gd name="T40" fmla="*/ 141 w 602"/>
              <a:gd name="T41" fmla="*/ 0 h 602"/>
              <a:gd name="T42" fmla="*/ 169 w 602"/>
              <a:gd name="T43" fmla="*/ 28 h 602"/>
              <a:gd name="T44" fmla="*/ 85 w 602"/>
              <a:gd name="T45" fmla="*/ 85 h 602"/>
              <a:gd name="T46" fmla="*/ 516 w 602"/>
              <a:gd name="T47" fmla="*/ 85 h 602"/>
              <a:gd name="T48" fmla="*/ 85 w 602"/>
              <a:gd name="T49" fmla="*/ 516 h 602"/>
              <a:gd name="T50" fmla="*/ 141 w 602"/>
              <a:gd name="T51" fmla="*/ 459 h 602"/>
              <a:gd name="T52" fmla="*/ 459 w 602"/>
              <a:gd name="T53" fmla="*/ 459 h 602"/>
              <a:gd name="T54" fmla="*/ 141 w 602"/>
              <a:gd name="T55" fmla="*/ 141 h 602"/>
              <a:gd name="T56" fmla="*/ 28 w 602"/>
              <a:gd name="T57" fmla="*/ 431 h 602"/>
              <a:gd name="T58" fmla="*/ 56 w 602"/>
              <a:gd name="T59" fmla="*/ 459 h 602"/>
              <a:gd name="T60" fmla="*/ 56 w 602"/>
              <a:gd name="T61" fmla="*/ 544 h 602"/>
              <a:gd name="T62" fmla="*/ 141 w 602"/>
              <a:gd name="T63" fmla="*/ 544 h 602"/>
              <a:gd name="T64" fmla="*/ 141 w 602"/>
              <a:gd name="T65" fmla="*/ 601 h 602"/>
              <a:gd name="T66" fmla="*/ 28 w 602"/>
              <a:gd name="T67" fmla="*/ 601 h 602"/>
              <a:gd name="T68" fmla="*/ 0 w 602"/>
              <a:gd name="T69" fmla="*/ 459 h 602"/>
              <a:gd name="T70" fmla="*/ 28 w 602"/>
              <a:gd name="T71" fmla="*/ 431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02" h="602">
                <a:moveTo>
                  <a:pt x="572" y="601"/>
                </a:moveTo>
                <a:lnTo>
                  <a:pt x="572" y="601"/>
                </a:lnTo>
                <a:cubicBezTo>
                  <a:pt x="459" y="601"/>
                  <a:pt x="459" y="601"/>
                  <a:pt x="459" y="601"/>
                </a:cubicBezTo>
                <a:lnTo>
                  <a:pt x="459" y="601"/>
                </a:lnTo>
                <a:cubicBezTo>
                  <a:pt x="445" y="601"/>
                  <a:pt x="431" y="593"/>
                  <a:pt x="431" y="572"/>
                </a:cubicBezTo>
                <a:cubicBezTo>
                  <a:pt x="431" y="558"/>
                  <a:pt x="445" y="544"/>
                  <a:pt x="459" y="544"/>
                </a:cubicBezTo>
                <a:lnTo>
                  <a:pt x="459" y="544"/>
                </a:lnTo>
                <a:cubicBezTo>
                  <a:pt x="544" y="544"/>
                  <a:pt x="544" y="544"/>
                  <a:pt x="544" y="544"/>
                </a:cubicBezTo>
                <a:cubicBezTo>
                  <a:pt x="544" y="459"/>
                  <a:pt x="544" y="459"/>
                  <a:pt x="544" y="459"/>
                </a:cubicBezTo>
                <a:lnTo>
                  <a:pt x="544" y="459"/>
                </a:lnTo>
                <a:cubicBezTo>
                  <a:pt x="544" y="445"/>
                  <a:pt x="558" y="431"/>
                  <a:pt x="572" y="431"/>
                </a:cubicBezTo>
                <a:cubicBezTo>
                  <a:pt x="594" y="431"/>
                  <a:pt x="601" y="445"/>
                  <a:pt x="601" y="459"/>
                </a:cubicBezTo>
                <a:lnTo>
                  <a:pt x="601" y="459"/>
                </a:lnTo>
                <a:cubicBezTo>
                  <a:pt x="601" y="572"/>
                  <a:pt x="601" y="572"/>
                  <a:pt x="601" y="572"/>
                </a:cubicBezTo>
                <a:cubicBezTo>
                  <a:pt x="601" y="593"/>
                  <a:pt x="594" y="601"/>
                  <a:pt x="572" y="601"/>
                </a:cubicBezTo>
                <a:close/>
                <a:moveTo>
                  <a:pt x="572" y="169"/>
                </a:moveTo>
                <a:lnTo>
                  <a:pt x="572" y="169"/>
                </a:lnTo>
                <a:cubicBezTo>
                  <a:pt x="558" y="169"/>
                  <a:pt x="544" y="155"/>
                  <a:pt x="544" y="141"/>
                </a:cubicBezTo>
                <a:lnTo>
                  <a:pt x="544" y="141"/>
                </a:lnTo>
                <a:cubicBezTo>
                  <a:pt x="544" y="56"/>
                  <a:pt x="544" y="56"/>
                  <a:pt x="544" y="56"/>
                </a:cubicBezTo>
                <a:cubicBezTo>
                  <a:pt x="459" y="56"/>
                  <a:pt x="459" y="56"/>
                  <a:pt x="459" y="56"/>
                </a:cubicBezTo>
                <a:lnTo>
                  <a:pt x="459" y="56"/>
                </a:lnTo>
                <a:cubicBezTo>
                  <a:pt x="445" y="56"/>
                  <a:pt x="431" y="42"/>
                  <a:pt x="431" y="28"/>
                </a:cubicBezTo>
                <a:cubicBezTo>
                  <a:pt x="431" y="14"/>
                  <a:pt x="445" y="0"/>
                  <a:pt x="459" y="0"/>
                </a:cubicBezTo>
                <a:lnTo>
                  <a:pt x="459" y="0"/>
                </a:lnTo>
                <a:cubicBezTo>
                  <a:pt x="572" y="0"/>
                  <a:pt x="572" y="0"/>
                  <a:pt x="572" y="0"/>
                </a:cubicBezTo>
                <a:cubicBezTo>
                  <a:pt x="594" y="0"/>
                  <a:pt x="601" y="14"/>
                  <a:pt x="601" y="28"/>
                </a:cubicBezTo>
                <a:cubicBezTo>
                  <a:pt x="601" y="141"/>
                  <a:pt x="601" y="141"/>
                  <a:pt x="601" y="141"/>
                </a:cubicBezTo>
                <a:lnTo>
                  <a:pt x="601" y="141"/>
                </a:lnTo>
                <a:cubicBezTo>
                  <a:pt x="601" y="155"/>
                  <a:pt x="594" y="169"/>
                  <a:pt x="572" y="169"/>
                </a:cubicBezTo>
                <a:close/>
                <a:moveTo>
                  <a:pt x="141" y="56"/>
                </a:moveTo>
                <a:lnTo>
                  <a:pt x="141" y="56"/>
                </a:lnTo>
                <a:lnTo>
                  <a:pt x="141" y="56"/>
                </a:lnTo>
                <a:cubicBezTo>
                  <a:pt x="56" y="56"/>
                  <a:pt x="56" y="56"/>
                  <a:pt x="56" y="56"/>
                </a:cubicBezTo>
                <a:cubicBezTo>
                  <a:pt x="56" y="141"/>
                  <a:pt x="56" y="141"/>
                  <a:pt x="56" y="141"/>
                </a:cubicBezTo>
                <a:lnTo>
                  <a:pt x="56" y="141"/>
                </a:lnTo>
                <a:cubicBezTo>
                  <a:pt x="56" y="155"/>
                  <a:pt x="42" y="169"/>
                  <a:pt x="28" y="169"/>
                </a:cubicBezTo>
                <a:cubicBezTo>
                  <a:pt x="14" y="169"/>
                  <a:pt x="0" y="155"/>
                  <a:pt x="0" y="141"/>
                </a:cubicBezTo>
                <a:lnTo>
                  <a:pt x="0" y="141"/>
                </a:ln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141" y="0"/>
                  <a:pt x="141" y="0"/>
                  <a:pt x="141" y="0"/>
                </a:cubicBezTo>
                <a:lnTo>
                  <a:pt x="141" y="0"/>
                </a:lnTo>
                <a:cubicBezTo>
                  <a:pt x="155" y="0"/>
                  <a:pt x="169" y="14"/>
                  <a:pt x="169" y="28"/>
                </a:cubicBezTo>
                <a:cubicBezTo>
                  <a:pt x="169" y="42"/>
                  <a:pt x="155" y="56"/>
                  <a:pt x="141" y="56"/>
                </a:cubicBezTo>
                <a:close/>
                <a:moveTo>
                  <a:pt x="85" y="85"/>
                </a:moveTo>
                <a:lnTo>
                  <a:pt x="85" y="85"/>
                </a:lnTo>
                <a:cubicBezTo>
                  <a:pt x="516" y="85"/>
                  <a:pt x="516" y="85"/>
                  <a:pt x="516" y="85"/>
                </a:cubicBezTo>
                <a:cubicBezTo>
                  <a:pt x="516" y="516"/>
                  <a:pt x="516" y="516"/>
                  <a:pt x="516" y="516"/>
                </a:cubicBezTo>
                <a:cubicBezTo>
                  <a:pt x="85" y="516"/>
                  <a:pt x="85" y="516"/>
                  <a:pt x="85" y="516"/>
                </a:cubicBezTo>
                <a:lnTo>
                  <a:pt x="85" y="85"/>
                </a:lnTo>
                <a:close/>
                <a:moveTo>
                  <a:pt x="141" y="459"/>
                </a:moveTo>
                <a:lnTo>
                  <a:pt x="141" y="459"/>
                </a:lnTo>
                <a:cubicBezTo>
                  <a:pt x="459" y="459"/>
                  <a:pt x="459" y="459"/>
                  <a:pt x="459" y="459"/>
                </a:cubicBezTo>
                <a:cubicBezTo>
                  <a:pt x="459" y="141"/>
                  <a:pt x="459" y="141"/>
                  <a:pt x="459" y="141"/>
                </a:cubicBezTo>
                <a:cubicBezTo>
                  <a:pt x="141" y="141"/>
                  <a:pt x="141" y="141"/>
                  <a:pt x="141" y="141"/>
                </a:cubicBezTo>
                <a:lnTo>
                  <a:pt x="141" y="459"/>
                </a:lnTo>
                <a:close/>
                <a:moveTo>
                  <a:pt x="28" y="431"/>
                </a:moveTo>
                <a:lnTo>
                  <a:pt x="28" y="431"/>
                </a:lnTo>
                <a:cubicBezTo>
                  <a:pt x="42" y="431"/>
                  <a:pt x="56" y="445"/>
                  <a:pt x="56" y="459"/>
                </a:cubicBezTo>
                <a:lnTo>
                  <a:pt x="56" y="459"/>
                </a:lnTo>
                <a:cubicBezTo>
                  <a:pt x="56" y="544"/>
                  <a:pt x="56" y="544"/>
                  <a:pt x="56" y="544"/>
                </a:cubicBezTo>
                <a:cubicBezTo>
                  <a:pt x="141" y="544"/>
                  <a:pt x="141" y="544"/>
                  <a:pt x="141" y="544"/>
                </a:cubicBezTo>
                <a:lnTo>
                  <a:pt x="141" y="544"/>
                </a:lnTo>
                <a:cubicBezTo>
                  <a:pt x="155" y="544"/>
                  <a:pt x="169" y="558"/>
                  <a:pt x="169" y="572"/>
                </a:cubicBezTo>
                <a:cubicBezTo>
                  <a:pt x="169" y="593"/>
                  <a:pt x="155" y="601"/>
                  <a:pt x="141" y="601"/>
                </a:cubicBezTo>
                <a:lnTo>
                  <a:pt x="141" y="601"/>
                </a:lnTo>
                <a:cubicBezTo>
                  <a:pt x="28" y="601"/>
                  <a:pt x="28" y="601"/>
                  <a:pt x="28" y="601"/>
                </a:cubicBezTo>
                <a:cubicBezTo>
                  <a:pt x="14" y="601"/>
                  <a:pt x="0" y="593"/>
                  <a:pt x="0" y="572"/>
                </a:cubicBezTo>
                <a:cubicBezTo>
                  <a:pt x="0" y="459"/>
                  <a:pt x="0" y="459"/>
                  <a:pt x="0" y="459"/>
                </a:cubicBezTo>
                <a:lnTo>
                  <a:pt x="0" y="459"/>
                </a:lnTo>
                <a:cubicBezTo>
                  <a:pt x="0" y="445"/>
                  <a:pt x="14" y="431"/>
                  <a:pt x="28" y="4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2" name="Freeform 88"/>
          <p:cNvSpPr>
            <a:spLocks noChangeArrowheads="1"/>
          </p:cNvSpPr>
          <p:nvPr/>
        </p:nvSpPr>
        <p:spPr bwMode="auto">
          <a:xfrm>
            <a:off x="11266200" y="7852836"/>
            <a:ext cx="575583" cy="579965"/>
          </a:xfrm>
          <a:custGeom>
            <a:avLst/>
            <a:gdLst>
              <a:gd name="T0" fmla="*/ 572 w 601"/>
              <a:gd name="T1" fmla="*/ 601 h 602"/>
              <a:gd name="T2" fmla="*/ 572 w 601"/>
              <a:gd name="T3" fmla="*/ 601 h 602"/>
              <a:gd name="T4" fmla="*/ 459 w 601"/>
              <a:gd name="T5" fmla="*/ 601 h 602"/>
              <a:gd name="T6" fmla="*/ 459 w 601"/>
              <a:gd name="T7" fmla="*/ 601 h 602"/>
              <a:gd name="T8" fmla="*/ 431 w 601"/>
              <a:gd name="T9" fmla="*/ 572 h 602"/>
              <a:gd name="T10" fmla="*/ 459 w 601"/>
              <a:gd name="T11" fmla="*/ 544 h 602"/>
              <a:gd name="T12" fmla="*/ 459 w 601"/>
              <a:gd name="T13" fmla="*/ 544 h 602"/>
              <a:gd name="T14" fmla="*/ 544 w 601"/>
              <a:gd name="T15" fmla="*/ 544 h 602"/>
              <a:gd name="T16" fmla="*/ 544 w 601"/>
              <a:gd name="T17" fmla="*/ 459 h 602"/>
              <a:gd name="T18" fmla="*/ 544 w 601"/>
              <a:gd name="T19" fmla="*/ 459 h 602"/>
              <a:gd name="T20" fmla="*/ 572 w 601"/>
              <a:gd name="T21" fmla="*/ 431 h 602"/>
              <a:gd name="T22" fmla="*/ 600 w 601"/>
              <a:gd name="T23" fmla="*/ 459 h 602"/>
              <a:gd name="T24" fmla="*/ 600 w 601"/>
              <a:gd name="T25" fmla="*/ 459 h 602"/>
              <a:gd name="T26" fmla="*/ 600 w 601"/>
              <a:gd name="T27" fmla="*/ 572 h 602"/>
              <a:gd name="T28" fmla="*/ 572 w 601"/>
              <a:gd name="T29" fmla="*/ 601 h 602"/>
              <a:gd name="T30" fmla="*/ 85 w 601"/>
              <a:gd name="T31" fmla="*/ 85 h 602"/>
              <a:gd name="T32" fmla="*/ 85 w 601"/>
              <a:gd name="T33" fmla="*/ 85 h 602"/>
              <a:gd name="T34" fmla="*/ 516 w 601"/>
              <a:gd name="T35" fmla="*/ 85 h 602"/>
              <a:gd name="T36" fmla="*/ 516 w 601"/>
              <a:gd name="T37" fmla="*/ 516 h 602"/>
              <a:gd name="T38" fmla="*/ 85 w 601"/>
              <a:gd name="T39" fmla="*/ 516 h 602"/>
              <a:gd name="T40" fmla="*/ 85 w 601"/>
              <a:gd name="T41" fmla="*/ 85 h 602"/>
              <a:gd name="T42" fmla="*/ 141 w 601"/>
              <a:gd name="T43" fmla="*/ 459 h 602"/>
              <a:gd name="T44" fmla="*/ 141 w 601"/>
              <a:gd name="T45" fmla="*/ 459 h 602"/>
              <a:gd name="T46" fmla="*/ 459 w 601"/>
              <a:gd name="T47" fmla="*/ 459 h 602"/>
              <a:gd name="T48" fmla="*/ 459 w 601"/>
              <a:gd name="T49" fmla="*/ 141 h 602"/>
              <a:gd name="T50" fmla="*/ 141 w 601"/>
              <a:gd name="T51" fmla="*/ 141 h 602"/>
              <a:gd name="T52" fmla="*/ 141 w 601"/>
              <a:gd name="T53" fmla="*/ 459 h 602"/>
              <a:gd name="T54" fmla="*/ 141 w 601"/>
              <a:gd name="T55" fmla="*/ 56 h 602"/>
              <a:gd name="T56" fmla="*/ 141 w 601"/>
              <a:gd name="T57" fmla="*/ 56 h 602"/>
              <a:gd name="T58" fmla="*/ 141 w 601"/>
              <a:gd name="T59" fmla="*/ 56 h 602"/>
              <a:gd name="T60" fmla="*/ 56 w 601"/>
              <a:gd name="T61" fmla="*/ 56 h 602"/>
              <a:gd name="T62" fmla="*/ 56 w 601"/>
              <a:gd name="T63" fmla="*/ 141 h 602"/>
              <a:gd name="T64" fmla="*/ 56 w 601"/>
              <a:gd name="T65" fmla="*/ 141 h 602"/>
              <a:gd name="T66" fmla="*/ 28 w 601"/>
              <a:gd name="T67" fmla="*/ 169 h 602"/>
              <a:gd name="T68" fmla="*/ 0 w 601"/>
              <a:gd name="T69" fmla="*/ 141 h 602"/>
              <a:gd name="T70" fmla="*/ 0 w 601"/>
              <a:gd name="T71" fmla="*/ 141 h 602"/>
              <a:gd name="T72" fmla="*/ 0 w 601"/>
              <a:gd name="T73" fmla="*/ 28 h 602"/>
              <a:gd name="T74" fmla="*/ 28 w 601"/>
              <a:gd name="T75" fmla="*/ 0 h 602"/>
              <a:gd name="T76" fmla="*/ 141 w 601"/>
              <a:gd name="T77" fmla="*/ 0 h 602"/>
              <a:gd name="T78" fmla="*/ 141 w 601"/>
              <a:gd name="T79" fmla="*/ 0 h 602"/>
              <a:gd name="T80" fmla="*/ 169 w 601"/>
              <a:gd name="T81" fmla="*/ 28 h 602"/>
              <a:gd name="T82" fmla="*/ 141 w 601"/>
              <a:gd name="T83" fmla="*/ 56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1" h="602">
                <a:moveTo>
                  <a:pt x="572" y="601"/>
                </a:moveTo>
                <a:lnTo>
                  <a:pt x="572" y="601"/>
                </a:lnTo>
                <a:cubicBezTo>
                  <a:pt x="459" y="601"/>
                  <a:pt x="459" y="601"/>
                  <a:pt x="459" y="601"/>
                </a:cubicBezTo>
                <a:lnTo>
                  <a:pt x="459" y="601"/>
                </a:lnTo>
                <a:cubicBezTo>
                  <a:pt x="445" y="601"/>
                  <a:pt x="431" y="593"/>
                  <a:pt x="431" y="572"/>
                </a:cubicBezTo>
                <a:cubicBezTo>
                  <a:pt x="431" y="558"/>
                  <a:pt x="445" y="544"/>
                  <a:pt x="459" y="544"/>
                </a:cubicBezTo>
                <a:lnTo>
                  <a:pt x="459" y="544"/>
                </a:lnTo>
                <a:cubicBezTo>
                  <a:pt x="544" y="544"/>
                  <a:pt x="544" y="544"/>
                  <a:pt x="544" y="544"/>
                </a:cubicBezTo>
                <a:cubicBezTo>
                  <a:pt x="544" y="459"/>
                  <a:pt x="544" y="459"/>
                  <a:pt x="544" y="459"/>
                </a:cubicBezTo>
                <a:lnTo>
                  <a:pt x="544" y="459"/>
                </a:lnTo>
                <a:cubicBezTo>
                  <a:pt x="544" y="445"/>
                  <a:pt x="558" y="431"/>
                  <a:pt x="572" y="431"/>
                </a:cubicBezTo>
                <a:cubicBezTo>
                  <a:pt x="586" y="431"/>
                  <a:pt x="600" y="445"/>
                  <a:pt x="600" y="459"/>
                </a:cubicBezTo>
                <a:lnTo>
                  <a:pt x="600" y="459"/>
                </a:lnTo>
                <a:cubicBezTo>
                  <a:pt x="600" y="572"/>
                  <a:pt x="600" y="572"/>
                  <a:pt x="600" y="572"/>
                </a:cubicBezTo>
                <a:cubicBezTo>
                  <a:pt x="600" y="593"/>
                  <a:pt x="586" y="601"/>
                  <a:pt x="572" y="601"/>
                </a:cubicBezTo>
                <a:close/>
                <a:moveTo>
                  <a:pt x="85" y="85"/>
                </a:moveTo>
                <a:lnTo>
                  <a:pt x="85" y="85"/>
                </a:lnTo>
                <a:cubicBezTo>
                  <a:pt x="516" y="85"/>
                  <a:pt x="516" y="85"/>
                  <a:pt x="516" y="85"/>
                </a:cubicBezTo>
                <a:cubicBezTo>
                  <a:pt x="516" y="516"/>
                  <a:pt x="516" y="516"/>
                  <a:pt x="516" y="516"/>
                </a:cubicBezTo>
                <a:cubicBezTo>
                  <a:pt x="85" y="516"/>
                  <a:pt x="85" y="516"/>
                  <a:pt x="85" y="516"/>
                </a:cubicBezTo>
                <a:lnTo>
                  <a:pt x="85" y="85"/>
                </a:lnTo>
                <a:close/>
                <a:moveTo>
                  <a:pt x="141" y="459"/>
                </a:moveTo>
                <a:lnTo>
                  <a:pt x="141" y="459"/>
                </a:lnTo>
                <a:cubicBezTo>
                  <a:pt x="459" y="459"/>
                  <a:pt x="459" y="459"/>
                  <a:pt x="459" y="459"/>
                </a:cubicBezTo>
                <a:cubicBezTo>
                  <a:pt x="459" y="141"/>
                  <a:pt x="459" y="141"/>
                  <a:pt x="459" y="141"/>
                </a:cubicBezTo>
                <a:cubicBezTo>
                  <a:pt x="141" y="141"/>
                  <a:pt x="141" y="141"/>
                  <a:pt x="141" y="141"/>
                </a:cubicBezTo>
                <a:lnTo>
                  <a:pt x="141" y="459"/>
                </a:lnTo>
                <a:close/>
                <a:moveTo>
                  <a:pt x="141" y="56"/>
                </a:moveTo>
                <a:lnTo>
                  <a:pt x="141" y="56"/>
                </a:lnTo>
                <a:lnTo>
                  <a:pt x="141" y="56"/>
                </a:lnTo>
                <a:cubicBezTo>
                  <a:pt x="56" y="56"/>
                  <a:pt x="56" y="56"/>
                  <a:pt x="56" y="56"/>
                </a:cubicBezTo>
                <a:cubicBezTo>
                  <a:pt x="56" y="141"/>
                  <a:pt x="56" y="141"/>
                  <a:pt x="56" y="141"/>
                </a:cubicBezTo>
                <a:lnTo>
                  <a:pt x="56" y="141"/>
                </a:lnTo>
                <a:cubicBezTo>
                  <a:pt x="56" y="155"/>
                  <a:pt x="42" y="169"/>
                  <a:pt x="28" y="169"/>
                </a:cubicBezTo>
                <a:cubicBezTo>
                  <a:pt x="7" y="169"/>
                  <a:pt x="0" y="155"/>
                  <a:pt x="0" y="141"/>
                </a:cubicBezTo>
                <a:lnTo>
                  <a:pt x="0" y="141"/>
                </a:ln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141" y="0"/>
                  <a:pt x="141" y="0"/>
                  <a:pt x="141" y="0"/>
                </a:cubicBezTo>
                <a:lnTo>
                  <a:pt x="141" y="0"/>
                </a:lnTo>
                <a:cubicBezTo>
                  <a:pt x="155" y="0"/>
                  <a:pt x="169" y="14"/>
                  <a:pt x="169" y="28"/>
                </a:cubicBezTo>
                <a:cubicBezTo>
                  <a:pt x="169" y="42"/>
                  <a:pt x="155" y="56"/>
                  <a:pt x="141" y="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3" name="Freeform 89"/>
          <p:cNvSpPr>
            <a:spLocks noChangeArrowheads="1"/>
          </p:cNvSpPr>
          <p:nvPr/>
        </p:nvSpPr>
        <p:spPr bwMode="auto">
          <a:xfrm>
            <a:off x="10246234" y="7852836"/>
            <a:ext cx="584048" cy="579965"/>
          </a:xfrm>
          <a:custGeom>
            <a:avLst/>
            <a:gdLst>
              <a:gd name="T0" fmla="*/ 579 w 608"/>
              <a:gd name="T1" fmla="*/ 169 h 602"/>
              <a:gd name="T2" fmla="*/ 579 w 608"/>
              <a:gd name="T3" fmla="*/ 169 h 602"/>
              <a:gd name="T4" fmla="*/ 551 w 608"/>
              <a:gd name="T5" fmla="*/ 141 h 602"/>
              <a:gd name="T6" fmla="*/ 551 w 608"/>
              <a:gd name="T7" fmla="*/ 141 h 602"/>
              <a:gd name="T8" fmla="*/ 551 w 608"/>
              <a:gd name="T9" fmla="*/ 56 h 602"/>
              <a:gd name="T10" fmla="*/ 466 w 608"/>
              <a:gd name="T11" fmla="*/ 56 h 602"/>
              <a:gd name="T12" fmla="*/ 466 w 608"/>
              <a:gd name="T13" fmla="*/ 56 h 602"/>
              <a:gd name="T14" fmla="*/ 438 w 608"/>
              <a:gd name="T15" fmla="*/ 28 h 602"/>
              <a:gd name="T16" fmla="*/ 466 w 608"/>
              <a:gd name="T17" fmla="*/ 0 h 602"/>
              <a:gd name="T18" fmla="*/ 466 w 608"/>
              <a:gd name="T19" fmla="*/ 0 h 602"/>
              <a:gd name="T20" fmla="*/ 579 w 608"/>
              <a:gd name="T21" fmla="*/ 0 h 602"/>
              <a:gd name="T22" fmla="*/ 607 w 608"/>
              <a:gd name="T23" fmla="*/ 28 h 602"/>
              <a:gd name="T24" fmla="*/ 607 w 608"/>
              <a:gd name="T25" fmla="*/ 141 h 602"/>
              <a:gd name="T26" fmla="*/ 607 w 608"/>
              <a:gd name="T27" fmla="*/ 141 h 602"/>
              <a:gd name="T28" fmla="*/ 579 w 608"/>
              <a:gd name="T29" fmla="*/ 169 h 602"/>
              <a:gd name="T30" fmla="*/ 523 w 608"/>
              <a:gd name="T31" fmla="*/ 516 h 602"/>
              <a:gd name="T32" fmla="*/ 523 w 608"/>
              <a:gd name="T33" fmla="*/ 516 h 602"/>
              <a:gd name="T34" fmla="*/ 84 w 608"/>
              <a:gd name="T35" fmla="*/ 516 h 602"/>
              <a:gd name="T36" fmla="*/ 84 w 608"/>
              <a:gd name="T37" fmla="*/ 85 h 602"/>
              <a:gd name="T38" fmla="*/ 523 w 608"/>
              <a:gd name="T39" fmla="*/ 85 h 602"/>
              <a:gd name="T40" fmla="*/ 523 w 608"/>
              <a:gd name="T41" fmla="*/ 516 h 602"/>
              <a:gd name="T42" fmla="*/ 466 w 608"/>
              <a:gd name="T43" fmla="*/ 141 h 602"/>
              <a:gd name="T44" fmla="*/ 466 w 608"/>
              <a:gd name="T45" fmla="*/ 141 h 602"/>
              <a:gd name="T46" fmla="*/ 141 w 608"/>
              <a:gd name="T47" fmla="*/ 141 h 602"/>
              <a:gd name="T48" fmla="*/ 141 w 608"/>
              <a:gd name="T49" fmla="*/ 459 h 602"/>
              <a:gd name="T50" fmla="*/ 466 w 608"/>
              <a:gd name="T51" fmla="*/ 459 h 602"/>
              <a:gd name="T52" fmla="*/ 466 w 608"/>
              <a:gd name="T53" fmla="*/ 141 h 602"/>
              <a:gd name="T54" fmla="*/ 141 w 608"/>
              <a:gd name="T55" fmla="*/ 544 h 602"/>
              <a:gd name="T56" fmla="*/ 141 w 608"/>
              <a:gd name="T57" fmla="*/ 544 h 602"/>
              <a:gd name="T58" fmla="*/ 169 w 608"/>
              <a:gd name="T59" fmla="*/ 572 h 602"/>
              <a:gd name="T60" fmla="*/ 141 w 608"/>
              <a:gd name="T61" fmla="*/ 601 h 602"/>
              <a:gd name="T62" fmla="*/ 141 w 608"/>
              <a:gd name="T63" fmla="*/ 601 h 602"/>
              <a:gd name="T64" fmla="*/ 28 w 608"/>
              <a:gd name="T65" fmla="*/ 601 h 602"/>
              <a:gd name="T66" fmla="*/ 0 w 608"/>
              <a:gd name="T67" fmla="*/ 572 h 602"/>
              <a:gd name="T68" fmla="*/ 0 w 608"/>
              <a:gd name="T69" fmla="*/ 459 h 602"/>
              <a:gd name="T70" fmla="*/ 0 w 608"/>
              <a:gd name="T71" fmla="*/ 459 h 602"/>
              <a:gd name="T72" fmla="*/ 28 w 608"/>
              <a:gd name="T73" fmla="*/ 431 h 602"/>
              <a:gd name="T74" fmla="*/ 56 w 608"/>
              <a:gd name="T75" fmla="*/ 459 h 602"/>
              <a:gd name="T76" fmla="*/ 56 w 608"/>
              <a:gd name="T77" fmla="*/ 459 h 602"/>
              <a:gd name="T78" fmla="*/ 56 w 608"/>
              <a:gd name="T79" fmla="*/ 544 h 602"/>
              <a:gd name="T80" fmla="*/ 141 w 608"/>
              <a:gd name="T81" fmla="*/ 544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8" h="602">
                <a:moveTo>
                  <a:pt x="579" y="169"/>
                </a:moveTo>
                <a:lnTo>
                  <a:pt x="579" y="169"/>
                </a:lnTo>
                <a:cubicBezTo>
                  <a:pt x="558" y="169"/>
                  <a:pt x="551" y="155"/>
                  <a:pt x="551" y="141"/>
                </a:cubicBezTo>
                <a:lnTo>
                  <a:pt x="551" y="141"/>
                </a:lnTo>
                <a:cubicBezTo>
                  <a:pt x="551" y="56"/>
                  <a:pt x="551" y="56"/>
                  <a:pt x="551" y="56"/>
                </a:cubicBezTo>
                <a:cubicBezTo>
                  <a:pt x="466" y="56"/>
                  <a:pt x="466" y="56"/>
                  <a:pt x="466" y="56"/>
                </a:cubicBezTo>
                <a:lnTo>
                  <a:pt x="466" y="56"/>
                </a:lnTo>
                <a:cubicBezTo>
                  <a:pt x="445" y="56"/>
                  <a:pt x="438" y="42"/>
                  <a:pt x="438" y="28"/>
                </a:cubicBezTo>
                <a:cubicBezTo>
                  <a:pt x="438" y="14"/>
                  <a:pt x="445" y="0"/>
                  <a:pt x="466" y="0"/>
                </a:cubicBezTo>
                <a:lnTo>
                  <a:pt x="466" y="0"/>
                </a:lnTo>
                <a:cubicBezTo>
                  <a:pt x="579" y="0"/>
                  <a:pt x="579" y="0"/>
                  <a:pt x="579" y="0"/>
                </a:cubicBezTo>
                <a:cubicBezTo>
                  <a:pt x="593" y="0"/>
                  <a:pt x="607" y="14"/>
                  <a:pt x="607" y="28"/>
                </a:cubicBezTo>
                <a:cubicBezTo>
                  <a:pt x="607" y="141"/>
                  <a:pt x="607" y="141"/>
                  <a:pt x="607" y="141"/>
                </a:cubicBezTo>
                <a:lnTo>
                  <a:pt x="607" y="141"/>
                </a:lnTo>
                <a:cubicBezTo>
                  <a:pt x="607" y="155"/>
                  <a:pt x="593" y="169"/>
                  <a:pt x="579" y="169"/>
                </a:cubicBezTo>
                <a:close/>
                <a:moveTo>
                  <a:pt x="523" y="516"/>
                </a:moveTo>
                <a:lnTo>
                  <a:pt x="523" y="516"/>
                </a:lnTo>
                <a:cubicBezTo>
                  <a:pt x="84" y="516"/>
                  <a:pt x="84" y="516"/>
                  <a:pt x="84" y="516"/>
                </a:cubicBezTo>
                <a:cubicBezTo>
                  <a:pt x="84" y="85"/>
                  <a:pt x="84" y="85"/>
                  <a:pt x="84" y="85"/>
                </a:cubicBezTo>
                <a:cubicBezTo>
                  <a:pt x="523" y="85"/>
                  <a:pt x="523" y="85"/>
                  <a:pt x="523" y="85"/>
                </a:cubicBezTo>
                <a:lnTo>
                  <a:pt x="523" y="516"/>
                </a:lnTo>
                <a:close/>
                <a:moveTo>
                  <a:pt x="466" y="141"/>
                </a:moveTo>
                <a:lnTo>
                  <a:pt x="466" y="141"/>
                </a:lnTo>
                <a:cubicBezTo>
                  <a:pt x="141" y="141"/>
                  <a:pt x="141" y="141"/>
                  <a:pt x="141" y="141"/>
                </a:cubicBezTo>
                <a:cubicBezTo>
                  <a:pt x="141" y="459"/>
                  <a:pt x="141" y="459"/>
                  <a:pt x="141" y="459"/>
                </a:cubicBezTo>
                <a:cubicBezTo>
                  <a:pt x="466" y="459"/>
                  <a:pt x="466" y="459"/>
                  <a:pt x="466" y="459"/>
                </a:cubicBezTo>
                <a:lnTo>
                  <a:pt x="466" y="141"/>
                </a:lnTo>
                <a:close/>
                <a:moveTo>
                  <a:pt x="141" y="544"/>
                </a:moveTo>
                <a:lnTo>
                  <a:pt x="141" y="544"/>
                </a:lnTo>
                <a:cubicBezTo>
                  <a:pt x="162" y="544"/>
                  <a:pt x="169" y="558"/>
                  <a:pt x="169" y="572"/>
                </a:cubicBezTo>
                <a:cubicBezTo>
                  <a:pt x="169" y="593"/>
                  <a:pt x="162" y="601"/>
                  <a:pt x="141" y="601"/>
                </a:cubicBezTo>
                <a:lnTo>
                  <a:pt x="141" y="601"/>
                </a:lnTo>
                <a:cubicBezTo>
                  <a:pt x="28" y="601"/>
                  <a:pt x="28" y="601"/>
                  <a:pt x="28" y="601"/>
                </a:cubicBezTo>
                <a:cubicBezTo>
                  <a:pt x="14" y="601"/>
                  <a:pt x="0" y="593"/>
                  <a:pt x="0" y="572"/>
                </a:cubicBezTo>
                <a:cubicBezTo>
                  <a:pt x="0" y="459"/>
                  <a:pt x="0" y="459"/>
                  <a:pt x="0" y="459"/>
                </a:cubicBezTo>
                <a:lnTo>
                  <a:pt x="0" y="459"/>
                </a:lnTo>
                <a:cubicBezTo>
                  <a:pt x="0" y="445"/>
                  <a:pt x="14" y="431"/>
                  <a:pt x="28" y="431"/>
                </a:cubicBezTo>
                <a:cubicBezTo>
                  <a:pt x="49" y="431"/>
                  <a:pt x="56" y="445"/>
                  <a:pt x="56" y="459"/>
                </a:cubicBezTo>
                <a:lnTo>
                  <a:pt x="56" y="459"/>
                </a:lnTo>
                <a:cubicBezTo>
                  <a:pt x="56" y="544"/>
                  <a:pt x="56" y="544"/>
                  <a:pt x="56" y="544"/>
                </a:cubicBezTo>
                <a:cubicBezTo>
                  <a:pt x="141" y="544"/>
                  <a:pt x="141" y="544"/>
                  <a:pt x="141" y="5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4" name="Freeform 90"/>
          <p:cNvSpPr>
            <a:spLocks noChangeArrowheads="1"/>
          </p:cNvSpPr>
          <p:nvPr/>
        </p:nvSpPr>
        <p:spPr bwMode="auto">
          <a:xfrm>
            <a:off x="9238964" y="7852836"/>
            <a:ext cx="575583" cy="579965"/>
          </a:xfrm>
          <a:custGeom>
            <a:avLst/>
            <a:gdLst>
              <a:gd name="T0" fmla="*/ 572 w 601"/>
              <a:gd name="T1" fmla="*/ 601 h 602"/>
              <a:gd name="T2" fmla="*/ 0 w 601"/>
              <a:gd name="T3" fmla="*/ 572 h 602"/>
              <a:gd name="T4" fmla="*/ 28 w 601"/>
              <a:gd name="T5" fmla="*/ 0 h 602"/>
              <a:gd name="T6" fmla="*/ 600 w 601"/>
              <a:gd name="T7" fmla="*/ 28 h 602"/>
              <a:gd name="T8" fmla="*/ 572 w 601"/>
              <a:gd name="T9" fmla="*/ 601 h 602"/>
              <a:gd name="T10" fmla="*/ 544 w 601"/>
              <a:gd name="T11" fmla="*/ 56 h 602"/>
              <a:gd name="T12" fmla="*/ 56 w 601"/>
              <a:gd name="T13" fmla="*/ 544 h 602"/>
              <a:gd name="T14" fmla="*/ 544 w 601"/>
              <a:gd name="T15" fmla="*/ 56 h 602"/>
              <a:gd name="T16" fmla="*/ 120 w 601"/>
              <a:gd name="T17" fmla="*/ 85 h 602"/>
              <a:gd name="T18" fmla="*/ 226 w 601"/>
              <a:gd name="T19" fmla="*/ 85 h 602"/>
              <a:gd name="T20" fmla="*/ 226 w 601"/>
              <a:gd name="T21" fmla="*/ 141 h 602"/>
              <a:gd name="T22" fmla="*/ 141 w 601"/>
              <a:gd name="T23" fmla="*/ 141 h 602"/>
              <a:gd name="T24" fmla="*/ 141 w 601"/>
              <a:gd name="T25" fmla="*/ 226 h 602"/>
              <a:gd name="T26" fmla="*/ 84 w 601"/>
              <a:gd name="T27" fmla="*/ 226 h 602"/>
              <a:gd name="T28" fmla="*/ 84 w 601"/>
              <a:gd name="T29" fmla="*/ 120 h 602"/>
              <a:gd name="T30" fmla="*/ 84 w 601"/>
              <a:gd name="T31" fmla="*/ 85 h 602"/>
              <a:gd name="T32" fmla="*/ 84 w 601"/>
              <a:gd name="T33" fmla="*/ 374 h 602"/>
              <a:gd name="T34" fmla="*/ 84 w 601"/>
              <a:gd name="T35" fmla="*/ 374 h 602"/>
              <a:gd name="T36" fmla="*/ 141 w 601"/>
              <a:gd name="T37" fmla="*/ 374 h 602"/>
              <a:gd name="T38" fmla="*/ 141 w 601"/>
              <a:gd name="T39" fmla="*/ 459 h 602"/>
              <a:gd name="T40" fmla="*/ 226 w 601"/>
              <a:gd name="T41" fmla="*/ 459 h 602"/>
              <a:gd name="T42" fmla="*/ 226 w 601"/>
              <a:gd name="T43" fmla="*/ 516 h 602"/>
              <a:gd name="T44" fmla="*/ 120 w 601"/>
              <a:gd name="T45" fmla="*/ 516 h 602"/>
              <a:gd name="T46" fmla="*/ 84 w 601"/>
              <a:gd name="T47" fmla="*/ 516 h 602"/>
              <a:gd name="T48" fmla="*/ 84 w 601"/>
              <a:gd name="T49" fmla="*/ 480 h 602"/>
              <a:gd name="T50" fmla="*/ 374 w 601"/>
              <a:gd name="T51" fmla="*/ 85 h 602"/>
              <a:gd name="T52" fmla="*/ 374 w 601"/>
              <a:gd name="T53" fmla="*/ 85 h 602"/>
              <a:gd name="T54" fmla="*/ 480 w 601"/>
              <a:gd name="T55" fmla="*/ 85 h 602"/>
              <a:gd name="T56" fmla="*/ 515 w 601"/>
              <a:gd name="T57" fmla="*/ 120 h 602"/>
              <a:gd name="T58" fmla="*/ 515 w 601"/>
              <a:gd name="T59" fmla="*/ 226 h 602"/>
              <a:gd name="T60" fmla="*/ 487 w 601"/>
              <a:gd name="T61" fmla="*/ 254 h 602"/>
              <a:gd name="T62" fmla="*/ 459 w 601"/>
              <a:gd name="T63" fmla="*/ 226 h 602"/>
              <a:gd name="T64" fmla="*/ 374 w 601"/>
              <a:gd name="T65" fmla="*/ 141 h 602"/>
              <a:gd name="T66" fmla="*/ 346 w 601"/>
              <a:gd name="T67" fmla="*/ 113 h 602"/>
              <a:gd name="T68" fmla="*/ 374 w 601"/>
              <a:gd name="T69" fmla="*/ 459 h 602"/>
              <a:gd name="T70" fmla="*/ 374 w 601"/>
              <a:gd name="T71" fmla="*/ 459 h 602"/>
              <a:gd name="T72" fmla="*/ 459 w 601"/>
              <a:gd name="T73" fmla="*/ 374 h 602"/>
              <a:gd name="T74" fmla="*/ 487 w 601"/>
              <a:gd name="T75" fmla="*/ 346 h 602"/>
              <a:gd name="T76" fmla="*/ 515 w 601"/>
              <a:gd name="T77" fmla="*/ 374 h 602"/>
              <a:gd name="T78" fmla="*/ 515 w 601"/>
              <a:gd name="T79" fmla="*/ 480 h 602"/>
              <a:gd name="T80" fmla="*/ 480 w 601"/>
              <a:gd name="T81" fmla="*/ 516 h 602"/>
              <a:gd name="T82" fmla="*/ 374 w 601"/>
              <a:gd name="T83" fmla="*/ 516 h 602"/>
              <a:gd name="T84" fmla="*/ 346 w 601"/>
              <a:gd name="T85" fmla="*/ 487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01" h="602">
                <a:moveTo>
                  <a:pt x="572" y="601"/>
                </a:moveTo>
                <a:lnTo>
                  <a:pt x="572" y="601"/>
                </a:lnTo>
                <a:cubicBezTo>
                  <a:pt x="28" y="601"/>
                  <a:pt x="28" y="601"/>
                  <a:pt x="28" y="601"/>
                </a:cubicBezTo>
                <a:cubicBezTo>
                  <a:pt x="14" y="601"/>
                  <a:pt x="0" y="593"/>
                  <a:pt x="0" y="57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93" y="0"/>
                  <a:pt x="600" y="14"/>
                  <a:pt x="600" y="28"/>
                </a:cubicBezTo>
                <a:cubicBezTo>
                  <a:pt x="600" y="572"/>
                  <a:pt x="600" y="572"/>
                  <a:pt x="600" y="572"/>
                </a:cubicBezTo>
                <a:cubicBezTo>
                  <a:pt x="600" y="593"/>
                  <a:pt x="593" y="601"/>
                  <a:pt x="572" y="601"/>
                </a:cubicBezTo>
                <a:close/>
                <a:moveTo>
                  <a:pt x="544" y="56"/>
                </a:moveTo>
                <a:lnTo>
                  <a:pt x="544" y="56"/>
                </a:lnTo>
                <a:cubicBezTo>
                  <a:pt x="56" y="56"/>
                  <a:pt x="56" y="56"/>
                  <a:pt x="56" y="56"/>
                </a:cubicBezTo>
                <a:cubicBezTo>
                  <a:pt x="56" y="544"/>
                  <a:pt x="56" y="544"/>
                  <a:pt x="56" y="544"/>
                </a:cubicBezTo>
                <a:cubicBezTo>
                  <a:pt x="544" y="544"/>
                  <a:pt x="544" y="544"/>
                  <a:pt x="544" y="544"/>
                </a:cubicBezTo>
                <a:lnTo>
                  <a:pt x="544" y="56"/>
                </a:lnTo>
                <a:close/>
                <a:moveTo>
                  <a:pt x="120" y="85"/>
                </a:moveTo>
                <a:lnTo>
                  <a:pt x="120" y="85"/>
                </a:lnTo>
                <a:cubicBezTo>
                  <a:pt x="226" y="85"/>
                  <a:pt x="226" y="85"/>
                  <a:pt x="226" y="85"/>
                </a:cubicBezTo>
                <a:lnTo>
                  <a:pt x="226" y="85"/>
                </a:lnTo>
                <a:cubicBezTo>
                  <a:pt x="240" y="85"/>
                  <a:pt x="254" y="99"/>
                  <a:pt x="254" y="113"/>
                </a:cubicBezTo>
                <a:cubicBezTo>
                  <a:pt x="254" y="127"/>
                  <a:pt x="240" y="141"/>
                  <a:pt x="226" y="141"/>
                </a:cubicBezTo>
                <a:lnTo>
                  <a:pt x="226" y="141"/>
                </a:lnTo>
                <a:cubicBezTo>
                  <a:pt x="141" y="141"/>
                  <a:pt x="141" y="141"/>
                  <a:pt x="141" y="141"/>
                </a:cubicBezTo>
                <a:cubicBezTo>
                  <a:pt x="141" y="226"/>
                  <a:pt x="141" y="226"/>
                  <a:pt x="141" y="226"/>
                </a:cubicBezTo>
                <a:lnTo>
                  <a:pt x="141" y="226"/>
                </a:lnTo>
                <a:cubicBezTo>
                  <a:pt x="141" y="240"/>
                  <a:pt x="127" y="254"/>
                  <a:pt x="113" y="254"/>
                </a:cubicBezTo>
                <a:cubicBezTo>
                  <a:pt x="99" y="254"/>
                  <a:pt x="84" y="240"/>
                  <a:pt x="84" y="226"/>
                </a:cubicBezTo>
                <a:lnTo>
                  <a:pt x="84" y="226"/>
                </a:lnTo>
                <a:cubicBezTo>
                  <a:pt x="84" y="120"/>
                  <a:pt x="84" y="120"/>
                  <a:pt x="84" y="120"/>
                </a:cubicBezTo>
                <a:lnTo>
                  <a:pt x="84" y="120"/>
                </a:lnTo>
                <a:cubicBezTo>
                  <a:pt x="84" y="85"/>
                  <a:pt x="84" y="85"/>
                  <a:pt x="84" y="85"/>
                </a:cubicBezTo>
                <a:cubicBezTo>
                  <a:pt x="120" y="85"/>
                  <a:pt x="120" y="85"/>
                  <a:pt x="120" y="85"/>
                </a:cubicBezTo>
                <a:close/>
                <a:moveTo>
                  <a:pt x="84" y="374"/>
                </a:moveTo>
                <a:lnTo>
                  <a:pt x="84" y="374"/>
                </a:lnTo>
                <a:lnTo>
                  <a:pt x="84" y="374"/>
                </a:lnTo>
                <a:cubicBezTo>
                  <a:pt x="84" y="360"/>
                  <a:pt x="99" y="346"/>
                  <a:pt x="113" y="346"/>
                </a:cubicBezTo>
                <a:cubicBezTo>
                  <a:pt x="127" y="346"/>
                  <a:pt x="141" y="360"/>
                  <a:pt x="141" y="374"/>
                </a:cubicBezTo>
                <a:lnTo>
                  <a:pt x="141" y="374"/>
                </a:lnTo>
                <a:cubicBezTo>
                  <a:pt x="141" y="459"/>
                  <a:pt x="141" y="459"/>
                  <a:pt x="141" y="459"/>
                </a:cubicBezTo>
                <a:cubicBezTo>
                  <a:pt x="226" y="459"/>
                  <a:pt x="226" y="459"/>
                  <a:pt x="226" y="459"/>
                </a:cubicBezTo>
                <a:lnTo>
                  <a:pt x="226" y="459"/>
                </a:lnTo>
                <a:cubicBezTo>
                  <a:pt x="240" y="459"/>
                  <a:pt x="254" y="473"/>
                  <a:pt x="254" y="487"/>
                </a:cubicBezTo>
                <a:cubicBezTo>
                  <a:pt x="254" y="509"/>
                  <a:pt x="240" y="516"/>
                  <a:pt x="226" y="516"/>
                </a:cubicBezTo>
                <a:lnTo>
                  <a:pt x="226" y="516"/>
                </a:lnTo>
                <a:cubicBezTo>
                  <a:pt x="120" y="516"/>
                  <a:pt x="120" y="516"/>
                  <a:pt x="120" y="516"/>
                </a:cubicBezTo>
                <a:lnTo>
                  <a:pt x="120" y="516"/>
                </a:lnTo>
                <a:cubicBezTo>
                  <a:pt x="84" y="516"/>
                  <a:pt x="84" y="516"/>
                  <a:pt x="84" y="516"/>
                </a:cubicBezTo>
                <a:cubicBezTo>
                  <a:pt x="84" y="480"/>
                  <a:pt x="84" y="480"/>
                  <a:pt x="84" y="480"/>
                </a:cubicBezTo>
                <a:lnTo>
                  <a:pt x="84" y="480"/>
                </a:lnTo>
                <a:lnTo>
                  <a:pt x="84" y="374"/>
                </a:lnTo>
                <a:close/>
                <a:moveTo>
                  <a:pt x="374" y="85"/>
                </a:moveTo>
                <a:lnTo>
                  <a:pt x="374" y="85"/>
                </a:lnTo>
                <a:lnTo>
                  <a:pt x="374" y="85"/>
                </a:lnTo>
                <a:cubicBezTo>
                  <a:pt x="480" y="85"/>
                  <a:pt x="480" y="85"/>
                  <a:pt x="480" y="85"/>
                </a:cubicBezTo>
                <a:lnTo>
                  <a:pt x="480" y="85"/>
                </a:lnTo>
                <a:cubicBezTo>
                  <a:pt x="515" y="85"/>
                  <a:pt x="515" y="85"/>
                  <a:pt x="515" y="85"/>
                </a:cubicBezTo>
                <a:cubicBezTo>
                  <a:pt x="515" y="120"/>
                  <a:pt x="515" y="120"/>
                  <a:pt x="515" y="120"/>
                </a:cubicBezTo>
                <a:lnTo>
                  <a:pt x="515" y="120"/>
                </a:lnTo>
                <a:cubicBezTo>
                  <a:pt x="515" y="226"/>
                  <a:pt x="515" y="226"/>
                  <a:pt x="515" y="226"/>
                </a:cubicBezTo>
                <a:lnTo>
                  <a:pt x="515" y="226"/>
                </a:lnTo>
                <a:cubicBezTo>
                  <a:pt x="515" y="240"/>
                  <a:pt x="508" y="254"/>
                  <a:pt x="487" y="254"/>
                </a:cubicBezTo>
                <a:cubicBezTo>
                  <a:pt x="473" y="254"/>
                  <a:pt x="459" y="240"/>
                  <a:pt x="459" y="226"/>
                </a:cubicBezTo>
                <a:lnTo>
                  <a:pt x="459" y="226"/>
                </a:lnTo>
                <a:cubicBezTo>
                  <a:pt x="459" y="141"/>
                  <a:pt x="459" y="141"/>
                  <a:pt x="459" y="141"/>
                </a:cubicBezTo>
                <a:cubicBezTo>
                  <a:pt x="374" y="141"/>
                  <a:pt x="374" y="141"/>
                  <a:pt x="374" y="141"/>
                </a:cubicBezTo>
                <a:lnTo>
                  <a:pt x="374" y="141"/>
                </a:lnTo>
                <a:cubicBezTo>
                  <a:pt x="360" y="141"/>
                  <a:pt x="346" y="127"/>
                  <a:pt x="346" y="113"/>
                </a:cubicBezTo>
                <a:cubicBezTo>
                  <a:pt x="346" y="99"/>
                  <a:pt x="360" y="85"/>
                  <a:pt x="374" y="85"/>
                </a:cubicBezTo>
                <a:close/>
                <a:moveTo>
                  <a:pt x="374" y="459"/>
                </a:moveTo>
                <a:lnTo>
                  <a:pt x="374" y="459"/>
                </a:lnTo>
                <a:lnTo>
                  <a:pt x="374" y="459"/>
                </a:lnTo>
                <a:cubicBezTo>
                  <a:pt x="459" y="459"/>
                  <a:pt x="459" y="459"/>
                  <a:pt x="459" y="459"/>
                </a:cubicBezTo>
                <a:cubicBezTo>
                  <a:pt x="459" y="374"/>
                  <a:pt x="459" y="374"/>
                  <a:pt x="459" y="374"/>
                </a:cubicBezTo>
                <a:lnTo>
                  <a:pt x="459" y="374"/>
                </a:lnTo>
                <a:cubicBezTo>
                  <a:pt x="459" y="360"/>
                  <a:pt x="473" y="346"/>
                  <a:pt x="487" y="346"/>
                </a:cubicBezTo>
                <a:cubicBezTo>
                  <a:pt x="508" y="346"/>
                  <a:pt x="515" y="360"/>
                  <a:pt x="515" y="374"/>
                </a:cubicBezTo>
                <a:lnTo>
                  <a:pt x="515" y="374"/>
                </a:lnTo>
                <a:cubicBezTo>
                  <a:pt x="515" y="480"/>
                  <a:pt x="515" y="480"/>
                  <a:pt x="515" y="480"/>
                </a:cubicBezTo>
                <a:lnTo>
                  <a:pt x="515" y="480"/>
                </a:lnTo>
                <a:cubicBezTo>
                  <a:pt x="515" y="516"/>
                  <a:pt x="515" y="516"/>
                  <a:pt x="515" y="516"/>
                </a:cubicBezTo>
                <a:cubicBezTo>
                  <a:pt x="480" y="516"/>
                  <a:pt x="480" y="516"/>
                  <a:pt x="480" y="516"/>
                </a:cubicBezTo>
                <a:lnTo>
                  <a:pt x="480" y="516"/>
                </a:lnTo>
                <a:cubicBezTo>
                  <a:pt x="374" y="516"/>
                  <a:pt x="374" y="516"/>
                  <a:pt x="374" y="516"/>
                </a:cubicBezTo>
                <a:lnTo>
                  <a:pt x="374" y="516"/>
                </a:lnTo>
                <a:cubicBezTo>
                  <a:pt x="360" y="516"/>
                  <a:pt x="346" y="509"/>
                  <a:pt x="346" y="487"/>
                </a:cubicBezTo>
                <a:cubicBezTo>
                  <a:pt x="346" y="473"/>
                  <a:pt x="360" y="459"/>
                  <a:pt x="374" y="4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5" name="Freeform 91"/>
          <p:cNvSpPr>
            <a:spLocks noChangeArrowheads="1"/>
          </p:cNvSpPr>
          <p:nvPr/>
        </p:nvSpPr>
        <p:spPr bwMode="auto">
          <a:xfrm>
            <a:off x="8227457" y="7852836"/>
            <a:ext cx="575583" cy="567267"/>
          </a:xfrm>
          <a:custGeom>
            <a:avLst/>
            <a:gdLst>
              <a:gd name="T0" fmla="*/ 572 w 601"/>
              <a:gd name="T1" fmla="*/ 601 h 602"/>
              <a:gd name="T2" fmla="*/ 572 w 601"/>
              <a:gd name="T3" fmla="*/ 601 h 602"/>
              <a:gd name="T4" fmla="*/ 28 w 601"/>
              <a:gd name="T5" fmla="*/ 601 h 602"/>
              <a:gd name="T6" fmla="*/ 0 w 601"/>
              <a:gd name="T7" fmla="*/ 572 h 602"/>
              <a:gd name="T8" fmla="*/ 0 w 601"/>
              <a:gd name="T9" fmla="*/ 28 h 602"/>
              <a:gd name="T10" fmla="*/ 28 w 601"/>
              <a:gd name="T11" fmla="*/ 0 h 602"/>
              <a:gd name="T12" fmla="*/ 572 w 601"/>
              <a:gd name="T13" fmla="*/ 0 h 602"/>
              <a:gd name="T14" fmla="*/ 600 w 601"/>
              <a:gd name="T15" fmla="*/ 28 h 602"/>
              <a:gd name="T16" fmla="*/ 600 w 601"/>
              <a:gd name="T17" fmla="*/ 572 h 602"/>
              <a:gd name="T18" fmla="*/ 572 w 601"/>
              <a:gd name="T19" fmla="*/ 601 h 602"/>
              <a:gd name="T20" fmla="*/ 544 w 601"/>
              <a:gd name="T21" fmla="*/ 56 h 602"/>
              <a:gd name="T22" fmla="*/ 544 w 601"/>
              <a:gd name="T23" fmla="*/ 56 h 602"/>
              <a:gd name="T24" fmla="*/ 56 w 601"/>
              <a:gd name="T25" fmla="*/ 56 h 602"/>
              <a:gd name="T26" fmla="*/ 56 w 601"/>
              <a:gd name="T27" fmla="*/ 544 h 602"/>
              <a:gd name="T28" fmla="*/ 544 w 601"/>
              <a:gd name="T29" fmla="*/ 544 h 602"/>
              <a:gd name="T30" fmla="*/ 544 w 601"/>
              <a:gd name="T31" fmla="*/ 56 h 602"/>
              <a:gd name="T32" fmla="*/ 169 w 601"/>
              <a:gd name="T33" fmla="*/ 198 h 602"/>
              <a:gd name="T34" fmla="*/ 169 w 601"/>
              <a:gd name="T35" fmla="*/ 198 h 602"/>
              <a:gd name="T36" fmla="*/ 197 w 601"/>
              <a:gd name="T37" fmla="*/ 169 h 602"/>
              <a:gd name="T38" fmla="*/ 211 w 601"/>
              <a:gd name="T39" fmla="*/ 176 h 602"/>
              <a:gd name="T40" fmla="*/ 296 w 601"/>
              <a:gd name="T41" fmla="*/ 261 h 602"/>
              <a:gd name="T42" fmla="*/ 381 w 601"/>
              <a:gd name="T43" fmla="*/ 176 h 602"/>
              <a:gd name="T44" fmla="*/ 402 w 601"/>
              <a:gd name="T45" fmla="*/ 169 h 602"/>
              <a:gd name="T46" fmla="*/ 431 w 601"/>
              <a:gd name="T47" fmla="*/ 198 h 602"/>
              <a:gd name="T48" fmla="*/ 424 w 601"/>
              <a:gd name="T49" fmla="*/ 219 h 602"/>
              <a:gd name="T50" fmla="*/ 339 w 601"/>
              <a:gd name="T51" fmla="*/ 304 h 602"/>
              <a:gd name="T52" fmla="*/ 424 w 601"/>
              <a:gd name="T53" fmla="*/ 389 h 602"/>
              <a:gd name="T54" fmla="*/ 431 w 601"/>
              <a:gd name="T55" fmla="*/ 403 h 602"/>
              <a:gd name="T56" fmla="*/ 402 w 601"/>
              <a:gd name="T57" fmla="*/ 431 h 602"/>
              <a:gd name="T58" fmla="*/ 381 w 601"/>
              <a:gd name="T59" fmla="*/ 424 h 602"/>
              <a:gd name="T60" fmla="*/ 296 w 601"/>
              <a:gd name="T61" fmla="*/ 339 h 602"/>
              <a:gd name="T62" fmla="*/ 211 w 601"/>
              <a:gd name="T63" fmla="*/ 424 h 602"/>
              <a:gd name="T64" fmla="*/ 197 w 601"/>
              <a:gd name="T65" fmla="*/ 431 h 602"/>
              <a:gd name="T66" fmla="*/ 169 w 601"/>
              <a:gd name="T67" fmla="*/ 403 h 602"/>
              <a:gd name="T68" fmla="*/ 176 w 601"/>
              <a:gd name="T69" fmla="*/ 389 h 602"/>
              <a:gd name="T70" fmla="*/ 261 w 601"/>
              <a:gd name="T71" fmla="*/ 304 h 602"/>
              <a:gd name="T72" fmla="*/ 176 w 601"/>
              <a:gd name="T73" fmla="*/ 219 h 602"/>
              <a:gd name="T74" fmla="*/ 169 w 601"/>
              <a:gd name="T75" fmla="*/ 198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1" h="602">
                <a:moveTo>
                  <a:pt x="572" y="601"/>
                </a:moveTo>
                <a:lnTo>
                  <a:pt x="572" y="601"/>
                </a:lnTo>
                <a:cubicBezTo>
                  <a:pt x="28" y="601"/>
                  <a:pt x="28" y="601"/>
                  <a:pt x="28" y="601"/>
                </a:cubicBezTo>
                <a:cubicBezTo>
                  <a:pt x="7" y="601"/>
                  <a:pt x="0" y="593"/>
                  <a:pt x="0" y="57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14"/>
                  <a:pt x="600" y="28"/>
                </a:cubicBezTo>
                <a:cubicBezTo>
                  <a:pt x="600" y="572"/>
                  <a:pt x="600" y="572"/>
                  <a:pt x="600" y="572"/>
                </a:cubicBezTo>
                <a:cubicBezTo>
                  <a:pt x="600" y="593"/>
                  <a:pt x="586" y="601"/>
                  <a:pt x="572" y="601"/>
                </a:cubicBezTo>
                <a:close/>
                <a:moveTo>
                  <a:pt x="544" y="56"/>
                </a:moveTo>
                <a:lnTo>
                  <a:pt x="544" y="56"/>
                </a:lnTo>
                <a:cubicBezTo>
                  <a:pt x="56" y="56"/>
                  <a:pt x="56" y="56"/>
                  <a:pt x="56" y="56"/>
                </a:cubicBezTo>
                <a:cubicBezTo>
                  <a:pt x="56" y="544"/>
                  <a:pt x="56" y="544"/>
                  <a:pt x="56" y="544"/>
                </a:cubicBezTo>
                <a:cubicBezTo>
                  <a:pt x="544" y="544"/>
                  <a:pt x="544" y="544"/>
                  <a:pt x="544" y="544"/>
                </a:cubicBezTo>
                <a:lnTo>
                  <a:pt x="544" y="56"/>
                </a:lnTo>
                <a:close/>
                <a:moveTo>
                  <a:pt x="169" y="198"/>
                </a:moveTo>
                <a:lnTo>
                  <a:pt x="169" y="198"/>
                </a:lnTo>
                <a:cubicBezTo>
                  <a:pt x="169" y="184"/>
                  <a:pt x="176" y="169"/>
                  <a:pt x="197" y="169"/>
                </a:cubicBezTo>
                <a:cubicBezTo>
                  <a:pt x="204" y="169"/>
                  <a:pt x="211" y="169"/>
                  <a:pt x="211" y="176"/>
                </a:cubicBezTo>
                <a:cubicBezTo>
                  <a:pt x="296" y="261"/>
                  <a:pt x="296" y="261"/>
                  <a:pt x="296" y="261"/>
                </a:cubicBezTo>
                <a:cubicBezTo>
                  <a:pt x="381" y="176"/>
                  <a:pt x="381" y="176"/>
                  <a:pt x="381" y="176"/>
                </a:cubicBezTo>
                <a:cubicBezTo>
                  <a:pt x="388" y="169"/>
                  <a:pt x="395" y="169"/>
                  <a:pt x="402" y="169"/>
                </a:cubicBezTo>
                <a:cubicBezTo>
                  <a:pt x="417" y="169"/>
                  <a:pt x="431" y="184"/>
                  <a:pt x="431" y="198"/>
                </a:cubicBezTo>
                <a:cubicBezTo>
                  <a:pt x="431" y="205"/>
                  <a:pt x="431" y="212"/>
                  <a:pt x="424" y="219"/>
                </a:cubicBezTo>
                <a:cubicBezTo>
                  <a:pt x="339" y="304"/>
                  <a:pt x="339" y="304"/>
                  <a:pt x="339" y="304"/>
                </a:cubicBezTo>
                <a:cubicBezTo>
                  <a:pt x="424" y="389"/>
                  <a:pt x="424" y="389"/>
                  <a:pt x="424" y="389"/>
                </a:cubicBezTo>
                <a:cubicBezTo>
                  <a:pt x="431" y="389"/>
                  <a:pt x="431" y="396"/>
                  <a:pt x="431" y="403"/>
                </a:cubicBezTo>
                <a:cubicBezTo>
                  <a:pt x="431" y="424"/>
                  <a:pt x="417" y="431"/>
                  <a:pt x="402" y="431"/>
                </a:cubicBezTo>
                <a:cubicBezTo>
                  <a:pt x="395" y="431"/>
                  <a:pt x="388" y="431"/>
                  <a:pt x="381" y="424"/>
                </a:cubicBezTo>
                <a:cubicBezTo>
                  <a:pt x="296" y="339"/>
                  <a:pt x="296" y="339"/>
                  <a:pt x="296" y="339"/>
                </a:cubicBezTo>
                <a:cubicBezTo>
                  <a:pt x="211" y="424"/>
                  <a:pt x="211" y="424"/>
                  <a:pt x="211" y="424"/>
                </a:cubicBezTo>
                <a:cubicBezTo>
                  <a:pt x="211" y="431"/>
                  <a:pt x="204" y="431"/>
                  <a:pt x="197" y="431"/>
                </a:cubicBezTo>
                <a:cubicBezTo>
                  <a:pt x="176" y="431"/>
                  <a:pt x="169" y="424"/>
                  <a:pt x="169" y="403"/>
                </a:cubicBezTo>
                <a:cubicBezTo>
                  <a:pt x="169" y="396"/>
                  <a:pt x="169" y="389"/>
                  <a:pt x="176" y="389"/>
                </a:cubicBezTo>
                <a:cubicBezTo>
                  <a:pt x="261" y="304"/>
                  <a:pt x="261" y="304"/>
                  <a:pt x="261" y="304"/>
                </a:cubicBezTo>
                <a:cubicBezTo>
                  <a:pt x="176" y="219"/>
                  <a:pt x="176" y="219"/>
                  <a:pt x="176" y="219"/>
                </a:cubicBezTo>
                <a:cubicBezTo>
                  <a:pt x="169" y="212"/>
                  <a:pt x="169" y="205"/>
                  <a:pt x="169" y="1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6" name="Freeform 92"/>
          <p:cNvSpPr>
            <a:spLocks noChangeArrowheads="1"/>
          </p:cNvSpPr>
          <p:nvPr/>
        </p:nvSpPr>
        <p:spPr bwMode="auto">
          <a:xfrm>
            <a:off x="7207491" y="7852836"/>
            <a:ext cx="584048" cy="567267"/>
          </a:xfrm>
          <a:custGeom>
            <a:avLst/>
            <a:gdLst>
              <a:gd name="T0" fmla="*/ 580 w 609"/>
              <a:gd name="T1" fmla="*/ 601 h 602"/>
              <a:gd name="T2" fmla="*/ 580 w 609"/>
              <a:gd name="T3" fmla="*/ 601 h 602"/>
              <a:gd name="T4" fmla="*/ 29 w 609"/>
              <a:gd name="T5" fmla="*/ 601 h 602"/>
              <a:gd name="T6" fmla="*/ 0 w 609"/>
              <a:gd name="T7" fmla="*/ 572 h 602"/>
              <a:gd name="T8" fmla="*/ 0 w 609"/>
              <a:gd name="T9" fmla="*/ 28 h 602"/>
              <a:gd name="T10" fmla="*/ 29 w 609"/>
              <a:gd name="T11" fmla="*/ 0 h 602"/>
              <a:gd name="T12" fmla="*/ 580 w 609"/>
              <a:gd name="T13" fmla="*/ 0 h 602"/>
              <a:gd name="T14" fmla="*/ 608 w 609"/>
              <a:gd name="T15" fmla="*/ 28 h 602"/>
              <a:gd name="T16" fmla="*/ 608 w 609"/>
              <a:gd name="T17" fmla="*/ 572 h 602"/>
              <a:gd name="T18" fmla="*/ 580 w 609"/>
              <a:gd name="T19" fmla="*/ 601 h 602"/>
              <a:gd name="T20" fmla="*/ 552 w 609"/>
              <a:gd name="T21" fmla="*/ 56 h 602"/>
              <a:gd name="T22" fmla="*/ 552 w 609"/>
              <a:gd name="T23" fmla="*/ 56 h 602"/>
              <a:gd name="T24" fmla="*/ 57 w 609"/>
              <a:gd name="T25" fmla="*/ 56 h 602"/>
              <a:gd name="T26" fmla="*/ 57 w 609"/>
              <a:gd name="T27" fmla="*/ 544 h 602"/>
              <a:gd name="T28" fmla="*/ 552 w 609"/>
              <a:gd name="T29" fmla="*/ 544 h 602"/>
              <a:gd name="T30" fmla="*/ 552 w 609"/>
              <a:gd name="T31" fmla="*/ 56 h 602"/>
              <a:gd name="T32" fmla="*/ 184 w 609"/>
              <a:gd name="T33" fmla="*/ 261 h 602"/>
              <a:gd name="T34" fmla="*/ 184 w 609"/>
              <a:gd name="T35" fmla="*/ 261 h 602"/>
              <a:gd name="T36" fmla="*/ 198 w 609"/>
              <a:gd name="T37" fmla="*/ 275 h 602"/>
              <a:gd name="T38" fmla="*/ 269 w 609"/>
              <a:gd name="T39" fmla="*/ 339 h 602"/>
              <a:gd name="T40" fmla="*/ 396 w 609"/>
              <a:gd name="T41" fmla="*/ 205 h 602"/>
              <a:gd name="T42" fmla="*/ 417 w 609"/>
              <a:gd name="T43" fmla="*/ 198 h 602"/>
              <a:gd name="T44" fmla="*/ 446 w 609"/>
              <a:gd name="T45" fmla="*/ 226 h 602"/>
              <a:gd name="T46" fmla="*/ 439 w 609"/>
              <a:gd name="T47" fmla="*/ 247 h 602"/>
              <a:gd name="T48" fmla="*/ 283 w 609"/>
              <a:gd name="T49" fmla="*/ 396 h 602"/>
              <a:gd name="T50" fmla="*/ 269 w 609"/>
              <a:gd name="T51" fmla="*/ 403 h 602"/>
              <a:gd name="T52" fmla="*/ 248 w 609"/>
              <a:gd name="T53" fmla="*/ 396 h 602"/>
              <a:gd name="T54" fmla="*/ 163 w 609"/>
              <a:gd name="T55" fmla="*/ 311 h 602"/>
              <a:gd name="T56" fmla="*/ 156 w 609"/>
              <a:gd name="T57" fmla="*/ 290 h 602"/>
              <a:gd name="T58" fmla="*/ 184 w 609"/>
              <a:gd name="T59" fmla="*/ 261 h 602"/>
              <a:gd name="T60" fmla="*/ 439 w 609"/>
              <a:gd name="T61" fmla="*/ 403 h 602"/>
              <a:gd name="T62" fmla="*/ 439 w 609"/>
              <a:gd name="T63" fmla="*/ 403 h 602"/>
              <a:gd name="T64" fmla="*/ 439 w 609"/>
              <a:gd name="T65" fmla="*/ 198 h 602"/>
              <a:gd name="T66" fmla="*/ 439 w 609"/>
              <a:gd name="T67" fmla="*/ 198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9" h="602">
                <a:moveTo>
                  <a:pt x="580" y="601"/>
                </a:moveTo>
                <a:lnTo>
                  <a:pt x="580" y="601"/>
                </a:lnTo>
                <a:cubicBezTo>
                  <a:pt x="29" y="601"/>
                  <a:pt x="29" y="601"/>
                  <a:pt x="29" y="601"/>
                </a:cubicBezTo>
                <a:cubicBezTo>
                  <a:pt x="15" y="601"/>
                  <a:pt x="0" y="593"/>
                  <a:pt x="0" y="57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5" y="0"/>
                  <a:pt x="29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94" y="0"/>
                  <a:pt x="608" y="14"/>
                  <a:pt x="608" y="28"/>
                </a:cubicBezTo>
                <a:cubicBezTo>
                  <a:pt x="608" y="572"/>
                  <a:pt x="608" y="572"/>
                  <a:pt x="608" y="572"/>
                </a:cubicBezTo>
                <a:cubicBezTo>
                  <a:pt x="608" y="593"/>
                  <a:pt x="594" y="601"/>
                  <a:pt x="580" y="601"/>
                </a:cubicBezTo>
                <a:close/>
                <a:moveTo>
                  <a:pt x="552" y="56"/>
                </a:moveTo>
                <a:lnTo>
                  <a:pt x="552" y="56"/>
                </a:lnTo>
                <a:cubicBezTo>
                  <a:pt x="57" y="56"/>
                  <a:pt x="57" y="56"/>
                  <a:pt x="57" y="56"/>
                </a:cubicBezTo>
                <a:cubicBezTo>
                  <a:pt x="57" y="544"/>
                  <a:pt x="57" y="544"/>
                  <a:pt x="57" y="544"/>
                </a:cubicBezTo>
                <a:cubicBezTo>
                  <a:pt x="552" y="544"/>
                  <a:pt x="552" y="544"/>
                  <a:pt x="552" y="544"/>
                </a:cubicBezTo>
                <a:lnTo>
                  <a:pt x="552" y="56"/>
                </a:lnTo>
                <a:close/>
                <a:moveTo>
                  <a:pt x="184" y="261"/>
                </a:moveTo>
                <a:lnTo>
                  <a:pt x="184" y="261"/>
                </a:lnTo>
                <a:cubicBezTo>
                  <a:pt x="191" y="261"/>
                  <a:pt x="198" y="268"/>
                  <a:pt x="198" y="275"/>
                </a:cubicBezTo>
                <a:cubicBezTo>
                  <a:pt x="269" y="339"/>
                  <a:pt x="269" y="339"/>
                  <a:pt x="269" y="339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403" y="198"/>
                  <a:pt x="410" y="198"/>
                  <a:pt x="417" y="198"/>
                </a:cubicBezTo>
                <a:cubicBezTo>
                  <a:pt x="432" y="198"/>
                  <a:pt x="446" y="212"/>
                  <a:pt x="446" y="226"/>
                </a:cubicBezTo>
                <a:cubicBezTo>
                  <a:pt x="446" y="233"/>
                  <a:pt x="446" y="240"/>
                  <a:pt x="439" y="247"/>
                </a:cubicBezTo>
                <a:cubicBezTo>
                  <a:pt x="283" y="396"/>
                  <a:pt x="283" y="396"/>
                  <a:pt x="283" y="396"/>
                </a:cubicBezTo>
                <a:cubicBezTo>
                  <a:pt x="283" y="403"/>
                  <a:pt x="276" y="403"/>
                  <a:pt x="269" y="403"/>
                </a:cubicBezTo>
                <a:cubicBezTo>
                  <a:pt x="262" y="403"/>
                  <a:pt x="255" y="403"/>
                  <a:pt x="248" y="396"/>
                </a:cubicBezTo>
                <a:cubicBezTo>
                  <a:pt x="163" y="311"/>
                  <a:pt x="163" y="311"/>
                  <a:pt x="163" y="311"/>
                </a:cubicBezTo>
                <a:cubicBezTo>
                  <a:pt x="156" y="304"/>
                  <a:pt x="156" y="297"/>
                  <a:pt x="156" y="290"/>
                </a:cubicBezTo>
                <a:cubicBezTo>
                  <a:pt x="156" y="275"/>
                  <a:pt x="163" y="261"/>
                  <a:pt x="184" y="261"/>
                </a:cubicBezTo>
                <a:close/>
                <a:moveTo>
                  <a:pt x="439" y="403"/>
                </a:moveTo>
                <a:lnTo>
                  <a:pt x="439" y="403"/>
                </a:lnTo>
                <a:close/>
                <a:moveTo>
                  <a:pt x="439" y="198"/>
                </a:moveTo>
                <a:lnTo>
                  <a:pt x="439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7" name="Freeform 93"/>
          <p:cNvSpPr>
            <a:spLocks noChangeArrowheads="1"/>
          </p:cNvSpPr>
          <p:nvPr/>
        </p:nvSpPr>
        <p:spPr bwMode="auto">
          <a:xfrm>
            <a:off x="6200221" y="7852836"/>
            <a:ext cx="579814" cy="579965"/>
          </a:xfrm>
          <a:custGeom>
            <a:avLst/>
            <a:gdLst>
              <a:gd name="T0" fmla="*/ 573 w 602"/>
              <a:gd name="T1" fmla="*/ 601 h 602"/>
              <a:gd name="T2" fmla="*/ 573 w 602"/>
              <a:gd name="T3" fmla="*/ 601 h 602"/>
              <a:gd name="T4" fmla="*/ 29 w 602"/>
              <a:gd name="T5" fmla="*/ 601 h 602"/>
              <a:gd name="T6" fmla="*/ 0 w 602"/>
              <a:gd name="T7" fmla="*/ 572 h 602"/>
              <a:gd name="T8" fmla="*/ 0 w 602"/>
              <a:gd name="T9" fmla="*/ 28 h 602"/>
              <a:gd name="T10" fmla="*/ 29 w 602"/>
              <a:gd name="T11" fmla="*/ 0 h 602"/>
              <a:gd name="T12" fmla="*/ 573 w 602"/>
              <a:gd name="T13" fmla="*/ 0 h 602"/>
              <a:gd name="T14" fmla="*/ 601 w 602"/>
              <a:gd name="T15" fmla="*/ 28 h 602"/>
              <a:gd name="T16" fmla="*/ 601 w 602"/>
              <a:gd name="T17" fmla="*/ 572 h 602"/>
              <a:gd name="T18" fmla="*/ 573 w 602"/>
              <a:gd name="T19" fmla="*/ 601 h 602"/>
              <a:gd name="T20" fmla="*/ 544 w 602"/>
              <a:gd name="T21" fmla="*/ 56 h 602"/>
              <a:gd name="T22" fmla="*/ 544 w 602"/>
              <a:gd name="T23" fmla="*/ 56 h 602"/>
              <a:gd name="T24" fmla="*/ 57 w 602"/>
              <a:gd name="T25" fmla="*/ 56 h 602"/>
              <a:gd name="T26" fmla="*/ 57 w 602"/>
              <a:gd name="T27" fmla="*/ 544 h 602"/>
              <a:gd name="T28" fmla="*/ 544 w 602"/>
              <a:gd name="T29" fmla="*/ 544 h 602"/>
              <a:gd name="T30" fmla="*/ 544 w 602"/>
              <a:gd name="T31" fmla="*/ 56 h 602"/>
              <a:gd name="T32" fmla="*/ 177 w 602"/>
              <a:gd name="T33" fmla="*/ 275 h 602"/>
              <a:gd name="T34" fmla="*/ 177 w 602"/>
              <a:gd name="T35" fmla="*/ 275 h 602"/>
              <a:gd name="T36" fmla="*/ 248 w 602"/>
              <a:gd name="T37" fmla="*/ 275 h 602"/>
              <a:gd name="T38" fmla="*/ 276 w 602"/>
              <a:gd name="T39" fmla="*/ 275 h 602"/>
              <a:gd name="T40" fmla="*/ 333 w 602"/>
              <a:gd name="T41" fmla="*/ 275 h 602"/>
              <a:gd name="T42" fmla="*/ 368 w 602"/>
              <a:gd name="T43" fmla="*/ 275 h 602"/>
              <a:gd name="T44" fmla="*/ 424 w 602"/>
              <a:gd name="T45" fmla="*/ 275 h 602"/>
              <a:gd name="T46" fmla="*/ 453 w 602"/>
              <a:gd name="T47" fmla="*/ 304 h 602"/>
              <a:gd name="T48" fmla="*/ 424 w 602"/>
              <a:gd name="T49" fmla="*/ 332 h 602"/>
              <a:gd name="T50" fmla="*/ 368 w 602"/>
              <a:gd name="T51" fmla="*/ 332 h 602"/>
              <a:gd name="T52" fmla="*/ 333 w 602"/>
              <a:gd name="T53" fmla="*/ 332 h 602"/>
              <a:gd name="T54" fmla="*/ 276 w 602"/>
              <a:gd name="T55" fmla="*/ 332 h 602"/>
              <a:gd name="T56" fmla="*/ 233 w 602"/>
              <a:gd name="T57" fmla="*/ 332 h 602"/>
              <a:gd name="T58" fmla="*/ 177 w 602"/>
              <a:gd name="T59" fmla="*/ 332 h 602"/>
              <a:gd name="T60" fmla="*/ 149 w 602"/>
              <a:gd name="T61" fmla="*/ 304 h 602"/>
              <a:gd name="T62" fmla="*/ 177 w 602"/>
              <a:gd name="T63" fmla="*/ 275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2" h="602">
                <a:moveTo>
                  <a:pt x="573" y="601"/>
                </a:moveTo>
                <a:lnTo>
                  <a:pt x="573" y="601"/>
                </a:lnTo>
                <a:cubicBezTo>
                  <a:pt x="29" y="601"/>
                  <a:pt x="29" y="601"/>
                  <a:pt x="29" y="601"/>
                </a:cubicBezTo>
                <a:cubicBezTo>
                  <a:pt x="15" y="601"/>
                  <a:pt x="0" y="593"/>
                  <a:pt x="0" y="57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5" y="0"/>
                  <a:pt x="29" y="0"/>
                </a:cubicBezTo>
                <a:cubicBezTo>
                  <a:pt x="573" y="0"/>
                  <a:pt x="573" y="0"/>
                  <a:pt x="573" y="0"/>
                </a:cubicBezTo>
                <a:cubicBezTo>
                  <a:pt x="594" y="0"/>
                  <a:pt x="601" y="14"/>
                  <a:pt x="601" y="28"/>
                </a:cubicBezTo>
                <a:cubicBezTo>
                  <a:pt x="601" y="572"/>
                  <a:pt x="601" y="572"/>
                  <a:pt x="601" y="572"/>
                </a:cubicBezTo>
                <a:cubicBezTo>
                  <a:pt x="601" y="593"/>
                  <a:pt x="594" y="601"/>
                  <a:pt x="573" y="601"/>
                </a:cubicBezTo>
                <a:close/>
                <a:moveTo>
                  <a:pt x="544" y="56"/>
                </a:moveTo>
                <a:lnTo>
                  <a:pt x="544" y="56"/>
                </a:lnTo>
                <a:cubicBezTo>
                  <a:pt x="57" y="56"/>
                  <a:pt x="57" y="56"/>
                  <a:pt x="57" y="56"/>
                </a:cubicBezTo>
                <a:cubicBezTo>
                  <a:pt x="57" y="544"/>
                  <a:pt x="57" y="544"/>
                  <a:pt x="57" y="544"/>
                </a:cubicBezTo>
                <a:cubicBezTo>
                  <a:pt x="544" y="544"/>
                  <a:pt x="544" y="544"/>
                  <a:pt x="544" y="544"/>
                </a:cubicBezTo>
                <a:lnTo>
                  <a:pt x="544" y="56"/>
                </a:lnTo>
                <a:close/>
                <a:moveTo>
                  <a:pt x="177" y="275"/>
                </a:moveTo>
                <a:lnTo>
                  <a:pt x="177" y="275"/>
                </a:lnTo>
                <a:cubicBezTo>
                  <a:pt x="248" y="275"/>
                  <a:pt x="248" y="275"/>
                  <a:pt x="248" y="275"/>
                </a:cubicBezTo>
                <a:cubicBezTo>
                  <a:pt x="276" y="275"/>
                  <a:pt x="276" y="275"/>
                  <a:pt x="276" y="275"/>
                </a:cubicBezTo>
                <a:cubicBezTo>
                  <a:pt x="333" y="275"/>
                  <a:pt x="333" y="275"/>
                  <a:pt x="333" y="275"/>
                </a:cubicBezTo>
                <a:cubicBezTo>
                  <a:pt x="368" y="275"/>
                  <a:pt x="368" y="275"/>
                  <a:pt x="368" y="275"/>
                </a:cubicBezTo>
                <a:cubicBezTo>
                  <a:pt x="424" y="275"/>
                  <a:pt x="424" y="275"/>
                  <a:pt x="424" y="275"/>
                </a:cubicBezTo>
                <a:cubicBezTo>
                  <a:pt x="439" y="275"/>
                  <a:pt x="453" y="282"/>
                  <a:pt x="453" y="304"/>
                </a:cubicBezTo>
                <a:cubicBezTo>
                  <a:pt x="453" y="318"/>
                  <a:pt x="439" y="332"/>
                  <a:pt x="424" y="332"/>
                </a:cubicBezTo>
                <a:cubicBezTo>
                  <a:pt x="368" y="332"/>
                  <a:pt x="368" y="332"/>
                  <a:pt x="368" y="332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276" y="332"/>
                  <a:pt x="276" y="332"/>
                  <a:pt x="276" y="332"/>
                </a:cubicBezTo>
                <a:cubicBezTo>
                  <a:pt x="233" y="332"/>
                  <a:pt x="233" y="332"/>
                  <a:pt x="233" y="332"/>
                </a:cubicBezTo>
                <a:cubicBezTo>
                  <a:pt x="177" y="332"/>
                  <a:pt x="177" y="332"/>
                  <a:pt x="177" y="332"/>
                </a:cubicBezTo>
                <a:cubicBezTo>
                  <a:pt x="163" y="332"/>
                  <a:pt x="149" y="318"/>
                  <a:pt x="149" y="304"/>
                </a:cubicBezTo>
                <a:cubicBezTo>
                  <a:pt x="149" y="282"/>
                  <a:pt x="163" y="275"/>
                  <a:pt x="177" y="2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8" name="Freeform 94"/>
          <p:cNvSpPr>
            <a:spLocks noChangeArrowheads="1"/>
          </p:cNvSpPr>
          <p:nvPr/>
        </p:nvSpPr>
        <p:spPr bwMode="auto">
          <a:xfrm>
            <a:off x="5188718" y="7852836"/>
            <a:ext cx="579817" cy="579965"/>
          </a:xfrm>
          <a:custGeom>
            <a:avLst/>
            <a:gdLst>
              <a:gd name="T0" fmla="*/ 573 w 602"/>
              <a:gd name="T1" fmla="*/ 601 h 602"/>
              <a:gd name="T2" fmla="*/ 573 w 602"/>
              <a:gd name="T3" fmla="*/ 601 h 602"/>
              <a:gd name="T4" fmla="*/ 29 w 602"/>
              <a:gd name="T5" fmla="*/ 601 h 602"/>
              <a:gd name="T6" fmla="*/ 0 w 602"/>
              <a:gd name="T7" fmla="*/ 572 h 602"/>
              <a:gd name="T8" fmla="*/ 0 w 602"/>
              <a:gd name="T9" fmla="*/ 28 h 602"/>
              <a:gd name="T10" fmla="*/ 29 w 602"/>
              <a:gd name="T11" fmla="*/ 0 h 602"/>
              <a:gd name="T12" fmla="*/ 573 w 602"/>
              <a:gd name="T13" fmla="*/ 0 h 602"/>
              <a:gd name="T14" fmla="*/ 601 w 602"/>
              <a:gd name="T15" fmla="*/ 28 h 602"/>
              <a:gd name="T16" fmla="*/ 601 w 602"/>
              <a:gd name="T17" fmla="*/ 572 h 602"/>
              <a:gd name="T18" fmla="*/ 573 w 602"/>
              <a:gd name="T19" fmla="*/ 601 h 602"/>
              <a:gd name="T20" fmla="*/ 544 w 602"/>
              <a:gd name="T21" fmla="*/ 56 h 602"/>
              <a:gd name="T22" fmla="*/ 544 w 602"/>
              <a:gd name="T23" fmla="*/ 56 h 602"/>
              <a:gd name="T24" fmla="*/ 57 w 602"/>
              <a:gd name="T25" fmla="*/ 56 h 602"/>
              <a:gd name="T26" fmla="*/ 57 w 602"/>
              <a:gd name="T27" fmla="*/ 544 h 602"/>
              <a:gd name="T28" fmla="*/ 544 w 602"/>
              <a:gd name="T29" fmla="*/ 544 h 602"/>
              <a:gd name="T30" fmla="*/ 544 w 602"/>
              <a:gd name="T31" fmla="*/ 56 h 602"/>
              <a:gd name="T32" fmla="*/ 177 w 602"/>
              <a:gd name="T33" fmla="*/ 275 h 602"/>
              <a:gd name="T34" fmla="*/ 177 w 602"/>
              <a:gd name="T35" fmla="*/ 275 h 602"/>
              <a:gd name="T36" fmla="*/ 269 w 602"/>
              <a:gd name="T37" fmla="*/ 275 h 602"/>
              <a:gd name="T38" fmla="*/ 269 w 602"/>
              <a:gd name="T39" fmla="*/ 176 h 602"/>
              <a:gd name="T40" fmla="*/ 297 w 602"/>
              <a:gd name="T41" fmla="*/ 148 h 602"/>
              <a:gd name="T42" fmla="*/ 325 w 602"/>
              <a:gd name="T43" fmla="*/ 176 h 602"/>
              <a:gd name="T44" fmla="*/ 325 w 602"/>
              <a:gd name="T45" fmla="*/ 275 h 602"/>
              <a:gd name="T46" fmla="*/ 424 w 602"/>
              <a:gd name="T47" fmla="*/ 275 h 602"/>
              <a:gd name="T48" fmla="*/ 453 w 602"/>
              <a:gd name="T49" fmla="*/ 304 h 602"/>
              <a:gd name="T50" fmla="*/ 424 w 602"/>
              <a:gd name="T51" fmla="*/ 332 h 602"/>
              <a:gd name="T52" fmla="*/ 325 w 602"/>
              <a:gd name="T53" fmla="*/ 332 h 602"/>
              <a:gd name="T54" fmla="*/ 325 w 602"/>
              <a:gd name="T55" fmla="*/ 424 h 602"/>
              <a:gd name="T56" fmla="*/ 297 w 602"/>
              <a:gd name="T57" fmla="*/ 452 h 602"/>
              <a:gd name="T58" fmla="*/ 269 w 602"/>
              <a:gd name="T59" fmla="*/ 424 h 602"/>
              <a:gd name="T60" fmla="*/ 269 w 602"/>
              <a:gd name="T61" fmla="*/ 332 h 602"/>
              <a:gd name="T62" fmla="*/ 177 w 602"/>
              <a:gd name="T63" fmla="*/ 332 h 602"/>
              <a:gd name="T64" fmla="*/ 149 w 602"/>
              <a:gd name="T65" fmla="*/ 304 h 602"/>
              <a:gd name="T66" fmla="*/ 177 w 602"/>
              <a:gd name="T67" fmla="*/ 275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2" h="602">
                <a:moveTo>
                  <a:pt x="573" y="601"/>
                </a:moveTo>
                <a:lnTo>
                  <a:pt x="573" y="601"/>
                </a:lnTo>
                <a:cubicBezTo>
                  <a:pt x="29" y="601"/>
                  <a:pt x="29" y="601"/>
                  <a:pt x="29" y="601"/>
                </a:cubicBezTo>
                <a:cubicBezTo>
                  <a:pt x="7" y="601"/>
                  <a:pt x="0" y="593"/>
                  <a:pt x="0" y="57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9" y="0"/>
                </a:cubicBezTo>
                <a:cubicBezTo>
                  <a:pt x="573" y="0"/>
                  <a:pt x="573" y="0"/>
                  <a:pt x="573" y="0"/>
                </a:cubicBezTo>
                <a:cubicBezTo>
                  <a:pt x="587" y="0"/>
                  <a:pt x="601" y="14"/>
                  <a:pt x="601" y="28"/>
                </a:cubicBezTo>
                <a:cubicBezTo>
                  <a:pt x="601" y="572"/>
                  <a:pt x="601" y="572"/>
                  <a:pt x="601" y="572"/>
                </a:cubicBezTo>
                <a:cubicBezTo>
                  <a:pt x="601" y="593"/>
                  <a:pt x="587" y="601"/>
                  <a:pt x="573" y="601"/>
                </a:cubicBezTo>
                <a:close/>
                <a:moveTo>
                  <a:pt x="544" y="56"/>
                </a:moveTo>
                <a:lnTo>
                  <a:pt x="544" y="56"/>
                </a:lnTo>
                <a:cubicBezTo>
                  <a:pt x="57" y="56"/>
                  <a:pt x="57" y="56"/>
                  <a:pt x="57" y="56"/>
                </a:cubicBezTo>
                <a:cubicBezTo>
                  <a:pt x="57" y="544"/>
                  <a:pt x="57" y="544"/>
                  <a:pt x="57" y="544"/>
                </a:cubicBezTo>
                <a:cubicBezTo>
                  <a:pt x="544" y="544"/>
                  <a:pt x="544" y="544"/>
                  <a:pt x="544" y="544"/>
                </a:cubicBezTo>
                <a:lnTo>
                  <a:pt x="544" y="56"/>
                </a:lnTo>
                <a:close/>
                <a:moveTo>
                  <a:pt x="177" y="275"/>
                </a:moveTo>
                <a:lnTo>
                  <a:pt x="177" y="275"/>
                </a:lnTo>
                <a:cubicBezTo>
                  <a:pt x="269" y="275"/>
                  <a:pt x="269" y="275"/>
                  <a:pt x="269" y="275"/>
                </a:cubicBezTo>
                <a:cubicBezTo>
                  <a:pt x="269" y="176"/>
                  <a:pt x="269" y="176"/>
                  <a:pt x="269" y="176"/>
                </a:cubicBezTo>
                <a:cubicBezTo>
                  <a:pt x="269" y="162"/>
                  <a:pt x="283" y="148"/>
                  <a:pt x="297" y="148"/>
                </a:cubicBezTo>
                <a:cubicBezTo>
                  <a:pt x="318" y="148"/>
                  <a:pt x="325" y="162"/>
                  <a:pt x="325" y="176"/>
                </a:cubicBezTo>
                <a:cubicBezTo>
                  <a:pt x="325" y="275"/>
                  <a:pt x="325" y="275"/>
                  <a:pt x="325" y="275"/>
                </a:cubicBezTo>
                <a:cubicBezTo>
                  <a:pt x="424" y="275"/>
                  <a:pt x="424" y="275"/>
                  <a:pt x="424" y="275"/>
                </a:cubicBezTo>
                <a:cubicBezTo>
                  <a:pt x="438" y="275"/>
                  <a:pt x="453" y="282"/>
                  <a:pt x="453" y="304"/>
                </a:cubicBezTo>
                <a:cubicBezTo>
                  <a:pt x="453" y="318"/>
                  <a:pt x="438" y="332"/>
                  <a:pt x="424" y="332"/>
                </a:cubicBezTo>
                <a:cubicBezTo>
                  <a:pt x="325" y="332"/>
                  <a:pt x="325" y="332"/>
                  <a:pt x="325" y="332"/>
                </a:cubicBezTo>
                <a:cubicBezTo>
                  <a:pt x="325" y="424"/>
                  <a:pt x="325" y="424"/>
                  <a:pt x="325" y="424"/>
                </a:cubicBezTo>
                <a:cubicBezTo>
                  <a:pt x="325" y="438"/>
                  <a:pt x="318" y="452"/>
                  <a:pt x="297" y="452"/>
                </a:cubicBezTo>
                <a:cubicBezTo>
                  <a:pt x="283" y="452"/>
                  <a:pt x="269" y="438"/>
                  <a:pt x="269" y="424"/>
                </a:cubicBezTo>
                <a:cubicBezTo>
                  <a:pt x="269" y="332"/>
                  <a:pt x="269" y="332"/>
                  <a:pt x="269" y="332"/>
                </a:cubicBezTo>
                <a:cubicBezTo>
                  <a:pt x="177" y="332"/>
                  <a:pt x="177" y="332"/>
                  <a:pt x="177" y="332"/>
                </a:cubicBezTo>
                <a:cubicBezTo>
                  <a:pt x="163" y="332"/>
                  <a:pt x="149" y="318"/>
                  <a:pt x="149" y="304"/>
                </a:cubicBezTo>
                <a:cubicBezTo>
                  <a:pt x="149" y="282"/>
                  <a:pt x="163" y="275"/>
                  <a:pt x="177" y="2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9" name="Freeform 95"/>
          <p:cNvSpPr>
            <a:spLocks noChangeArrowheads="1"/>
          </p:cNvSpPr>
          <p:nvPr/>
        </p:nvSpPr>
        <p:spPr bwMode="auto">
          <a:xfrm>
            <a:off x="4198374" y="7878236"/>
            <a:ext cx="529031" cy="524933"/>
          </a:xfrm>
          <a:custGeom>
            <a:avLst/>
            <a:gdLst>
              <a:gd name="T0" fmla="*/ 523 w 553"/>
              <a:gd name="T1" fmla="*/ 544 h 545"/>
              <a:gd name="T2" fmla="*/ 523 w 553"/>
              <a:gd name="T3" fmla="*/ 544 h 545"/>
              <a:gd name="T4" fmla="*/ 333 w 553"/>
              <a:gd name="T5" fmla="*/ 544 h 545"/>
              <a:gd name="T6" fmla="*/ 304 w 553"/>
              <a:gd name="T7" fmla="*/ 516 h 545"/>
              <a:gd name="T8" fmla="*/ 304 w 553"/>
              <a:gd name="T9" fmla="*/ 332 h 545"/>
              <a:gd name="T10" fmla="*/ 333 w 553"/>
              <a:gd name="T11" fmla="*/ 304 h 545"/>
              <a:gd name="T12" fmla="*/ 523 w 553"/>
              <a:gd name="T13" fmla="*/ 304 h 545"/>
              <a:gd name="T14" fmla="*/ 552 w 553"/>
              <a:gd name="T15" fmla="*/ 332 h 545"/>
              <a:gd name="T16" fmla="*/ 552 w 553"/>
              <a:gd name="T17" fmla="*/ 516 h 545"/>
              <a:gd name="T18" fmla="*/ 523 w 553"/>
              <a:gd name="T19" fmla="*/ 544 h 545"/>
              <a:gd name="T20" fmla="*/ 523 w 553"/>
              <a:gd name="T21" fmla="*/ 247 h 545"/>
              <a:gd name="T22" fmla="*/ 523 w 553"/>
              <a:gd name="T23" fmla="*/ 247 h 545"/>
              <a:gd name="T24" fmla="*/ 333 w 553"/>
              <a:gd name="T25" fmla="*/ 247 h 545"/>
              <a:gd name="T26" fmla="*/ 304 w 553"/>
              <a:gd name="T27" fmla="*/ 219 h 545"/>
              <a:gd name="T28" fmla="*/ 304 w 553"/>
              <a:gd name="T29" fmla="*/ 28 h 545"/>
              <a:gd name="T30" fmla="*/ 333 w 553"/>
              <a:gd name="T31" fmla="*/ 0 h 545"/>
              <a:gd name="T32" fmla="*/ 523 w 553"/>
              <a:gd name="T33" fmla="*/ 0 h 545"/>
              <a:gd name="T34" fmla="*/ 552 w 553"/>
              <a:gd name="T35" fmla="*/ 28 h 545"/>
              <a:gd name="T36" fmla="*/ 552 w 553"/>
              <a:gd name="T37" fmla="*/ 219 h 545"/>
              <a:gd name="T38" fmla="*/ 523 w 553"/>
              <a:gd name="T39" fmla="*/ 247 h 545"/>
              <a:gd name="T40" fmla="*/ 219 w 553"/>
              <a:gd name="T41" fmla="*/ 544 h 545"/>
              <a:gd name="T42" fmla="*/ 219 w 553"/>
              <a:gd name="T43" fmla="*/ 544 h 545"/>
              <a:gd name="T44" fmla="*/ 29 w 553"/>
              <a:gd name="T45" fmla="*/ 544 h 545"/>
              <a:gd name="T46" fmla="*/ 0 w 553"/>
              <a:gd name="T47" fmla="*/ 516 h 545"/>
              <a:gd name="T48" fmla="*/ 0 w 553"/>
              <a:gd name="T49" fmla="*/ 332 h 545"/>
              <a:gd name="T50" fmla="*/ 29 w 553"/>
              <a:gd name="T51" fmla="*/ 304 h 545"/>
              <a:gd name="T52" fmla="*/ 219 w 553"/>
              <a:gd name="T53" fmla="*/ 304 h 545"/>
              <a:gd name="T54" fmla="*/ 248 w 553"/>
              <a:gd name="T55" fmla="*/ 332 h 545"/>
              <a:gd name="T56" fmla="*/ 248 w 553"/>
              <a:gd name="T57" fmla="*/ 516 h 545"/>
              <a:gd name="T58" fmla="*/ 219 w 553"/>
              <a:gd name="T59" fmla="*/ 544 h 545"/>
              <a:gd name="T60" fmla="*/ 219 w 553"/>
              <a:gd name="T61" fmla="*/ 247 h 545"/>
              <a:gd name="T62" fmla="*/ 219 w 553"/>
              <a:gd name="T63" fmla="*/ 247 h 545"/>
              <a:gd name="T64" fmla="*/ 29 w 553"/>
              <a:gd name="T65" fmla="*/ 247 h 545"/>
              <a:gd name="T66" fmla="*/ 0 w 553"/>
              <a:gd name="T67" fmla="*/ 219 h 545"/>
              <a:gd name="T68" fmla="*/ 0 w 553"/>
              <a:gd name="T69" fmla="*/ 28 h 545"/>
              <a:gd name="T70" fmla="*/ 29 w 553"/>
              <a:gd name="T71" fmla="*/ 0 h 545"/>
              <a:gd name="T72" fmla="*/ 219 w 553"/>
              <a:gd name="T73" fmla="*/ 0 h 545"/>
              <a:gd name="T74" fmla="*/ 248 w 553"/>
              <a:gd name="T75" fmla="*/ 28 h 545"/>
              <a:gd name="T76" fmla="*/ 248 w 553"/>
              <a:gd name="T77" fmla="*/ 219 h 545"/>
              <a:gd name="T78" fmla="*/ 219 w 553"/>
              <a:gd name="T79" fmla="*/ 24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53" h="545">
                <a:moveTo>
                  <a:pt x="523" y="544"/>
                </a:moveTo>
                <a:lnTo>
                  <a:pt x="523" y="544"/>
                </a:lnTo>
                <a:cubicBezTo>
                  <a:pt x="333" y="544"/>
                  <a:pt x="333" y="544"/>
                  <a:pt x="333" y="544"/>
                </a:cubicBezTo>
                <a:cubicBezTo>
                  <a:pt x="318" y="544"/>
                  <a:pt x="304" y="537"/>
                  <a:pt x="304" y="516"/>
                </a:cubicBezTo>
                <a:cubicBezTo>
                  <a:pt x="304" y="332"/>
                  <a:pt x="304" y="332"/>
                  <a:pt x="304" y="332"/>
                </a:cubicBezTo>
                <a:cubicBezTo>
                  <a:pt x="304" y="311"/>
                  <a:pt x="318" y="304"/>
                  <a:pt x="333" y="304"/>
                </a:cubicBezTo>
                <a:cubicBezTo>
                  <a:pt x="523" y="304"/>
                  <a:pt x="523" y="304"/>
                  <a:pt x="523" y="304"/>
                </a:cubicBezTo>
                <a:cubicBezTo>
                  <a:pt x="537" y="304"/>
                  <a:pt x="552" y="311"/>
                  <a:pt x="552" y="332"/>
                </a:cubicBezTo>
                <a:cubicBezTo>
                  <a:pt x="552" y="516"/>
                  <a:pt x="552" y="516"/>
                  <a:pt x="552" y="516"/>
                </a:cubicBezTo>
                <a:cubicBezTo>
                  <a:pt x="552" y="537"/>
                  <a:pt x="537" y="544"/>
                  <a:pt x="523" y="544"/>
                </a:cubicBezTo>
                <a:close/>
                <a:moveTo>
                  <a:pt x="523" y="247"/>
                </a:moveTo>
                <a:lnTo>
                  <a:pt x="523" y="247"/>
                </a:lnTo>
                <a:cubicBezTo>
                  <a:pt x="333" y="247"/>
                  <a:pt x="333" y="247"/>
                  <a:pt x="333" y="247"/>
                </a:cubicBezTo>
                <a:cubicBezTo>
                  <a:pt x="318" y="247"/>
                  <a:pt x="304" y="233"/>
                  <a:pt x="304" y="219"/>
                </a:cubicBezTo>
                <a:cubicBezTo>
                  <a:pt x="304" y="28"/>
                  <a:pt x="304" y="28"/>
                  <a:pt x="304" y="28"/>
                </a:cubicBezTo>
                <a:cubicBezTo>
                  <a:pt x="304" y="14"/>
                  <a:pt x="318" y="0"/>
                  <a:pt x="333" y="0"/>
                </a:cubicBezTo>
                <a:cubicBezTo>
                  <a:pt x="523" y="0"/>
                  <a:pt x="523" y="0"/>
                  <a:pt x="523" y="0"/>
                </a:cubicBezTo>
                <a:cubicBezTo>
                  <a:pt x="537" y="0"/>
                  <a:pt x="552" y="14"/>
                  <a:pt x="552" y="28"/>
                </a:cubicBezTo>
                <a:cubicBezTo>
                  <a:pt x="552" y="219"/>
                  <a:pt x="552" y="219"/>
                  <a:pt x="552" y="219"/>
                </a:cubicBezTo>
                <a:cubicBezTo>
                  <a:pt x="552" y="233"/>
                  <a:pt x="537" y="247"/>
                  <a:pt x="523" y="247"/>
                </a:cubicBezTo>
                <a:close/>
                <a:moveTo>
                  <a:pt x="219" y="544"/>
                </a:moveTo>
                <a:lnTo>
                  <a:pt x="219" y="544"/>
                </a:lnTo>
                <a:cubicBezTo>
                  <a:pt x="29" y="544"/>
                  <a:pt x="29" y="544"/>
                  <a:pt x="29" y="544"/>
                </a:cubicBezTo>
                <a:cubicBezTo>
                  <a:pt x="15" y="544"/>
                  <a:pt x="0" y="537"/>
                  <a:pt x="0" y="516"/>
                </a:cubicBezTo>
                <a:cubicBezTo>
                  <a:pt x="0" y="332"/>
                  <a:pt x="0" y="332"/>
                  <a:pt x="0" y="332"/>
                </a:cubicBezTo>
                <a:cubicBezTo>
                  <a:pt x="0" y="311"/>
                  <a:pt x="15" y="304"/>
                  <a:pt x="29" y="304"/>
                </a:cubicBezTo>
                <a:cubicBezTo>
                  <a:pt x="219" y="304"/>
                  <a:pt x="219" y="304"/>
                  <a:pt x="219" y="304"/>
                </a:cubicBezTo>
                <a:cubicBezTo>
                  <a:pt x="234" y="304"/>
                  <a:pt x="248" y="311"/>
                  <a:pt x="248" y="332"/>
                </a:cubicBezTo>
                <a:cubicBezTo>
                  <a:pt x="248" y="516"/>
                  <a:pt x="248" y="516"/>
                  <a:pt x="248" y="516"/>
                </a:cubicBezTo>
                <a:cubicBezTo>
                  <a:pt x="248" y="537"/>
                  <a:pt x="234" y="544"/>
                  <a:pt x="219" y="544"/>
                </a:cubicBezTo>
                <a:close/>
                <a:moveTo>
                  <a:pt x="219" y="247"/>
                </a:moveTo>
                <a:lnTo>
                  <a:pt x="219" y="247"/>
                </a:lnTo>
                <a:cubicBezTo>
                  <a:pt x="29" y="247"/>
                  <a:pt x="29" y="247"/>
                  <a:pt x="29" y="247"/>
                </a:cubicBezTo>
                <a:cubicBezTo>
                  <a:pt x="15" y="247"/>
                  <a:pt x="0" y="233"/>
                  <a:pt x="0" y="21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5" y="0"/>
                  <a:pt x="29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34" y="0"/>
                  <a:pt x="248" y="14"/>
                  <a:pt x="248" y="28"/>
                </a:cubicBezTo>
                <a:cubicBezTo>
                  <a:pt x="248" y="219"/>
                  <a:pt x="248" y="219"/>
                  <a:pt x="248" y="219"/>
                </a:cubicBezTo>
                <a:cubicBezTo>
                  <a:pt x="248" y="233"/>
                  <a:pt x="234" y="247"/>
                  <a:pt x="219" y="2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0" name="Freeform 96"/>
          <p:cNvSpPr>
            <a:spLocks noChangeArrowheads="1"/>
          </p:cNvSpPr>
          <p:nvPr/>
        </p:nvSpPr>
        <p:spPr bwMode="auto">
          <a:xfrm>
            <a:off x="3186873" y="7878236"/>
            <a:ext cx="524797" cy="524933"/>
          </a:xfrm>
          <a:custGeom>
            <a:avLst/>
            <a:gdLst>
              <a:gd name="T0" fmla="*/ 516 w 545"/>
              <a:gd name="T1" fmla="*/ 544 h 545"/>
              <a:gd name="T2" fmla="*/ 304 w 545"/>
              <a:gd name="T3" fmla="*/ 516 h 545"/>
              <a:gd name="T4" fmla="*/ 333 w 545"/>
              <a:gd name="T5" fmla="*/ 304 h 545"/>
              <a:gd name="T6" fmla="*/ 544 w 545"/>
              <a:gd name="T7" fmla="*/ 332 h 545"/>
              <a:gd name="T8" fmla="*/ 516 w 545"/>
              <a:gd name="T9" fmla="*/ 544 h 545"/>
              <a:gd name="T10" fmla="*/ 488 w 545"/>
              <a:gd name="T11" fmla="*/ 361 h 545"/>
              <a:gd name="T12" fmla="*/ 361 w 545"/>
              <a:gd name="T13" fmla="*/ 488 h 545"/>
              <a:gd name="T14" fmla="*/ 488 w 545"/>
              <a:gd name="T15" fmla="*/ 361 h 545"/>
              <a:gd name="T16" fmla="*/ 516 w 545"/>
              <a:gd name="T17" fmla="*/ 247 h 545"/>
              <a:gd name="T18" fmla="*/ 304 w 545"/>
              <a:gd name="T19" fmla="*/ 219 h 545"/>
              <a:gd name="T20" fmla="*/ 333 w 545"/>
              <a:gd name="T21" fmla="*/ 0 h 545"/>
              <a:gd name="T22" fmla="*/ 544 w 545"/>
              <a:gd name="T23" fmla="*/ 28 h 545"/>
              <a:gd name="T24" fmla="*/ 516 w 545"/>
              <a:gd name="T25" fmla="*/ 247 h 545"/>
              <a:gd name="T26" fmla="*/ 488 w 545"/>
              <a:gd name="T27" fmla="*/ 57 h 545"/>
              <a:gd name="T28" fmla="*/ 361 w 545"/>
              <a:gd name="T29" fmla="*/ 191 h 545"/>
              <a:gd name="T30" fmla="*/ 488 w 545"/>
              <a:gd name="T31" fmla="*/ 57 h 545"/>
              <a:gd name="T32" fmla="*/ 219 w 545"/>
              <a:gd name="T33" fmla="*/ 544 h 545"/>
              <a:gd name="T34" fmla="*/ 0 w 545"/>
              <a:gd name="T35" fmla="*/ 516 h 545"/>
              <a:gd name="T36" fmla="*/ 29 w 545"/>
              <a:gd name="T37" fmla="*/ 304 h 545"/>
              <a:gd name="T38" fmla="*/ 248 w 545"/>
              <a:gd name="T39" fmla="*/ 332 h 545"/>
              <a:gd name="T40" fmla="*/ 219 w 545"/>
              <a:gd name="T41" fmla="*/ 544 h 545"/>
              <a:gd name="T42" fmla="*/ 191 w 545"/>
              <a:gd name="T43" fmla="*/ 361 h 545"/>
              <a:gd name="T44" fmla="*/ 57 w 545"/>
              <a:gd name="T45" fmla="*/ 488 h 545"/>
              <a:gd name="T46" fmla="*/ 191 w 545"/>
              <a:gd name="T47" fmla="*/ 361 h 545"/>
              <a:gd name="T48" fmla="*/ 219 w 545"/>
              <a:gd name="T49" fmla="*/ 247 h 545"/>
              <a:gd name="T50" fmla="*/ 0 w 545"/>
              <a:gd name="T51" fmla="*/ 219 h 545"/>
              <a:gd name="T52" fmla="*/ 29 w 545"/>
              <a:gd name="T53" fmla="*/ 0 h 545"/>
              <a:gd name="T54" fmla="*/ 248 w 545"/>
              <a:gd name="T55" fmla="*/ 28 h 545"/>
              <a:gd name="T56" fmla="*/ 219 w 545"/>
              <a:gd name="T57" fmla="*/ 247 h 545"/>
              <a:gd name="T58" fmla="*/ 191 w 545"/>
              <a:gd name="T59" fmla="*/ 57 h 545"/>
              <a:gd name="T60" fmla="*/ 57 w 545"/>
              <a:gd name="T61" fmla="*/ 191 h 545"/>
              <a:gd name="T62" fmla="*/ 191 w 545"/>
              <a:gd name="T63" fmla="*/ 5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5" h="545">
                <a:moveTo>
                  <a:pt x="516" y="544"/>
                </a:moveTo>
                <a:lnTo>
                  <a:pt x="516" y="544"/>
                </a:lnTo>
                <a:cubicBezTo>
                  <a:pt x="333" y="544"/>
                  <a:pt x="333" y="544"/>
                  <a:pt x="333" y="544"/>
                </a:cubicBezTo>
                <a:cubicBezTo>
                  <a:pt x="311" y="544"/>
                  <a:pt x="304" y="537"/>
                  <a:pt x="304" y="516"/>
                </a:cubicBezTo>
                <a:cubicBezTo>
                  <a:pt x="304" y="332"/>
                  <a:pt x="304" y="332"/>
                  <a:pt x="304" y="332"/>
                </a:cubicBezTo>
                <a:cubicBezTo>
                  <a:pt x="304" y="311"/>
                  <a:pt x="311" y="304"/>
                  <a:pt x="333" y="304"/>
                </a:cubicBezTo>
                <a:cubicBezTo>
                  <a:pt x="516" y="304"/>
                  <a:pt x="516" y="304"/>
                  <a:pt x="516" y="304"/>
                </a:cubicBezTo>
                <a:cubicBezTo>
                  <a:pt x="537" y="304"/>
                  <a:pt x="544" y="311"/>
                  <a:pt x="544" y="332"/>
                </a:cubicBezTo>
                <a:cubicBezTo>
                  <a:pt x="544" y="516"/>
                  <a:pt x="544" y="516"/>
                  <a:pt x="544" y="516"/>
                </a:cubicBezTo>
                <a:cubicBezTo>
                  <a:pt x="544" y="537"/>
                  <a:pt x="537" y="544"/>
                  <a:pt x="516" y="544"/>
                </a:cubicBezTo>
                <a:close/>
                <a:moveTo>
                  <a:pt x="488" y="361"/>
                </a:moveTo>
                <a:lnTo>
                  <a:pt x="488" y="361"/>
                </a:lnTo>
                <a:cubicBezTo>
                  <a:pt x="361" y="361"/>
                  <a:pt x="361" y="361"/>
                  <a:pt x="361" y="361"/>
                </a:cubicBezTo>
                <a:cubicBezTo>
                  <a:pt x="361" y="488"/>
                  <a:pt x="361" y="488"/>
                  <a:pt x="361" y="488"/>
                </a:cubicBezTo>
                <a:cubicBezTo>
                  <a:pt x="488" y="488"/>
                  <a:pt x="488" y="488"/>
                  <a:pt x="488" y="488"/>
                </a:cubicBezTo>
                <a:lnTo>
                  <a:pt x="488" y="361"/>
                </a:lnTo>
                <a:close/>
                <a:moveTo>
                  <a:pt x="516" y="247"/>
                </a:moveTo>
                <a:lnTo>
                  <a:pt x="516" y="247"/>
                </a:lnTo>
                <a:cubicBezTo>
                  <a:pt x="333" y="247"/>
                  <a:pt x="333" y="247"/>
                  <a:pt x="333" y="247"/>
                </a:cubicBezTo>
                <a:cubicBezTo>
                  <a:pt x="311" y="247"/>
                  <a:pt x="304" y="233"/>
                  <a:pt x="304" y="219"/>
                </a:cubicBezTo>
                <a:cubicBezTo>
                  <a:pt x="304" y="28"/>
                  <a:pt x="304" y="28"/>
                  <a:pt x="304" y="28"/>
                </a:cubicBezTo>
                <a:cubicBezTo>
                  <a:pt x="304" y="14"/>
                  <a:pt x="311" y="0"/>
                  <a:pt x="333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37" y="0"/>
                  <a:pt x="544" y="14"/>
                  <a:pt x="544" y="28"/>
                </a:cubicBezTo>
                <a:cubicBezTo>
                  <a:pt x="544" y="219"/>
                  <a:pt x="544" y="219"/>
                  <a:pt x="544" y="219"/>
                </a:cubicBezTo>
                <a:cubicBezTo>
                  <a:pt x="544" y="233"/>
                  <a:pt x="537" y="247"/>
                  <a:pt x="516" y="247"/>
                </a:cubicBezTo>
                <a:close/>
                <a:moveTo>
                  <a:pt x="488" y="57"/>
                </a:moveTo>
                <a:lnTo>
                  <a:pt x="488" y="57"/>
                </a:lnTo>
                <a:cubicBezTo>
                  <a:pt x="361" y="57"/>
                  <a:pt x="361" y="57"/>
                  <a:pt x="361" y="57"/>
                </a:cubicBezTo>
                <a:cubicBezTo>
                  <a:pt x="361" y="191"/>
                  <a:pt x="361" y="191"/>
                  <a:pt x="361" y="191"/>
                </a:cubicBezTo>
                <a:cubicBezTo>
                  <a:pt x="488" y="191"/>
                  <a:pt x="488" y="191"/>
                  <a:pt x="488" y="191"/>
                </a:cubicBezTo>
                <a:lnTo>
                  <a:pt x="488" y="57"/>
                </a:lnTo>
                <a:close/>
                <a:moveTo>
                  <a:pt x="219" y="544"/>
                </a:moveTo>
                <a:lnTo>
                  <a:pt x="219" y="544"/>
                </a:lnTo>
                <a:cubicBezTo>
                  <a:pt x="29" y="544"/>
                  <a:pt x="29" y="544"/>
                  <a:pt x="29" y="544"/>
                </a:cubicBezTo>
                <a:cubicBezTo>
                  <a:pt x="14" y="544"/>
                  <a:pt x="0" y="537"/>
                  <a:pt x="0" y="516"/>
                </a:cubicBezTo>
                <a:cubicBezTo>
                  <a:pt x="0" y="332"/>
                  <a:pt x="0" y="332"/>
                  <a:pt x="0" y="332"/>
                </a:cubicBezTo>
                <a:cubicBezTo>
                  <a:pt x="0" y="311"/>
                  <a:pt x="14" y="304"/>
                  <a:pt x="29" y="304"/>
                </a:cubicBezTo>
                <a:cubicBezTo>
                  <a:pt x="219" y="304"/>
                  <a:pt x="219" y="304"/>
                  <a:pt x="219" y="304"/>
                </a:cubicBezTo>
                <a:cubicBezTo>
                  <a:pt x="233" y="304"/>
                  <a:pt x="248" y="311"/>
                  <a:pt x="248" y="332"/>
                </a:cubicBezTo>
                <a:cubicBezTo>
                  <a:pt x="248" y="516"/>
                  <a:pt x="248" y="516"/>
                  <a:pt x="248" y="516"/>
                </a:cubicBezTo>
                <a:cubicBezTo>
                  <a:pt x="248" y="537"/>
                  <a:pt x="233" y="544"/>
                  <a:pt x="219" y="544"/>
                </a:cubicBezTo>
                <a:close/>
                <a:moveTo>
                  <a:pt x="191" y="361"/>
                </a:moveTo>
                <a:lnTo>
                  <a:pt x="191" y="361"/>
                </a:lnTo>
                <a:cubicBezTo>
                  <a:pt x="57" y="361"/>
                  <a:pt x="57" y="361"/>
                  <a:pt x="57" y="361"/>
                </a:cubicBezTo>
                <a:cubicBezTo>
                  <a:pt x="57" y="488"/>
                  <a:pt x="57" y="488"/>
                  <a:pt x="57" y="488"/>
                </a:cubicBezTo>
                <a:cubicBezTo>
                  <a:pt x="191" y="488"/>
                  <a:pt x="191" y="488"/>
                  <a:pt x="191" y="488"/>
                </a:cubicBezTo>
                <a:lnTo>
                  <a:pt x="191" y="361"/>
                </a:lnTo>
                <a:close/>
                <a:moveTo>
                  <a:pt x="219" y="247"/>
                </a:moveTo>
                <a:lnTo>
                  <a:pt x="219" y="247"/>
                </a:lnTo>
                <a:cubicBezTo>
                  <a:pt x="29" y="247"/>
                  <a:pt x="29" y="247"/>
                  <a:pt x="29" y="247"/>
                </a:cubicBezTo>
                <a:cubicBezTo>
                  <a:pt x="14" y="247"/>
                  <a:pt x="0" y="233"/>
                  <a:pt x="0" y="21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9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33" y="0"/>
                  <a:pt x="248" y="14"/>
                  <a:pt x="248" y="28"/>
                </a:cubicBezTo>
                <a:cubicBezTo>
                  <a:pt x="248" y="219"/>
                  <a:pt x="248" y="219"/>
                  <a:pt x="248" y="219"/>
                </a:cubicBezTo>
                <a:cubicBezTo>
                  <a:pt x="248" y="233"/>
                  <a:pt x="233" y="247"/>
                  <a:pt x="219" y="247"/>
                </a:cubicBezTo>
                <a:close/>
                <a:moveTo>
                  <a:pt x="191" y="57"/>
                </a:moveTo>
                <a:lnTo>
                  <a:pt x="191" y="57"/>
                </a:lnTo>
                <a:cubicBezTo>
                  <a:pt x="57" y="57"/>
                  <a:pt x="57" y="57"/>
                  <a:pt x="57" y="57"/>
                </a:cubicBezTo>
                <a:cubicBezTo>
                  <a:pt x="57" y="191"/>
                  <a:pt x="57" y="191"/>
                  <a:pt x="57" y="191"/>
                </a:cubicBezTo>
                <a:cubicBezTo>
                  <a:pt x="191" y="191"/>
                  <a:pt x="191" y="191"/>
                  <a:pt x="191" y="191"/>
                </a:cubicBezTo>
                <a:lnTo>
                  <a:pt x="191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1" name="Freeform 97"/>
          <p:cNvSpPr>
            <a:spLocks noChangeArrowheads="1"/>
          </p:cNvSpPr>
          <p:nvPr/>
        </p:nvSpPr>
        <p:spPr bwMode="auto">
          <a:xfrm>
            <a:off x="14359961" y="6841068"/>
            <a:ext cx="469777" cy="575733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381 w 488"/>
              <a:gd name="T21" fmla="*/ 198 h 601"/>
              <a:gd name="T22" fmla="*/ 353 w 488"/>
              <a:gd name="T23" fmla="*/ 169 h 601"/>
              <a:gd name="T24" fmla="*/ 240 w 488"/>
              <a:gd name="T25" fmla="*/ 56 h 601"/>
              <a:gd name="T26" fmla="*/ 127 w 488"/>
              <a:gd name="T27" fmla="*/ 169 h 601"/>
              <a:gd name="T28" fmla="*/ 127 w 488"/>
              <a:gd name="T29" fmla="*/ 296 h 601"/>
              <a:gd name="T30" fmla="*/ 353 w 488"/>
              <a:gd name="T31" fmla="*/ 296 h 601"/>
              <a:gd name="T32" fmla="*/ 409 w 488"/>
              <a:gd name="T33" fmla="*/ 296 h 601"/>
              <a:gd name="T34" fmla="*/ 459 w 488"/>
              <a:gd name="T35" fmla="*/ 296 h 601"/>
              <a:gd name="T36" fmla="*/ 487 w 488"/>
              <a:gd name="T37" fmla="*/ 325 h 601"/>
              <a:gd name="T38" fmla="*/ 487 w 488"/>
              <a:gd name="T39" fmla="*/ 572 h 601"/>
              <a:gd name="T40" fmla="*/ 459 w 488"/>
              <a:gd name="T41" fmla="*/ 600 h 601"/>
              <a:gd name="T42" fmla="*/ 240 w 488"/>
              <a:gd name="T43" fmla="*/ 353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212 w 488"/>
              <a:gd name="T51" fmla="*/ 516 h 601"/>
              <a:gd name="T52" fmla="*/ 240 w 488"/>
              <a:gd name="T53" fmla="*/ 544 h 601"/>
              <a:gd name="T54" fmla="*/ 268 w 488"/>
              <a:gd name="T55" fmla="*/ 516 h 601"/>
              <a:gd name="T56" fmla="*/ 268 w 488"/>
              <a:gd name="T57" fmla="*/ 459 h 601"/>
              <a:gd name="T58" fmla="*/ 296 w 488"/>
              <a:gd name="T59" fmla="*/ 410 h 601"/>
              <a:gd name="T60" fmla="*/ 240 w 488"/>
              <a:gd name="T61" fmla="*/ 353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183"/>
                  <a:pt x="402" y="198"/>
                  <a:pt x="381" y="198"/>
                </a:cubicBezTo>
                <a:cubicBezTo>
                  <a:pt x="367" y="198"/>
                  <a:pt x="353" y="183"/>
                  <a:pt x="353" y="169"/>
                </a:cubicBez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40" y="353"/>
                </a:moveTo>
                <a:lnTo>
                  <a:pt x="240" y="353"/>
                </a:ln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2" name="Freeform 98"/>
          <p:cNvSpPr>
            <a:spLocks noChangeArrowheads="1"/>
          </p:cNvSpPr>
          <p:nvPr/>
        </p:nvSpPr>
        <p:spPr bwMode="auto">
          <a:xfrm>
            <a:off x="13356923" y="6841068"/>
            <a:ext cx="469780" cy="575733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3" name="Freeform 99"/>
          <p:cNvSpPr>
            <a:spLocks noChangeArrowheads="1"/>
          </p:cNvSpPr>
          <p:nvPr/>
        </p:nvSpPr>
        <p:spPr bwMode="auto">
          <a:xfrm>
            <a:off x="12277703" y="6841068"/>
            <a:ext cx="579814" cy="495301"/>
          </a:xfrm>
          <a:custGeom>
            <a:avLst/>
            <a:gdLst>
              <a:gd name="T0" fmla="*/ 572 w 602"/>
              <a:gd name="T1" fmla="*/ 516 h 517"/>
              <a:gd name="T2" fmla="*/ 0 w 602"/>
              <a:gd name="T3" fmla="*/ 487 h 517"/>
              <a:gd name="T4" fmla="*/ 0 w 602"/>
              <a:gd name="T5" fmla="*/ 311 h 517"/>
              <a:gd name="T6" fmla="*/ 78 w 602"/>
              <a:gd name="T7" fmla="*/ 99 h 517"/>
              <a:gd name="T8" fmla="*/ 106 w 602"/>
              <a:gd name="T9" fmla="*/ 85 h 517"/>
              <a:gd name="T10" fmla="*/ 148 w 602"/>
              <a:gd name="T11" fmla="*/ 85 h 517"/>
              <a:gd name="T12" fmla="*/ 176 w 602"/>
              <a:gd name="T13" fmla="*/ 92 h 517"/>
              <a:gd name="T14" fmla="*/ 148 w 602"/>
              <a:gd name="T15" fmla="*/ 141 h 517"/>
              <a:gd name="T16" fmla="*/ 120 w 602"/>
              <a:gd name="T17" fmla="*/ 141 h 517"/>
              <a:gd name="T18" fmla="*/ 141 w 602"/>
              <a:gd name="T19" fmla="*/ 282 h 517"/>
              <a:gd name="T20" fmla="*/ 162 w 602"/>
              <a:gd name="T21" fmla="*/ 282 h 517"/>
              <a:gd name="T22" fmla="*/ 191 w 602"/>
              <a:gd name="T23" fmla="*/ 339 h 517"/>
              <a:gd name="T24" fmla="*/ 417 w 602"/>
              <a:gd name="T25" fmla="*/ 311 h 517"/>
              <a:gd name="T26" fmla="*/ 473 w 602"/>
              <a:gd name="T27" fmla="*/ 282 h 517"/>
              <a:gd name="T28" fmla="*/ 537 w 602"/>
              <a:gd name="T29" fmla="*/ 282 h 517"/>
              <a:gd name="T30" fmla="*/ 452 w 602"/>
              <a:gd name="T31" fmla="*/ 141 h 517"/>
              <a:gd name="T32" fmla="*/ 396 w 602"/>
              <a:gd name="T33" fmla="*/ 141 h 517"/>
              <a:gd name="T34" fmla="*/ 424 w 602"/>
              <a:gd name="T35" fmla="*/ 85 h 517"/>
              <a:gd name="T36" fmla="*/ 452 w 602"/>
              <a:gd name="T37" fmla="*/ 85 h 517"/>
              <a:gd name="T38" fmla="*/ 502 w 602"/>
              <a:gd name="T39" fmla="*/ 85 h 517"/>
              <a:gd name="T40" fmla="*/ 601 w 602"/>
              <a:gd name="T41" fmla="*/ 296 h 517"/>
              <a:gd name="T42" fmla="*/ 601 w 602"/>
              <a:gd name="T43" fmla="*/ 311 h 517"/>
              <a:gd name="T44" fmla="*/ 601 w 602"/>
              <a:gd name="T45" fmla="*/ 487 h 517"/>
              <a:gd name="T46" fmla="*/ 367 w 602"/>
              <a:gd name="T47" fmla="*/ 120 h 517"/>
              <a:gd name="T48" fmla="*/ 346 w 602"/>
              <a:gd name="T49" fmla="*/ 113 h 517"/>
              <a:gd name="T50" fmla="*/ 332 w 602"/>
              <a:gd name="T51" fmla="*/ 205 h 517"/>
              <a:gd name="T52" fmla="*/ 304 w 602"/>
              <a:gd name="T53" fmla="*/ 296 h 517"/>
              <a:gd name="T54" fmla="*/ 276 w 602"/>
              <a:gd name="T55" fmla="*/ 226 h 517"/>
              <a:gd name="T56" fmla="*/ 276 w 602"/>
              <a:gd name="T57" fmla="*/ 92 h 517"/>
              <a:gd name="T58" fmla="*/ 233 w 602"/>
              <a:gd name="T59" fmla="*/ 120 h 517"/>
              <a:gd name="T60" fmla="*/ 219 w 602"/>
              <a:gd name="T61" fmla="*/ 70 h 517"/>
              <a:gd name="T62" fmla="*/ 304 w 602"/>
              <a:gd name="T63" fmla="*/ 0 h 517"/>
              <a:gd name="T64" fmla="*/ 389 w 602"/>
              <a:gd name="T65" fmla="*/ 70 h 517"/>
              <a:gd name="T66" fmla="*/ 367 w 602"/>
              <a:gd name="T67" fmla="*/ 12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2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14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106" y="85"/>
                </a:cubicBezTo>
                <a:lnTo>
                  <a:pt x="106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176" y="85"/>
                  <a:pt x="176" y="85"/>
                  <a:pt x="176" y="85"/>
                </a:cubicBezTo>
                <a:lnTo>
                  <a:pt x="176" y="92"/>
                </a:lnTo>
                <a:cubicBezTo>
                  <a:pt x="176" y="113"/>
                  <a:pt x="191" y="127"/>
                  <a:pt x="205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71" y="282"/>
                  <a:pt x="71" y="282"/>
                  <a:pt x="71" y="282"/>
                </a:cubicBezTo>
                <a:cubicBezTo>
                  <a:pt x="141" y="282"/>
                  <a:pt x="141" y="282"/>
                  <a:pt x="141" y="282"/>
                </a:cubicBezTo>
                <a:lnTo>
                  <a:pt x="141" y="282"/>
                </a:lnTo>
                <a:cubicBezTo>
                  <a:pt x="162" y="282"/>
                  <a:pt x="162" y="282"/>
                  <a:pt x="162" y="282"/>
                </a:cubicBezTo>
                <a:cubicBezTo>
                  <a:pt x="176" y="282"/>
                  <a:pt x="191" y="289"/>
                  <a:pt x="191" y="311"/>
                </a:cubicBezTo>
                <a:cubicBezTo>
                  <a:pt x="191" y="339"/>
                  <a:pt x="191" y="339"/>
                  <a:pt x="191" y="339"/>
                </a:cubicBezTo>
                <a:cubicBezTo>
                  <a:pt x="417" y="339"/>
                  <a:pt x="417" y="339"/>
                  <a:pt x="417" y="339"/>
                </a:cubicBezTo>
                <a:cubicBezTo>
                  <a:pt x="417" y="311"/>
                  <a:pt x="417" y="311"/>
                  <a:pt x="417" y="311"/>
                </a:cubicBezTo>
                <a:cubicBezTo>
                  <a:pt x="417" y="289"/>
                  <a:pt x="424" y="282"/>
                  <a:pt x="445" y="282"/>
                </a:cubicBezTo>
                <a:cubicBezTo>
                  <a:pt x="473" y="282"/>
                  <a:pt x="473" y="282"/>
                  <a:pt x="473" y="282"/>
                </a:cubicBezTo>
                <a:lnTo>
                  <a:pt x="473" y="282"/>
                </a:lnTo>
                <a:cubicBezTo>
                  <a:pt x="537" y="282"/>
                  <a:pt x="537" y="282"/>
                  <a:pt x="537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96" y="141"/>
                  <a:pt x="396" y="141"/>
                  <a:pt x="396" y="141"/>
                </a:cubicBezTo>
                <a:cubicBezTo>
                  <a:pt x="417" y="127"/>
                  <a:pt x="424" y="113"/>
                  <a:pt x="424" y="92"/>
                </a:cubicBezTo>
                <a:lnTo>
                  <a:pt x="424" y="85"/>
                </a:ln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502" y="85"/>
                  <a:pt x="502" y="85"/>
                  <a:pt x="502" y="85"/>
                </a:cubicBezTo>
                <a:lnTo>
                  <a:pt x="502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1" y="296"/>
                  <a:pt x="601" y="296"/>
                  <a:pt x="601" y="296"/>
                </a:cubicBezTo>
                <a:cubicBezTo>
                  <a:pt x="601" y="304"/>
                  <a:pt x="601" y="304"/>
                  <a:pt x="601" y="311"/>
                </a:cubicBezTo>
                <a:lnTo>
                  <a:pt x="601" y="311"/>
                </a:lnTo>
                <a:lnTo>
                  <a:pt x="601" y="311"/>
                </a:lnTo>
                <a:cubicBezTo>
                  <a:pt x="601" y="487"/>
                  <a:pt x="601" y="487"/>
                  <a:pt x="601" y="487"/>
                </a:cubicBezTo>
                <a:cubicBezTo>
                  <a:pt x="601" y="502"/>
                  <a:pt x="594" y="516"/>
                  <a:pt x="572" y="516"/>
                </a:cubicBezTo>
                <a:close/>
                <a:moveTo>
                  <a:pt x="367" y="120"/>
                </a:moveTo>
                <a:lnTo>
                  <a:pt x="367" y="120"/>
                </a:lnTo>
                <a:cubicBezTo>
                  <a:pt x="360" y="120"/>
                  <a:pt x="353" y="120"/>
                  <a:pt x="346" y="113"/>
                </a:cubicBezTo>
                <a:cubicBezTo>
                  <a:pt x="332" y="92"/>
                  <a:pt x="332" y="92"/>
                  <a:pt x="332" y="92"/>
                </a:cubicBezTo>
                <a:cubicBezTo>
                  <a:pt x="332" y="205"/>
                  <a:pt x="332" y="205"/>
                  <a:pt x="332" y="205"/>
                </a:cubicBezTo>
                <a:cubicBezTo>
                  <a:pt x="332" y="268"/>
                  <a:pt x="332" y="268"/>
                  <a:pt x="332" y="268"/>
                </a:cubicBezTo>
                <a:cubicBezTo>
                  <a:pt x="332" y="289"/>
                  <a:pt x="318" y="296"/>
                  <a:pt x="304" y="296"/>
                </a:cubicBezTo>
                <a:cubicBezTo>
                  <a:pt x="283" y="296"/>
                  <a:pt x="276" y="289"/>
                  <a:pt x="276" y="268"/>
                </a:cubicBezTo>
                <a:cubicBezTo>
                  <a:pt x="276" y="226"/>
                  <a:pt x="276" y="226"/>
                  <a:pt x="276" y="226"/>
                </a:cubicBezTo>
                <a:lnTo>
                  <a:pt x="276" y="226"/>
                </a:lnTo>
                <a:cubicBezTo>
                  <a:pt x="276" y="92"/>
                  <a:pt x="276" y="92"/>
                  <a:pt x="276" y="92"/>
                </a:cubicBezTo>
                <a:cubicBezTo>
                  <a:pt x="254" y="113"/>
                  <a:pt x="254" y="113"/>
                  <a:pt x="254" y="113"/>
                </a:cubicBezTo>
                <a:cubicBezTo>
                  <a:pt x="247" y="120"/>
                  <a:pt x="240" y="120"/>
                  <a:pt x="233" y="120"/>
                </a:cubicBezTo>
                <a:cubicBezTo>
                  <a:pt x="219" y="120"/>
                  <a:pt x="205" y="106"/>
                  <a:pt x="205" y="92"/>
                </a:cubicBezTo>
                <a:cubicBezTo>
                  <a:pt x="205" y="85"/>
                  <a:pt x="212" y="78"/>
                  <a:pt x="219" y="70"/>
                </a:cubicBezTo>
                <a:cubicBezTo>
                  <a:pt x="283" y="7"/>
                  <a:pt x="283" y="7"/>
                  <a:pt x="283" y="7"/>
                </a:cubicBezTo>
                <a:cubicBezTo>
                  <a:pt x="290" y="0"/>
                  <a:pt x="297" y="0"/>
                  <a:pt x="304" y="0"/>
                </a:cubicBezTo>
                <a:cubicBezTo>
                  <a:pt x="311" y="0"/>
                  <a:pt x="318" y="0"/>
                  <a:pt x="318" y="7"/>
                </a:cubicBezTo>
                <a:cubicBezTo>
                  <a:pt x="389" y="70"/>
                  <a:pt x="389" y="70"/>
                  <a:pt x="389" y="70"/>
                </a:cubicBezTo>
                <a:cubicBezTo>
                  <a:pt x="396" y="78"/>
                  <a:pt x="396" y="85"/>
                  <a:pt x="396" y="92"/>
                </a:cubicBezTo>
                <a:cubicBezTo>
                  <a:pt x="396" y="106"/>
                  <a:pt x="382" y="120"/>
                  <a:pt x="367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4" name="Freeform 100"/>
          <p:cNvSpPr>
            <a:spLocks noChangeArrowheads="1"/>
          </p:cNvSpPr>
          <p:nvPr/>
        </p:nvSpPr>
        <p:spPr bwMode="auto">
          <a:xfrm>
            <a:off x="11266200" y="6841068"/>
            <a:ext cx="575583" cy="495301"/>
          </a:xfrm>
          <a:custGeom>
            <a:avLst/>
            <a:gdLst>
              <a:gd name="T0" fmla="*/ 572 w 601"/>
              <a:gd name="T1" fmla="*/ 516 h 517"/>
              <a:gd name="T2" fmla="*/ 0 w 601"/>
              <a:gd name="T3" fmla="*/ 487 h 517"/>
              <a:gd name="T4" fmla="*/ 0 w 601"/>
              <a:gd name="T5" fmla="*/ 311 h 517"/>
              <a:gd name="T6" fmla="*/ 78 w 601"/>
              <a:gd name="T7" fmla="*/ 99 h 517"/>
              <a:gd name="T8" fmla="*/ 99 w 601"/>
              <a:gd name="T9" fmla="*/ 85 h 517"/>
              <a:gd name="T10" fmla="*/ 148 w 601"/>
              <a:gd name="T11" fmla="*/ 85 h 517"/>
              <a:gd name="T12" fmla="*/ 240 w 601"/>
              <a:gd name="T13" fmla="*/ 99 h 517"/>
              <a:gd name="T14" fmla="*/ 148 w 601"/>
              <a:gd name="T15" fmla="*/ 141 h 517"/>
              <a:gd name="T16" fmla="*/ 120 w 601"/>
              <a:gd name="T17" fmla="*/ 141 h 517"/>
              <a:gd name="T18" fmla="*/ 127 w 601"/>
              <a:gd name="T19" fmla="*/ 282 h 517"/>
              <a:gd name="T20" fmla="*/ 155 w 601"/>
              <a:gd name="T21" fmla="*/ 282 h 517"/>
              <a:gd name="T22" fmla="*/ 183 w 601"/>
              <a:gd name="T23" fmla="*/ 339 h 517"/>
              <a:gd name="T24" fmla="*/ 410 w 601"/>
              <a:gd name="T25" fmla="*/ 311 h 517"/>
              <a:gd name="T26" fmla="*/ 466 w 601"/>
              <a:gd name="T27" fmla="*/ 282 h 517"/>
              <a:gd name="T28" fmla="*/ 530 w 601"/>
              <a:gd name="T29" fmla="*/ 282 h 517"/>
              <a:gd name="T30" fmla="*/ 452 w 601"/>
              <a:gd name="T31" fmla="*/ 141 h 517"/>
              <a:gd name="T32" fmla="*/ 353 w 601"/>
              <a:gd name="T33" fmla="*/ 141 h 517"/>
              <a:gd name="T34" fmla="*/ 353 w 601"/>
              <a:gd name="T35" fmla="*/ 85 h 517"/>
              <a:gd name="T36" fmla="*/ 452 w 601"/>
              <a:gd name="T37" fmla="*/ 85 h 517"/>
              <a:gd name="T38" fmla="*/ 494 w 601"/>
              <a:gd name="T39" fmla="*/ 85 h 517"/>
              <a:gd name="T40" fmla="*/ 600 w 601"/>
              <a:gd name="T41" fmla="*/ 296 h 517"/>
              <a:gd name="T42" fmla="*/ 600 w 601"/>
              <a:gd name="T43" fmla="*/ 311 h 517"/>
              <a:gd name="T44" fmla="*/ 600 w 601"/>
              <a:gd name="T45" fmla="*/ 487 h 517"/>
              <a:gd name="T46" fmla="*/ 396 w 601"/>
              <a:gd name="T47" fmla="*/ 205 h 517"/>
              <a:gd name="T48" fmla="*/ 381 w 601"/>
              <a:gd name="T49" fmla="*/ 226 h 517"/>
              <a:gd name="T50" fmla="*/ 297 w 601"/>
              <a:gd name="T51" fmla="*/ 296 h 517"/>
              <a:gd name="T52" fmla="*/ 212 w 601"/>
              <a:gd name="T53" fmla="*/ 226 h 517"/>
              <a:gd name="T54" fmla="*/ 233 w 601"/>
              <a:gd name="T55" fmla="*/ 176 h 517"/>
              <a:gd name="T56" fmla="*/ 268 w 601"/>
              <a:gd name="T57" fmla="*/ 205 h 517"/>
              <a:gd name="T58" fmla="*/ 268 w 601"/>
              <a:gd name="T59" fmla="*/ 70 h 517"/>
              <a:gd name="T60" fmla="*/ 297 w 601"/>
              <a:gd name="T61" fmla="*/ 0 h 517"/>
              <a:gd name="T62" fmla="*/ 325 w 601"/>
              <a:gd name="T63" fmla="*/ 85 h 517"/>
              <a:gd name="T64" fmla="*/ 325 w 601"/>
              <a:gd name="T65" fmla="*/ 205 h 517"/>
              <a:gd name="T66" fmla="*/ 367 w 601"/>
              <a:gd name="T67" fmla="*/ 17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lnTo>
                  <a:pt x="99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lnTo>
                  <a:pt x="127" y="282"/>
                </a:ln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lnTo>
                  <a:pt x="466" y="282"/>
                </a:ln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494" y="85"/>
                  <a:pt x="494" y="85"/>
                  <a:pt x="494" y="85"/>
                </a:cubicBezTo>
                <a:lnTo>
                  <a:pt x="494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lnTo>
                  <a:pt x="600" y="311"/>
                </a:lnTo>
                <a:lnTo>
                  <a:pt x="600" y="311"/>
                </a:ln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5" name="Freeform 101"/>
          <p:cNvSpPr>
            <a:spLocks noChangeArrowheads="1"/>
          </p:cNvSpPr>
          <p:nvPr/>
        </p:nvSpPr>
        <p:spPr bwMode="auto">
          <a:xfrm>
            <a:off x="10246234" y="6921503"/>
            <a:ext cx="584048" cy="414867"/>
          </a:xfrm>
          <a:custGeom>
            <a:avLst/>
            <a:gdLst>
              <a:gd name="T0" fmla="*/ 607 w 608"/>
              <a:gd name="T1" fmla="*/ 402 h 432"/>
              <a:gd name="T2" fmla="*/ 607 w 608"/>
              <a:gd name="T3" fmla="*/ 402 h 432"/>
              <a:gd name="T4" fmla="*/ 579 w 608"/>
              <a:gd name="T5" fmla="*/ 431 h 432"/>
              <a:gd name="T6" fmla="*/ 28 w 608"/>
              <a:gd name="T7" fmla="*/ 431 h 432"/>
              <a:gd name="T8" fmla="*/ 0 w 608"/>
              <a:gd name="T9" fmla="*/ 402 h 432"/>
              <a:gd name="T10" fmla="*/ 0 w 608"/>
              <a:gd name="T11" fmla="*/ 402 h 432"/>
              <a:gd name="T12" fmla="*/ 0 w 608"/>
              <a:gd name="T13" fmla="*/ 226 h 432"/>
              <a:gd name="T14" fmla="*/ 0 w 608"/>
              <a:gd name="T15" fmla="*/ 226 h 432"/>
              <a:gd name="T16" fmla="*/ 0 w 608"/>
              <a:gd name="T17" fmla="*/ 226 h 432"/>
              <a:gd name="T18" fmla="*/ 7 w 608"/>
              <a:gd name="T19" fmla="*/ 211 h 432"/>
              <a:gd name="T20" fmla="*/ 7 w 608"/>
              <a:gd name="T21" fmla="*/ 211 h 432"/>
              <a:gd name="T22" fmla="*/ 77 w 608"/>
              <a:gd name="T23" fmla="*/ 14 h 432"/>
              <a:gd name="T24" fmla="*/ 77 w 608"/>
              <a:gd name="T25" fmla="*/ 14 h 432"/>
              <a:gd name="T26" fmla="*/ 106 w 608"/>
              <a:gd name="T27" fmla="*/ 0 h 432"/>
              <a:gd name="T28" fmla="*/ 501 w 608"/>
              <a:gd name="T29" fmla="*/ 0 h 432"/>
              <a:gd name="T30" fmla="*/ 530 w 608"/>
              <a:gd name="T31" fmla="*/ 14 h 432"/>
              <a:gd name="T32" fmla="*/ 530 w 608"/>
              <a:gd name="T33" fmla="*/ 14 h 432"/>
              <a:gd name="T34" fmla="*/ 600 w 608"/>
              <a:gd name="T35" fmla="*/ 211 h 432"/>
              <a:gd name="T36" fmla="*/ 600 w 608"/>
              <a:gd name="T37" fmla="*/ 211 h 432"/>
              <a:gd name="T38" fmla="*/ 607 w 608"/>
              <a:gd name="T39" fmla="*/ 226 h 432"/>
              <a:gd name="T40" fmla="*/ 607 w 608"/>
              <a:gd name="T41" fmla="*/ 226 h 432"/>
              <a:gd name="T42" fmla="*/ 607 w 608"/>
              <a:gd name="T43" fmla="*/ 226 h 432"/>
              <a:gd name="T44" fmla="*/ 607 w 608"/>
              <a:gd name="T45" fmla="*/ 402 h 432"/>
              <a:gd name="T46" fmla="*/ 480 w 608"/>
              <a:gd name="T47" fmla="*/ 56 h 432"/>
              <a:gd name="T48" fmla="*/ 480 w 608"/>
              <a:gd name="T49" fmla="*/ 56 h 432"/>
              <a:gd name="T50" fmla="*/ 127 w 608"/>
              <a:gd name="T51" fmla="*/ 56 h 432"/>
              <a:gd name="T52" fmla="*/ 70 w 608"/>
              <a:gd name="T53" fmla="*/ 197 h 432"/>
              <a:gd name="T54" fmla="*/ 162 w 608"/>
              <a:gd name="T55" fmla="*/ 197 h 432"/>
              <a:gd name="T56" fmla="*/ 190 w 608"/>
              <a:gd name="T57" fmla="*/ 226 h 432"/>
              <a:gd name="T58" fmla="*/ 190 w 608"/>
              <a:gd name="T59" fmla="*/ 254 h 432"/>
              <a:gd name="T60" fmla="*/ 417 w 608"/>
              <a:gd name="T61" fmla="*/ 254 h 432"/>
              <a:gd name="T62" fmla="*/ 417 w 608"/>
              <a:gd name="T63" fmla="*/ 226 h 432"/>
              <a:gd name="T64" fmla="*/ 445 w 608"/>
              <a:gd name="T65" fmla="*/ 197 h 432"/>
              <a:gd name="T66" fmla="*/ 537 w 608"/>
              <a:gd name="T67" fmla="*/ 197 h 432"/>
              <a:gd name="T68" fmla="*/ 480 w 608"/>
              <a:gd name="T69" fmla="*/ 56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8" h="432">
                <a:moveTo>
                  <a:pt x="607" y="402"/>
                </a:moveTo>
                <a:lnTo>
                  <a:pt x="607" y="402"/>
                </a:lnTo>
                <a:cubicBezTo>
                  <a:pt x="607" y="417"/>
                  <a:pt x="593" y="431"/>
                  <a:pt x="579" y="431"/>
                </a:cubicBezTo>
                <a:cubicBezTo>
                  <a:pt x="28" y="431"/>
                  <a:pt x="28" y="431"/>
                  <a:pt x="28" y="431"/>
                </a:cubicBezTo>
                <a:cubicBezTo>
                  <a:pt x="14" y="431"/>
                  <a:pt x="0" y="417"/>
                  <a:pt x="0" y="402"/>
                </a:cubicBezTo>
                <a:lnTo>
                  <a:pt x="0" y="402"/>
                </a:lnTo>
                <a:cubicBezTo>
                  <a:pt x="0" y="226"/>
                  <a:pt x="0" y="226"/>
                  <a:pt x="0" y="226"/>
                </a:cubicBezTo>
                <a:lnTo>
                  <a:pt x="0" y="226"/>
                </a:lnTo>
                <a:lnTo>
                  <a:pt x="0" y="226"/>
                </a:lnTo>
                <a:cubicBezTo>
                  <a:pt x="0" y="219"/>
                  <a:pt x="0" y="219"/>
                  <a:pt x="7" y="211"/>
                </a:cubicBezTo>
                <a:lnTo>
                  <a:pt x="7" y="211"/>
                </a:lnTo>
                <a:cubicBezTo>
                  <a:pt x="77" y="14"/>
                  <a:pt x="77" y="14"/>
                  <a:pt x="77" y="14"/>
                </a:cubicBezTo>
                <a:lnTo>
                  <a:pt x="77" y="14"/>
                </a:lnTo>
                <a:cubicBezTo>
                  <a:pt x="84" y="7"/>
                  <a:pt x="92" y="0"/>
                  <a:pt x="106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516" y="0"/>
                  <a:pt x="523" y="7"/>
                  <a:pt x="530" y="14"/>
                </a:cubicBezTo>
                <a:lnTo>
                  <a:pt x="530" y="14"/>
                </a:lnTo>
                <a:cubicBezTo>
                  <a:pt x="600" y="211"/>
                  <a:pt x="600" y="211"/>
                  <a:pt x="600" y="211"/>
                </a:cubicBezTo>
                <a:lnTo>
                  <a:pt x="600" y="211"/>
                </a:lnTo>
                <a:cubicBezTo>
                  <a:pt x="607" y="219"/>
                  <a:pt x="607" y="219"/>
                  <a:pt x="607" y="226"/>
                </a:cubicBezTo>
                <a:lnTo>
                  <a:pt x="607" y="226"/>
                </a:lnTo>
                <a:lnTo>
                  <a:pt x="607" y="226"/>
                </a:lnTo>
                <a:cubicBezTo>
                  <a:pt x="607" y="402"/>
                  <a:pt x="607" y="402"/>
                  <a:pt x="607" y="402"/>
                </a:cubicBezTo>
                <a:close/>
                <a:moveTo>
                  <a:pt x="480" y="56"/>
                </a:moveTo>
                <a:lnTo>
                  <a:pt x="480" y="56"/>
                </a:lnTo>
                <a:cubicBezTo>
                  <a:pt x="127" y="56"/>
                  <a:pt x="127" y="56"/>
                  <a:pt x="127" y="56"/>
                </a:cubicBezTo>
                <a:cubicBezTo>
                  <a:pt x="70" y="197"/>
                  <a:pt x="70" y="197"/>
                  <a:pt x="70" y="197"/>
                </a:cubicBezTo>
                <a:cubicBezTo>
                  <a:pt x="162" y="197"/>
                  <a:pt x="162" y="197"/>
                  <a:pt x="162" y="197"/>
                </a:cubicBezTo>
                <a:cubicBezTo>
                  <a:pt x="176" y="197"/>
                  <a:pt x="190" y="204"/>
                  <a:pt x="190" y="226"/>
                </a:cubicBezTo>
                <a:cubicBezTo>
                  <a:pt x="190" y="254"/>
                  <a:pt x="190" y="254"/>
                  <a:pt x="190" y="254"/>
                </a:cubicBezTo>
                <a:cubicBezTo>
                  <a:pt x="417" y="254"/>
                  <a:pt x="417" y="254"/>
                  <a:pt x="417" y="254"/>
                </a:cubicBezTo>
                <a:cubicBezTo>
                  <a:pt x="417" y="226"/>
                  <a:pt x="417" y="226"/>
                  <a:pt x="417" y="226"/>
                </a:cubicBezTo>
                <a:cubicBezTo>
                  <a:pt x="417" y="204"/>
                  <a:pt x="431" y="197"/>
                  <a:pt x="445" y="197"/>
                </a:cubicBezTo>
                <a:cubicBezTo>
                  <a:pt x="537" y="197"/>
                  <a:pt x="537" y="197"/>
                  <a:pt x="537" y="197"/>
                </a:cubicBezTo>
                <a:lnTo>
                  <a:pt x="48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6" name="Freeform 102"/>
          <p:cNvSpPr>
            <a:spLocks noChangeArrowheads="1"/>
          </p:cNvSpPr>
          <p:nvPr/>
        </p:nvSpPr>
        <p:spPr bwMode="auto">
          <a:xfrm>
            <a:off x="9238964" y="6946903"/>
            <a:ext cx="575583" cy="359832"/>
          </a:xfrm>
          <a:custGeom>
            <a:avLst/>
            <a:gdLst>
              <a:gd name="T0" fmla="*/ 572 w 601"/>
              <a:gd name="T1" fmla="*/ 374 h 375"/>
              <a:gd name="T2" fmla="*/ 544 w 601"/>
              <a:gd name="T3" fmla="*/ 325 h 375"/>
              <a:gd name="T4" fmla="*/ 544 w 601"/>
              <a:gd name="T5" fmla="*/ 212 h 375"/>
              <a:gd name="T6" fmla="*/ 544 w 601"/>
              <a:gd name="T7" fmla="*/ 141 h 375"/>
              <a:gd name="T8" fmla="*/ 544 w 601"/>
              <a:gd name="T9" fmla="*/ 28 h 375"/>
              <a:gd name="T10" fmla="*/ 600 w 601"/>
              <a:gd name="T11" fmla="*/ 28 h 375"/>
              <a:gd name="T12" fmla="*/ 600 w 601"/>
              <a:gd name="T13" fmla="*/ 141 h 375"/>
              <a:gd name="T14" fmla="*/ 600 w 601"/>
              <a:gd name="T15" fmla="*/ 212 h 375"/>
              <a:gd name="T16" fmla="*/ 600 w 601"/>
              <a:gd name="T17" fmla="*/ 325 h 375"/>
              <a:gd name="T18" fmla="*/ 572 w 601"/>
              <a:gd name="T19" fmla="*/ 374 h 375"/>
              <a:gd name="T20" fmla="*/ 487 w 601"/>
              <a:gd name="T21" fmla="*/ 318 h 375"/>
              <a:gd name="T22" fmla="*/ 459 w 601"/>
              <a:gd name="T23" fmla="*/ 268 h 375"/>
              <a:gd name="T24" fmla="*/ 459 w 601"/>
              <a:gd name="T25" fmla="*/ 85 h 375"/>
              <a:gd name="T26" fmla="*/ 515 w 601"/>
              <a:gd name="T27" fmla="*/ 85 h 375"/>
              <a:gd name="T28" fmla="*/ 515 w 601"/>
              <a:gd name="T29" fmla="*/ 268 h 375"/>
              <a:gd name="T30" fmla="*/ 487 w 601"/>
              <a:gd name="T31" fmla="*/ 318 h 375"/>
              <a:gd name="T32" fmla="*/ 402 w 601"/>
              <a:gd name="T33" fmla="*/ 318 h 375"/>
              <a:gd name="T34" fmla="*/ 169 w 601"/>
              <a:gd name="T35" fmla="*/ 290 h 375"/>
              <a:gd name="T36" fmla="*/ 197 w 601"/>
              <a:gd name="T37" fmla="*/ 56 h 375"/>
              <a:gd name="T38" fmla="*/ 431 w 601"/>
              <a:gd name="T39" fmla="*/ 85 h 375"/>
              <a:gd name="T40" fmla="*/ 402 w 601"/>
              <a:gd name="T41" fmla="*/ 318 h 375"/>
              <a:gd name="T42" fmla="*/ 374 w 601"/>
              <a:gd name="T43" fmla="*/ 113 h 375"/>
              <a:gd name="T44" fmla="*/ 226 w 601"/>
              <a:gd name="T45" fmla="*/ 261 h 375"/>
              <a:gd name="T46" fmla="*/ 374 w 601"/>
              <a:gd name="T47" fmla="*/ 113 h 375"/>
              <a:gd name="T48" fmla="*/ 113 w 601"/>
              <a:gd name="T49" fmla="*/ 318 h 375"/>
              <a:gd name="T50" fmla="*/ 84 w 601"/>
              <a:gd name="T51" fmla="*/ 268 h 375"/>
              <a:gd name="T52" fmla="*/ 84 w 601"/>
              <a:gd name="T53" fmla="*/ 85 h 375"/>
              <a:gd name="T54" fmla="*/ 141 w 601"/>
              <a:gd name="T55" fmla="*/ 85 h 375"/>
              <a:gd name="T56" fmla="*/ 141 w 601"/>
              <a:gd name="T57" fmla="*/ 268 h 375"/>
              <a:gd name="T58" fmla="*/ 113 w 601"/>
              <a:gd name="T59" fmla="*/ 318 h 375"/>
              <a:gd name="T60" fmla="*/ 28 w 601"/>
              <a:gd name="T61" fmla="*/ 374 h 375"/>
              <a:gd name="T62" fmla="*/ 0 w 601"/>
              <a:gd name="T63" fmla="*/ 325 h 375"/>
              <a:gd name="T64" fmla="*/ 0 w 601"/>
              <a:gd name="T65" fmla="*/ 212 h 375"/>
              <a:gd name="T66" fmla="*/ 0 w 601"/>
              <a:gd name="T67" fmla="*/ 141 h 375"/>
              <a:gd name="T68" fmla="*/ 0 w 601"/>
              <a:gd name="T69" fmla="*/ 28 h 375"/>
              <a:gd name="T70" fmla="*/ 56 w 601"/>
              <a:gd name="T71" fmla="*/ 28 h 375"/>
              <a:gd name="T72" fmla="*/ 56 w 601"/>
              <a:gd name="T73" fmla="*/ 141 h 375"/>
              <a:gd name="T74" fmla="*/ 56 w 601"/>
              <a:gd name="T75" fmla="*/ 212 h 375"/>
              <a:gd name="T76" fmla="*/ 56 w 601"/>
              <a:gd name="T77" fmla="*/ 325 h 375"/>
              <a:gd name="T78" fmla="*/ 28 w 601"/>
              <a:gd name="T79" fmla="*/ 37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1" h="375">
                <a:moveTo>
                  <a:pt x="572" y="374"/>
                </a:moveTo>
                <a:lnTo>
                  <a:pt x="572" y="374"/>
                </a:lnTo>
                <a:cubicBezTo>
                  <a:pt x="558" y="374"/>
                  <a:pt x="544" y="360"/>
                  <a:pt x="544" y="346"/>
                </a:cubicBezTo>
                <a:cubicBezTo>
                  <a:pt x="544" y="325"/>
                  <a:pt x="544" y="325"/>
                  <a:pt x="544" y="325"/>
                </a:cubicBezTo>
                <a:cubicBezTo>
                  <a:pt x="544" y="233"/>
                  <a:pt x="544" y="233"/>
                  <a:pt x="544" y="233"/>
                </a:cubicBezTo>
                <a:cubicBezTo>
                  <a:pt x="544" y="212"/>
                  <a:pt x="544" y="212"/>
                  <a:pt x="544" y="212"/>
                </a:cubicBezTo>
                <a:cubicBezTo>
                  <a:pt x="544" y="155"/>
                  <a:pt x="544" y="155"/>
                  <a:pt x="544" y="155"/>
                </a:cubicBezTo>
                <a:cubicBezTo>
                  <a:pt x="544" y="141"/>
                  <a:pt x="544" y="141"/>
                  <a:pt x="544" y="141"/>
                </a:cubicBezTo>
                <a:cubicBezTo>
                  <a:pt x="544" y="42"/>
                  <a:pt x="544" y="42"/>
                  <a:pt x="544" y="42"/>
                </a:cubicBezTo>
                <a:cubicBezTo>
                  <a:pt x="544" y="28"/>
                  <a:pt x="544" y="28"/>
                  <a:pt x="544" y="28"/>
                </a:cubicBezTo>
                <a:cubicBezTo>
                  <a:pt x="544" y="7"/>
                  <a:pt x="558" y="0"/>
                  <a:pt x="572" y="0"/>
                </a:cubicBezTo>
                <a:cubicBezTo>
                  <a:pt x="593" y="0"/>
                  <a:pt x="600" y="7"/>
                  <a:pt x="600" y="28"/>
                </a:cubicBezTo>
                <a:cubicBezTo>
                  <a:pt x="600" y="42"/>
                  <a:pt x="600" y="42"/>
                  <a:pt x="600" y="42"/>
                </a:cubicBezTo>
                <a:cubicBezTo>
                  <a:pt x="600" y="141"/>
                  <a:pt x="600" y="141"/>
                  <a:pt x="600" y="141"/>
                </a:cubicBezTo>
                <a:cubicBezTo>
                  <a:pt x="600" y="155"/>
                  <a:pt x="600" y="155"/>
                  <a:pt x="600" y="155"/>
                </a:cubicBezTo>
                <a:cubicBezTo>
                  <a:pt x="600" y="212"/>
                  <a:pt x="600" y="212"/>
                  <a:pt x="600" y="212"/>
                </a:cubicBezTo>
                <a:cubicBezTo>
                  <a:pt x="600" y="233"/>
                  <a:pt x="600" y="233"/>
                  <a:pt x="600" y="233"/>
                </a:cubicBezTo>
                <a:cubicBezTo>
                  <a:pt x="600" y="325"/>
                  <a:pt x="600" y="325"/>
                  <a:pt x="600" y="325"/>
                </a:cubicBezTo>
                <a:cubicBezTo>
                  <a:pt x="600" y="346"/>
                  <a:pt x="600" y="346"/>
                  <a:pt x="600" y="346"/>
                </a:cubicBezTo>
                <a:cubicBezTo>
                  <a:pt x="600" y="360"/>
                  <a:pt x="593" y="374"/>
                  <a:pt x="572" y="374"/>
                </a:cubicBezTo>
                <a:close/>
                <a:moveTo>
                  <a:pt x="487" y="318"/>
                </a:moveTo>
                <a:lnTo>
                  <a:pt x="487" y="318"/>
                </a:lnTo>
                <a:cubicBezTo>
                  <a:pt x="473" y="318"/>
                  <a:pt x="459" y="304"/>
                  <a:pt x="459" y="290"/>
                </a:cubicBezTo>
                <a:cubicBezTo>
                  <a:pt x="459" y="268"/>
                  <a:pt x="459" y="268"/>
                  <a:pt x="459" y="268"/>
                </a:cubicBezTo>
                <a:cubicBezTo>
                  <a:pt x="459" y="99"/>
                  <a:pt x="459" y="99"/>
                  <a:pt x="459" y="99"/>
                </a:cubicBezTo>
                <a:cubicBezTo>
                  <a:pt x="459" y="85"/>
                  <a:pt x="459" y="85"/>
                  <a:pt x="459" y="85"/>
                </a:cubicBezTo>
                <a:cubicBezTo>
                  <a:pt x="459" y="63"/>
                  <a:pt x="473" y="56"/>
                  <a:pt x="487" y="56"/>
                </a:cubicBezTo>
                <a:cubicBezTo>
                  <a:pt x="508" y="56"/>
                  <a:pt x="515" y="63"/>
                  <a:pt x="515" y="85"/>
                </a:cubicBezTo>
                <a:cubicBezTo>
                  <a:pt x="515" y="99"/>
                  <a:pt x="515" y="99"/>
                  <a:pt x="515" y="99"/>
                </a:cubicBezTo>
                <a:cubicBezTo>
                  <a:pt x="515" y="268"/>
                  <a:pt x="515" y="268"/>
                  <a:pt x="515" y="268"/>
                </a:cubicBezTo>
                <a:cubicBezTo>
                  <a:pt x="515" y="290"/>
                  <a:pt x="515" y="290"/>
                  <a:pt x="515" y="290"/>
                </a:cubicBezTo>
                <a:cubicBezTo>
                  <a:pt x="515" y="304"/>
                  <a:pt x="508" y="318"/>
                  <a:pt x="487" y="318"/>
                </a:cubicBezTo>
                <a:close/>
                <a:moveTo>
                  <a:pt x="402" y="318"/>
                </a:moveTo>
                <a:lnTo>
                  <a:pt x="402" y="318"/>
                </a:lnTo>
                <a:cubicBezTo>
                  <a:pt x="197" y="318"/>
                  <a:pt x="197" y="318"/>
                  <a:pt x="197" y="318"/>
                </a:cubicBezTo>
                <a:cubicBezTo>
                  <a:pt x="183" y="318"/>
                  <a:pt x="169" y="304"/>
                  <a:pt x="169" y="290"/>
                </a:cubicBezTo>
                <a:cubicBezTo>
                  <a:pt x="169" y="85"/>
                  <a:pt x="169" y="85"/>
                  <a:pt x="169" y="85"/>
                </a:cubicBezTo>
                <a:cubicBezTo>
                  <a:pt x="169" y="63"/>
                  <a:pt x="183" y="56"/>
                  <a:pt x="197" y="56"/>
                </a:cubicBezTo>
                <a:cubicBezTo>
                  <a:pt x="402" y="56"/>
                  <a:pt x="402" y="56"/>
                  <a:pt x="402" y="56"/>
                </a:cubicBezTo>
                <a:cubicBezTo>
                  <a:pt x="424" y="56"/>
                  <a:pt x="431" y="63"/>
                  <a:pt x="431" y="85"/>
                </a:cubicBezTo>
                <a:cubicBezTo>
                  <a:pt x="431" y="290"/>
                  <a:pt x="431" y="290"/>
                  <a:pt x="431" y="290"/>
                </a:cubicBezTo>
                <a:cubicBezTo>
                  <a:pt x="431" y="304"/>
                  <a:pt x="424" y="318"/>
                  <a:pt x="402" y="318"/>
                </a:cubicBezTo>
                <a:close/>
                <a:moveTo>
                  <a:pt x="374" y="113"/>
                </a:moveTo>
                <a:lnTo>
                  <a:pt x="374" y="113"/>
                </a:lnTo>
                <a:cubicBezTo>
                  <a:pt x="226" y="113"/>
                  <a:pt x="226" y="113"/>
                  <a:pt x="226" y="113"/>
                </a:cubicBezTo>
                <a:cubicBezTo>
                  <a:pt x="226" y="261"/>
                  <a:pt x="226" y="261"/>
                  <a:pt x="226" y="261"/>
                </a:cubicBezTo>
                <a:cubicBezTo>
                  <a:pt x="374" y="261"/>
                  <a:pt x="374" y="261"/>
                  <a:pt x="374" y="261"/>
                </a:cubicBezTo>
                <a:lnTo>
                  <a:pt x="374" y="113"/>
                </a:lnTo>
                <a:close/>
                <a:moveTo>
                  <a:pt x="113" y="318"/>
                </a:moveTo>
                <a:lnTo>
                  <a:pt x="113" y="318"/>
                </a:lnTo>
                <a:cubicBezTo>
                  <a:pt x="99" y="318"/>
                  <a:pt x="84" y="304"/>
                  <a:pt x="84" y="290"/>
                </a:cubicBezTo>
                <a:cubicBezTo>
                  <a:pt x="84" y="268"/>
                  <a:pt x="84" y="268"/>
                  <a:pt x="84" y="268"/>
                </a:cubicBezTo>
                <a:cubicBezTo>
                  <a:pt x="84" y="99"/>
                  <a:pt x="84" y="99"/>
                  <a:pt x="84" y="99"/>
                </a:cubicBezTo>
                <a:cubicBezTo>
                  <a:pt x="84" y="85"/>
                  <a:pt x="84" y="85"/>
                  <a:pt x="84" y="85"/>
                </a:cubicBezTo>
                <a:cubicBezTo>
                  <a:pt x="84" y="63"/>
                  <a:pt x="99" y="56"/>
                  <a:pt x="113" y="56"/>
                </a:cubicBezTo>
                <a:cubicBezTo>
                  <a:pt x="127" y="56"/>
                  <a:pt x="141" y="63"/>
                  <a:pt x="141" y="85"/>
                </a:cubicBezTo>
                <a:cubicBezTo>
                  <a:pt x="141" y="99"/>
                  <a:pt x="141" y="99"/>
                  <a:pt x="141" y="99"/>
                </a:cubicBezTo>
                <a:cubicBezTo>
                  <a:pt x="141" y="268"/>
                  <a:pt x="141" y="268"/>
                  <a:pt x="141" y="268"/>
                </a:cubicBezTo>
                <a:cubicBezTo>
                  <a:pt x="141" y="290"/>
                  <a:pt x="141" y="290"/>
                  <a:pt x="141" y="290"/>
                </a:cubicBezTo>
                <a:cubicBezTo>
                  <a:pt x="141" y="304"/>
                  <a:pt x="127" y="318"/>
                  <a:pt x="113" y="318"/>
                </a:cubicBezTo>
                <a:close/>
                <a:moveTo>
                  <a:pt x="28" y="374"/>
                </a:moveTo>
                <a:lnTo>
                  <a:pt x="28" y="374"/>
                </a:lnTo>
                <a:cubicBezTo>
                  <a:pt x="14" y="374"/>
                  <a:pt x="0" y="360"/>
                  <a:pt x="0" y="346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233"/>
                  <a:pt x="0" y="233"/>
                  <a:pt x="0" y="233"/>
                </a:cubicBezTo>
                <a:cubicBezTo>
                  <a:pt x="0" y="212"/>
                  <a:pt x="0" y="212"/>
                  <a:pt x="0" y="21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42" y="0"/>
                  <a:pt x="56" y="7"/>
                  <a:pt x="56" y="28"/>
                </a:cubicBezTo>
                <a:cubicBezTo>
                  <a:pt x="56" y="42"/>
                  <a:pt x="56" y="42"/>
                  <a:pt x="56" y="42"/>
                </a:cubicBezTo>
                <a:cubicBezTo>
                  <a:pt x="56" y="141"/>
                  <a:pt x="56" y="141"/>
                  <a:pt x="56" y="141"/>
                </a:cubicBezTo>
                <a:cubicBezTo>
                  <a:pt x="56" y="155"/>
                  <a:pt x="56" y="155"/>
                  <a:pt x="56" y="155"/>
                </a:cubicBezTo>
                <a:cubicBezTo>
                  <a:pt x="56" y="212"/>
                  <a:pt x="56" y="212"/>
                  <a:pt x="56" y="212"/>
                </a:cubicBezTo>
                <a:cubicBezTo>
                  <a:pt x="56" y="233"/>
                  <a:pt x="56" y="233"/>
                  <a:pt x="56" y="233"/>
                </a:cubicBezTo>
                <a:cubicBezTo>
                  <a:pt x="56" y="325"/>
                  <a:pt x="56" y="325"/>
                  <a:pt x="56" y="325"/>
                </a:cubicBezTo>
                <a:cubicBezTo>
                  <a:pt x="56" y="346"/>
                  <a:pt x="56" y="346"/>
                  <a:pt x="56" y="346"/>
                </a:cubicBezTo>
                <a:cubicBezTo>
                  <a:pt x="56" y="360"/>
                  <a:pt x="42" y="374"/>
                  <a:pt x="28" y="3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7" name="Freeform 103"/>
          <p:cNvSpPr>
            <a:spLocks noChangeArrowheads="1"/>
          </p:cNvSpPr>
          <p:nvPr/>
        </p:nvSpPr>
        <p:spPr bwMode="auto">
          <a:xfrm>
            <a:off x="8227457" y="7001935"/>
            <a:ext cx="575583" cy="254000"/>
          </a:xfrm>
          <a:custGeom>
            <a:avLst/>
            <a:gdLst>
              <a:gd name="T0" fmla="*/ 466 w 601"/>
              <a:gd name="T1" fmla="*/ 262 h 263"/>
              <a:gd name="T2" fmla="*/ 466 w 601"/>
              <a:gd name="T3" fmla="*/ 262 h 263"/>
              <a:gd name="T4" fmla="*/ 127 w 601"/>
              <a:gd name="T5" fmla="*/ 262 h 263"/>
              <a:gd name="T6" fmla="*/ 0 w 601"/>
              <a:gd name="T7" fmla="*/ 127 h 263"/>
              <a:gd name="T8" fmla="*/ 127 w 601"/>
              <a:gd name="T9" fmla="*/ 0 h 263"/>
              <a:gd name="T10" fmla="*/ 261 w 601"/>
              <a:gd name="T11" fmla="*/ 127 h 263"/>
              <a:gd name="T12" fmla="*/ 240 w 601"/>
              <a:gd name="T13" fmla="*/ 205 h 263"/>
              <a:gd name="T14" fmla="*/ 360 w 601"/>
              <a:gd name="T15" fmla="*/ 205 h 263"/>
              <a:gd name="T16" fmla="*/ 339 w 601"/>
              <a:gd name="T17" fmla="*/ 127 h 263"/>
              <a:gd name="T18" fmla="*/ 466 w 601"/>
              <a:gd name="T19" fmla="*/ 0 h 263"/>
              <a:gd name="T20" fmla="*/ 600 w 601"/>
              <a:gd name="T21" fmla="*/ 127 h 263"/>
              <a:gd name="T22" fmla="*/ 466 w 601"/>
              <a:gd name="T23" fmla="*/ 262 h 263"/>
              <a:gd name="T24" fmla="*/ 204 w 601"/>
              <a:gd name="T25" fmla="*/ 127 h 263"/>
              <a:gd name="T26" fmla="*/ 204 w 601"/>
              <a:gd name="T27" fmla="*/ 127 h 263"/>
              <a:gd name="T28" fmla="*/ 127 w 601"/>
              <a:gd name="T29" fmla="*/ 57 h 263"/>
              <a:gd name="T30" fmla="*/ 56 w 601"/>
              <a:gd name="T31" fmla="*/ 127 h 263"/>
              <a:gd name="T32" fmla="*/ 127 w 601"/>
              <a:gd name="T33" fmla="*/ 205 h 263"/>
              <a:gd name="T34" fmla="*/ 204 w 601"/>
              <a:gd name="T35" fmla="*/ 127 h 263"/>
              <a:gd name="T36" fmla="*/ 466 w 601"/>
              <a:gd name="T37" fmla="*/ 57 h 263"/>
              <a:gd name="T38" fmla="*/ 466 w 601"/>
              <a:gd name="T39" fmla="*/ 57 h 263"/>
              <a:gd name="T40" fmla="*/ 395 w 601"/>
              <a:gd name="T41" fmla="*/ 127 h 263"/>
              <a:gd name="T42" fmla="*/ 466 w 601"/>
              <a:gd name="T43" fmla="*/ 205 h 263"/>
              <a:gd name="T44" fmla="*/ 544 w 601"/>
              <a:gd name="T45" fmla="*/ 127 h 263"/>
              <a:gd name="T46" fmla="*/ 466 w 601"/>
              <a:gd name="T47" fmla="*/ 57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01" h="263">
                <a:moveTo>
                  <a:pt x="466" y="262"/>
                </a:moveTo>
                <a:lnTo>
                  <a:pt x="466" y="262"/>
                </a:lnTo>
                <a:cubicBezTo>
                  <a:pt x="127" y="262"/>
                  <a:pt x="127" y="262"/>
                  <a:pt x="127" y="262"/>
                </a:cubicBezTo>
                <a:cubicBezTo>
                  <a:pt x="56" y="262"/>
                  <a:pt x="0" y="205"/>
                  <a:pt x="0" y="127"/>
                </a:cubicBezTo>
                <a:cubicBezTo>
                  <a:pt x="0" y="57"/>
                  <a:pt x="56" y="0"/>
                  <a:pt x="127" y="0"/>
                </a:cubicBezTo>
                <a:cubicBezTo>
                  <a:pt x="204" y="0"/>
                  <a:pt x="261" y="57"/>
                  <a:pt x="261" y="127"/>
                </a:cubicBezTo>
                <a:cubicBezTo>
                  <a:pt x="261" y="156"/>
                  <a:pt x="254" y="184"/>
                  <a:pt x="240" y="205"/>
                </a:cubicBezTo>
                <a:cubicBezTo>
                  <a:pt x="360" y="205"/>
                  <a:pt x="360" y="205"/>
                  <a:pt x="360" y="205"/>
                </a:cubicBezTo>
                <a:cubicBezTo>
                  <a:pt x="346" y="184"/>
                  <a:pt x="339" y="156"/>
                  <a:pt x="339" y="127"/>
                </a:cubicBezTo>
                <a:cubicBezTo>
                  <a:pt x="339" y="57"/>
                  <a:pt x="395" y="0"/>
                  <a:pt x="466" y="0"/>
                </a:cubicBezTo>
                <a:cubicBezTo>
                  <a:pt x="544" y="0"/>
                  <a:pt x="600" y="57"/>
                  <a:pt x="600" y="127"/>
                </a:cubicBezTo>
                <a:cubicBezTo>
                  <a:pt x="600" y="205"/>
                  <a:pt x="544" y="262"/>
                  <a:pt x="466" y="262"/>
                </a:cubicBezTo>
                <a:close/>
                <a:moveTo>
                  <a:pt x="204" y="127"/>
                </a:moveTo>
                <a:lnTo>
                  <a:pt x="204" y="127"/>
                </a:lnTo>
                <a:cubicBezTo>
                  <a:pt x="204" y="85"/>
                  <a:pt x="169" y="57"/>
                  <a:pt x="127" y="57"/>
                </a:cubicBezTo>
                <a:cubicBezTo>
                  <a:pt x="84" y="57"/>
                  <a:pt x="56" y="85"/>
                  <a:pt x="56" y="127"/>
                </a:cubicBezTo>
                <a:cubicBezTo>
                  <a:pt x="56" y="170"/>
                  <a:pt x="84" y="205"/>
                  <a:pt x="127" y="205"/>
                </a:cubicBezTo>
                <a:cubicBezTo>
                  <a:pt x="169" y="205"/>
                  <a:pt x="204" y="170"/>
                  <a:pt x="204" y="127"/>
                </a:cubicBezTo>
                <a:close/>
                <a:moveTo>
                  <a:pt x="466" y="57"/>
                </a:moveTo>
                <a:lnTo>
                  <a:pt x="466" y="57"/>
                </a:lnTo>
                <a:cubicBezTo>
                  <a:pt x="424" y="57"/>
                  <a:pt x="395" y="85"/>
                  <a:pt x="395" y="127"/>
                </a:cubicBezTo>
                <a:cubicBezTo>
                  <a:pt x="395" y="170"/>
                  <a:pt x="424" y="205"/>
                  <a:pt x="466" y="205"/>
                </a:cubicBezTo>
                <a:cubicBezTo>
                  <a:pt x="508" y="205"/>
                  <a:pt x="544" y="170"/>
                  <a:pt x="544" y="127"/>
                </a:cubicBezTo>
                <a:cubicBezTo>
                  <a:pt x="544" y="85"/>
                  <a:pt x="508" y="57"/>
                  <a:pt x="466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8" name="Freeform 104"/>
          <p:cNvSpPr>
            <a:spLocks noChangeArrowheads="1"/>
          </p:cNvSpPr>
          <p:nvPr/>
        </p:nvSpPr>
        <p:spPr bwMode="auto">
          <a:xfrm>
            <a:off x="7207491" y="6929970"/>
            <a:ext cx="584048" cy="402165"/>
          </a:xfrm>
          <a:custGeom>
            <a:avLst/>
            <a:gdLst>
              <a:gd name="T0" fmla="*/ 580 w 609"/>
              <a:gd name="T1" fmla="*/ 417 h 418"/>
              <a:gd name="T2" fmla="*/ 580 w 609"/>
              <a:gd name="T3" fmla="*/ 417 h 418"/>
              <a:gd name="T4" fmla="*/ 29 w 609"/>
              <a:gd name="T5" fmla="*/ 417 h 418"/>
              <a:gd name="T6" fmla="*/ 0 w 609"/>
              <a:gd name="T7" fmla="*/ 388 h 418"/>
              <a:gd name="T8" fmla="*/ 0 w 609"/>
              <a:gd name="T9" fmla="*/ 169 h 418"/>
              <a:gd name="T10" fmla="*/ 608 w 609"/>
              <a:gd name="T11" fmla="*/ 169 h 418"/>
              <a:gd name="T12" fmla="*/ 608 w 609"/>
              <a:gd name="T13" fmla="*/ 388 h 418"/>
              <a:gd name="T14" fmla="*/ 580 w 609"/>
              <a:gd name="T15" fmla="*/ 417 h 418"/>
              <a:gd name="T16" fmla="*/ 57 w 609"/>
              <a:gd name="T17" fmla="*/ 360 h 418"/>
              <a:gd name="T18" fmla="*/ 57 w 609"/>
              <a:gd name="T19" fmla="*/ 360 h 418"/>
              <a:gd name="T20" fmla="*/ 170 w 609"/>
              <a:gd name="T21" fmla="*/ 360 h 418"/>
              <a:gd name="T22" fmla="*/ 170 w 609"/>
              <a:gd name="T23" fmla="*/ 332 h 418"/>
              <a:gd name="T24" fmla="*/ 57 w 609"/>
              <a:gd name="T25" fmla="*/ 332 h 418"/>
              <a:gd name="T26" fmla="*/ 57 w 609"/>
              <a:gd name="T27" fmla="*/ 360 h 418"/>
              <a:gd name="T28" fmla="*/ 340 w 609"/>
              <a:gd name="T29" fmla="*/ 275 h 418"/>
              <a:gd name="T30" fmla="*/ 340 w 609"/>
              <a:gd name="T31" fmla="*/ 275 h 418"/>
              <a:gd name="T32" fmla="*/ 57 w 609"/>
              <a:gd name="T33" fmla="*/ 275 h 418"/>
              <a:gd name="T34" fmla="*/ 57 w 609"/>
              <a:gd name="T35" fmla="*/ 304 h 418"/>
              <a:gd name="T36" fmla="*/ 340 w 609"/>
              <a:gd name="T37" fmla="*/ 304 h 418"/>
              <a:gd name="T38" fmla="*/ 340 w 609"/>
              <a:gd name="T39" fmla="*/ 275 h 418"/>
              <a:gd name="T40" fmla="*/ 0 w 609"/>
              <a:gd name="T41" fmla="*/ 28 h 418"/>
              <a:gd name="T42" fmla="*/ 0 w 609"/>
              <a:gd name="T43" fmla="*/ 28 h 418"/>
              <a:gd name="T44" fmla="*/ 29 w 609"/>
              <a:gd name="T45" fmla="*/ 0 h 418"/>
              <a:gd name="T46" fmla="*/ 580 w 609"/>
              <a:gd name="T47" fmla="*/ 0 h 418"/>
              <a:gd name="T48" fmla="*/ 608 w 609"/>
              <a:gd name="T49" fmla="*/ 28 h 418"/>
              <a:gd name="T50" fmla="*/ 608 w 609"/>
              <a:gd name="T51" fmla="*/ 113 h 418"/>
              <a:gd name="T52" fmla="*/ 0 w 609"/>
              <a:gd name="T53" fmla="*/ 113 h 418"/>
              <a:gd name="T54" fmla="*/ 0 w 609"/>
              <a:gd name="T55" fmla="*/ 28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09" h="418">
                <a:moveTo>
                  <a:pt x="580" y="417"/>
                </a:moveTo>
                <a:lnTo>
                  <a:pt x="580" y="417"/>
                </a:lnTo>
                <a:cubicBezTo>
                  <a:pt x="29" y="417"/>
                  <a:pt x="29" y="417"/>
                  <a:pt x="29" y="417"/>
                </a:cubicBezTo>
                <a:cubicBezTo>
                  <a:pt x="15" y="417"/>
                  <a:pt x="0" y="402"/>
                  <a:pt x="0" y="388"/>
                </a:cubicBezTo>
                <a:cubicBezTo>
                  <a:pt x="0" y="169"/>
                  <a:pt x="0" y="169"/>
                  <a:pt x="0" y="169"/>
                </a:cubicBezTo>
                <a:cubicBezTo>
                  <a:pt x="608" y="169"/>
                  <a:pt x="608" y="169"/>
                  <a:pt x="608" y="169"/>
                </a:cubicBezTo>
                <a:cubicBezTo>
                  <a:pt x="608" y="388"/>
                  <a:pt x="608" y="388"/>
                  <a:pt x="608" y="388"/>
                </a:cubicBezTo>
                <a:cubicBezTo>
                  <a:pt x="608" y="402"/>
                  <a:pt x="594" y="417"/>
                  <a:pt x="580" y="417"/>
                </a:cubicBezTo>
                <a:close/>
                <a:moveTo>
                  <a:pt x="57" y="360"/>
                </a:moveTo>
                <a:lnTo>
                  <a:pt x="57" y="360"/>
                </a:lnTo>
                <a:cubicBezTo>
                  <a:pt x="170" y="360"/>
                  <a:pt x="170" y="360"/>
                  <a:pt x="170" y="360"/>
                </a:cubicBezTo>
                <a:cubicBezTo>
                  <a:pt x="170" y="332"/>
                  <a:pt x="170" y="332"/>
                  <a:pt x="170" y="332"/>
                </a:cubicBezTo>
                <a:cubicBezTo>
                  <a:pt x="57" y="332"/>
                  <a:pt x="57" y="332"/>
                  <a:pt x="57" y="332"/>
                </a:cubicBezTo>
                <a:lnTo>
                  <a:pt x="57" y="360"/>
                </a:lnTo>
                <a:close/>
                <a:moveTo>
                  <a:pt x="340" y="275"/>
                </a:moveTo>
                <a:lnTo>
                  <a:pt x="340" y="275"/>
                </a:lnTo>
                <a:cubicBezTo>
                  <a:pt x="57" y="275"/>
                  <a:pt x="57" y="275"/>
                  <a:pt x="57" y="275"/>
                </a:cubicBezTo>
                <a:cubicBezTo>
                  <a:pt x="57" y="304"/>
                  <a:pt x="57" y="304"/>
                  <a:pt x="57" y="304"/>
                </a:cubicBezTo>
                <a:cubicBezTo>
                  <a:pt x="340" y="304"/>
                  <a:pt x="340" y="304"/>
                  <a:pt x="340" y="304"/>
                </a:cubicBezTo>
                <a:lnTo>
                  <a:pt x="340" y="275"/>
                </a:lnTo>
                <a:close/>
                <a:moveTo>
                  <a:pt x="0" y="28"/>
                </a:moveTo>
                <a:lnTo>
                  <a:pt x="0" y="28"/>
                </a:lnTo>
                <a:cubicBezTo>
                  <a:pt x="0" y="14"/>
                  <a:pt x="15" y="0"/>
                  <a:pt x="29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94" y="0"/>
                  <a:pt x="608" y="14"/>
                  <a:pt x="608" y="28"/>
                </a:cubicBezTo>
                <a:cubicBezTo>
                  <a:pt x="608" y="113"/>
                  <a:pt x="608" y="113"/>
                  <a:pt x="608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9" name="Freeform 105"/>
          <p:cNvSpPr>
            <a:spLocks noChangeArrowheads="1"/>
          </p:cNvSpPr>
          <p:nvPr/>
        </p:nvSpPr>
        <p:spPr bwMode="auto">
          <a:xfrm>
            <a:off x="6200221" y="6845303"/>
            <a:ext cx="579814" cy="550333"/>
          </a:xfrm>
          <a:custGeom>
            <a:avLst/>
            <a:gdLst>
              <a:gd name="T0" fmla="*/ 601 w 602"/>
              <a:gd name="T1" fmla="*/ 304 h 573"/>
              <a:gd name="T2" fmla="*/ 601 w 602"/>
              <a:gd name="T3" fmla="*/ 304 h 573"/>
              <a:gd name="T4" fmla="*/ 573 w 602"/>
              <a:gd name="T5" fmla="*/ 332 h 573"/>
              <a:gd name="T6" fmla="*/ 559 w 602"/>
              <a:gd name="T7" fmla="*/ 325 h 573"/>
              <a:gd name="T8" fmla="*/ 559 w 602"/>
              <a:gd name="T9" fmla="*/ 325 h 573"/>
              <a:gd name="T10" fmla="*/ 304 w 602"/>
              <a:gd name="T11" fmla="*/ 71 h 573"/>
              <a:gd name="T12" fmla="*/ 304 w 602"/>
              <a:gd name="T13" fmla="*/ 71 h 573"/>
              <a:gd name="T14" fmla="*/ 304 w 602"/>
              <a:gd name="T15" fmla="*/ 71 h 573"/>
              <a:gd name="T16" fmla="*/ 304 w 602"/>
              <a:gd name="T17" fmla="*/ 71 h 573"/>
              <a:gd name="T18" fmla="*/ 50 w 602"/>
              <a:gd name="T19" fmla="*/ 325 h 573"/>
              <a:gd name="T20" fmla="*/ 50 w 602"/>
              <a:gd name="T21" fmla="*/ 325 h 573"/>
              <a:gd name="T22" fmla="*/ 29 w 602"/>
              <a:gd name="T23" fmla="*/ 332 h 573"/>
              <a:gd name="T24" fmla="*/ 0 w 602"/>
              <a:gd name="T25" fmla="*/ 304 h 573"/>
              <a:gd name="T26" fmla="*/ 7 w 602"/>
              <a:gd name="T27" fmla="*/ 282 h 573"/>
              <a:gd name="T28" fmla="*/ 283 w 602"/>
              <a:gd name="T29" fmla="*/ 7 h 573"/>
              <a:gd name="T30" fmla="*/ 304 w 602"/>
              <a:gd name="T31" fmla="*/ 0 h 573"/>
              <a:gd name="T32" fmla="*/ 304 w 602"/>
              <a:gd name="T33" fmla="*/ 0 h 573"/>
              <a:gd name="T34" fmla="*/ 304 w 602"/>
              <a:gd name="T35" fmla="*/ 0 h 573"/>
              <a:gd name="T36" fmla="*/ 304 w 602"/>
              <a:gd name="T37" fmla="*/ 0 h 573"/>
              <a:gd name="T38" fmla="*/ 304 w 602"/>
              <a:gd name="T39" fmla="*/ 0 h 573"/>
              <a:gd name="T40" fmla="*/ 304 w 602"/>
              <a:gd name="T41" fmla="*/ 0 h 573"/>
              <a:gd name="T42" fmla="*/ 304 w 602"/>
              <a:gd name="T43" fmla="*/ 0 h 573"/>
              <a:gd name="T44" fmla="*/ 304 w 602"/>
              <a:gd name="T45" fmla="*/ 0 h 573"/>
              <a:gd name="T46" fmla="*/ 325 w 602"/>
              <a:gd name="T47" fmla="*/ 7 h 573"/>
              <a:gd name="T48" fmla="*/ 325 w 602"/>
              <a:gd name="T49" fmla="*/ 7 h 573"/>
              <a:gd name="T50" fmla="*/ 431 w 602"/>
              <a:gd name="T51" fmla="*/ 120 h 573"/>
              <a:gd name="T52" fmla="*/ 431 w 602"/>
              <a:gd name="T53" fmla="*/ 92 h 573"/>
              <a:gd name="T54" fmla="*/ 460 w 602"/>
              <a:gd name="T55" fmla="*/ 63 h 573"/>
              <a:gd name="T56" fmla="*/ 488 w 602"/>
              <a:gd name="T57" fmla="*/ 92 h 573"/>
              <a:gd name="T58" fmla="*/ 488 w 602"/>
              <a:gd name="T59" fmla="*/ 176 h 573"/>
              <a:gd name="T60" fmla="*/ 594 w 602"/>
              <a:gd name="T61" fmla="*/ 282 h 573"/>
              <a:gd name="T62" fmla="*/ 594 w 602"/>
              <a:gd name="T63" fmla="*/ 282 h 573"/>
              <a:gd name="T64" fmla="*/ 601 w 602"/>
              <a:gd name="T65" fmla="*/ 304 h 573"/>
              <a:gd name="T66" fmla="*/ 544 w 602"/>
              <a:gd name="T67" fmla="*/ 346 h 573"/>
              <a:gd name="T68" fmla="*/ 544 w 602"/>
              <a:gd name="T69" fmla="*/ 346 h 573"/>
              <a:gd name="T70" fmla="*/ 544 w 602"/>
              <a:gd name="T71" fmla="*/ 431 h 573"/>
              <a:gd name="T72" fmla="*/ 544 w 602"/>
              <a:gd name="T73" fmla="*/ 473 h 573"/>
              <a:gd name="T74" fmla="*/ 544 w 602"/>
              <a:gd name="T75" fmla="*/ 544 h 573"/>
              <a:gd name="T76" fmla="*/ 516 w 602"/>
              <a:gd name="T77" fmla="*/ 572 h 573"/>
              <a:gd name="T78" fmla="*/ 460 w 602"/>
              <a:gd name="T79" fmla="*/ 572 h 573"/>
              <a:gd name="T80" fmla="*/ 460 w 602"/>
              <a:gd name="T81" fmla="*/ 346 h 573"/>
              <a:gd name="T82" fmla="*/ 347 w 602"/>
              <a:gd name="T83" fmla="*/ 346 h 573"/>
              <a:gd name="T84" fmla="*/ 347 w 602"/>
              <a:gd name="T85" fmla="*/ 572 h 573"/>
              <a:gd name="T86" fmla="*/ 85 w 602"/>
              <a:gd name="T87" fmla="*/ 572 h 573"/>
              <a:gd name="T88" fmla="*/ 57 w 602"/>
              <a:gd name="T89" fmla="*/ 544 h 573"/>
              <a:gd name="T90" fmla="*/ 57 w 602"/>
              <a:gd name="T91" fmla="*/ 473 h 573"/>
              <a:gd name="T92" fmla="*/ 57 w 602"/>
              <a:gd name="T93" fmla="*/ 431 h 573"/>
              <a:gd name="T94" fmla="*/ 57 w 602"/>
              <a:gd name="T95" fmla="*/ 346 h 573"/>
              <a:gd name="T96" fmla="*/ 304 w 602"/>
              <a:gd name="T97" fmla="*/ 106 h 573"/>
              <a:gd name="T98" fmla="*/ 544 w 602"/>
              <a:gd name="T99" fmla="*/ 346 h 573"/>
              <a:gd name="T100" fmla="*/ 255 w 602"/>
              <a:gd name="T101" fmla="*/ 346 h 573"/>
              <a:gd name="T102" fmla="*/ 255 w 602"/>
              <a:gd name="T103" fmla="*/ 346 h 573"/>
              <a:gd name="T104" fmla="*/ 142 w 602"/>
              <a:gd name="T105" fmla="*/ 346 h 573"/>
              <a:gd name="T106" fmla="*/ 142 w 602"/>
              <a:gd name="T107" fmla="*/ 459 h 573"/>
              <a:gd name="T108" fmla="*/ 255 w 602"/>
              <a:gd name="T109" fmla="*/ 459 h 573"/>
              <a:gd name="T110" fmla="*/ 255 w 602"/>
              <a:gd name="T111" fmla="*/ 346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02" h="573">
                <a:moveTo>
                  <a:pt x="601" y="304"/>
                </a:moveTo>
                <a:lnTo>
                  <a:pt x="601" y="304"/>
                </a:lnTo>
                <a:cubicBezTo>
                  <a:pt x="601" y="318"/>
                  <a:pt x="594" y="332"/>
                  <a:pt x="573" y="332"/>
                </a:cubicBezTo>
                <a:cubicBezTo>
                  <a:pt x="566" y="332"/>
                  <a:pt x="559" y="325"/>
                  <a:pt x="559" y="325"/>
                </a:cubicBezTo>
                <a:lnTo>
                  <a:pt x="559" y="325"/>
                </a:lnTo>
                <a:cubicBezTo>
                  <a:pt x="304" y="71"/>
                  <a:pt x="304" y="71"/>
                  <a:pt x="304" y="71"/>
                </a:cubicBezTo>
                <a:lnTo>
                  <a:pt x="304" y="71"/>
                </a:lnTo>
                <a:lnTo>
                  <a:pt x="304" y="71"/>
                </a:lnTo>
                <a:lnTo>
                  <a:pt x="304" y="71"/>
                </a:lnTo>
                <a:cubicBezTo>
                  <a:pt x="50" y="325"/>
                  <a:pt x="50" y="325"/>
                  <a:pt x="50" y="325"/>
                </a:cubicBezTo>
                <a:lnTo>
                  <a:pt x="50" y="325"/>
                </a:lnTo>
                <a:cubicBezTo>
                  <a:pt x="43" y="325"/>
                  <a:pt x="36" y="332"/>
                  <a:pt x="29" y="332"/>
                </a:cubicBezTo>
                <a:cubicBezTo>
                  <a:pt x="15" y="332"/>
                  <a:pt x="0" y="318"/>
                  <a:pt x="0" y="304"/>
                </a:cubicBezTo>
                <a:cubicBezTo>
                  <a:pt x="0" y="297"/>
                  <a:pt x="0" y="289"/>
                  <a:pt x="7" y="282"/>
                </a:cubicBezTo>
                <a:cubicBezTo>
                  <a:pt x="283" y="7"/>
                  <a:pt x="283" y="7"/>
                  <a:pt x="283" y="7"/>
                </a:cubicBezTo>
                <a:cubicBezTo>
                  <a:pt x="290" y="0"/>
                  <a:pt x="297" y="0"/>
                  <a:pt x="304" y="0"/>
                </a:cubicBezTo>
                <a:lnTo>
                  <a:pt x="304" y="0"/>
                </a:lnTo>
                <a:lnTo>
                  <a:pt x="304" y="0"/>
                </a:lnTo>
                <a:lnTo>
                  <a:pt x="304" y="0"/>
                </a:lnTo>
                <a:lnTo>
                  <a:pt x="304" y="0"/>
                </a:lnTo>
                <a:lnTo>
                  <a:pt x="304" y="0"/>
                </a:lnTo>
                <a:lnTo>
                  <a:pt x="304" y="0"/>
                </a:lnTo>
                <a:lnTo>
                  <a:pt x="304" y="0"/>
                </a:lnTo>
                <a:cubicBezTo>
                  <a:pt x="311" y="0"/>
                  <a:pt x="318" y="7"/>
                  <a:pt x="325" y="7"/>
                </a:cubicBezTo>
                <a:lnTo>
                  <a:pt x="325" y="7"/>
                </a:lnTo>
                <a:cubicBezTo>
                  <a:pt x="431" y="120"/>
                  <a:pt x="431" y="120"/>
                  <a:pt x="431" y="120"/>
                </a:cubicBezTo>
                <a:cubicBezTo>
                  <a:pt x="431" y="92"/>
                  <a:pt x="431" y="92"/>
                  <a:pt x="431" y="92"/>
                </a:cubicBezTo>
                <a:cubicBezTo>
                  <a:pt x="431" y="78"/>
                  <a:pt x="446" y="63"/>
                  <a:pt x="460" y="63"/>
                </a:cubicBezTo>
                <a:cubicBezTo>
                  <a:pt x="481" y="63"/>
                  <a:pt x="488" y="78"/>
                  <a:pt x="488" y="92"/>
                </a:cubicBezTo>
                <a:cubicBezTo>
                  <a:pt x="488" y="176"/>
                  <a:pt x="488" y="176"/>
                  <a:pt x="488" y="176"/>
                </a:cubicBezTo>
                <a:cubicBezTo>
                  <a:pt x="594" y="282"/>
                  <a:pt x="594" y="282"/>
                  <a:pt x="594" y="282"/>
                </a:cubicBezTo>
                <a:lnTo>
                  <a:pt x="594" y="282"/>
                </a:lnTo>
                <a:cubicBezTo>
                  <a:pt x="601" y="289"/>
                  <a:pt x="601" y="297"/>
                  <a:pt x="601" y="304"/>
                </a:cubicBezTo>
                <a:close/>
                <a:moveTo>
                  <a:pt x="544" y="346"/>
                </a:moveTo>
                <a:lnTo>
                  <a:pt x="544" y="346"/>
                </a:lnTo>
                <a:cubicBezTo>
                  <a:pt x="544" y="431"/>
                  <a:pt x="544" y="431"/>
                  <a:pt x="544" y="431"/>
                </a:cubicBezTo>
                <a:cubicBezTo>
                  <a:pt x="544" y="473"/>
                  <a:pt x="544" y="473"/>
                  <a:pt x="544" y="473"/>
                </a:cubicBezTo>
                <a:cubicBezTo>
                  <a:pt x="544" y="544"/>
                  <a:pt x="544" y="544"/>
                  <a:pt x="544" y="544"/>
                </a:cubicBezTo>
                <a:cubicBezTo>
                  <a:pt x="544" y="565"/>
                  <a:pt x="537" y="572"/>
                  <a:pt x="516" y="572"/>
                </a:cubicBezTo>
                <a:cubicBezTo>
                  <a:pt x="460" y="572"/>
                  <a:pt x="460" y="572"/>
                  <a:pt x="460" y="572"/>
                </a:cubicBezTo>
                <a:cubicBezTo>
                  <a:pt x="460" y="346"/>
                  <a:pt x="460" y="346"/>
                  <a:pt x="460" y="346"/>
                </a:cubicBezTo>
                <a:cubicBezTo>
                  <a:pt x="347" y="346"/>
                  <a:pt x="347" y="346"/>
                  <a:pt x="347" y="346"/>
                </a:cubicBezTo>
                <a:cubicBezTo>
                  <a:pt x="347" y="572"/>
                  <a:pt x="347" y="572"/>
                  <a:pt x="347" y="572"/>
                </a:cubicBezTo>
                <a:cubicBezTo>
                  <a:pt x="85" y="572"/>
                  <a:pt x="85" y="572"/>
                  <a:pt x="85" y="572"/>
                </a:cubicBezTo>
                <a:cubicBezTo>
                  <a:pt x="71" y="572"/>
                  <a:pt x="57" y="565"/>
                  <a:pt x="57" y="544"/>
                </a:cubicBezTo>
                <a:cubicBezTo>
                  <a:pt x="57" y="473"/>
                  <a:pt x="57" y="473"/>
                  <a:pt x="57" y="473"/>
                </a:cubicBezTo>
                <a:cubicBezTo>
                  <a:pt x="57" y="431"/>
                  <a:pt x="57" y="431"/>
                  <a:pt x="57" y="431"/>
                </a:cubicBezTo>
                <a:cubicBezTo>
                  <a:pt x="57" y="346"/>
                  <a:pt x="57" y="346"/>
                  <a:pt x="57" y="346"/>
                </a:cubicBezTo>
                <a:cubicBezTo>
                  <a:pt x="304" y="106"/>
                  <a:pt x="304" y="106"/>
                  <a:pt x="304" y="106"/>
                </a:cubicBezTo>
                <a:lnTo>
                  <a:pt x="544" y="346"/>
                </a:lnTo>
                <a:close/>
                <a:moveTo>
                  <a:pt x="255" y="346"/>
                </a:moveTo>
                <a:lnTo>
                  <a:pt x="255" y="346"/>
                </a:lnTo>
                <a:cubicBezTo>
                  <a:pt x="142" y="346"/>
                  <a:pt x="142" y="346"/>
                  <a:pt x="142" y="346"/>
                </a:cubicBezTo>
                <a:cubicBezTo>
                  <a:pt x="142" y="459"/>
                  <a:pt x="142" y="459"/>
                  <a:pt x="142" y="459"/>
                </a:cubicBezTo>
                <a:cubicBezTo>
                  <a:pt x="255" y="459"/>
                  <a:pt x="255" y="459"/>
                  <a:pt x="255" y="459"/>
                </a:cubicBezTo>
                <a:lnTo>
                  <a:pt x="255" y="3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00" name="Freeform 106"/>
          <p:cNvSpPr>
            <a:spLocks noChangeArrowheads="1"/>
          </p:cNvSpPr>
          <p:nvPr/>
        </p:nvSpPr>
        <p:spPr bwMode="auto">
          <a:xfrm>
            <a:off x="5188718" y="6866468"/>
            <a:ext cx="579817" cy="524933"/>
          </a:xfrm>
          <a:custGeom>
            <a:avLst/>
            <a:gdLst>
              <a:gd name="T0" fmla="*/ 573 w 602"/>
              <a:gd name="T1" fmla="*/ 544 h 545"/>
              <a:gd name="T2" fmla="*/ 573 w 602"/>
              <a:gd name="T3" fmla="*/ 544 h 545"/>
              <a:gd name="T4" fmla="*/ 523 w 602"/>
              <a:gd name="T5" fmla="*/ 544 h 545"/>
              <a:gd name="T6" fmla="*/ 523 w 602"/>
              <a:gd name="T7" fmla="*/ 318 h 545"/>
              <a:gd name="T8" fmla="*/ 523 w 602"/>
              <a:gd name="T9" fmla="*/ 141 h 545"/>
              <a:gd name="T10" fmla="*/ 573 w 602"/>
              <a:gd name="T11" fmla="*/ 141 h 545"/>
              <a:gd name="T12" fmla="*/ 601 w 602"/>
              <a:gd name="T13" fmla="*/ 170 h 545"/>
              <a:gd name="T14" fmla="*/ 601 w 602"/>
              <a:gd name="T15" fmla="*/ 346 h 545"/>
              <a:gd name="T16" fmla="*/ 601 w 602"/>
              <a:gd name="T17" fmla="*/ 459 h 545"/>
              <a:gd name="T18" fmla="*/ 601 w 602"/>
              <a:gd name="T19" fmla="*/ 516 h 545"/>
              <a:gd name="T20" fmla="*/ 573 w 602"/>
              <a:gd name="T21" fmla="*/ 544 h 545"/>
              <a:gd name="T22" fmla="*/ 99 w 602"/>
              <a:gd name="T23" fmla="*/ 544 h 545"/>
              <a:gd name="T24" fmla="*/ 99 w 602"/>
              <a:gd name="T25" fmla="*/ 544 h 545"/>
              <a:gd name="T26" fmla="*/ 99 w 602"/>
              <a:gd name="T27" fmla="*/ 318 h 545"/>
              <a:gd name="T28" fmla="*/ 99 w 602"/>
              <a:gd name="T29" fmla="*/ 311 h 545"/>
              <a:gd name="T30" fmla="*/ 99 w 602"/>
              <a:gd name="T31" fmla="*/ 141 h 545"/>
              <a:gd name="T32" fmla="*/ 156 w 602"/>
              <a:gd name="T33" fmla="*/ 141 h 545"/>
              <a:gd name="T34" fmla="*/ 297 w 602"/>
              <a:gd name="T35" fmla="*/ 0 h 545"/>
              <a:gd name="T36" fmla="*/ 438 w 602"/>
              <a:gd name="T37" fmla="*/ 141 h 545"/>
              <a:gd name="T38" fmla="*/ 495 w 602"/>
              <a:gd name="T39" fmla="*/ 141 h 545"/>
              <a:gd name="T40" fmla="*/ 495 w 602"/>
              <a:gd name="T41" fmla="*/ 318 h 545"/>
              <a:gd name="T42" fmla="*/ 495 w 602"/>
              <a:gd name="T43" fmla="*/ 544 h 545"/>
              <a:gd name="T44" fmla="*/ 99 w 602"/>
              <a:gd name="T45" fmla="*/ 544 h 545"/>
              <a:gd name="T46" fmla="*/ 297 w 602"/>
              <a:gd name="T47" fmla="*/ 57 h 545"/>
              <a:gd name="T48" fmla="*/ 297 w 602"/>
              <a:gd name="T49" fmla="*/ 57 h 545"/>
              <a:gd name="T50" fmla="*/ 212 w 602"/>
              <a:gd name="T51" fmla="*/ 141 h 545"/>
              <a:gd name="T52" fmla="*/ 382 w 602"/>
              <a:gd name="T53" fmla="*/ 141 h 545"/>
              <a:gd name="T54" fmla="*/ 297 w 602"/>
              <a:gd name="T55" fmla="*/ 57 h 545"/>
              <a:gd name="T56" fmla="*/ 0 w 602"/>
              <a:gd name="T57" fmla="*/ 516 h 545"/>
              <a:gd name="T58" fmla="*/ 0 w 602"/>
              <a:gd name="T59" fmla="*/ 516 h 545"/>
              <a:gd name="T60" fmla="*/ 0 w 602"/>
              <a:gd name="T61" fmla="*/ 459 h 545"/>
              <a:gd name="T62" fmla="*/ 0 w 602"/>
              <a:gd name="T63" fmla="*/ 346 h 545"/>
              <a:gd name="T64" fmla="*/ 0 w 602"/>
              <a:gd name="T65" fmla="*/ 170 h 545"/>
              <a:gd name="T66" fmla="*/ 29 w 602"/>
              <a:gd name="T67" fmla="*/ 141 h 545"/>
              <a:gd name="T68" fmla="*/ 71 w 602"/>
              <a:gd name="T69" fmla="*/ 141 h 545"/>
              <a:gd name="T70" fmla="*/ 71 w 602"/>
              <a:gd name="T71" fmla="*/ 311 h 545"/>
              <a:gd name="T72" fmla="*/ 71 w 602"/>
              <a:gd name="T73" fmla="*/ 318 h 545"/>
              <a:gd name="T74" fmla="*/ 71 w 602"/>
              <a:gd name="T75" fmla="*/ 544 h 545"/>
              <a:gd name="T76" fmla="*/ 29 w 602"/>
              <a:gd name="T77" fmla="*/ 544 h 545"/>
              <a:gd name="T78" fmla="*/ 0 w 602"/>
              <a:gd name="T79" fmla="*/ 51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45">
                <a:moveTo>
                  <a:pt x="573" y="544"/>
                </a:moveTo>
                <a:lnTo>
                  <a:pt x="573" y="544"/>
                </a:lnTo>
                <a:cubicBezTo>
                  <a:pt x="523" y="544"/>
                  <a:pt x="523" y="544"/>
                  <a:pt x="523" y="544"/>
                </a:cubicBezTo>
                <a:cubicBezTo>
                  <a:pt x="523" y="318"/>
                  <a:pt x="523" y="318"/>
                  <a:pt x="523" y="318"/>
                </a:cubicBezTo>
                <a:cubicBezTo>
                  <a:pt x="523" y="141"/>
                  <a:pt x="523" y="141"/>
                  <a:pt x="523" y="141"/>
                </a:cubicBezTo>
                <a:cubicBezTo>
                  <a:pt x="573" y="141"/>
                  <a:pt x="573" y="141"/>
                  <a:pt x="573" y="141"/>
                </a:cubicBezTo>
                <a:cubicBezTo>
                  <a:pt x="587" y="141"/>
                  <a:pt x="601" y="148"/>
                  <a:pt x="601" y="170"/>
                </a:cubicBezTo>
                <a:cubicBezTo>
                  <a:pt x="601" y="346"/>
                  <a:pt x="601" y="346"/>
                  <a:pt x="601" y="346"/>
                </a:cubicBezTo>
                <a:cubicBezTo>
                  <a:pt x="601" y="459"/>
                  <a:pt x="601" y="459"/>
                  <a:pt x="601" y="459"/>
                </a:cubicBezTo>
                <a:cubicBezTo>
                  <a:pt x="601" y="516"/>
                  <a:pt x="601" y="516"/>
                  <a:pt x="601" y="516"/>
                </a:cubicBezTo>
                <a:cubicBezTo>
                  <a:pt x="601" y="530"/>
                  <a:pt x="587" y="544"/>
                  <a:pt x="573" y="544"/>
                </a:cubicBezTo>
                <a:close/>
                <a:moveTo>
                  <a:pt x="99" y="544"/>
                </a:moveTo>
                <a:lnTo>
                  <a:pt x="99" y="544"/>
                </a:lnTo>
                <a:cubicBezTo>
                  <a:pt x="99" y="318"/>
                  <a:pt x="99" y="318"/>
                  <a:pt x="99" y="318"/>
                </a:cubicBezTo>
                <a:cubicBezTo>
                  <a:pt x="99" y="311"/>
                  <a:pt x="99" y="311"/>
                  <a:pt x="99" y="311"/>
                </a:cubicBezTo>
                <a:cubicBezTo>
                  <a:pt x="99" y="141"/>
                  <a:pt x="99" y="141"/>
                  <a:pt x="99" y="141"/>
                </a:cubicBezTo>
                <a:cubicBezTo>
                  <a:pt x="156" y="141"/>
                  <a:pt x="156" y="141"/>
                  <a:pt x="156" y="141"/>
                </a:cubicBezTo>
                <a:cubicBezTo>
                  <a:pt x="156" y="64"/>
                  <a:pt x="219" y="0"/>
                  <a:pt x="297" y="0"/>
                </a:cubicBezTo>
                <a:cubicBezTo>
                  <a:pt x="375" y="0"/>
                  <a:pt x="438" y="64"/>
                  <a:pt x="438" y="141"/>
                </a:cubicBezTo>
                <a:cubicBezTo>
                  <a:pt x="495" y="141"/>
                  <a:pt x="495" y="141"/>
                  <a:pt x="495" y="141"/>
                </a:cubicBezTo>
                <a:cubicBezTo>
                  <a:pt x="495" y="318"/>
                  <a:pt x="495" y="318"/>
                  <a:pt x="495" y="318"/>
                </a:cubicBezTo>
                <a:cubicBezTo>
                  <a:pt x="495" y="544"/>
                  <a:pt x="495" y="544"/>
                  <a:pt x="495" y="544"/>
                </a:cubicBezTo>
                <a:lnTo>
                  <a:pt x="99" y="544"/>
                </a:lnTo>
                <a:close/>
                <a:moveTo>
                  <a:pt x="297" y="57"/>
                </a:moveTo>
                <a:lnTo>
                  <a:pt x="297" y="57"/>
                </a:lnTo>
                <a:cubicBezTo>
                  <a:pt x="255" y="57"/>
                  <a:pt x="212" y="92"/>
                  <a:pt x="212" y="141"/>
                </a:cubicBezTo>
                <a:cubicBezTo>
                  <a:pt x="382" y="141"/>
                  <a:pt x="382" y="141"/>
                  <a:pt x="382" y="141"/>
                </a:cubicBezTo>
                <a:cubicBezTo>
                  <a:pt x="382" y="92"/>
                  <a:pt x="347" y="57"/>
                  <a:pt x="297" y="57"/>
                </a:cubicBezTo>
                <a:close/>
                <a:moveTo>
                  <a:pt x="0" y="516"/>
                </a:moveTo>
                <a:lnTo>
                  <a:pt x="0" y="516"/>
                </a:lnTo>
                <a:cubicBezTo>
                  <a:pt x="0" y="459"/>
                  <a:pt x="0" y="459"/>
                  <a:pt x="0" y="459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48"/>
                  <a:pt x="7" y="141"/>
                  <a:pt x="29" y="141"/>
                </a:cubicBezTo>
                <a:cubicBezTo>
                  <a:pt x="71" y="141"/>
                  <a:pt x="71" y="141"/>
                  <a:pt x="71" y="141"/>
                </a:cubicBezTo>
                <a:cubicBezTo>
                  <a:pt x="71" y="311"/>
                  <a:pt x="71" y="311"/>
                  <a:pt x="71" y="311"/>
                </a:cubicBezTo>
                <a:cubicBezTo>
                  <a:pt x="71" y="318"/>
                  <a:pt x="71" y="318"/>
                  <a:pt x="71" y="318"/>
                </a:cubicBezTo>
                <a:cubicBezTo>
                  <a:pt x="71" y="544"/>
                  <a:pt x="71" y="544"/>
                  <a:pt x="71" y="544"/>
                </a:cubicBezTo>
                <a:cubicBezTo>
                  <a:pt x="29" y="544"/>
                  <a:pt x="29" y="544"/>
                  <a:pt x="29" y="544"/>
                </a:cubicBezTo>
                <a:cubicBezTo>
                  <a:pt x="7" y="544"/>
                  <a:pt x="0" y="530"/>
                  <a:pt x="0" y="5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01" name="Freeform 107"/>
          <p:cNvSpPr>
            <a:spLocks noChangeArrowheads="1"/>
          </p:cNvSpPr>
          <p:nvPr/>
        </p:nvSpPr>
        <p:spPr bwMode="auto">
          <a:xfrm>
            <a:off x="4240696" y="6879170"/>
            <a:ext cx="448617" cy="491067"/>
          </a:xfrm>
          <a:custGeom>
            <a:avLst/>
            <a:gdLst>
              <a:gd name="T0" fmla="*/ 459 w 467"/>
              <a:gd name="T1" fmla="*/ 247 h 510"/>
              <a:gd name="T2" fmla="*/ 459 w 467"/>
              <a:gd name="T3" fmla="*/ 247 h 510"/>
              <a:gd name="T4" fmla="*/ 459 w 467"/>
              <a:gd name="T5" fmla="*/ 247 h 510"/>
              <a:gd name="T6" fmla="*/ 459 w 467"/>
              <a:gd name="T7" fmla="*/ 247 h 510"/>
              <a:gd name="T8" fmla="*/ 233 w 467"/>
              <a:gd name="T9" fmla="*/ 28 h 510"/>
              <a:gd name="T10" fmla="*/ 63 w 467"/>
              <a:gd name="T11" fmla="*/ 28 h 510"/>
              <a:gd name="T12" fmla="*/ 28 w 467"/>
              <a:gd name="T13" fmla="*/ 28 h 510"/>
              <a:gd name="T14" fmla="*/ 56 w 467"/>
              <a:gd name="T15" fmla="*/ 0 h 510"/>
              <a:gd name="T16" fmla="*/ 56 w 467"/>
              <a:gd name="T17" fmla="*/ 0 h 510"/>
              <a:gd name="T18" fmla="*/ 233 w 467"/>
              <a:gd name="T19" fmla="*/ 0 h 510"/>
              <a:gd name="T20" fmla="*/ 233 w 467"/>
              <a:gd name="T21" fmla="*/ 0 h 510"/>
              <a:gd name="T22" fmla="*/ 233 w 467"/>
              <a:gd name="T23" fmla="*/ 0 h 510"/>
              <a:gd name="T24" fmla="*/ 254 w 467"/>
              <a:gd name="T25" fmla="*/ 14 h 510"/>
              <a:gd name="T26" fmla="*/ 410 w 467"/>
              <a:gd name="T27" fmla="*/ 163 h 510"/>
              <a:gd name="T28" fmla="*/ 410 w 467"/>
              <a:gd name="T29" fmla="*/ 163 h 510"/>
              <a:gd name="T30" fmla="*/ 459 w 467"/>
              <a:gd name="T31" fmla="*/ 205 h 510"/>
              <a:gd name="T32" fmla="*/ 466 w 467"/>
              <a:gd name="T33" fmla="*/ 226 h 510"/>
              <a:gd name="T34" fmla="*/ 459 w 467"/>
              <a:gd name="T35" fmla="*/ 247 h 510"/>
              <a:gd name="T36" fmla="*/ 205 w 467"/>
              <a:gd name="T37" fmla="*/ 57 h 510"/>
              <a:gd name="T38" fmla="*/ 205 w 467"/>
              <a:gd name="T39" fmla="*/ 57 h 510"/>
              <a:gd name="T40" fmla="*/ 205 w 467"/>
              <a:gd name="T41" fmla="*/ 57 h 510"/>
              <a:gd name="T42" fmla="*/ 205 w 467"/>
              <a:gd name="T43" fmla="*/ 57 h 510"/>
              <a:gd name="T44" fmla="*/ 226 w 467"/>
              <a:gd name="T45" fmla="*/ 71 h 510"/>
              <a:gd name="T46" fmla="*/ 438 w 467"/>
              <a:gd name="T47" fmla="*/ 276 h 510"/>
              <a:gd name="T48" fmla="*/ 452 w 467"/>
              <a:gd name="T49" fmla="*/ 290 h 510"/>
              <a:gd name="T50" fmla="*/ 452 w 467"/>
              <a:gd name="T51" fmla="*/ 290 h 510"/>
              <a:gd name="T52" fmla="*/ 452 w 467"/>
              <a:gd name="T53" fmla="*/ 290 h 510"/>
              <a:gd name="T54" fmla="*/ 452 w 467"/>
              <a:gd name="T55" fmla="*/ 290 h 510"/>
              <a:gd name="T56" fmla="*/ 452 w 467"/>
              <a:gd name="T57" fmla="*/ 297 h 510"/>
              <a:gd name="T58" fmla="*/ 452 w 467"/>
              <a:gd name="T59" fmla="*/ 297 h 510"/>
              <a:gd name="T60" fmla="*/ 452 w 467"/>
              <a:gd name="T61" fmla="*/ 297 h 510"/>
              <a:gd name="T62" fmla="*/ 452 w 467"/>
              <a:gd name="T63" fmla="*/ 297 h 510"/>
              <a:gd name="T64" fmla="*/ 445 w 467"/>
              <a:gd name="T65" fmla="*/ 311 h 510"/>
              <a:gd name="T66" fmla="*/ 445 w 467"/>
              <a:gd name="T67" fmla="*/ 311 h 510"/>
              <a:gd name="T68" fmla="*/ 283 w 467"/>
              <a:gd name="T69" fmla="*/ 502 h 510"/>
              <a:gd name="T70" fmla="*/ 283 w 467"/>
              <a:gd name="T71" fmla="*/ 502 h 510"/>
              <a:gd name="T72" fmla="*/ 261 w 467"/>
              <a:gd name="T73" fmla="*/ 509 h 510"/>
              <a:gd name="T74" fmla="*/ 261 w 467"/>
              <a:gd name="T75" fmla="*/ 509 h 510"/>
              <a:gd name="T76" fmla="*/ 261 w 467"/>
              <a:gd name="T77" fmla="*/ 509 h 510"/>
              <a:gd name="T78" fmla="*/ 261 w 467"/>
              <a:gd name="T79" fmla="*/ 509 h 510"/>
              <a:gd name="T80" fmla="*/ 254 w 467"/>
              <a:gd name="T81" fmla="*/ 509 h 510"/>
              <a:gd name="T82" fmla="*/ 254 w 467"/>
              <a:gd name="T83" fmla="*/ 509 h 510"/>
              <a:gd name="T84" fmla="*/ 240 w 467"/>
              <a:gd name="T85" fmla="*/ 502 h 510"/>
              <a:gd name="T86" fmla="*/ 240 w 467"/>
              <a:gd name="T87" fmla="*/ 502 h 510"/>
              <a:gd name="T88" fmla="*/ 7 w 467"/>
              <a:gd name="T89" fmla="*/ 290 h 510"/>
              <a:gd name="T90" fmla="*/ 7 w 467"/>
              <a:gd name="T91" fmla="*/ 290 h 510"/>
              <a:gd name="T92" fmla="*/ 0 w 467"/>
              <a:gd name="T93" fmla="*/ 269 h 510"/>
              <a:gd name="T94" fmla="*/ 0 w 467"/>
              <a:gd name="T95" fmla="*/ 269 h 510"/>
              <a:gd name="T96" fmla="*/ 0 w 467"/>
              <a:gd name="T97" fmla="*/ 113 h 510"/>
              <a:gd name="T98" fmla="*/ 0 w 467"/>
              <a:gd name="T99" fmla="*/ 85 h 510"/>
              <a:gd name="T100" fmla="*/ 0 w 467"/>
              <a:gd name="T101" fmla="*/ 85 h 510"/>
              <a:gd name="T102" fmla="*/ 0 w 467"/>
              <a:gd name="T103" fmla="*/ 85 h 510"/>
              <a:gd name="T104" fmla="*/ 28 w 467"/>
              <a:gd name="T105" fmla="*/ 57 h 510"/>
              <a:gd name="T106" fmla="*/ 28 w 467"/>
              <a:gd name="T107" fmla="*/ 57 h 510"/>
              <a:gd name="T108" fmla="*/ 205 w 467"/>
              <a:gd name="T109" fmla="*/ 57 h 510"/>
              <a:gd name="T110" fmla="*/ 70 w 467"/>
              <a:gd name="T111" fmla="*/ 170 h 510"/>
              <a:gd name="T112" fmla="*/ 70 w 467"/>
              <a:gd name="T113" fmla="*/ 170 h 510"/>
              <a:gd name="T114" fmla="*/ 113 w 467"/>
              <a:gd name="T115" fmla="*/ 134 h 510"/>
              <a:gd name="T116" fmla="*/ 70 w 467"/>
              <a:gd name="T117" fmla="*/ 99 h 510"/>
              <a:gd name="T118" fmla="*/ 35 w 467"/>
              <a:gd name="T119" fmla="*/ 134 h 510"/>
              <a:gd name="T120" fmla="*/ 70 w 467"/>
              <a:gd name="T121" fmla="*/ 170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7" h="510">
                <a:moveTo>
                  <a:pt x="459" y="247"/>
                </a:moveTo>
                <a:lnTo>
                  <a:pt x="459" y="247"/>
                </a:lnTo>
                <a:lnTo>
                  <a:pt x="459" y="247"/>
                </a:lnTo>
                <a:lnTo>
                  <a:pt x="459" y="247"/>
                </a:lnTo>
                <a:cubicBezTo>
                  <a:pt x="233" y="28"/>
                  <a:pt x="233" y="28"/>
                  <a:pt x="233" y="28"/>
                </a:cubicBezTo>
                <a:cubicBezTo>
                  <a:pt x="63" y="28"/>
                  <a:pt x="63" y="28"/>
                  <a:pt x="63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14"/>
                  <a:pt x="35" y="0"/>
                  <a:pt x="56" y="0"/>
                </a:cubicBezTo>
                <a:lnTo>
                  <a:pt x="56" y="0"/>
                </a:lnTo>
                <a:cubicBezTo>
                  <a:pt x="233" y="0"/>
                  <a:pt x="233" y="0"/>
                  <a:pt x="233" y="0"/>
                </a:cubicBezTo>
                <a:lnTo>
                  <a:pt x="233" y="0"/>
                </a:lnTo>
                <a:lnTo>
                  <a:pt x="233" y="0"/>
                </a:lnTo>
                <a:cubicBezTo>
                  <a:pt x="240" y="0"/>
                  <a:pt x="247" y="7"/>
                  <a:pt x="254" y="14"/>
                </a:cubicBezTo>
                <a:cubicBezTo>
                  <a:pt x="410" y="163"/>
                  <a:pt x="410" y="163"/>
                  <a:pt x="410" y="163"/>
                </a:cubicBezTo>
                <a:lnTo>
                  <a:pt x="410" y="163"/>
                </a:lnTo>
                <a:cubicBezTo>
                  <a:pt x="459" y="205"/>
                  <a:pt x="459" y="205"/>
                  <a:pt x="459" y="205"/>
                </a:cubicBezTo>
                <a:cubicBezTo>
                  <a:pt x="466" y="212"/>
                  <a:pt x="466" y="219"/>
                  <a:pt x="466" y="226"/>
                </a:cubicBezTo>
                <a:cubicBezTo>
                  <a:pt x="466" y="233"/>
                  <a:pt x="466" y="240"/>
                  <a:pt x="459" y="247"/>
                </a:cubicBezTo>
                <a:close/>
                <a:moveTo>
                  <a:pt x="205" y="57"/>
                </a:moveTo>
                <a:lnTo>
                  <a:pt x="205" y="57"/>
                </a:lnTo>
                <a:lnTo>
                  <a:pt x="205" y="57"/>
                </a:lnTo>
                <a:lnTo>
                  <a:pt x="205" y="57"/>
                </a:lnTo>
                <a:cubicBezTo>
                  <a:pt x="212" y="57"/>
                  <a:pt x="219" y="64"/>
                  <a:pt x="226" y="71"/>
                </a:cubicBezTo>
                <a:cubicBezTo>
                  <a:pt x="438" y="276"/>
                  <a:pt x="438" y="276"/>
                  <a:pt x="438" y="276"/>
                </a:cubicBezTo>
                <a:cubicBezTo>
                  <a:pt x="445" y="276"/>
                  <a:pt x="445" y="283"/>
                  <a:pt x="452" y="290"/>
                </a:cubicBezTo>
                <a:lnTo>
                  <a:pt x="452" y="290"/>
                </a:lnTo>
                <a:lnTo>
                  <a:pt x="452" y="290"/>
                </a:lnTo>
                <a:lnTo>
                  <a:pt x="452" y="290"/>
                </a:lnTo>
                <a:cubicBezTo>
                  <a:pt x="452" y="290"/>
                  <a:pt x="452" y="290"/>
                  <a:pt x="452" y="297"/>
                </a:cubicBezTo>
                <a:lnTo>
                  <a:pt x="452" y="297"/>
                </a:lnTo>
                <a:lnTo>
                  <a:pt x="452" y="297"/>
                </a:lnTo>
                <a:lnTo>
                  <a:pt x="452" y="297"/>
                </a:lnTo>
                <a:cubicBezTo>
                  <a:pt x="452" y="304"/>
                  <a:pt x="445" y="311"/>
                  <a:pt x="445" y="311"/>
                </a:cubicBezTo>
                <a:lnTo>
                  <a:pt x="445" y="311"/>
                </a:lnTo>
                <a:cubicBezTo>
                  <a:pt x="283" y="502"/>
                  <a:pt x="283" y="502"/>
                  <a:pt x="283" y="502"/>
                </a:cubicBezTo>
                <a:lnTo>
                  <a:pt x="283" y="502"/>
                </a:lnTo>
                <a:cubicBezTo>
                  <a:pt x="275" y="509"/>
                  <a:pt x="268" y="509"/>
                  <a:pt x="261" y="509"/>
                </a:cubicBezTo>
                <a:lnTo>
                  <a:pt x="261" y="509"/>
                </a:lnTo>
                <a:lnTo>
                  <a:pt x="261" y="509"/>
                </a:lnTo>
                <a:lnTo>
                  <a:pt x="261" y="509"/>
                </a:lnTo>
                <a:lnTo>
                  <a:pt x="254" y="509"/>
                </a:lnTo>
                <a:lnTo>
                  <a:pt x="254" y="509"/>
                </a:lnTo>
                <a:cubicBezTo>
                  <a:pt x="254" y="509"/>
                  <a:pt x="247" y="509"/>
                  <a:pt x="240" y="502"/>
                </a:cubicBezTo>
                <a:lnTo>
                  <a:pt x="240" y="502"/>
                </a:lnTo>
                <a:cubicBezTo>
                  <a:pt x="7" y="290"/>
                  <a:pt x="7" y="290"/>
                  <a:pt x="7" y="290"/>
                </a:cubicBezTo>
                <a:lnTo>
                  <a:pt x="7" y="290"/>
                </a:lnTo>
                <a:cubicBezTo>
                  <a:pt x="0" y="283"/>
                  <a:pt x="0" y="276"/>
                  <a:pt x="0" y="269"/>
                </a:cubicBezTo>
                <a:lnTo>
                  <a:pt x="0" y="269"/>
                </a:lnTo>
                <a:cubicBezTo>
                  <a:pt x="0" y="113"/>
                  <a:pt x="0" y="113"/>
                  <a:pt x="0" y="113"/>
                </a:cubicBezTo>
                <a:cubicBezTo>
                  <a:pt x="0" y="85"/>
                  <a:pt x="0" y="85"/>
                  <a:pt x="0" y="85"/>
                </a:cubicBezTo>
                <a:lnTo>
                  <a:pt x="0" y="85"/>
                </a:lnTo>
                <a:lnTo>
                  <a:pt x="0" y="85"/>
                </a:lnTo>
                <a:cubicBezTo>
                  <a:pt x="0" y="71"/>
                  <a:pt x="7" y="57"/>
                  <a:pt x="28" y="57"/>
                </a:cubicBezTo>
                <a:lnTo>
                  <a:pt x="28" y="57"/>
                </a:lnTo>
                <a:lnTo>
                  <a:pt x="205" y="57"/>
                </a:lnTo>
                <a:close/>
                <a:moveTo>
                  <a:pt x="70" y="170"/>
                </a:moveTo>
                <a:lnTo>
                  <a:pt x="70" y="170"/>
                </a:lnTo>
                <a:cubicBezTo>
                  <a:pt x="92" y="170"/>
                  <a:pt x="113" y="156"/>
                  <a:pt x="113" y="134"/>
                </a:cubicBezTo>
                <a:cubicBezTo>
                  <a:pt x="113" y="113"/>
                  <a:pt x="92" y="99"/>
                  <a:pt x="70" y="99"/>
                </a:cubicBezTo>
                <a:cubicBezTo>
                  <a:pt x="49" y="99"/>
                  <a:pt x="35" y="113"/>
                  <a:pt x="35" y="134"/>
                </a:cubicBezTo>
                <a:cubicBezTo>
                  <a:pt x="35" y="156"/>
                  <a:pt x="49" y="170"/>
                  <a:pt x="70" y="1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02" name="Freeform 108"/>
          <p:cNvSpPr>
            <a:spLocks noChangeArrowheads="1"/>
          </p:cNvSpPr>
          <p:nvPr/>
        </p:nvSpPr>
        <p:spPr bwMode="auto">
          <a:xfrm>
            <a:off x="3233426" y="6908802"/>
            <a:ext cx="435921" cy="436035"/>
          </a:xfrm>
          <a:custGeom>
            <a:avLst/>
            <a:gdLst>
              <a:gd name="T0" fmla="*/ 452 w 453"/>
              <a:gd name="T1" fmla="*/ 234 h 454"/>
              <a:gd name="T2" fmla="*/ 452 w 453"/>
              <a:gd name="T3" fmla="*/ 234 h 454"/>
              <a:gd name="T4" fmla="*/ 452 w 453"/>
              <a:gd name="T5" fmla="*/ 234 h 454"/>
              <a:gd name="T6" fmla="*/ 452 w 453"/>
              <a:gd name="T7" fmla="*/ 234 h 454"/>
              <a:gd name="T8" fmla="*/ 452 w 453"/>
              <a:gd name="T9" fmla="*/ 234 h 454"/>
              <a:gd name="T10" fmla="*/ 452 w 453"/>
              <a:gd name="T11" fmla="*/ 241 h 454"/>
              <a:gd name="T12" fmla="*/ 452 w 453"/>
              <a:gd name="T13" fmla="*/ 241 h 454"/>
              <a:gd name="T14" fmla="*/ 452 w 453"/>
              <a:gd name="T15" fmla="*/ 241 h 454"/>
              <a:gd name="T16" fmla="*/ 452 w 453"/>
              <a:gd name="T17" fmla="*/ 241 h 454"/>
              <a:gd name="T18" fmla="*/ 445 w 453"/>
              <a:gd name="T19" fmla="*/ 255 h 454"/>
              <a:gd name="T20" fmla="*/ 445 w 453"/>
              <a:gd name="T21" fmla="*/ 255 h 454"/>
              <a:gd name="T22" fmla="*/ 283 w 453"/>
              <a:gd name="T23" fmla="*/ 446 h 454"/>
              <a:gd name="T24" fmla="*/ 283 w 453"/>
              <a:gd name="T25" fmla="*/ 446 h 454"/>
              <a:gd name="T26" fmla="*/ 261 w 453"/>
              <a:gd name="T27" fmla="*/ 453 h 454"/>
              <a:gd name="T28" fmla="*/ 261 w 453"/>
              <a:gd name="T29" fmla="*/ 453 h 454"/>
              <a:gd name="T30" fmla="*/ 261 w 453"/>
              <a:gd name="T31" fmla="*/ 453 h 454"/>
              <a:gd name="T32" fmla="*/ 261 w 453"/>
              <a:gd name="T33" fmla="*/ 453 h 454"/>
              <a:gd name="T34" fmla="*/ 254 w 453"/>
              <a:gd name="T35" fmla="*/ 453 h 454"/>
              <a:gd name="T36" fmla="*/ 254 w 453"/>
              <a:gd name="T37" fmla="*/ 453 h 454"/>
              <a:gd name="T38" fmla="*/ 240 w 453"/>
              <a:gd name="T39" fmla="*/ 446 h 454"/>
              <a:gd name="T40" fmla="*/ 240 w 453"/>
              <a:gd name="T41" fmla="*/ 446 h 454"/>
              <a:gd name="T42" fmla="*/ 7 w 453"/>
              <a:gd name="T43" fmla="*/ 234 h 454"/>
              <a:gd name="T44" fmla="*/ 7 w 453"/>
              <a:gd name="T45" fmla="*/ 234 h 454"/>
              <a:gd name="T46" fmla="*/ 0 w 453"/>
              <a:gd name="T47" fmla="*/ 212 h 454"/>
              <a:gd name="T48" fmla="*/ 0 w 453"/>
              <a:gd name="T49" fmla="*/ 212 h 454"/>
              <a:gd name="T50" fmla="*/ 0 w 453"/>
              <a:gd name="T51" fmla="*/ 57 h 454"/>
              <a:gd name="T52" fmla="*/ 0 w 453"/>
              <a:gd name="T53" fmla="*/ 29 h 454"/>
              <a:gd name="T54" fmla="*/ 0 w 453"/>
              <a:gd name="T55" fmla="*/ 29 h 454"/>
              <a:gd name="T56" fmla="*/ 0 w 453"/>
              <a:gd name="T57" fmla="*/ 29 h 454"/>
              <a:gd name="T58" fmla="*/ 28 w 453"/>
              <a:gd name="T59" fmla="*/ 0 h 454"/>
              <a:gd name="T60" fmla="*/ 28 w 453"/>
              <a:gd name="T61" fmla="*/ 0 h 454"/>
              <a:gd name="T62" fmla="*/ 205 w 453"/>
              <a:gd name="T63" fmla="*/ 0 h 454"/>
              <a:gd name="T64" fmla="*/ 205 w 453"/>
              <a:gd name="T65" fmla="*/ 0 h 454"/>
              <a:gd name="T66" fmla="*/ 205 w 453"/>
              <a:gd name="T67" fmla="*/ 0 h 454"/>
              <a:gd name="T68" fmla="*/ 226 w 453"/>
              <a:gd name="T69" fmla="*/ 15 h 454"/>
              <a:gd name="T70" fmla="*/ 438 w 453"/>
              <a:gd name="T71" fmla="*/ 219 h 454"/>
              <a:gd name="T72" fmla="*/ 452 w 453"/>
              <a:gd name="T73" fmla="*/ 234 h 454"/>
              <a:gd name="T74" fmla="*/ 70 w 453"/>
              <a:gd name="T75" fmla="*/ 43 h 454"/>
              <a:gd name="T76" fmla="*/ 70 w 453"/>
              <a:gd name="T77" fmla="*/ 43 h 454"/>
              <a:gd name="T78" fmla="*/ 35 w 453"/>
              <a:gd name="T79" fmla="*/ 78 h 454"/>
              <a:gd name="T80" fmla="*/ 70 w 453"/>
              <a:gd name="T81" fmla="*/ 113 h 454"/>
              <a:gd name="T82" fmla="*/ 113 w 453"/>
              <a:gd name="T83" fmla="*/ 78 h 454"/>
              <a:gd name="T84" fmla="*/ 70 w 453"/>
              <a:gd name="T85" fmla="*/ 43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53" h="454">
                <a:moveTo>
                  <a:pt x="452" y="234"/>
                </a:moveTo>
                <a:lnTo>
                  <a:pt x="452" y="234"/>
                </a:lnTo>
                <a:lnTo>
                  <a:pt x="452" y="234"/>
                </a:lnTo>
                <a:lnTo>
                  <a:pt x="452" y="234"/>
                </a:lnTo>
                <a:lnTo>
                  <a:pt x="452" y="234"/>
                </a:lnTo>
                <a:cubicBezTo>
                  <a:pt x="452" y="234"/>
                  <a:pt x="452" y="234"/>
                  <a:pt x="452" y="241"/>
                </a:cubicBezTo>
                <a:lnTo>
                  <a:pt x="452" y="241"/>
                </a:lnTo>
                <a:lnTo>
                  <a:pt x="452" y="241"/>
                </a:lnTo>
                <a:lnTo>
                  <a:pt x="452" y="241"/>
                </a:lnTo>
                <a:cubicBezTo>
                  <a:pt x="452" y="248"/>
                  <a:pt x="445" y="255"/>
                  <a:pt x="445" y="255"/>
                </a:cubicBezTo>
                <a:lnTo>
                  <a:pt x="445" y="255"/>
                </a:lnTo>
                <a:cubicBezTo>
                  <a:pt x="283" y="446"/>
                  <a:pt x="283" y="446"/>
                  <a:pt x="283" y="446"/>
                </a:cubicBezTo>
                <a:lnTo>
                  <a:pt x="283" y="446"/>
                </a:lnTo>
                <a:cubicBezTo>
                  <a:pt x="275" y="453"/>
                  <a:pt x="268" y="453"/>
                  <a:pt x="261" y="453"/>
                </a:cubicBezTo>
                <a:lnTo>
                  <a:pt x="261" y="453"/>
                </a:lnTo>
                <a:lnTo>
                  <a:pt x="261" y="453"/>
                </a:lnTo>
                <a:lnTo>
                  <a:pt x="261" y="453"/>
                </a:lnTo>
                <a:lnTo>
                  <a:pt x="254" y="453"/>
                </a:lnTo>
                <a:lnTo>
                  <a:pt x="254" y="453"/>
                </a:lnTo>
                <a:cubicBezTo>
                  <a:pt x="254" y="453"/>
                  <a:pt x="247" y="453"/>
                  <a:pt x="240" y="446"/>
                </a:cubicBezTo>
                <a:lnTo>
                  <a:pt x="240" y="446"/>
                </a:lnTo>
                <a:cubicBezTo>
                  <a:pt x="7" y="234"/>
                  <a:pt x="7" y="234"/>
                  <a:pt x="7" y="234"/>
                </a:cubicBezTo>
                <a:lnTo>
                  <a:pt x="7" y="234"/>
                </a:lnTo>
                <a:cubicBezTo>
                  <a:pt x="0" y="226"/>
                  <a:pt x="0" y="219"/>
                  <a:pt x="0" y="212"/>
                </a:cubicBezTo>
                <a:lnTo>
                  <a:pt x="0" y="212"/>
                </a:lnTo>
                <a:cubicBezTo>
                  <a:pt x="0" y="57"/>
                  <a:pt x="0" y="57"/>
                  <a:pt x="0" y="57"/>
                </a:cubicBezTo>
                <a:cubicBezTo>
                  <a:pt x="0" y="29"/>
                  <a:pt x="0" y="29"/>
                  <a:pt x="0" y="29"/>
                </a:cubicBezTo>
                <a:lnTo>
                  <a:pt x="0" y="29"/>
                </a:lnTo>
                <a:lnTo>
                  <a:pt x="0" y="29"/>
                </a:lnTo>
                <a:cubicBezTo>
                  <a:pt x="0" y="15"/>
                  <a:pt x="7" y="0"/>
                  <a:pt x="28" y="0"/>
                </a:cubicBezTo>
                <a:lnTo>
                  <a:pt x="28" y="0"/>
                </a:lnTo>
                <a:cubicBezTo>
                  <a:pt x="205" y="0"/>
                  <a:pt x="205" y="0"/>
                  <a:pt x="205" y="0"/>
                </a:cubicBezTo>
                <a:lnTo>
                  <a:pt x="205" y="0"/>
                </a:lnTo>
                <a:lnTo>
                  <a:pt x="205" y="0"/>
                </a:lnTo>
                <a:cubicBezTo>
                  <a:pt x="212" y="0"/>
                  <a:pt x="219" y="8"/>
                  <a:pt x="226" y="15"/>
                </a:cubicBezTo>
                <a:cubicBezTo>
                  <a:pt x="438" y="219"/>
                  <a:pt x="438" y="219"/>
                  <a:pt x="438" y="219"/>
                </a:cubicBezTo>
                <a:cubicBezTo>
                  <a:pt x="445" y="219"/>
                  <a:pt x="445" y="226"/>
                  <a:pt x="452" y="234"/>
                </a:cubicBezTo>
                <a:close/>
                <a:moveTo>
                  <a:pt x="70" y="43"/>
                </a:moveTo>
                <a:lnTo>
                  <a:pt x="70" y="43"/>
                </a:lnTo>
                <a:cubicBezTo>
                  <a:pt x="49" y="43"/>
                  <a:pt x="35" y="57"/>
                  <a:pt x="35" y="78"/>
                </a:cubicBezTo>
                <a:cubicBezTo>
                  <a:pt x="35" y="99"/>
                  <a:pt x="49" y="113"/>
                  <a:pt x="70" y="113"/>
                </a:cubicBezTo>
                <a:cubicBezTo>
                  <a:pt x="92" y="113"/>
                  <a:pt x="113" y="99"/>
                  <a:pt x="113" y="78"/>
                </a:cubicBezTo>
                <a:cubicBezTo>
                  <a:pt x="113" y="57"/>
                  <a:pt x="92" y="43"/>
                  <a:pt x="70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03" name="Freeform 109"/>
          <p:cNvSpPr>
            <a:spLocks noChangeArrowheads="1"/>
          </p:cNvSpPr>
          <p:nvPr/>
        </p:nvSpPr>
        <p:spPr bwMode="auto">
          <a:xfrm>
            <a:off x="14304942" y="5871636"/>
            <a:ext cx="579817" cy="491067"/>
          </a:xfrm>
          <a:custGeom>
            <a:avLst/>
            <a:gdLst>
              <a:gd name="T0" fmla="*/ 481 w 602"/>
              <a:gd name="T1" fmla="*/ 318 h 510"/>
              <a:gd name="T2" fmla="*/ 481 w 602"/>
              <a:gd name="T3" fmla="*/ 78 h 510"/>
              <a:gd name="T4" fmla="*/ 481 w 602"/>
              <a:gd name="T5" fmla="*/ 318 h 510"/>
              <a:gd name="T6" fmla="*/ 537 w 602"/>
              <a:gd name="T7" fmla="*/ 219 h 510"/>
              <a:gd name="T8" fmla="*/ 537 w 602"/>
              <a:gd name="T9" fmla="*/ 177 h 510"/>
              <a:gd name="T10" fmla="*/ 544 w 602"/>
              <a:gd name="T11" fmla="*/ 163 h 510"/>
              <a:gd name="T12" fmla="*/ 495 w 602"/>
              <a:gd name="T13" fmla="*/ 141 h 510"/>
              <a:gd name="T14" fmla="*/ 481 w 602"/>
              <a:gd name="T15" fmla="*/ 156 h 510"/>
              <a:gd name="T16" fmla="*/ 459 w 602"/>
              <a:gd name="T17" fmla="*/ 141 h 510"/>
              <a:gd name="T18" fmla="*/ 410 w 602"/>
              <a:gd name="T19" fmla="*/ 163 h 510"/>
              <a:gd name="T20" fmla="*/ 424 w 602"/>
              <a:gd name="T21" fmla="*/ 177 h 510"/>
              <a:gd name="T22" fmla="*/ 424 w 602"/>
              <a:gd name="T23" fmla="*/ 219 h 510"/>
              <a:gd name="T24" fmla="*/ 410 w 602"/>
              <a:gd name="T25" fmla="*/ 233 h 510"/>
              <a:gd name="T26" fmla="*/ 459 w 602"/>
              <a:gd name="T27" fmla="*/ 254 h 510"/>
              <a:gd name="T28" fmla="*/ 481 w 602"/>
              <a:gd name="T29" fmla="*/ 240 h 510"/>
              <a:gd name="T30" fmla="*/ 495 w 602"/>
              <a:gd name="T31" fmla="*/ 254 h 510"/>
              <a:gd name="T32" fmla="*/ 544 w 602"/>
              <a:gd name="T33" fmla="*/ 233 h 510"/>
              <a:gd name="T34" fmla="*/ 361 w 602"/>
              <a:gd name="T35" fmla="*/ 99 h 510"/>
              <a:gd name="T36" fmla="*/ 332 w 602"/>
              <a:gd name="T37" fmla="*/ 42 h 510"/>
              <a:gd name="T38" fmla="*/ 325 w 602"/>
              <a:gd name="T39" fmla="*/ 28 h 510"/>
              <a:gd name="T40" fmla="*/ 382 w 602"/>
              <a:gd name="T41" fmla="*/ 14 h 510"/>
              <a:gd name="T42" fmla="*/ 410 w 602"/>
              <a:gd name="T43" fmla="*/ 63 h 510"/>
              <a:gd name="T44" fmla="*/ 269 w 602"/>
              <a:gd name="T45" fmla="*/ 42 h 510"/>
              <a:gd name="T46" fmla="*/ 205 w 602"/>
              <a:gd name="T47" fmla="*/ 163 h 510"/>
              <a:gd name="T48" fmla="*/ 219 w 602"/>
              <a:gd name="T49" fmla="*/ 14 h 510"/>
              <a:gd name="T50" fmla="*/ 240 w 602"/>
              <a:gd name="T51" fmla="*/ 0 h 510"/>
              <a:gd name="T52" fmla="*/ 269 w 602"/>
              <a:gd name="T53" fmla="*/ 42 h 510"/>
              <a:gd name="T54" fmla="*/ 226 w 602"/>
              <a:gd name="T55" fmla="*/ 191 h 510"/>
              <a:gd name="T56" fmla="*/ 325 w 602"/>
              <a:gd name="T57" fmla="*/ 198 h 510"/>
              <a:gd name="T58" fmla="*/ 382 w 602"/>
              <a:gd name="T59" fmla="*/ 424 h 510"/>
              <a:gd name="T60" fmla="*/ 438 w 602"/>
              <a:gd name="T61" fmla="*/ 424 h 510"/>
              <a:gd name="T62" fmla="*/ 481 w 602"/>
              <a:gd name="T63" fmla="*/ 346 h 510"/>
              <a:gd name="T64" fmla="*/ 488 w 602"/>
              <a:gd name="T65" fmla="*/ 488 h 510"/>
              <a:gd name="T66" fmla="*/ 459 w 602"/>
              <a:gd name="T67" fmla="*/ 509 h 510"/>
              <a:gd name="T68" fmla="*/ 452 w 602"/>
              <a:gd name="T69" fmla="*/ 509 h 510"/>
              <a:gd name="T70" fmla="*/ 141 w 602"/>
              <a:gd name="T71" fmla="*/ 509 h 510"/>
              <a:gd name="T72" fmla="*/ 141 w 602"/>
              <a:gd name="T73" fmla="*/ 509 h 510"/>
              <a:gd name="T74" fmla="*/ 113 w 602"/>
              <a:gd name="T75" fmla="*/ 488 h 510"/>
              <a:gd name="T76" fmla="*/ 50 w 602"/>
              <a:gd name="T77" fmla="*/ 247 h 510"/>
              <a:gd name="T78" fmla="*/ 0 w 602"/>
              <a:gd name="T79" fmla="*/ 219 h 510"/>
              <a:gd name="T80" fmla="*/ 134 w 602"/>
              <a:gd name="T81" fmla="*/ 191 h 510"/>
              <a:gd name="T82" fmla="*/ 269 w 602"/>
              <a:gd name="T83" fmla="*/ 424 h 510"/>
              <a:gd name="T84" fmla="*/ 297 w 602"/>
              <a:gd name="T85" fmla="*/ 452 h 510"/>
              <a:gd name="T86" fmla="*/ 325 w 602"/>
              <a:gd name="T87" fmla="*/ 276 h 510"/>
              <a:gd name="T88" fmla="*/ 269 w 602"/>
              <a:gd name="T89" fmla="*/ 276 h 510"/>
              <a:gd name="T90" fmla="*/ 212 w 602"/>
              <a:gd name="T91" fmla="*/ 276 h 510"/>
              <a:gd name="T92" fmla="*/ 184 w 602"/>
              <a:gd name="T93" fmla="*/ 247 h 510"/>
              <a:gd name="T94" fmla="*/ 155 w 602"/>
              <a:gd name="T95" fmla="*/ 424 h 510"/>
              <a:gd name="T96" fmla="*/ 212 w 602"/>
              <a:gd name="T97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02" h="510">
                <a:moveTo>
                  <a:pt x="481" y="318"/>
                </a:moveTo>
                <a:lnTo>
                  <a:pt x="481" y="318"/>
                </a:lnTo>
                <a:cubicBezTo>
                  <a:pt x="410" y="318"/>
                  <a:pt x="353" y="269"/>
                  <a:pt x="353" y="198"/>
                </a:cubicBezTo>
                <a:cubicBezTo>
                  <a:pt x="353" y="127"/>
                  <a:pt x="410" y="78"/>
                  <a:pt x="481" y="78"/>
                </a:cubicBezTo>
                <a:cubicBezTo>
                  <a:pt x="544" y="78"/>
                  <a:pt x="601" y="127"/>
                  <a:pt x="601" y="198"/>
                </a:cubicBezTo>
                <a:cubicBezTo>
                  <a:pt x="601" y="269"/>
                  <a:pt x="544" y="318"/>
                  <a:pt x="481" y="318"/>
                </a:cubicBezTo>
                <a:close/>
                <a:moveTo>
                  <a:pt x="537" y="219"/>
                </a:moveTo>
                <a:lnTo>
                  <a:pt x="537" y="219"/>
                </a:lnTo>
                <a:cubicBezTo>
                  <a:pt x="516" y="198"/>
                  <a:pt x="516" y="198"/>
                  <a:pt x="516" y="198"/>
                </a:cubicBezTo>
                <a:cubicBezTo>
                  <a:pt x="537" y="177"/>
                  <a:pt x="537" y="177"/>
                  <a:pt x="537" y="177"/>
                </a:cubicBezTo>
                <a:lnTo>
                  <a:pt x="537" y="177"/>
                </a:lnTo>
                <a:cubicBezTo>
                  <a:pt x="544" y="177"/>
                  <a:pt x="544" y="170"/>
                  <a:pt x="544" y="163"/>
                </a:cubicBezTo>
                <a:cubicBezTo>
                  <a:pt x="544" y="141"/>
                  <a:pt x="530" y="134"/>
                  <a:pt x="516" y="134"/>
                </a:cubicBezTo>
                <a:cubicBezTo>
                  <a:pt x="509" y="134"/>
                  <a:pt x="502" y="134"/>
                  <a:pt x="495" y="141"/>
                </a:cubicBezTo>
                <a:lnTo>
                  <a:pt x="495" y="141"/>
                </a:lnTo>
                <a:cubicBezTo>
                  <a:pt x="481" y="156"/>
                  <a:pt x="481" y="156"/>
                  <a:pt x="481" y="156"/>
                </a:cubicBezTo>
                <a:cubicBezTo>
                  <a:pt x="459" y="141"/>
                  <a:pt x="459" y="141"/>
                  <a:pt x="459" y="141"/>
                </a:cubicBezTo>
                <a:lnTo>
                  <a:pt x="459" y="141"/>
                </a:lnTo>
                <a:cubicBezTo>
                  <a:pt x="452" y="134"/>
                  <a:pt x="445" y="134"/>
                  <a:pt x="438" y="134"/>
                </a:cubicBezTo>
                <a:cubicBezTo>
                  <a:pt x="424" y="134"/>
                  <a:pt x="410" y="141"/>
                  <a:pt x="410" y="163"/>
                </a:cubicBezTo>
                <a:cubicBezTo>
                  <a:pt x="410" y="170"/>
                  <a:pt x="417" y="177"/>
                  <a:pt x="424" y="177"/>
                </a:cubicBezTo>
                <a:lnTo>
                  <a:pt x="424" y="177"/>
                </a:lnTo>
                <a:cubicBezTo>
                  <a:pt x="438" y="198"/>
                  <a:pt x="438" y="198"/>
                  <a:pt x="438" y="198"/>
                </a:cubicBezTo>
                <a:cubicBezTo>
                  <a:pt x="424" y="219"/>
                  <a:pt x="424" y="219"/>
                  <a:pt x="424" y="219"/>
                </a:cubicBezTo>
                <a:lnTo>
                  <a:pt x="424" y="219"/>
                </a:lnTo>
                <a:cubicBezTo>
                  <a:pt x="417" y="219"/>
                  <a:pt x="410" y="226"/>
                  <a:pt x="410" y="233"/>
                </a:cubicBezTo>
                <a:cubicBezTo>
                  <a:pt x="410" y="254"/>
                  <a:pt x="424" y="261"/>
                  <a:pt x="438" y="261"/>
                </a:cubicBezTo>
                <a:cubicBezTo>
                  <a:pt x="445" y="261"/>
                  <a:pt x="452" y="261"/>
                  <a:pt x="459" y="254"/>
                </a:cubicBezTo>
                <a:lnTo>
                  <a:pt x="459" y="254"/>
                </a:lnTo>
                <a:cubicBezTo>
                  <a:pt x="481" y="240"/>
                  <a:pt x="481" y="240"/>
                  <a:pt x="481" y="240"/>
                </a:cubicBezTo>
                <a:cubicBezTo>
                  <a:pt x="495" y="254"/>
                  <a:pt x="495" y="254"/>
                  <a:pt x="495" y="254"/>
                </a:cubicBezTo>
                <a:lnTo>
                  <a:pt x="495" y="254"/>
                </a:lnTo>
                <a:cubicBezTo>
                  <a:pt x="502" y="261"/>
                  <a:pt x="509" y="261"/>
                  <a:pt x="516" y="261"/>
                </a:cubicBezTo>
                <a:cubicBezTo>
                  <a:pt x="530" y="261"/>
                  <a:pt x="544" y="254"/>
                  <a:pt x="544" y="233"/>
                </a:cubicBezTo>
                <a:cubicBezTo>
                  <a:pt x="544" y="226"/>
                  <a:pt x="544" y="219"/>
                  <a:pt x="537" y="219"/>
                </a:cubicBezTo>
                <a:close/>
                <a:moveTo>
                  <a:pt x="361" y="99"/>
                </a:moveTo>
                <a:lnTo>
                  <a:pt x="361" y="99"/>
                </a:lnTo>
                <a:cubicBezTo>
                  <a:pt x="332" y="42"/>
                  <a:pt x="332" y="42"/>
                  <a:pt x="332" y="42"/>
                </a:cubicBezTo>
                <a:lnTo>
                  <a:pt x="332" y="42"/>
                </a:lnTo>
                <a:cubicBezTo>
                  <a:pt x="332" y="35"/>
                  <a:pt x="325" y="35"/>
                  <a:pt x="325" y="28"/>
                </a:cubicBezTo>
                <a:cubicBezTo>
                  <a:pt x="325" y="14"/>
                  <a:pt x="339" y="0"/>
                  <a:pt x="353" y="0"/>
                </a:cubicBezTo>
                <a:cubicBezTo>
                  <a:pt x="368" y="0"/>
                  <a:pt x="375" y="7"/>
                  <a:pt x="382" y="14"/>
                </a:cubicBezTo>
                <a:lnTo>
                  <a:pt x="382" y="14"/>
                </a:lnTo>
                <a:cubicBezTo>
                  <a:pt x="410" y="63"/>
                  <a:pt x="410" y="63"/>
                  <a:pt x="410" y="63"/>
                </a:cubicBezTo>
                <a:cubicBezTo>
                  <a:pt x="389" y="71"/>
                  <a:pt x="375" y="85"/>
                  <a:pt x="361" y="99"/>
                </a:cubicBezTo>
                <a:close/>
                <a:moveTo>
                  <a:pt x="269" y="42"/>
                </a:moveTo>
                <a:lnTo>
                  <a:pt x="269" y="42"/>
                </a:lnTo>
                <a:cubicBezTo>
                  <a:pt x="205" y="163"/>
                  <a:pt x="205" y="163"/>
                  <a:pt x="205" y="163"/>
                </a:cubicBezTo>
                <a:cubicBezTo>
                  <a:pt x="141" y="163"/>
                  <a:pt x="141" y="163"/>
                  <a:pt x="141" y="163"/>
                </a:cubicBezTo>
                <a:cubicBezTo>
                  <a:pt x="219" y="14"/>
                  <a:pt x="219" y="14"/>
                  <a:pt x="219" y="14"/>
                </a:cubicBezTo>
                <a:lnTo>
                  <a:pt x="219" y="14"/>
                </a:lnTo>
                <a:cubicBezTo>
                  <a:pt x="219" y="7"/>
                  <a:pt x="233" y="0"/>
                  <a:pt x="240" y="0"/>
                </a:cubicBezTo>
                <a:cubicBezTo>
                  <a:pt x="262" y="0"/>
                  <a:pt x="269" y="14"/>
                  <a:pt x="269" y="28"/>
                </a:cubicBezTo>
                <a:cubicBezTo>
                  <a:pt x="269" y="35"/>
                  <a:pt x="269" y="35"/>
                  <a:pt x="269" y="42"/>
                </a:cubicBezTo>
                <a:close/>
                <a:moveTo>
                  <a:pt x="226" y="191"/>
                </a:moveTo>
                <a:lnTo>
                  <a:pt x="226" y="191"/>
                </a:lnTo>
                <a:cubicBezTo>
                  <a:pt x="325" y="191"/>
                  <a:pt x="325" y="191"/>
                  <a:pt x="325" y="191"/>
                </a:cubicBezTo>
                <a:lnTo>
                  <a:pt x="325" y="198"/>
                </a:lnTo>
                <a:cubicBezTo>
                  <a:pt x="325" y="247"/>
                  <a:pt x="346" y="290"/>
                  <a:pt x="382" y="318"/>
                </a:cubicBezTo>
                <a:cubicBezTo>
                  <a:pt x="382" y="424"/>
                  <a:pt x="382" y="424"/>
                  <a:pt x="382" y="424"/>
                </a:cubicBezTo>
                <a:cubicBezTo>
                  <a:pt x="382" y="438"/>
                  <a:pt x="396" y="452"/>
                  <a:pt x="410" y="452"/>
                </a:cubicBezTo>
                <a:cubicBezTo>
                  <a:pt x="431" y="452"/>
                  <a:pt x="438" y="438"/>
                  <a:pt x="438" y="424"/>
                </a:cubicBezTo>
                <a:cubicBezTo>
                  <a:pt x="438" y="346"/>
                  <a:pt x="438" y="346"/>
                  <a:pt x="438" y="346"/>
                </a:cubicBezTo>
                <a:cubicBezTo>
                  <a:pt x="452" y="346"/>
                  <a:pt x="466" y="346"/>
                  <a:pt x="481" y="346"/>
                </a:cubicBezTo>
                <a:cubicBezTo>
                  <a:pt x="495" y="346"/>
                  <a:pt x="509" y="346"/>
                  <a:pt x="523" y="339"/>
                </a:cubicBezTo>
                <a:cubicBezTo>
                  <a:pt x="488" y="488"/>
                  <a:pt x="488" y="488"/>
                  <a:pt x="488" y="488"/>
                </a:cubicBezTo>
                <a:lnTo>
                  <a:pt x="488" y="488"/>
                </a:lnTo>
                <a:cubicBezTo>
                  <a:pt x="481" y="502"/>
                  <a:pt x="474" y="509"/>
                  <a:pt x="459" y="509"/>
                </a:cubicBezTo>
                <a:lnTo>
                  <a:pt x="459" y="509"/>
                </a:lnTo>
                <a:cubicBezTo>
                  <a:pt x="452" y="509"/>
                  <a:pt x="452" y="509"/>
                  <a:pt x="452" y="509"/>
                </a:cubicBezTo>
                <a:cubicBezTo>
                  <a:pt x="445" y="509"/>
                  <a:pt x="445" y="509"/>
                  <a:pt x="445" y="509"/>
                </a:cubicBezTo>
                <a:cubicBezTo>
                  <a:pt x="141" y="509"/>
                  <a:pt x="141" y="509"/>
                  <a:pt x="141" y="509"/>
                </a:cubicBezTo>
                <a:lnTo>
                  <a:pt x="141" y="509"/>
                </a:lnTo>
                <a:lnTo>
                  <a:pt x="141" y="509"/>
                </a:lnTo>
                <a:lnTo>
                  <a:pt x="141" y="509"/>
                </a:lnTo>
                <a:cubicBezTo>
                  <a:pt x="127" y="509"/>
                  <a:pt x="113" y="502"/>
                  <a:pt x="113" y="488"/>
                </a:cubicBezTo>
                <a:lnTo>
                  <a:pt x="113" y="488"/>
                </a:lnTo>
                <a:cubicBezTo>
                  <a:pt x="50" y="247"/>
                  <a:pt x="50" y="247"/>
                  <a:pt x="50" y="247"/>
                </a:cubicBezTo>
                <a:cubicBezTo>
                  <a:pt x="28" y="247"/>
                  <a:pt x="28" y="247"/>
                  <a:pt x="28" y="247"/>
                </a:cubicBezTo>
                <a:cubicBezTo>
                  <a:pt x="7" y="247"/>
                  <a:pt x="0" y="233"/>
                  <a:pt x="0" y="219"/>
                </a:cubicBezTo>
                <a:cubicBezTo>
                  <a:pt x="0" y="198"/>
                  <a:pt x="7" y="191"/>
                  <a:pt x="28" y="191"/>
                </a:cubicBezTo>
                <a:cubicBezTo>
                  <a:pt x="134" y="191"/>
                  <a:pt x="134" y="191"/>
                  <a:pt x="134" y="191"/>
                </a:cubicBezTo>
                <a:cubicBezTo>
                  <a:pt x="226" y="191"/>
                  <a:pt x="226" y="191"/>
                  <a:pt x="226" y="191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269" y="438"/>
                  <a:pt x="283" y="452"/>
                  <a:pt x="297" y="452"/>
                </a:cubicBezTo>
                <a:cubicBezTo>
                  <a:pt x="318" y="452"/>
                  <a:pt x="325" y="438"/>
                  <a:pt x="325" y="424"/>
                </a:cubicBezTo>
                <a:cubicBezTo>
                  <a:pt x="325" y="276"/>
                  <a:pt x="325" y="276"/>
                  <a:pt x="325" y="276"/>
                </a:cubicBezTo>
                <a:cubicBezTo>
                  <a:pt x="325" y="254"/>
                  <a:pt x="318" y="247"/>
                  <a:pt x="297" y="247"/>
                </a:cubicBezTo>
                <a:cubicBezTo>
                  <a:pt x="283" y="247"/>
                  <a:pt x="269" y="254"/>
                  <a:pt x="269" y="276"/>
                </a:cubicBezTo>
                <a:lnTo>
                  <a:pt x="269" y="424"/>
                </a:lnTo>
                <a:close/>
                <a:moveTo>
                  <a:pt x="212" y="276"/>
                </a:moveTo>
                <a:lnTo>
                  <a:pt x="212" y="276"/>
                </a:lnTo>
                <a:cubicBezTo>
                  <a:pt x="212" y="254"/>
                  <a:pt x="205" y="247"/>
                  <a:pt x="184" y="247"/>
                </a:cubicBezTo>
                <a:cubicBezTo>
                  <a:pt x="170" y="247"/>
                  <a:pt x="155" y="254"/>
                  <a:pt x="155" y="276"/>
                </a:cubicBezTo>
                <a:cubicBezTo>
                  <a:pt x="155" y="424"/>
                  <a:pt x="155" y="424"/>
                  <a:pt x="155" y="424"/>
                </a:cubicBezTo>
                <a:cubicBezTo>
                  <a:pt x="155" y="438"/>
                  <a:pt x="170" y="452"/>
                  <a:pt x="184" y="452"/>
                </a:cubicBezTo>
                <a:cubicBezTo>
                  <a:pt x="205" y="452"/>
                  <a:pt x="212" y="438"/>
                  <a:pt x="212" y="424"/>
                </a:cubicBezTo>
                <a:lnTo>
                  <a:pt x="212" y="2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04" name="Freeform 110"/>
          <p:cNvSpPr>
            <a:spLocks noChangeArrowheads="1"/>
          </p:cNvSpPr>
          <p:nvPr/>
        </p:nvSpPr>
        <p:spPr bwMode="auto">
          <a:xfrm>
            <a:off x="13284976" y="5871636"/>
            <a:ext cx="584048" cy="491067"/>
          </a:xfrm>
          <a:custGeom>
            <a:avLst/>
            <a:gdLst>
              <a:gd name="T0" fmla="*/ 480 w 609"/>
              <a:gd name="T1" fmla="*/ 318 h 510"/>
              <a:gd name="T2" fmla="*/ 480 w 609"/>
              <a:gd name="T3" fmla="*/ 78 h 510"/>
              <a:gd name="T4" fmla="*/ 480 w 609"/>
              <a:gd name="T5" fmla="*/ 318 h 510"/>
              <a:gd name="T6" fmla="*/ 537 w 609"/>
              <a:gd name="T7" fmla="*/ 141 h 510"/>
              <a:gd name="T8" fmla="*/ 466 w 609"/>
              <a:gd name="T9" fmla="*/ 205 h 510"/>
              <a:gd name="T10" fmla="*/ 424 w 609"/>
              <a:gd name="T11" fmla="*/ 177 h 510"/>
              <a:gd name="T12" fmla="*/ 410 w 609"/>
              <a:gd name="T13" fmla="*/ 226 h 510"/>
              <a:gd name="T14" fmla="*/ 466 w 609"/>
              <a:gd name="T15" fmla="*/ 276 h 510"/>
              <a:gd name="T16" fmla="*/ 558 w 609"/>
              <a:gd name="T17" fmla="*/ 191 h 510"/>
              <a:gd name="T18" fmla="*/ 537 w 609"/>
              <a:gd name="T19" fmla="*/ 141 h 510"/>
              <a:gd name="T20" fmla="*/ 367 w 609"/>
              <a:gd name="T21" fmla="*/ 99 h 510"/>
              <a:gd name="T22" fmla="*/ 339 w 609"/>
              <a:gd name="T23" fmla="*/ 42 h 510"/>
              <a:gd name="T24" fmla="*/ 360 w 609"/>
              <a:gd name="T25" fmla="*/ 0 h 510"/>
              <a:gd name="T26" fmla="*/ 389 w 609"/>
              <a:gd name="T27" fmla="*/ 14 h 510"/>
              <a:gd name="T28" fmla="*/ 367 w 609"/>
              <a:gd name="T29" fmla="*/ 99 h 510"/>
              <a:gd name="T30" fmla="*/ 269 w 609"/>
              <a:gd name="T31" fmla="*/ 42 h 510"/>
              <a:gd name="T32" fmla="*/ 148 w 609"/>
              <a:gd name="T33" fmla="*/ 163 h 510"/>
              <a:gd name="T34" fmla="*/ 219 w 609"/>
              <a:gd name="T35" fmla="*/ 14 h 510"/>
              <a:gd name="T36" fmla="*/ 276 w 609"/>
              <a:gd name="T37" fmla="*/ 28 h 510"/>
              <a:gd name="T38" fmla="*/ 233 w 609"/>
              <a:gd name="T39" fmla="*/ 191 h 510"/>
              <a:gd name="T40" fmla="*/ 332 w 609"/>
              <a:gd name="T41" fmla="*/ 191 h 510"/>
              <a:gd name="T42" fmla="*/ 389 w 609"/>
              <a:gd name="T43" fmla="*/ 318 h 510"/>
              <a:gd name="T44" fmla="*/ 417 w 609"/>
              <a:gd name="T45" fmla="*/ 452 h 510"/>
              <a:gd name="T46" fmla="*/ 445 w 609"/>
              <a:gd name="T47" fmla="*/ 346 h 510"/>
              <a:gd name="T48" fmla="*/ 530 w 609"/>
              <a:gd name="T49" fmla="*/ 339 h 510"/>
              <a:gd name="T50" fmla="*/ 495 w 609"/>
              <a:gd name="T51" fmla="*/ 488 h 510"/>
              <a:gd name="T52" fmla="*/ 466 w 609"/>
              <a:gd name="T53" fmla="*/ 509 h 510"/>
              <a:gd name="T54" fmla="*/ 452 w 609"/>
              <a:gd name="T55" fmla="*/ 509 h 510"/>
              <a:gd name="T56" fmla="*/ 141 w 609"/>
              <a:gd name="T57" fmla="*/ 509 h 510"/>
              <a:gd name="T58" fmla="*/ 141 w 609"/>
              <a:gd name="T59" fmla="*/ 509 h 510"/>
              <a:gd name="T60" fmla="*/ 113 w 609"/>
              <a:gd name="T61" fmla="*/ 488 h 510"/>
              <a:gd name="T62" fmla="*/ 28 w 609"/>
              <a:gd name="T63" fmla="*/ 247 h 510"/>
              <a:gd name="T64" fmla="*/ 28 w 609"/>
              <a:gd name="T65" fmla="*/ 191 h 510"/>
              <a:gd name="T66" fmla="*/ 233 w 609"/>
              <a:gd name="T67" fmla="*/ 191 h 510"/>
              <a:gd name="T68" fmla="*/ 276 w 609"/>
              <a:gd name="T69" fmla="*/ 424 h 510"/>
              <a:gd name="T70" fmla="*/ 332 w 609"/>
              <a:gd name="T71" fmla="*/ 424 h 510"/>
              <a:gd name="T72" fmla="*/ 304 w 609"/>
              <a:gd name="T73" fmla="*/ 247 h 510"/>
              <a:gd name="T74" fmla="*/ 276 w 609"/>
              <a:gd name="T75" fmla="*/ 424 h 510"/>
              <a:gd name="T76" fmla="*/ 219 w 609"/>
              <a:gd name="T77" fmla="*/ 276 h 510"/>
              <a:gd name="T78" fmla="*/ 162 w 609"/>
              <a:gd name="T79" fmla="*/ 276 h 510"/>
              <a:gd name="T80" fmla="*/ 191 w 609"/>
              <a:gd name="T81" fmla="*/ 452 h 510"/>
              <a:gd name="T82" fmla="*/ 219 w 609"/>
              <a:gd name="T83" fmla="*/ 276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9" h="510">
                <a:moveTo>
                  <a:pt x="480" y="318"/>
                </a:moveTo>
                <a:lnTo>
                  <a:pt x="480" y="318"/>
                </a:lnTo>
                <a:cubicBezTo>
                  <a:pt x="417" y="318"/>
                  <a:pt x="360" y="269"/>
                  <a:pt x="360" y="198"/>
                </a:cubicBezTo>
                <a:cubicBezTo>
                  <a:pt x="360" y="127"/>
                  <a:pt x="417" y="78"/>
                  <a:pt x="480" y="78"/>
                </a:cubicBezTo>
                <a:cubicBezTo>
                  <a:pt x="551" y="78"/>
                  <a:pt x="608" y="127"/>
                  <a:pt x="608" y="198"/>
                </a:cubicBezTo>
                <a:cubicBezTo>
                  <a:pt x="608" y="269"/>
                  <a:pt x="551" y="318"/>
                  <a:pt x="480" y="318"/>
                </a:cubicBezTo>
                <a:close/>
                <a:moveTo>
                  <a:pt x="537" y="141"/>
                </a:moveTo>
                <a:lnTo>
                  <a:pt x="537" y="141"/>
                </a:lnTo>
                <a:cubicBezTo>
                  <a:pt x="530" y="141"/>
                  <a:pt x="523" y="141"/>
                  <a:pt x="523" y="148"/>
                </a:cubicBezTo>
                <a:cubicBezTo>
                  <a:pt x="466" y="205"/>
                  <a:pt x="466" y="205"/>
                  <a:pt x="466" y="205"/>
                </a:cubicBezTo>
                <a:cubicBezTo>
                  <a:pt x="445" y="191"/>
                  <a:pt x="445" y="191"/>
                  <a:pt x="445" y="191"/>
                </a:cubicBezTo>
                <a:cubicBezTo>
                  <a:pt x="438" y="184"/>
                  <a:pt x="431" y="177"/>
                  <a:pt x="424" y="177"/>
                </a:cubicBezTo>
                <a:cubicBezTo>
                  <a:pt x="410" y="177"/>
                  <a:pt x="396" y="191"/>
                  <a:pt x="396" y="205"/>
                </a:cubicBezTo>
                <a:cubicBezTo>
                  <a:pt x="396" y="212"/>
                  <a:pt x="403" y="219"/>
                  <a:pt x="410" y="226"/>
                </a:cubicBezTo>
                <a:cubicBezTo>
                  <a:pt x="445" y="261"/>
                  <a:pt x="445" y="261"/>
                  <a:pt x="445" y="261"/>
                </a:cubicBezTo>
                <a:cubicBezTo>
                  <a:pt x="452" y="269"/>
                  <a:pt x="459" y="276"/>
                  <a:pt x="466" y="276"/>
                </a:cubicBezTo>
                <a:cubicBezTo>
                  <a:pt x="473" y="276"/>
                  <a:pt x="480" y="269"/>
                  <a:pt x="480" y="261"/>
                </a:cubicBezTo>
                <a:cubicBezTo>
                  <a:pt x="558" y="191"/>
                  <a:pt x="558" y="191"/>
                  <a:pt x="558" y="191"/>
                </a:cubicBezTo>
                <a:cubicBezTo>
                  <a:pt x="565" y="184"/>
                  <a:pt x="565" y="177"/>
                  <a:pt x="565" y="170"/>
                </a:cubicBezTo>
                <a:cubicBezTo>
                  <a:pt x="565" y="156"/>
                  <a:pt x="558" y="141"/>
                  <a:pt x="537" y="141"/>
                </a:cubicBezTo>
                <a:close/>
                <a:moveTo>
                  <a:pt x="367" y="99"/>
                </a:moveTo>
                <a:lnTo>
                  <a:pt x="367" y="99"/>
                </a:lnTo>
                <a:cubicBezTo>
                  <a:pt x="339" y="42"/>
                  <a:pt x="339" y="42"/>
                  <a:pt x="339" y="42"/>
                </a:cubicBezTo>
                <a:lnTo>
                  <a:pt x="339" y="42"/>
                </a:lnTo>
                <a:cubicBezTo>
                  <a:pt x="332" y="35"/>
                  <a:pt x="332" y="35"/>
                  <a:pt x="332" y="28"/>
                </a:cubicBezTo>
                <a:cubicBezTo>
                  <a:pt x="332" y="14"/>
                  <a:pt x="346" y="0"/>
                  <a:pt x="360" y="0"/>
                </a:cubicBezTo>
                <a:cubicBezTo>
                  <a:pt x="375" y="0"/>
                  <a:pt x="382" y="7"/>
                  <a:pt x="389" y="14"/>
                </a:cubicBezTo>
                <a:lnTo>
                  <a:pt x="389" y="14"/>
                </a:lnTo>
                <a:cubicBezTo>
                  <a:pt x="410" y="63"/>
                  <a:pt x="410" y="63"/>
                  <a:pt x="410" y="63"/>
                </a:cubicBezTo>
                <a:cubicBezTo>
                  <a:pt x="396" y="71"/>
                  <a:pt x="382" y="85"/>
                  <a:pt x="367" y="99"/>
                </a:cubicBezTo>
                <a:close/>
                <a:moveTo>
                  <a:pt x="269" y="42"/>
                </a:moveTo>
                <a:lnTo>
                  <a:pt x="269" y="42"/>
                </a:lnTo>
                <a:cubicBezTo>
                  <a:pt x="212" y="163"/>
                  <a:pt x="212" y="163"/>
                  <a:pt x="212" y="163"/>
                </a:cubicBezTo>
                <a:cubicBezTo>
                  <a:pt x="148" y="163"/>
                  <a:pt x="148" y="163"/>
                  <a:pt x="148" y="163"/>
                </a:cubicBezTo>
                <a:cubicBezTo>
                  <a:pt x="219" y="14"/>
                  <a:pt x="219" y="14"/>
                  <a:pt x="219" y="14"/>
                </a:cubicBezTo>
                <a:lnTo>
                  <a:pt x="219" y="14"/>
                </a:lnTo>
                <a:cubicBezTo>
                  <a:pt x="226" y="7"/>
                  <a:pt x="233" y="0"/>
                  <a:pt x="247" y="0"/>
                </a:cubicBezTo>
                <a:cubicBezTo>
                  <a:pt x="262" y="0"/>
                  <a:pt x="276" y="14"/>
                  <a:pt x="276" y="28"/>
                </a:cubicBezTo>
                <a:cubicBezTo>
                  <a:pt x="276" y="35"/>
                  <a:pt x="276" y="35"/>
                  <a:pt x="269" y="42"/>
                </a:cubicBezTo>
                <a:close/>
                <a:moveTo>
                  <a:pt x="233" y="191"/>
                </a:moveTo>
                <a:lnTo>
                  <a:pt x="233" y="191"/>
                </a:lnTo>
                <a:cubicBezTo>
                  <a:pt x="332" y="191"/>
                  <a:pt x="332" y="191"/>
                  <a:pt x="332" y="191"/>
                </a:cubicBezTo>
                <a:lnTo>
                  <a:pt x="332" y="198"/>
                </a:lnTo>
                <a:cubicBezTo>
                  <a:pt x="332" y="247"/>
                  <a:pt x="353" y="290"/>
                  <a:pt x="389" y="318"/>
                </a:cubicBezTo>
                <a:cubicBezTo>
                  <a:pt x="389" y="424"/>
                  <a:pt x="389" y="424"/>
                  <a:pt x="389" y="424"/>
                </a:cubicBezTo>
                <a:cubicBezTo>
                  <a:pt x="389" y="438"/>
                  <a:pt x="403" y="452"/>
                  <a:pt x="417" y="452"/>
                </a:cubicBezTo>
                <a:cubicBezTo>
                  <a:pt x="431" y="452"/>
                  <a:pt x="445" y="438"/>
                  <a:pt x="445" y="424"/>
                </a:cubicBezTo>
                <a:cubicBezTo>
                  <a:pt x="445" y="346"/>
                  <a:pt x="445" y="346"/>
                  <a:pt x="445" y="346"/>
                </a:cubicBezTo>
                <a:cubicBezTo>
                  <a:pt x="459" y="346"/>
                  <a:pt x="466" y="346"/>
                  <a:pt x="480" y="346"/>
                </a:cubicBezTo>
                <a:cubicBezTo>
                  <a:pt x="502" y="346"/>
                  <a:pt x="516" y="346"/>
                  <a:pt x="530" y="339"/>
                </a:cubicBezTo>
                <a:cubicBezTo>
                  <a:pt x="495" y="488"/>
                  <a:pt x="495" y="488"/>
                  <a:pt x="495" y="488"/>
                </a:cubicBezTo>
                <a:lnTo>
                  <a:pt x="495" y="488"/>
                </a:lnTo>
                <a:cubicBezTo>
                  <a:pt x="488" y="502"/>
                  <a:pt x="480" y="509"/>
                  <a:pt x="466" y="509"/>
                </a:cubicBezTo>
                <a:lnTo>
                  <a:pt x="466" y="509"/>
                </a:lnTo>
                <a:cubicBezTo>
                  <a:pt x="459" y="509"/>
                  <a:pt x="459" y="509"/>
                  <a:pt x="459" y="509"/>
                </a:cubicBezTo>
                <a:cubicBezTo>
                  <a:pt x="452" y="509"/>
                  <a:pt x="452" y="509"/>
                  <a:pt x="452" y="509"/>
                </a:cubicBezTo>
                <a:cubicBezTo>
                  <a:pt x="141" y="509"/>
                  <a:pt x="141" y="509"/>
                  <a:pt x="141" y="509"/>
                </a:cubicBezTo>
                <a:lnTo>
                  <a:pt x="141" y="509"/>
                </a:lnTo>
                <a:lnTo>
                  <a:pt x="141" y="509"/>
                </a:lnTo>
                <a:lnTo>
                  <a:pt x="141" y="509"/>
                </a:lnTo>
                <a:cubicBezTo>
                  <a:pt x="127" y="509"/>
                  <a:pt x="120" y="502"/>
                  <a:pt x="113" y="488"/>
                </a:cubicBezTo>
                <a:lnTo>
                  <a:pt x="113" y="488"/>
                </a:lnTo>
                <a:cubicBezTo>
                  <a:pt x="56" y="247"/>
                  <a:pt x="56" y="247"/>
                  <a:pt x="56" y="247"/>
                </a:cubicBezTo>
                <a:cubicBezTo>
                  <a:pt x="28" y="247"/>
                  <a:pt x="28" y="247"/>
                  <a:pt x="28" y="247"/>
                </a:cubicBezTo>
                <a:cubicBezTo>
                  <a:pt x="14" y="247"/>
                  <a:pt x="0" y="233"/>
                  <a:pt x="0" y="219"/>
                </a:cubicBezTo>
                <a:cubicBezTo>
                  <a:pt x="0" y="198"/>
                  <a:pt x="14" y="191"/>
                  <a:pt x="28" y="191"/>
                </a:cubicBezTo>
                <a:cubicBezTo>
                  <a:pt x="141" y="191"/>
                  <a:pt x="141" y="191"/>
                  <a:pt x="141" y="191"/>
                </a:cubicBezTo>
                <a:cubicBezTo>
                  <a:pt x="233" y="191"/>
                  <a:pt x="233" y="191"/>
                  <a:pt x="233" y="191"/>
                </a:cubicBezTo>
                <a:close/>
                <a:moveTo>
                  <a:pt x="276" y="424"/>
                </a:moveTo>
                <a:lnTo>
                  <a:pt x="276" y="424"/>
                </a:lnTo>
                <a:cubicBezTo>
                  <a:pt x="276" y="438"/>
                  <a:pt x="290" y="452"/>
                  <a:pt x="304" y="452"/>
                </a:cubicBezTo>
                <a:cubicBezTo>
                  <a:pt x="318" y="452"/>
                  <a:pt x="332" y="438"/>
                  <a:pt x="332" y="424"/>
                </a:cubicBezTo>
                <a:cubicBezTo>
                  <a:pt x="332" y="276"/>
                  <a:pt x="332" y="276"/>
                  <a:pt x="332" y="276"/>
                </a:cubicBezTo>
                <a:cubicBezTo>
                  <a:pt x="332" y="254"/>
                  <a:pt x="318" y="247"/>
                  <a:pt x="304" y="247"/>
                </a:cubicBezTo>
                <a:cubicBezTo>
                  <a:pt x="290" y="247"/>
                  <a:pt x="276" y="254"/>
                  <a:pt x="276" y="276"/>
                </a:cubicBezTo>
                <a:lnTo>
                  <a:pt x="276" y="424"/>
                </a:lnTo>
                <a:close/>
                <a:moveTo>
                  <a:pt x="219" y="276"/>
                </a:moveTo>
                <a:lnTo>
                  <a:pt x="219" y="276"/>
                </a:lnTo>
                <a:cubicBezTo>
                  <a:pt x="219" y="254"/>
                  <a:pt x="205" y="247"/>
                  <a:pt x="191" y="247"/>
                </a:cubicBezTo>
                <a:cubicBezTo>
                  <a:pt x="177" y="247"/>
                  <a:pt x="162" y="254"/>
                  <a:pt x="162" y="276"/>
                </a:cubicBezTo>
                <a:cubicBezTo>
                  <a:pt x="162" y="424"/>
                  <a:pt x="162" y="424"/>
                  <a:pt x="162" y="424"/>
                </a:cubicBezTo>
                <a:cubicBezTo>
                  <a:pt x="162" y="438"/>
                  <a:pt x="177" y="452"/>
                  <a:pt x="191" y="452"/>
                </a:cubicBezTo>
                <a:cubicBezTo>
                  <a:pt x="205" y="452"/>
                  <a:pt x="219" y="438"/>
                  <a:pt x="219" y="424"/>
                </a:cubicBezTo>
                <a:lnTo>
                  <a:pt x="219" y="2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05" name="Freeform 111"/>
          <p:cNvSpPr>
            <a:spLocks noChangeArrowheads="1"/>
          </p:cNvSpPr>
          <p:nvPr/>
        </p:nvSpPr>
        <p:spPr bwMode="auto">
          <a:xfrm>
            <a:off x="12277703" y="5871636"/>
            <a:ext cx="579814" cy="491067"/>
          </a:xfrm>
          <a:custGeom>
            <a:avLst/>
            <a:gdLst>
              <a:gd name="T0" fmla="*/ 480 w 602"/>
              <a:gd name="T1" fmla="*/ 318 h 510"/>
              <a:gd name="T2" fmla="*/ 480 w 602"/>
              <a:gd name="T3" fmla="*/ 78 h 510"/>
              <a:gd name="T4" fmla="*/ 480 w 602"/>
              <a:gd name="T5" fmla="*/ 318 h 510"/>
              <a:gd name="T6" fmla="*/ 537 w 602"/>
              <a:gd name="T7" fmla="*/ 170 h 510"/>
              <a:gd name="T8" fmla="*/ 396 w 602"/>
              <a:gd name="T9" fmla="*/ 198 h 510"/>
              <a:gd name="T10" fmla="*/ 537 w 602"/>
              <a:gd name="T11" fmla="*/ 226 h 510"/>
              <a:gd name="T12" fmla="*/ 537 w 602"/>
              <a:gd name="T13" fmla="*/ 170 h 510"/>
              <a:gd name="T14" fmla="*/ 367 w 602"/>
              <a:gd name="T15" fmla="*/ 99 h 510"/>
              <a:gd name="T16" fmla="*/ 332 w 602"/>
              <a:gd name="T17" fmla="*/ 42 h 510"/>
              <a:gd name="T18" fmla="*/ 360 w 602"/>
              <a:gd name="T19" fmla="*/ 0 h 510"/>
              <a:gd name="T20" fmla="*/ 382 w 602"/>
              <a:gd name="T21" fmla="*/ 14 h 510"/>
              <a:gd name="T22" fmla="*/ 367 w 602"/>
              <a:gd name="T23" fmla="*/ 99 h 510"/>
              <a:gd name="T24" fmla="*/ 269 w 602"/>
              <a:gd name="T25" fmla="*/ 42 h 510"/>
              <a:gd name="T26" fmla="*/ 141 w 602"/>
              <a:gd name="T27" fmla="*/ 163 h 510"/>
              <a:gd name="T28" fmla="*/ 219 w 602"/>
              <a:gd name="T29" fmla="*/ 14 h 510"/>
              <a:gd name="T30" fmla="*/ 276 w 602"/>
              <a:gd name="T31" fmla="*/ 28 h 510"/>
              <a:gd name="T32" fmla="*/ 233 w 602"/>
              <a:gd name="T33" fmla="*/ 191 h 510"/>
              <a:gd name="T34" fmla="*/ 332 w 602"/>
              <a:gd name="T35" fmla="*/ 191 h 510"/>
              <a:gd name="T36" fmla="*/ 389 w 602"/>
              <a:gd name="T37" fmla="*/ 318 h 510"/>
              <a:gd name="T38" fmla="*/ 417 w 602"/>
              <a:gd name="T39" fmla="*/ 452 h 510"/>
              <a:gd name="T40" fmla="*/ 445 w 602"/>
              <a:gd name="T41" fmla="*/ 346 h 510"/>
              <a:gd name="T42" fmla="*/ 523 w 602"/>
              <a:gd name="T43" fmla="*/ 339 h 510"/>
              <a:gd name="T44" fmla="*/ 487 w 602"/>
              <a:gd name="T45" fmla="*/ 488 h 510"/>
              <a:gd name="T46" fmla="*/ 459 w 602"/>
              <a:gd name="T47" fmla="*/ 509 h 510"/>
              <a:gd name="T48" fmla="*/ 452 w 602"/>
              <a:gd name="T49" fmla="*/ 509 h 510"/>
              <a:gd name="T50" fmla="*/ 141 w 602"/>
              <a:gd name="T51" fmla="*/ 509 h 510"/>
              <a:gd name="T52" fmla="*/ 141 w 602"/>
              <a:gd name="T53" fmla="*/ 509 h 510"/>
              <a:gd name="T54" fmla="*/ 113 w 602"/>
              <a:gd name="T55" fmla="*/ 488 h 510"/>
              <a:gd name="T56" fmla="*/ 28 w 602"/>
              <a:gd name="T57" fmla="*/ 247 h 510"/>
              <a:gd name="T58" fmla="*/ 28 w 602"/>
              <a:gd name="T59" fmla="*/ 191 h 510"/>
              <a:gd name="T60" fmla="*/ 233 w 602"/>
              <a:gd name="T61" fmla="*/ 191 h 510"/>
              <a:gd name="T62" fmla="*/ 276 w 602"/>
              <a:gd name="T63" fmla="*/ 424 h 510"/>
              <a:gd name="T64" fmla="*/ 332 w 602"/>
              <a:gd name="T65" fmla="*/ 424 h 510"/>
              <a:gd name="T66" fmla="*/ 304 w 602"/>
              <a:gd name="T67" fmla="*/ 247 h 510"/>
              <a:gd name="T68" fmla="*/ 276 w 602"/>
              <a:gd name="T69" fmla="*/ 424 h 510"/>
              <a:gd name="T70" fmla="*/ 219 w 602"/>
              <a:gd name="T71" fmla="*/ 276 h 510"/>
              <a:gd name="T72" fmla="*/ 162 w 602"/>
              <a:gd name="T73" fmla="*/ 276 h 510"/>
              <a:gd name="T74" fmla="*/ 191 w 602"/>
              <a:gd name="T75" fmla="*/ 452 h 510"/>
              <a:gd name="T76" fmla="*/ 219 w 602"/>
              <a:gd name="T77" fmla="*/ 276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2" h="510">
                <a:moveTo>
                  <a:pt x="480" y="318"/>
                </a:moveTo>
                <a:lnTo>
                  <a:pt x="480" y="318"/>
                </a:lnTo>
                <a:cubicBezTo>
                  <a:pt x="410" y="318"/>
                  <a:pt x="360" y="269"/>
                  <a:pt x="360" y="198"/>
                </a:cubicBezTo>
                <a:cubicBezTo>
                  <a:pt x="360" y="127"/>
                  <a:pt x="410" y="78"/>
                  <a:pt x="480" y="78"/>
                </a:cubicBezTo>
                <a:cubicBezTo>
                  <a:pt x="551" y="78"/>
                  <a:pt x="601" y="127"/>
                  <a:pt x="601" y="198"/>
                </a:cubicBezTo>
                <a:cubicBezTo>
                  <a:pt x="601" y="269"/>
                  <a:pt x="551" y="318"/>
                  <a:pt x="480" y="318"/>
                </a:cubicBezTo>
                <a:close/>
                <a:moveTo>
                  <a:pt x="537" y="170"/>
                </a:moveTo>
                <a:lnTo>
                  <a:pt x="537" y="170"/>
                </a:lnTo>
                <a:cubicBezTo>
                  <a:pt x="424" y="170"/>
                  <a:pt x="424" y="170"/>
                  <a:pt x="424" y="170"/>
                </a:cubicBezTo>
                <a:cubicBezTo>
                  <a:pt x="410" y="170"/>
                  <a:pt x="396" y="184"/>
                  <a:pt x="396" y="198"/>
                </a:cubicBezTo>
                <a:cubicBezTo>
                  <a:pt x="396" y="212"/>
                  <a:pt x="410" y="226"/>
                  <a:pt x="424" y="226"/>
                </a:cubicBezTo>
                <a:cubicBezTo>
                  <a:pt x="537" y="226"/>
                  <a:pt x="537" y="226"/>
                  <a:pt x="537" y="226"/>
                </a:cubicBezTo>
                <a:cubicBezTo>
                  <a:pt x="551" y="226"/>
                  <a:pt x="565" y="212"/>
                  <a:pt x="565" y="198"/>
                </a:cubicBezTo>
                <a:cubicBezTo>
                  <a:pt x="565" y="184"/>
                  <a:pt x="551" y="170"/>
                  <a:pt x="537" y="170"/>
                </a:cubicBezTo>
                <a:close/>
                <a:moveTo>
                  <a:pt x="367" y="99"/>
                </a:moveTo>
                <a:lnTo>
                  <a:pt x="367" y="99"/>
                </a:lnTo>
                <a:cubicBezTo>
                  <a:pt x="332" y="42"/>
                  <a:pt x="332" y="42"/>
                  <a:pt x="332" y="42"/>
                </a:cubicBezTo>
                <a:lnTo>
                  <a:pt x="332" y="42"/>
                </a:lnTo>
                <a:cubicBezTo>
                  <a:pt x="332" y="35"/>
                  <a:pt x="332" y="35"/>
                  <a:pt x="332" y="28"/>
                </a:cubicBezTo>
                <a:cubicBezTo>
                  <a:pt x="332" y="14"/>
                  <a:pt x="339" y="0"/>
                  <a:pt x="360" y="0"/>
                </a:cubicBezTo>
                <a:cubicBezTo>
                  <a:pt x="367" y="0"/>
                  <a:pt x="382" y="7"/>
                  <a:pt x="382" y="14"/>
                </a:cubicBezTo>
                <a:lnTo>
                  <a:pt x="382" y="14"/>
                </a:lnTo>
                <a:cubicBezTo>
                  <a:pt x="410" y="63"/>
                  <a:pt x="410" y="63"/>
                  <a:pt x="410" y="63"/>
                </a:cubicBezTo>
                <a:cubicBezTo>
                  <a:pt x="396" y="71"/>
                  <a:pt x="374" y="85"/>
                  <a:pt x="367" y="99"/>
                </a:cubicBezTo>
                <a:close/>
                <a:moveTo>
                  <a:pt x="269" y="42"/>
                </a:moveTo>
                <a:lnTo>
                  <a:pt x="269" y="42"/>
                </a:lnTo>
                <a:cubicBezTo>
                  <a:pt x="205" y="163"/>
                  <a:pt x="205" y="163"/>
                  <a:pt x="205" y="163"/>
                </a:cubicBezTo>
                <a:cubicBezTo>
                  <a:pt x="141" y="163"/>
                  <a:pt x="141" y="163"/>
                  <a:pt x="141" y="163"/>
                </a:cubicBezTo>
                <a:cubicBezTo>
                  <a:pt x="219" y="14"/>
                  <a:pt x="219" y="14"/>
                  <a:pt x="219" y="14"/>
                </a:cubicBezTo>
                <a:lnTo>
                  <a:pt x="219" y="14"/>
                </a:lnTo>
                <a:cubicBezTo>
                  <a:pt x="226" y="7"/>
                  <a:pt x="233" y="0"/>
                  <a:pt x="247" y="0"/>
                </a:cubicBezTo>
                <a:cubicBezTo>
                  <a:pt x="261" y="0"/>
                  <a:pt x="276" y="14"/>
                  <a:pt x="276" y="28"/>
                </a:cubicBezTo>
                <a:cubicBezTo>
                  <a:pt x="276" y="35"/>
                  <a:pt x="269" y="35"/>
                  <a:pt x="269" y="42"/>
                </a:cubicBezTo>
                <a:close/>
                <a:moveTo>
                  <a:pt x="233" y="191"/>
                </a:moveTo>
                <a:lnTo>
                  <a:pt x="233" y="191"/>
                </a:lnTo>
                <a:cubicBezTo>
                  <a:pt x="332" y="191"/>
                  <a:pt x="332" y="191"/>
                  <a:pt x="332" y="191"/>
                </a:cubicBezTo>
                <a:lnTo>
                  <a:pt x="332" y="198"/>
                </a:lnTo>
                <a:cubicBezTo>
                  <a:pt x="332" y="247"/>
                  <a:pt x="353" y="290"/>
                  <a:pt x="389" y="318"/>
                </a:cubicBezTo>
                <a:cubicBezTo>
                  <a:pt x="389" y="424"/>
                  <a:pt x="389" y="424"/>
                  <a:pt x="389" y="424"/>
                </a:cubicBezTo>
                <a:cubicBezTo>
                  <a:pt x="389" y="438"/>
                  <a:pt x="396" y="452"/>
                  <a:pt x="417" y="452"/>
                </a:cubicBezTo>
                <a:cubicBezTo>
                  <a:pt x="431" y="452"/>
                  <a:pt x="445" y="438"/>
                  <a:pt x="445" y="424"/>
                </a:cubicBezTo>
                <a:cubicBezTo>
                  <a:pt x="445" y="346"/>
                  <a:pt x="445" y="346"/>
                  <a:pt x="445" y="346"/>
                </a:cubicBezTo>
                <a:cubicBezTo>
                  <a:pt x="452" y="346"/>
                  <a:pt x="466" y="346"/>
                  <a:pt x="480" y="346"/>
                </a:cubicBezTo>
                <a:cubicBezTo>
                  <a:pt x="495" y="346"/>
                  <a:pt x="509" y="346"/>
                  <a:pt x="523" y="339"/>
                </a:cubicBezTo>
                <a:cubicBezTo>
                  <a:pt x="487" y="488"/>
                  <a:pt x="487" y="488"/>
                  <a:pt x="487" y="488"/>
                </a:cubicBezTo>
                <a:lnTo>
                  <a:pt x="487" y="488"/>
                </a:lnTo>
                <a:cubicBezTo>
                  <a:pt x="487" y="502"/>
                  <a:pt x="473" y="509"/>
                  <a:pt x="459" y="509"/>
                </a:cubicBezTo>
                <a:lnTo>
                  <a:pt x="459" y="509"/>
                </a:lnTo>
                <a:lnTo>
                  <a:pt x="459" y="509"/>
                </a:lnTo>
                <a:cubicBezTo>
                  <a:pt x="452" y="509"/>
                  <a:pt x="452" y="509"/>
                  <a:pt x="452" y="509"/>
                </a:cubicBezTo>
                <a:cubicBezTo>
                  <a:pt x="141" y="509"/>
                  <a:pt x="141" y="509"/>
                  <a:pt x="141" y="509"/>
                </a:cubicBezTo>
                <a:lnTo>
                  <a:pt x="141" y="509"/>
                </a:lnTo>
                <a:lnTo>
                  <a:pt x="141" y="509"/>
                </a:lnTo>
                <a:lnTo>
                  <a:pt x="141" y="509"/>
                </a:lnTo>
                <a:cubicBezTo>
                  <a:pt x="127" y="509"/>
                  <a:pt x="120" y="502"/>
                  <a:pt x="113" y="488"/>
                </a:cubicBezTo>
                <a:lnTo>
                  <a:pt x="113" y="488"/>
                </a:lnTo>
                <a:cubicBezTo>
                  <a:pt x="56" y="247"/>
                  <a:pt x="56" y="247"/>
                  <a:pt x="56" y="247"/>
                </a:cubicBezTo>
                <a:cubicBezTo>
                  <a:pt x="28" y="247"/>
                  <a:pt x="28" y="247"/>
                  <a:pt x="28" y="247"/>
                </a:cubicBezTo>
                <a:cubicBezTo>
                  <a:pt x="14" y="247"/>
                  <a:pt x="0" y="233"/>
                  <a:pt x="0" y="219"/>
                </a:cubicBezTo>
                <a:cubicBezTo>
                  <a:pt x="0" y="198"/>
                  <a:pt x="14" y="191"/>
                  <a:pt x="28" y="191"/>
                </a:cubicBezTo>
                <a:cubicBezTo>
                  <a:pt x="134" y="191"/>
                  <a:pt x="134" y="191"/>
                  <a:pt x="134" y="191"/>
                </a:cubicBezTo>
                <a:cubicBezTo>
                  <a:pt x="233" y="191"/>
                  <a:pt x="233" y="191"/>
                  <a:pt x="233" y="191"/>
                </a:cubicBezTo>
                <a:close/>
                <a:moveTo>
                  <a:pt x="276" y="424"/>
                </a:moveTo>
                <a:lnTo>
                  <a:pt x="276" y="424"/>
                </a:lnTo>
                <a:cubicBezTo>
                  <a:pt x="276" y="438"/>
                  <a:pt x="283" y="452"/>
                  <a:pt x="304" y="452"/>
                </a:cubicBezTo>
                <a:cubicBezTo>
                  <a:pt x="318" y="452"/>
                  <a:pt x="332" y="438"/>
                  <a:pt x="332" y="424"/>
                </a:cubicBezTo>
                <a:cubicBezTo>
                  <a:pt x="332" y="276"/>
                  <a:pt x="332" y="276"/>
                  <a:pt x="332" y="276"/>
                </a:cubicBezTo>
                <a:cubicBezTo>
                  <a:pt x="332" y="254"/>
                  <a:pt x="318" y="247"/>
                  <a:pt x="304" y="247"/>
                </a:cubicBezTo>
                <a:cubicBezTo>
                  <a:pt x="283" y="247"/>
                  <a:pt x="276" y="254"/>
                  <a:pt x="276" y="276"/>
                </a:cubicBezTo>
                <a:lnTo>
                  <a:pt x="276" y="424"/>
                </a:lnTo>
                <a:close/>
                <a:moveTo>
                  <a:pt x="219" y="276"/>
                </a:moveTo>
                <a:lnTo>
                  <a:pt x="219" y="276"/>
                </a:lnTo>
                <a:cubicBezTo>
                  <a:pt x="219" y="254"/>
                  <a:pt x="205" y="247"/>
                  <a:pt x="191" y="247"/>
                </a:cubicBezTo>
                <a:cubicBezTo>
                  <a:pt x="169" y="247"/>
                  <a:pt x="162" y="254"/>
                  <a:pt x="162" y="276"/>
                </a:cubicBezTo>
                <a:cubicBezTo>
                  <a:pt x="162" y="424"/>
                  <a:pt x="162" y="424"/>
                  <a:pt x="162" y="424"/>
                </a:cubicBezTo>
                <a:cubicBezTo>
                  <a:pt x="162" y="438"/>
                  <a:pt x="169" y="452"/>
                  <a:pt x="191" y="452"/>
                </a:cubicBezTo>
                <a:cubicBezTo>
                  <a:pt x="205" y="452"/>
                  <a:pt x="219" y="438"/>
                  <a:pt x="219" y="424"/>
                </a:cubicBezTo>
                <a:lnTo>
                  <a:pt x="219" y="2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06" name="Freeform 112"/>
          <p:cNvSpPr>
            <a:spLocks noChangeArrowheads="1"/>
          </p:cNvSpPr>
          <p:nvPr/>
        </p:nvSpPr>
        <p:spPr bwMode="auto">
          <a:xfrm>
            <a:off x="11266200" y="5871636"/>
            <a:ext cx="575583" cy="491067"/>
          </a:xfrm>
          <a:custGeom>
            <a:avLst/>
            <a:gdLst>
              <a:gd name="T0" fmla="*/ 480 w 601"/>
              <a:gd name="T1" fmla="*/ 318 h 510"/>
              <a:gd name="T2" fmla="*/ 480 w 601"/>
              <a:gd name="T3" fmla="*/ 78 h 510"/>
              <a:gd name="T4" fmla="*/ 480 w 601"/>
              <a:gd name="T5" fmla="*/ 318 h 510"/>
              <a:gd name="T6" fmla="*/ 537 w 601"/>
              <a:gd name="T7" fmla="*/ 170 h 510"/>
              <a:gd name="T8" fmla="*/ 509 w 601"/>
              <a:gd name="T9" fmla="*/ 141 h 510"/>
              <a:gd name="T10" fmla="*/ 452 w 601"/>
              <a:gd name="T11" fmla="*/ 141 h 510"/>
              <a:gd name="T12" fmla="*/ 424 w 601"/>
              <a:gd name="T13" fmla="*/ 170 h 510"/>
              <a:gd name="T14" fmla="*/ 424 w 601"/>
              <a:gd name="T15" fmla="*/ 226 h 510"/>
              <a:gd name="T16" fmla="*/ 452 w 601"/>
              <a:gd name="T17" fmla="*/ 254 h 510"/>
              <a:gd name="T18" fmla="*/ 509 w 601"/>
              <a:gd name="T19" fmla="*/ 254 h 510"/>
              <a:gd name="T20" fmla="*/ 537 w 601"/>
              <a:gd name="T21" fmla="*/ 226 h 510"/>
              <a:gd name="T22" fmla="*/ 537 w 601"/>
              <a:gd name="T23" fmla="*/ 170 h 510"/>
              <a:gd name="T24" fmla="*/ 360 w 601"/>
              <a:gd name="T25" fmla="*/ 99 h 510"/>
              <a:gd name="T26" fmla="*/ 332 w 601"/>
              <a:gd name="T27" fmla="*/ 42 h 510"/>
              <a:gd name="T28" fmla="*/ 353 w 601"/>
              <a:gd name="T29" fmla="*/ 0 h 510"/>
              <a:gd name="T30" fmla="*/ 381 w 601"/>
              <a:gd name="T31" fmla="*/ 14 h 510"/>
              <a:gd name="T32" fmla="*/ 360 w 601"/>
              <a:gd name="T33" fmla="*/ 99 h 510"/>
              <a:gd name="T34" fmla="*/ 268 w 601"/>
              <a:gd name="T35" fmla="*/ 42 h 510"/>
              <a:gd name="T36" fmla="*/ 141 w 601"/>
              <a:gd name="T37" fmla="*/ 163 h 510"/>
              <a:gd name="T38" fmla="*/ 219 w 601"/>
              <a:gd name="T39" fmla="*/ 14 h 510"/>
              <a:gd name="T40" fmla="*/ 268 w 601"/>
              <a:gd name="T41" fmla="*/ 28 h 510"/>
              <a:gd name="T42" fmla="*/ 226 w 601"/>
              <a:gd name="T43" fmla="*/ 191 h 510"/>
              <a:gd name="T44" fmla="*/ 325 w 601"/>
              <a:gd name="T45" fmla="*/ 191 h 510"/>
              <a:gd name="T46" fmla="*/ 381 w 601"/>
              <a:gd name="T47" fmla="*/ 318 h 510"/>
              <a:gd name="T48" fmla="*/ 410 w 601"/>
              <a:gd name="T49" fmla="*/ 452 h 510"/>
              <a:gd name="T50" fmla="*/ 438 w 601"/>
              <a:gd name="T51" fmla="*/ 346 h 510"/>
              <a:gd name="T52" fmla="*/ 523 w 601"/>
              <a:gd name="T53" fmla="*/ 339 h 510"/>
              <a:gd name="T54" fmla="*/ 487 w 601"/>
              <a:gd name="T55" fmla="*/ 488 h 510"/>
              <a:gd name="T56" fmla="*/ 459 w 601"/>
              <a:gd name="T57" fmla="*/ 509 h 510"/>
              <a:gd name="T58" fmla="*/ 445 w 601"/>
              <a:gd name="T59" fmla="*/ 509 h 510"/>
              <a:gd name="T60" fmla="*/ 141 w 601"/>
              <a:gd name="T61" fmla="*/ 509 h 510"/>
              <a:gd name="T62" fmla="*/ 141 w 601"/>
              <a:gd name="T63" fmla="*/ 509 h 510"/>
              <a:gd name="T64" fmla="*/ 113 w 601"/>
              <a:gd name="T65" fmla="*/ 488 h 510"/>
              <a:gd name="T66" fmla="*/ 28 w 601"/>
              <a:gd name="T67" fmla="*/ 247 h 510"/>
              <a:gd name="T68" fmla="*/ 28 w 601"/>
              <a:gd name="T69" fmla="*/ 191 h 510"/>
              <a:gd name="T70" fmla="*/ 226 w 601"/>
              <a:gd name="T71" fmla="*/ 191 h 510"/>
              <a:gd name="T72" fmla="*/ 268 w 601"/>
              <a:gd name="T73" fmla="*/ 424 h 510"/>
              <a:gd name="T74" fmla="*/ 325 w 601"/>
              <a:gd name="T75" fmla="*/ 424 h 510"/>
              <a:gd name="T76" fmla="*/ 297 w 601"/>
              <a:gd name="T77" fmla="*/ 247 h 510"/>
              <a:gd name="T78" fmla="*/ 268 w 601"/>
              <a:gd name="T79" fmla="*/ 424 h 510"/>
              <a:gd name="T80" fmla="*/ 212 w 601"/>
              <a:gd name="T81" fmla="*/ 276 h 510"/>
              <a:gd name="T82" fmla="*/ 155 w 601"/>
              <a:gd name="T83" fmla="*/ 276 h 510"/>
              <a:gd name="T84" fmla="*/ 183 w 601"/>
              <a:gd name="T85" fmla="*/ 452 h 510"/>
              <a:gd name="T86" fmla="*/ 212 w 601"/>
              <a:gd name="T87" fmla="*/ 276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1" h="510">
                <a:moveTo>
                  <a:pt x="480" y="318"/>
                </a:moveTo>
                <a:lnTo>
                  <a:pt x="480" y="318"/>
                </a:lnTo>
                <a:cubicBezTo>
                  <a:pt x="410" y="318"/>
                  <a:pt x="353" y="269"/>
                  <a:pt x="353" y="198"/>
                </a:cubicBezTo>
                <a:cubicBezTo>
                  <a:pt x="353" y="127"/>
                  <a:pt x="410" y="78"/>
                  <a:pt x="480" y="78"/>
                </a:cubicBezTo>
                <a:cubicBezTo>
                  <a:pt x="544" y="78"/>
                  <a:pt x="600" y="127"/>
                  <a:pt x="600" y="198"/>
                </a:cubicBezTo>
                <a:cubicBezTo>
                  <a:pt x="600" y="269"/>
                  <a:pt x="544" y="318"/>
                  <a:pt x="480" y="318"/>
                </a:cubicBezTo>
                <a:close/>
                <a:moveTo>
                  <a:pt x="537" y="170"/>
                </a:moveTo>
                <a:lnTo>
                  <a:pt x="537" y="170"/>
                </a:lnTo>
                <a:cubicBezTo>
                  <a:pt x="509" y="170"/>
                  <a:pt x="509" y="170"/>
                  <a:pt x="509" y="170"/>
                </a:cubicBezTo>
                <a:cubicBezTo>
                  <a:pt x="509" y="141"/>
                  <a:pt x="509" y="141"/>
                  <a:pt x="509" y="141"/>
                </a:cubicBezTo>
                <a:cubicBezTo>
                  <a:pt x="509" y="127"/>
                  <a:pt x="494" y="113"/>
                  <a:pt x="480" y="113"/>
                </a:cubicBezTo>
                <a:cubicBezTo>
                  <a:pt x="459" y="113"/>
                  <a:pt x="452" y="127"/>
                  <a:pt x="452" y="141"/>
                </a:cubicBezTo>
                <a:cubicBezTo>
                  <a:pt x="452" y="170"/>
                  <a:pt x="452" y="170"/>
                  <a:pt x="452" y="170"/>
                </a:cubicBezTo>
                <a:cubicBezTo>
                  <a:pt x="424" y="170"/>
                  <a:pt x="424" y="170"/>
                  <a:pt x="424" y="170"/>
                </a:cubicBezTo>
                <a:cubicBezTo>
                  <a:pt x="403" y="170"/>
                  <a:pt x="396" y="184"/>
                  <a:pt x="396" y="198"/>
                </a:cubicBezTo>
                <a:cubicBezTo>
                  <a:pt x="396" y="212"/>
                  <a:pt x="403" y="226"/>
                  <a:pt x="424" y="226"/>
                </a:cubicBezTo>
                <a:cubicBezTo>
                  <a:pt x="452" y="226"/>
                  <a:pt x="452" y="226"/>
                  <a:pt x="452" y="226"/>
                </a:cubicBezTo>
                <a:cubicBezTo>
                  <a:pt x="452" y="254"/>
                  <a:pt x="452" y="254"/>
                  <a:pt x="452" y="254"/>
                </a:cubicBezTo>
                <a:cubicBezTo>
                  <a:pt x="452" y="269"/>
                  <a:pt x="459" y="283"/>
                  <a:pt x="480" y="283"/>
                </a:cubicBezTo>
                <a:cubicBezTo>
                  <a:pt x="494" y="283"/>
                  <a:pt x="509" y="269"/>
                  <a:pt x="509" y="254"/>
                </a:cubicBezTo>
                <a:cubicBezTo>
                  <a:pt x="509" y="226"/>
                  <a:pt x="509" y="226"/>
                  <a:pt x="509" y="226"/>
                </a:cubicBezTo>
                <a:cubicBezTo>
                  <a:pt x="537" y="226"/>
                  <a:pt x="537" y="226"/>
                  <a:pt x="537" y="226"/>
                </a:cubicBezTo>
                <a:cubicBezTo>
                  <a:pt x="551" y="226"/>
                  <a:pt x="565" y="212"/>
                  <a:pt x="565" y="198"/>
                </a:cubicBezTo>
                <a:cubicBezTo>
                  <a:pt x="565" y="184"/>
                  <a:pt x="551" y="170"/>
                  <a:pt x="537" y="170"/>
                </a:cubicBezTo>
                <a:close/>
                <a:moveTo>
                  <a:pt x="360" y="99"/>
                </a:moveTo>
                <a:lnTo>
                  <a:pt x="360" y="99"/>
                </a:lnTo>
                <a:cubicBezTo>
                  <a:pt x="332" y="42"/>
                  <a:pt x="332" y="42"/>
                  <a:pt x="332" y="42"/>
                </a:cubicBezTo>
                <a:lnTo>
                  <a:pt x="332" y="42"/>
                </a:lnTo>
                <a:cubicBezTo>
                  <a:pt x="332" y="35"/>
                  <a:pt x="325" y="35"/>
                  <a:pt x="325" y="28"/>
                </a:cubicBezTo>
                <a:cubicBezTo>
                  <a:pt x="325" y="14"/>
                  <a:pt x="339" y="0"/>
                  <a:pt x="353" y="0"/>
                </a:cubicBezTo>
                <a:cubicBezTo>
                  <a:pt x="367" y="0"/>
                  <a:pt x="374" y="7"/>
                  <a:pt x="381" y="14"/>
                </a:cubicBezTo>
                <a:lnTo>
                  <a:pt x="381" y="14"/>
                </a:lnTo>
                <a:cubicBezTo>
                  <a:pt x="410" y="63"/>
                  <a:pt x="410" y="63"/>
                  <a:pt x="410" y="63"/>
                </a:cubicBezTo>
                <a:cubicBezTo>
                  <a:pt x="389" y="71"/>
                  <a:pt x="374" y="85"/>
                  <a:pt x="360" y="99"/>
                </a:cubicBezTo>
                <a:close/>
                <a:moveTo>
                  <a:pt x="268" y="42"/>
                </a:moveTo>
                <a:lnTo>
                  <a:pt x="268" y="42"/>
                </a:lnTo>
                <a:cubicBezTo>
                  <a:pt x="205" y="163"/>
                  <a:pt x="205" y="163"/>
                  <a:pt x="205" y="163"/>
                </a:cubicBezTo>
                <a:cubicBezTo>
                  <a:pt x="141" y="163"/>
                  <a:pt x="141" y="163"/>
                  <a:pt x="141" y="163"/>
                </a:cubicBezTo>
                <a:cubicBezTo>
                  <a:pt x="219" y="14"/>
                  <a:pt x="219" y="14"/>
                  <a:pt x="219" y="14"/>
                </a:cubicBezTo>
                <a:lnTo>
                  <a:pt x="219" y="14"/>
                </a:lnTo>
                <a:cubicBezTo>
                  <a:pt x="219" y="7"/>
                  <a:pt x="233" y="0"/>
                  <a:pt x="240" y="0"/>
                </a:cubicBezTo>
                <a:cubicBezTo>
                  <a:pt x="261" y="0"/>
                  <a:pt x="268" y="14"/>
                  <a:pt x="268" y="28"/>
                </a:cubicBezTo>
                <a:cubicBezTo>
                  <a:pt x="268" y="35"/>
                  <a:pt x="268" y="35"/>
                  <a:pt x="268" y="42"/>
                </a:cubicBezTo>
                <a:close/>
                <a:moveTo>
                  <a:pt x="226" y="191"/>
                </a:moveTo>
                <a:lnTo>
                  <a:pt x="226" y="191"/>
                </a:lnTo>
                <a:cubicBezTo>
                  <a:pt x="325" y="191"/>
                  <a:pt x="325" y="191"/>
                  <a:pt x="325" y="191"/>
                </a:cubicBezTo>
                <a:lnTo>
                  <a:pt x="325" y="198"/>
                </a:lnTo>
                <a:cubicBezTo>
                  <a:pt x="325" y="247"/>
                  <a:pt x="346" y="290"/>
                  <a:pt x="381" y="318"/>
                </a:cubicBezTo>
                <a:cubicBezTo>
                  <a:pt x="381" y="424"/>
                  <a:pt x="381" y="424"/>
                  <a:pt x="381" y="424"/>
                </a:cubicBezTo>
                <a:cubicBezTo>
                  <a:pt x="381" y="438"/>
                  <a:pt x="396" y="452"/>
                  <a:pt x="410" y="452"/>
                </a:cubicBezTo>
                <a:cubicBezTo>
                  <a:pt x="431" y="452"/>
                  <a:pt x="438" y="438"/>
                  <a:pt x="438" y="424"/>
                </a:cubicBezTo>
                <a:cubicBezTo>
                  <a:pt x="438" y="346"/>
                  <a:pt x="438" y="346"/>
                  <a:pt x="438" y="346"/>
                </a:cubicBezTo>
                <a:cubicBezTo>
                  <a:pt x="452" y="346"/>
                  <a:pt x="466" y="346"/>
                  <a:pt x="480" y="346"/>
                </a:cubicBezTo>
                <a:cubicBezTo>
                  <a:pt x="494" y="346"/>
                  <a:pt x="509" y="346"/>
                  <a:pt x="523" y="339"/>
                </a:cubicBezTo>
                <a:cubicBezTo>
                  <a:pt x="487" y="488"/>
                  <a:pt x="487" y="488"/>
                  <a:pt x="487" y="488"/>
                </a:cubicBezTo>
                <a:lnTo>
                  <a:pt x="487" y="488"/>
                </a:lnTo>
                <a:cubicBezTo>
                  <a:pt x="480" y="502"/>
                  <a:pt x="473" y="509"/>
                  <a:pt x="459" y="509"/>
                </a:cubicBezTo>
                <a:lnTo>
                  <a:pt x="459" y="509"/>
                </a:lnTo>
                <a:cubicBezTo>
                  <a:pt x="452" y="509"/>
                  <a:pt x="452" y="509"/>
                  <a:pt x="452" y="509"/>
                </a:cubicBezTo>
                <a:cubicBezTo>
                  <a:pt x="445" y="509"/>
                  <a:pt x="445" y="509"/>
                  <a:pt x="445" y="509"/>
                </a:cubicBezTo>
                <a:cubicBezTo>
                  <a:pt x="141" y="509"/>
                  <a:pt x="141" y="509"/>
                  <a:pt x="141" y="509"/>
                </a:cubicBezTo>
                <a:lnTo>
                  <a:pt x="141" y="509"/>
                </a:lnTo>
                <a:lnTo>
                  <a:pt x="141" y="509"/>
                </a:lnTo>
                <a:lnTo>
                  <a:pt x="141" y="509"/>
                </a:lnTo>
                <a:cubicBezTo>
                  <a:pt x="127" y="509"/>
                  <a:pt x="113" y="502"/>
                  <a:pt x="113" y="488"/>
                </a:cubicBezTo>
                <a:lnTo>
                  <a:pt x="113" y="488"/>
                </a:lnTo>
                <a:cubicBezTo>
                  <a:pt x="49" y="247"/>
                  <a:pt x="49" y="247"/>
                  <a:pt x="49" y="247"/>
                </a:cubicBezTo>
                <a:cubicBezTo>
                  <a:pt x="28" y="247"/>
                  <a:pt x="28" y="247"/>
                  <a:pt x="28" y="247"/>
                </a:cubicBezTo>
                <a:cubicBezTo>
                  <a:pt x="7" y="247"/>
                  <a:pt x="0" y="233"/>
                  <a:pt x="0" y="219"/>
                </a:cubicBezTo>
                <a:cubicBezTo>
                  <a:pt x="0" y="198"/>
                  <a:pt x="7" y="191"/>
                  <a:pt x="28" y="191"/>
                </a:cubicBezTo>
                <a:cubicBezTo>
                  <a:pt x="134" y="191"/>
                  <a:pt x="134" y="191"/>
                  <a:pt x="134" y="191"/>
                </a:cubicBezTo>
                <a:cubicBezTo>
                  <a:pt x="226" y="191"/>
                  <a:pt x="226" y="191"/>
                  <a:pt x="226" y="191"/>
                </a:cubicBezTo>
                <a:close/>
                <a:moveTo>
                  <a:pt x="268" y="424"/>
                </a:moveTo>
                <a:lnTo>
                  <a:pt x="268" y="424"/>
                </a:lnTo>
                <a:cubicBezTo>
                  <a:pt x="268" y="438"/>
                  <a:pt x="283" y="452"/>
                  <a:pt x="297" y="452"/>
                </a:cubicBezTo>
                <a:cubicBezTo>
                  <a:pt x="318" y="452"/>
                  <a:pt x="325" y="438"/>
                  <a:pt x="325" y="424"/>
                </a:cubicBezTo>
                <a:cubicBezTo>
                  <a:pt x="325" y="276"/>
                  <a:pt x="325" y="276"/>
                  <a:pt x="325" y="276"/>
                </a:cubicBezTo>
                <a:cubicBezTo>
                  <a:pt x="325" y="254"/>
                  <a:pt x="318" y="247"/>
                  <a:pt x="297" y="247"/>
                </a:cubicBezTo>
                <a:cubicBezTo>
                  <a:pt x="283" y="247"/>
                  <a:pt x="268" y="254"/>
                  <a:pt x="268" y="276"/>
                </a:cubicBezTo>
                <a:lnTo>
                  <a:pt x="268" y="424"/>
                </a:lnTo>
                <a:close/>
                <a:moveTo>
                  <a:pt x="212" y="276"/>
                </a:moveTo>
                <a:lnTo>
                  <a:pt x="212" y="276"/>
                </a:lnTo>
                <a:cubicBezTo>
                  <a:pt x="212" y="254"/>
                  <a:pt x="205" y="247"/>
                  <a:pt x="183" y="247"/>
                </a:cubicBezTo>
                <a:cubicBezTo>
                  <a:pt x="169" y="247"/>
                  <a:pt x="155" y="254"/>
                  <a:pt x="155" y="276"/>
                </a:cubicBezTo>
                <a:cubicBezTo>
                  <a:pt x="155" y="424"/>
                  <a:pt x="155" y="424"/>
                  <a:pt x="155" y="424"/>
                </a:cubicBezTo>
                <a:cubicBezTo>
                  <a:pt x="155" y="438"/>
                  <a:pt x="169" y="452"/>
                  <a:pt x="183" y="452"/>
                </a:cubicBezTo>
                <a:cubicBezTo>
                  <a:pt x="205" y="452"/>
                  <a:pt x="212" y="438"/>
                  <a:pt x="212" y="424"/>
                </a:cubicBezTo>
                <a:lnTo>
                  <a:pt x="212" y="2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07" name="Freeform 113"/>
          <p:cNvSpPr>
            <a:spLocks noChangeArrowheads="1"/>
          </p:cNvSpPr>
          <p:nvPr/>
        </p:nvSpPr>
        <p:spPr bwMode="auto">
          <a:xfrm>
            <a:off x="10246234" y="5871636"/>
            <a:ext cx="584048" cy="491067"/>
          </a:xfrm>
          <a:custGeom>
            <a:avLst/>
            <a:gdLst>
              <a:gd name="T0" fmla="*/ 607 w 608"/>
              <a:gd name="T1" fmla="*/ 212 h 510"/>
              <a:gd name="T2" fmla="*/ 607 w 608"/>
              <a:gd name="T3" fmla="*/ 219 h 510"/>
              <a:gd name="T4" fmla="*/ 607 w 608"/>
              <a:gd name="T5" fmla="*/ 219 h 510"/>
              <a:gd name="T6" fmla="*/ 579 w 608"/>
              <a:gd name="T7" fmla="*/ 247 h 510"/>
              <a:gd name="T8" fmla="*/ 494 w 608"/>
              <a:gd name="T9" fmla="*/ 488 h 510"/>
              <a:gd name="T10" fmla="*/ 466 w 608"/>
              <a:gd name="T11" fmla="*/ 509 h 510"/>
              <a:gd name="T12" fmla="*/ 466 w 608"/>
              <a:gd name="T13" fmla="*/ 509 h 510"/>
              <a:gd name="T14" fmla="*/ 452 w 608"/>
              <a:gd name="T15" fmla="*/ 509 h 510"/>
              <a:gd name="T16" fmla="*/ 141 w 608"/>
              <a:gd name="T17" fmla="*/ 509 h 510"/>
              <a:gd name="T18" fmla="*/ 141 w 608"/>
              <a:gd name="T19" fmla="*/ 509 h 510"/>
              <a:gd name="T20" fmla="*/ 113 w 608"/>
              <a:gd name="T21" fmla="*/ 488 h 510"/>
              <a:gd name="T22" fmla="*/ 28 w 608"/>
              <a:gd name="T23" fmla="*/ 247 h 510"/>
              <a:gd name="T24" fmla="*/ 28 w 608"/>
              <a:gd name="T25" fmla="*/ 191 h 510"/>
              <a:gd name="T26" fmla="*/ 141 w 608"/>
              <a:gd name="T27" fmla="*/ 191 h 510"/>
              <a:gd name="T28" fmla="*/ 233 w 608"/>
              <a:gd name="T29" fmla="*/ 191 h 510"/>
              <a:gd name="T30" fmla="*/ 353 w 608"/>
              <a:gd name="T31" fmla="*/ 191 h 510"/>
              <a:gd name="T32" fmla="*/ 424 w 608"/>
              <a:gd name="T33" fmla="*/ 191 h 510"/>
              <a:gd name="T34" fmla="*/ 466 w 608"/>
              <a:gd name="T35" fmla="*/ 191 h 510"/>
              <a:gd name="T36" fmla="*/ 579 w 608"/>
              <a:gd name="T37" fmla="*/ 191 h 510"/>
              <a:gd name="T38" fmla="*/ 579 w 608"/>
              <a:gd name="T39" fmla="*/ 191 h 510"/>
              <a:gd name="T40" fmla="*/ 219 w 608"/>
              <a:gd name="T41" fmla="*/ 276 h 510"/>
              <a:gd name="T42" fmla="*/ 190 w 608"/>
              <a:gd name="T43" fmla="*/ 247 h 510"/>
              <a:gd name="T44" fmla="*/ 162 w 608"/>
              <a:gd name="T45" fmla="*/ 424 h 510"/>
              <a:gd name="T46" fmla="*/ 219 w 608"/>
              <a:gd name="T47" fmla="*/ 424 h 510"/>
              <a:gd name="T48" fmla="*/ 332 w 608"/>
              <a:gd name="T49" fmla="*/ 276 h 510"/>
              <a:gd name="T50" fmla="*/ 304 w 608"/>
              <a:gd name="T51" fmla="*/ 247 h 510"/>
              <a:gd name="T52" fmla="*/ 275 w 608"/>
              <a:gd name="T53" fmla="*/ 424 h 510"/>
              <a:gd name="T54" fmla="*/ 332 w 608"/>
              <a:gd name="T55" fmla="*/ 424 h 510"/>
              <a:gd name="T56" fmla="*/ 445 w 608"/>
              <a:gd name="T57" fmla="*/ 276 h 510"/>
              <a:gd name="T58" fmla="*/ 417 w 608"/>
              <a:gd name="T59" fmla="*/ 247 h 510"/>
              <a:gd name="T60" fmla="*/ 388 w 608"/>
              <a:gd name="T61" fmla="*/ 424 h 510"/>
              <a:gd name="T62" fmla="*/ 445 w 608"/>
              <a:gd name="T63" fmla="*/ 424 h 510"/>
              <a:gd name="T64" fmla="*/ 339 w 608"/>
              <a:gd name="T65" fmla="*/ 42 h 510"/>
              <a:gd name="T66" fmla="*/ 339 w 608"/>
              <a:gd name="T67" fmla="*/ 42 h 510"/>
              <a:gd name="T68" fmla="*/ 360 w 608"/>
              <a:gd name="T69" fmla="*/ 0 h 510"/>
              <a:gd name="T70" fmla="*/ 388 w 608"/>
              <a:gd name="T71" fmla="*/ 14 h 510"/>
              <a:gd name="T72" fmla="*/ 395 w 608"/>
              <a:gd name="T73" fmla="*/ 163 h 510"/>
              <a:gd name="T74" fmla="*/ 268 w 608"/>
              <a:gd name="T75" fmla="*/ 42 h 510"/>
              <a:gd name="T76" fmla="*/ 212 w 608"/>
              <a:gd name="T77" fmla="*/ 163 h 510"/>
              <a:gd name="T78" fmla="*/ 219 w 608"/>
              <a:gd name="T79" fmla="*/ 14 h 510"/>
              <a:gd name="T80" fmla="*/ 247 w 608"/>
              <a:gd name="T81" fmla="*/ 0 h 510"/>
              <a:gd name="T82" fmla="*/ 268 w 608"/>
              <a:gd name="T83" fmla="*/ 42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8" h="510">
                <a:moveTo>
                  <a:pt x="607" y="212"/>
                </a:moveTo>
                <a:lnTo>
                  <a:pt x="607" y="212"/>
                </a:lnTo>
                <a:lnTo>
                  <a:pt x="607" y="212"/>
                </a:lnTo>
                <a:lnTo>
                  <a:pt x="607" y="219"/>
                </a:lnTo>
                <a:lnTo>
                  <a:pt x="607" y="219"/>
                </a:lnTo>
                <a:lnTo>
                  <a:pt x="607" y="219"/>
                </a:lnTo>
                <a:lnTo>
                  <a:pt x="607" y="219"/>
                </a:lnTo>
                <a:cubicBezTo>
                  <a:pt x="607" y="233"/>
                  <a:pt x="593" y="247"/>
                  <a:pt x="579" y="247"/>
                </a:cubicBezTo>
                <a:cubicBezTo>
                  <a:pt x="551" y="247"/>
                  <a:pt x="551" y="247"/>
                  <a:pt x="551" y="247"/>
                </a:cubicBezTo>
                <a:cubicBezTo>
                  <a:pt x="494" y="488"/>
                  <a:pt x="494" y="488"/>
                  <a:pt x="494" y="488"/>
                </a:cubicBezTo>
                <a:lnTo>
                  <a:pt x="494" y="488"/>
                </a:lnTo>
                <a:cubicBezTo>
                  <a:pt x="487" y="502"/>
                  <a:pt x="480" y="509"/>
                  <a:pt x="466" y="509"/>
                </a:cubicBezTo>
                <a:lnTo>
                  <a:pt x="466" y="509"/>
                </a:lnTo>
                <a:lnTo>
                  <a:pt x="466" y="509"/>
                </a:lnTo>
                <a:cubicBezTo>
                  <a:pt x="459" y="509"/>
                  <a:pt x="459" y="509"/>
                  <a:pt x="459" y="509"/>
                </a:cubicBezTo>
                <a:cubicBezTo>
                  <a:pt x="452" y="509"/>
                  <a:pt x="452" y="509"/>
                  <a:pt x="452" y="509"/>
                </a:cubicBezTo>
                <a:cubicBezTo>
                  <a:pt x="141" y="509"/>
                  <a:pt x="141" y="509"/>
                  <a:pt x="141" y="509"/>
                </a:cubicBezTo>
                <a:lnTo>
                  <a:pt x="141" y="509"/>
                </a:lnTo>
                <a:lnTo>
                  <a:pt x="141" y="509"/>
                </a:lnTo>
                <a:lnTo>
                  <a:pt x="141" y="509"/>
                </a:lnTo>
                <a:cubicBezTo>
                  <a:pt x="127" y="509"/>
                  <a:pt x="120" y="502"/>
                  <a:pt x="113" y="488"/>
                </a:cubicBezTo>
                <a:lnTo>
                  <a:pt x="113" y="488"/>
                </a:lnTo>
                <a:cubicBezTo>
                  <a:pt x="56" y="247"/>
                  <a:pt x="56" y="247"/>
                  <a:pt x="56" y="247"/>
                </a:cubicBezTo>
                <a:cubicBezTo>
                  <a:pt x="28" y="247"/>
                  <a:pt x="28" y="247"/>
                  <a:pt x="28" y="247"/>
                </a:cubicBezTo>
                <a:cubicBezTo>
                  <a:pt x="14" y="247"/>
                  <a:pt x="0" y="233"/>
                  <a:pt x="0" y="219"/>
                </a:cubicBezTo>
                <a:cubicBezTo>
                  <a:pt x="0" y="198"/>
                  <a:pt x="14" y="191"/>
                  <a:pt x="28" y="191"/>
                </a:cubicBezTo>
                <a:cubicBezTo>
                  <a:pt x="141" y="191"/>
                  <a:pt x="141" y="191"/>
                  <a:pt x="141" y="191"/>
                </a:cubicBezTo>
                <a:lnTo>
                  <a:pt x="141" y="191"/>
                </a:lnTo>
                <a:cubicBezTo>
                  <a:pt x="233" y="191"/>
                  <a:pt x="233" y="191"/>
                  <a:pt x="233" y="191"/>
                </a:cubicBezTo>
                <a:lnTo>
                  <a:pt x="233" y="191"/>
                </a:lnTo>
                <a:cubicBezTo>
                  <a:pt x="353" y="191"/>
                  <a:pt x="353" y="191"/>
                  <a:pt x="353" y="191"/>
                </a:cubicBezTo>
                <a:lnTo>
                  <a:pt x="353" y="191"/>
                </a:lnTo>
                <a:cubicBezTo>
                  <a:pt x="424" y="191"/>
                  <a:pt x="424" y="191"/>
                  <a:pt x="424" y="191"/>
                </a:cubicBezTo>
                <a:lnTo>
                  <a:pt x="424" y="191"/>
                </a:lnTo>
                <a:cubicBezTo>
                  <a:pt x="466" y="191"/>
                  <a:pt x="466" y="191"/>
                  <a:pt x="466" y="191"/>
                </a:cubicBezTo>
                <a:lnTo>
                  <a:pt x="466" y="191"/>
                </a:lnTo>
                <a:lnTo>
                  <a:pt x="466" y="191"/>
                </a:lnTo>
                <a:cubicBezTo>
                  <a:pt x="579" y="191"/>
                  <a:pt x="579" y="191"/>
                  <a:pt x="579" y="191"/>
                </a:cubicBezTo>
                <a:lnTo>
                  <a:pt x="579" y="191"/>
                </a:lnTo>
                <a:lnTo>
                  <a:pt x="579" y="191"/>
                </a:lnTo>
                <a:cubicBezTo>
                  <a:pt x="593" y="191"/>
                  <a:pt x="600" y="198"/>
                  <a:pt x="607" y="212"/>
                </a:cubicBezTo>
                <a:close/>
                <a:moveTo>
                  <a:pt x="219" y="276"/>
                </a:moveTo>
                <a:lnTo>
                  <a:pt x="219" y="276"/>
                </a:lnTo>
                <a:cubicBezTo>
                  <a:pt x="219" y="254"/>
                  <a:pt x="205" y="247"/>
                  <a:pt x="190" y="247"/>
                </a:cubicBezTo>
                <a:cubicBezTo>
                  <a:pt x="176" y="247"/>
                  <a:pt x="162" y="254"/>
                  <a:pt x="162" y="276"/>
                </a:cubicBezTo>
                <a:cubicBezTo>
                  <a:pt x="162" y="424"/>
                  <a:pt x="162" y="424"/>
                  <a:pt x="162" y="424"/>
                </a:cubicBezTo>
                <a:cubicBezTo>
                  <a:pt x="162" y="438"/>
                  <a:pt x="176" y="452"/>
                  <a:pt x="190" y="452"/>
                </a:cubicBezTo>
                <a:cubicBezTo>
                  <a:pt x="205" y="452"/>
                  <a:pt x="219" y="438"/>
                  <a:pt x="219" y="424"/>
                </a:cubicBezTo>
                <a:lnTo>
                  <a:pt x="219" y="276"/>
                </a:lnTo>
                <a:close/>
                <a:moveTo>
                  <a:pt x="332" y="276"/>
                </a:moveTo>
                <a:lnTo>
                  <a:pt x="332" y="276"/>
                </a:lnTo>
                <a:cubicBezTo>
                  <a:pt x="332" y="254"/>
                  <a:pt x="318" y="247"/>
                  <a:pt x="304" y="247"/>
                </a:cubicBezTo>
                <a:cubicBezTo>
                  <a:pt x="290" y="247"/>
                  <a:pt x="275" y="254"/>
                  <a:pt x="275" y="276"/>
                </a:cubicBezTo>
                <a:cubicBezTo>
                  <a:pt x="275" y="424"/>
                  <a:pt x="275" y="424"/>
                  <a:pt x="275" y="424"/>
                </a:cubicBezTo>
                <a:cubicBezTo>
                  <a:pt x="275" y="438"/>
                  <a:pt x="290" y="452"/>
                  <a:pt x="304" y="452"/>
                </a:cubicBezTo>
                <a:cubicBezTo>
                  <a:pt x="318" y="452"/>
                  <a:pt x="332" y="438"/>
                  <a:pt x="332" y="424"/>
                </a:cubicBezTo>
                <a:lnTo>
                  <a:pt x="332" y="276"/>
                </a:lnTo>
                <a:close/>
                <a:moveTo>
                  <a:pt x="445" y="276"/>
                </a:moveTo>
                <a:lnTo>
                  <a:pt x="445" y="276"/>
                </a:lnTo>
                <a:cubicBezTo>
                  <a:pt x="445" y="254"/>
                  <a:pt x="431" y="247"/>
                  <a:pt x="417" y="247"/>
                </a:cubicBezTo>
                <a:cubicBezTo>
                  <a:pt x="403" y="247"/>
                  <a:pt x="388" y="254"/>
                  <a:pt x="388" y="276"/>
                </a:cubicBezTo>
                <a:cubicBezTo>
                  <a:pt x="388" y="424"/>
                  <a:pt x="388" y="424"/>
                  <a:pt x="388" y="424"/>
                </a:cubicBezTo>
                <a:cubicBezTo>
                  <a:pt x="388" y="438"/>
                  <a:pt x="403" y="452"/>
                  <a:pt x="417" y="452"/>
                </a:cubicBezTo>
                <a:cubicBezTo>
                  <a:pt x="431" y="452"/>
                  <a:pt x="445" y="438"/>
                  <a:pt x="445" y="424"/>
                </a:cubicBezTo>
                <a:lnTo>
                  <a:pt x="445" y="276"/>
                </a:lnTo>
                <a:close/>
                <a:moveTo>
                  <a:pt x="339" y="42"/>
                </a:moveTo>
                <a:lnTo>
                  <a:pt x="339" y="42"/>
                </a:lnTo>
                <a:lnTo>
                  <a:pt x="339" y="42"/>
                </a:lnTo>
                <a:cubicBezTo>
                  <a:pt x="332" y="35"/>
                  <a:pt x="332" y="35"/>
                  <a:pt x="332" y="28"/>
                </a:cubicBezTo>
                <a:cubicBezTo>
                  <a:pt x="332" y="14"/>
                  <a:pt x="346" y="0"/>
                  <a:pt x="360" y="0"/>
                </a:cubicBezTo>
                <a:cubicBezTo>
                  <a:pt x="374" y="0"/>
                  <a:pt x="381" y="7"/>
                  <a:pt x="388" y="14"/>
                </a:cubicBezTo>
                <a:lnTo>
                  <a:pt x="388" y="14"/>
                </a:lnTo>
                <a:cubicBezTo>
                  <a:pt x="459" y="163"/>
                  <a:pt x="459" y="163"/>
                  <a:pt x="459" y="163"/>
                </a:cubicBezTo>
                <a:cubicBezTo>
                  <a:pt x="395" y="163"/>
                  <a:pt x="395" y="163"/>
                  <a:pt x="395" y="163"/>
                </a:cubicBezTo>
                <a:lnTo>
                  <a:pt x="339" y="42"/>
                </a:lnTo>
                <a:close/>
                <a:moveTo>
                  <a:pt x="268" y="42"/>
                </a:moveTo>
                <a:lnTo>
                  <a:pt x="268" y="42"/>
                </a:lnTo>
                <a:cubicBezTo>
                  <a:pt x="212" y="163"/>
                  <a:pt x="212" y="163"/>
                  <a:pt x="212" y="163"/>
                </a:cubicBezTo>
                <a:cubicBezTo>
                  <a:pt x="148" y="163"/>
                  <a:pt x="148" y="163"/>
                  <a:pt x="148" y="163"/>
                </a:cubicBezTo>
                <a:cubicBezTo>
                  <a:pt x="219" y="14"/>
                  <a:pt x="219" y="14"/>
                  <a:pt x="219" y="14"/>
                </a:cubicBezTo>
                <a:lnTo>
                  <a:pt x="219" y="14"/>
                </a:lnTo>
                <a:cubicBezTo>
                  <a:pt x="226" y="7"/>
                  <a:pt x="233" y="0"/>
                  <a:pt x="247" y="0"/>
                </a:cubicBezTo>
                <a:cubicBezTo>
                  <a:pt x="261" y="0"/>
                  <a:pt x="275" y="14"/>
                  <a:pt x="275" y="28"/>
                </a:cubicBezTo>
                <a:cubicBezTo>
                  <a:pt x="275" y="35"/>
                  <a:pt x="275" y="35"/>
                  <a:pt x="268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08" name="Freeform 114"/>
          <p:cNvSpPr>
            <a:spLocks noChangeArrowheads="1"/>
          </p:cNvSpPr>
          <p:nvPr/>
        </p:nvSpPr>
        <p:spPr bwMode="auto">
          <a:xfrm>
            <a:off x="9289750" y="5820836"/>
            <a:ext cx="469777" cy="584200"/>
          </a:xfrm>
          <a:custGeom>
            <a:avLst/>
            <a:gdLst>
              <a:gd name="T0" fmla="*/ 459 w 489"/>
              <a:gd name="T1" fmla="*/ 608 h 609"/>
              <a:gd name="T2" fmla="*/ 459 w 489"/>
              <a:gd name="T3" fmla="*/ 608 h 609"/>
              <a:gd name="T4" fmla="*/ 28 w 489"/>
              <a:gd name="T5" fmla="*/ 608 h 609"/>
              <a:gd name="T6" fmla="*/ 0 w 489"/>
              <a:gd name="T7" fmla="*/ 580 h 609"/>
              <a:gd name="T8" fmla="*/ 0 w 489"/>
              <a:gd name="T9" fmla="*/ 552 h 609"/>
              <a:gd name="T10" fmla="*/ 488 w 489"/>
              <a:gd name="T11" fmla="*/ 552 h 609"/>
              <a:gd name="T12" fmla="*/ 488 w 489"/>
              <a:gd name="T13" fmla="*/ 580 h 609"/>
              <a:gd name="T14" fmla="*/ 459 w 489"/>
              <a:gd name="T15" fmla="*/ 608 h 609"/>
              <a:gd name="T16" fmla="*/ 0 w 489"/>
              <a:gd name="T17" fmla="*/ 170 h 609"/>
              <a:gd name="T18" fmla="*/ 0 w 489"/>
              <a:gd name="T19" fmla="*/ 170 h 609"/>
              <a:gd name="T20" fmla="*/ 28 w 489"/>
              <a:gd name="T21" fmla="*/ 142 h 609"/>
              <a:gd name="T22" fmla="*/ 106 w 489"/>
              <a:gd name="T23" fmla="*/ 142 h 609"/>
              <a:gd name="T24" fmla="*/ 248 w 489"/>
              <a:gd name="T25" fmla="*/ 0 h 609"/>
              <a:gd name="T26" fmla="*/ 389 w 489"/>
              <a:gd name="T27" fmla="*/ 142 h 609"/>
              <a:gd name="T28" fmla="*/ 459 w 489"/>
              <a:gd name="T29" fmla="*/ 142 h 609"/>
              <a:gd name="T30" fmla="*/ 488 w 489"/>
              <a:gd name="T31" fmla="*/ 170 h 609"/>
              <a:gd name="T32" fmla="*/ 488 w 489"/>
              <a:gd name="T33" fmla="*/ 524 h 609"/>
              <a:gd name="T34" fmla="*/ 0 w 489"/>
              <a:gd name="T35" fmla="*/ 524 h 609"/>
              <a:gd name="T36" fmla="*/ 0 w 489"/>
              <a:gd name="T37" fmla="*/ 170 h 609"/>
              <a:gd name="T38" fmla="*/ 332 w 489"/>
              <a:gd name="T39" fmla="*/ 142 h 609"/>
              <a:gd name="T40" fmla="*/ 332 w 489"/>
              <a:gd name="T41" fmla="*/ 142 h 609"/>
              <a:gd name="T42" fmla="*/ 248 w 489"/>
              <a:gd name="T43" fmla="*/ 57 h 609"/>
              <a:gd name="T44" fmla="*/ 163 w 489"/>
              <a:gd name="T45" fmla="*/ 142 h 609"/>
              <a:gd name="T46" fmla="*/ 332 w 489"/>
              <a:gd name="T47" fmla="*/ 14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89" h="609">
                <a:moveTo>
                  <a:pt x="459" y="608"/>
                </a:moveTo>
                <a:lnTo>
                  <a:pt x="459" y="608"/>
                </a:lnTo>
                <a:cubicBezTo>
                  <a:pt x="28" y="608"/>
                  <a:pt x="28" y="608"/>
                  <a:pt x="28" y="608"/>
                </a:cubicBezTo>
                <a:cubicBezTo>
                  <a:pt x="14" y="608"/>
                  <a:pt x="0" y="594"/>
                  <a:pt x="0" y="580"/>
                </a:cubicBezTo>
                <a:cubicBezTo>
                  <a:pt x="0" y="552"/>
                  <a:pt x="0" y="552"/>
                  <a:pt x="0" y="552"/>
                </a:cubicBezTo>
                <a:cubicBezTo>
                  <a:pt x="488" y="552"/>
                  <a:pt x="488" y="552"/>
                  <a:pt x="488" y="552"/>
                </a:cubicBezTo>
                <a:cubicBezTo>
                  <a:pt x="488" y="580"/>
                  <a:pt x="488" y="580"/>
                  <a:pt x="488" y="580"/>
                </a:cubicBezTo>
                <a:cubicBezTo>
                  <a:pt x="488" y="594"/>
                  <a:pt x="481" y="608"/>
                  <a:pt x="459" y="608"/>
                </a:cubicBezTo>
                <a:close/>
                <a:moveTo>
                  <a:pt x="0" y="170"/>
                </a:moveTo>
                <a:lnTo>
                  <a:pt x="0" y="170"/>
                </a:lnTo>
                <a:cubicBezTo>
                  <a:pt x="0" y="156"/>
                  <a:pt x="14" y="142"/>
                  <a:pt x="28" y="142"/>
                </a:cubicBezTo>
                <a:cubicBezTo>
                  <a:pt x="106" y="142"/>
                  <a:pt x="106" y="142"/>
                  <a:pt x="106" y="142"/>
                </a:cubicBezTo>
                <a:cubicBezTo>
                  <a:pt x="106" y="64"/>
                  <a:pt x="170" y="0"/>
                  <a:pt x="248" y="0"/>
                </a:cubicBezTo>
                <a:cubicBezTo>
                  <a:pt x="325" y="0"/>
                  <a:pt x="389" y="64"/>
                  <a:pt x="389" y="142"/>
                </a:cubicBezTo>
                <a:cubicBezTo>
                  <a:pt x="459" y="142"/>
                  <a:pt x="459" y="142"/>
                  <a:pt x="459" y="142"/>
                </a:cubicBezTo>
                <a:cubicBezTo>
                  <a:pt x="481" y="142"/>
                  <a:pt x="488" y="156"/>
                  <a:pt x="488" y="170"/>
                </a:cubicBezTo>
                <a:cubicBezTo>
                  <a:pt x="488" y="524"/>
                  <a:pt x="488" y="524"/>
                  <a:pt x="488" y="524"/>
                </a:cubicBezTo>
                <a:cubicBezTo>
                  <a:pt x="0" y="524"/>
                  <a:pt x="0" y="524"/>
                  <a:pt x="0" y="524"/>
                </a:cubicBezTo>
                <a:lnTo>
                  <a:pt x="0" y="170"/>
                </a:lnTo>
                <a:close/>
                <a:moveTo>
                  <a:pt x="332" y="142"/>
                </a:moveTo>
                <a:lnTo>
                  <a:pt x="332" y="142"/>
                </a:lnTo>
                <a:cubicBezTo>
                  <a:pt x="332" y="99"/>
                  <a:pt x="290" y="57"/>
                  <a:pt x="248" y="57"/>
                </a:cubicBezTo>
                <a:cubicBezTo>
                  <a:pt x="198" y="57"/>
                  <a:pt x="163" y="99"/>
                  <a:pt x="163" y="142"/>
                </a:cubicBezTo>
                <a:lnTo>
                  <a:pt x="332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09" name="Freeform 115"/>
          <p:cNvSpPr>
            <a:spLocks noChangeArrowheads="1"/>
          </p:cNvSpPr>
          <p:nvPr/>
        </p:nvSpPr>
        <p:spPr bwMode="auto">
          <a:xfrm>
            <a:off x="8227457" y="5850468"/>
            <a:ext cx="575583" cy="529168"/>
          </a:xfrm>
          <a:custGeom>
            <a:avLst/>
            <a:gdLst>
              <a:gd name="T0" fmla="*/ 600 w 601"/>
              <a:gd name="T1" fmla="*/ 226 h 552"/>
              <a:gd name="T2" fmla="*/ 600 w 601"/>
              <a:gd name="T3" fmla="*/ 226 h 552"/>
              <a:gd name="T4" fmla="*/ 522 w 601"/>
              <a:gd name="T5" fmla="*/ 304 h 552"/>
              <a:gd name="T6" fmla="*/ 452 w 601"/>
              <a:gd name="T7" fmla="*/ 226 h 552"/>
              <a:gd name="T8" fmla="*/ 452 w 601"/>
              <a:gd name="T9" fmla="*/ 226 h 552"/>
              <a:gd name="T10" fmla="*/ 452 w 601"/>
              <a:gd name="T11" fmla="*/ 226 h 552"/>
              <a:gd name="T12" fmla="*/ 452 w 601"/>
              <a:gd name="T13" fmla="*/ 226 h 552"/>
              <a:gd name="T14" fmla="*/ 374 w 601"/>
              <a:gd name="T15" fmla="*/ 304 h 552"/>
              <a:gd name="T16" fmla="*/ 296 w 601"/>
              <a:gd name="T17" fmla="*/ 226 h 552"/>
              <a:gd name="T18" fmla="*/ 296 w 601"/>
              <a:gd name="T19" fmla="*/ 226 h 552"/>
              <a:gd name="T20" fmla="*/ 296 w 601"/>
              <a:gd name="T21" fmla="*/ 226 h 552"/>
              <a:gd name="T22" fmla="*/ 296 w 601"/>
              <a:gd name="T23" fmla="*/ 226 h 552"/>
              <a:gd name="T24" fmla="*/ 296 w 601"/>
              <a:gd name="T25" fmla="*/ 226 h 552"/>
              <a:gd name="T26" fmla="*/ 226 w 601"/>
              <a:gd name="T27" fmla="*/ 304 h 552"/>
              <a:gd name="T28" fmla="*/ 148 w 601"/>
              <a:gd name="T29" fmla="*/ 226 h 552"/>
              <a:gd name="T30" fmla="*/ 148 w 601"/>
              <a:gd name="T31" fmla="*/ 226 h 552"/>
              <a:gd name="T32" fmla="*/ 148 w 601"/>
              <a:gd name="T33" fmla="*/ 226 h 552"/>
              <a:gd name="T34" fmla="*/ 148 w 601"/>
              <a:gd name="T35" fmla="*/ 226 h 552"/>
              <a:gd name="T36" fmla="*/ 148 w 601"/>
              <a:gd name="T37" fmla="*/ 226 h 552"/>
              <a:gd name="T38" fmla="*/ 70 w 601"/>
              <a:gd name="T39" fmla="*/ 304 h 552"/>
              <a:gd name="T40" fmla="*/ 0 w 601"/>
              <a:gd name="T41" fmla="*/ 226 h 552"/>
              <a:gd name="T42" fmla="*/ 0 w 601"/>
              <a:gd name="T43" fmla="*/ 226 h 552"/>
              <a:gd name="T44" fmla="*/ 0 w 601"/>
              <a:gd name="T45" fmla="*/ 226 h 552"/>
              <a:gd name="T46" fmla="*/ 0 w 601"/>
              <a:gd name="T47" fmla="*/ 226 h 552"/>
              <a:gd name="T48" fmla="*/ 49 w 601"/>
              <a:gd name="T49" fmla="*/ 84 h 552"/>
              <a:gd name="T50" fmla="*/ 551 w 601"/>
              <a:gd name="T51" fmla="*/ 84 h 552"/>
              <a:gd name="T52" fmla="*/ 600 w 601"/>
              <a:gd name="T53" fmla="*/ 226 h 552"/>
              <a:gd name="T54" fmla="*/ 508 w 601"/>
              <a:gd name="T55" fmla="*/ 56 h 552"/>
              <a:gd name="T56" fmla="*/ 508 w 601"/>
              <a:gd name="T57" fmla="*/ 56 h 552"/>
              <a:gd name="T58" fmla="*/ 91 w 601"/>
              <a:gd name="T59" fmla="*/ 56 h 552"/>
              <a:gd name="T60" fmla="*/ 63 w 601"/>
              <a:gd name="T61" fmla="*/ 28 h 552"/>
              <a:gd name="T62" fmla="*/ 91 w 601"/>
              <a:gd name="T63" fmla="*/ 0 h 552"/>
              <a:gd name="T64" fmla="*/ 508 w 601"/>
              <a:gd name="T65" fmla="*/ 0 h 552"/>
              <a:gd name="T66" fmla="*/ 537 w 601"/>
              <a:gd name="T67" fmla="*/ 28 h 552"/>
              <a:gd name="T68" fmla="*/ 508 w 601"/>
              <a:gd name="T69" fmla="*/ 56 h 552"/>
              <a:gd name="T70" fmla="*/ 84 w 601"/>
              <a:gd name="T71" fmla="*/ 332 h 552"/>
              <a:gd name="T72" fmla="*/ 84 w 601"/>
              <a:gd name="T73" fmla="*/ 332 h 552"/>
              <a:gd name="T74" fmla="*/ 84 w 601"/>
              <a:gd name="T75" fmla="*/ 332 h 552"/>
              <a:gd name="T76" fmla="*/ 91 w 601"/>
              <a:gd name="T77" fmla="*/ 332 h 552"/>
              <a:gd name="T78" fmla="*/ 91 w 601"/>
              <a:gd name="T79" fmla="*/ 332 h 552"/>
              <a:gd name="T80" fmla="*/ 98 w 601"/>
              <a:gd name="T81" fmla="*/ 332 h 552"/>
              <a:gd name="T82" fmla="*/ 113 w 601"/>
              <a:gd name="T83" fmla="*/ 325 h 552"/>
              <a:gd name="T84" fmla="*/ 113 w 601"/>
              <a:gd name="T85" fmla="*/ 325 h 552"/>
              <a:gd name="T86" fmla="*/ 113 w 601"/>
              <a:gd name="T87" fmla="*/ 325 h 552"/>
              <a:gd name="T88" fmla="*/ 113 w 601"/>
              <a:gd name="T89" fmla="*/ 466 h 552"/>
              <a:gd name="T90" fmla="*/ 487 w 601"/>
              <a:gd name="T91" fmla="*/ 466 h 552"/>
              <a:gd name="T92" fmla="*/ 487 w 601"/>
              <a:gd name="T93" fmla="*/ 325 h 552"/>
              <a:gd name="T94" fmla="*/ 487 w 601"/>
              <a:gd name="T95" fmla="*/ 325 h 552"/>
              <a:gd name="T96" fmla="*/ 487 w 601"/>
              <a:gd name="T97" fmla="*/ 325 h 552"/>
              <a:gd name="T98" fmla="*/ 501 w 601"/>
              <a:gd name="T99" fmla="*/ 332 h 552"/>
              <a:gd name="T100" fmla="*/ 508 w 601"/>
              <a:gd name="T101" fmla="*/ 332 h 552"/>
              <a:gd name="T102" fmla="*/ 508 w 601"/>
              <a:gd name="T103" fmla="*/ 332 h 552"/>
              <a:gd name="T104" fmla="*/ 515 w 601"/>
              <a:gd name="T105" fmla="*/ 332 h 552"/>
              <a:gd name="T106" fmla="*/ 515 w 601"/>
              <a:gd name="T107" fmla="*/ 332 h 552"/>
              <a:gd name="T108" fmla="*/ 522 w 601"/>
              <a:gd name="T109" fmla="*/ 332 h 552"/>
              <a:gd name="T110" fmla="*/ 544 w 601"/>
              <a:gd name="T111" fmla="*/ 332 h 552"/>
              <a:gd name="T112" fmla="*/ 544 w 601"/>
              <a:gd name="T113" fmla="*/ 523 h 552"/>
              <a:gd name="T114" fmla="*/ 515 w 601"/>
              <a:gd name="T115" fmla="*/ 551 h 552"/>
              <a:gd name="T116" fmla="*/ 84 w 601"/>
              <a:gd name="T117" fmla="*/ 551 h 552"/>
              <a:gd name="T118" fmla="*/ 56 w 601"/>
              <a:gd name="T119" fmla="*/ 523 h 552"/>
              <a:gd name="T120" fmla="*/ 56 w 601"/>
              <a:gd name="T121" fmla="*/ 332 h 552"/>
              <a:gd name="T122" fmla="*/ 70 w 601"/>
              <a:gd name="T123" fmla="*/ 332 h 552"/>
              <a:gd name="T124" fmla="*/ 84 w 601"/>
              <a:gd name="T125" fmla="*/ 332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1" h="552">
                <a:moveTo>
                  <a:pt x="600" y="226"/>
                </a:moveTo>
                <a:lnTo>
                  <a:pt x="600" y="226"/>
                </a:lnTo>
                <a:cubicBezTo>
                  <a:pt x="600" y="268"/>
                  <a:pt x="565" y="304"/>
                  <a:pt x="522" y="304"/>
                </a:cubicBezTo>
                <a:cubicBezTo>
                  <a:pt x="480" y="304"/>
                  <a:pt x="452" y="268"/>
                  <a:pt x="452" y="226"/>
                </a:cubicBezTo>
                <a:lnTo>
                  <a:pt x="452" y="226"/>
                </a:lnTo>
                <a:lnTo>
                  <a:pt x="452" y="226"/>
                </a:lnTo>
                <a:lnTo>
                  <a:pt x="452" y="226"/>
                </a:lnTo>
                <a:cubicBezTo>
                  <a:pt x="452" y="268"/>
                  <a:pt x="417" y="304"/>
                  <a:pt x="374" y="304"/>
                </a:cubicBezTo>
                <a:cubicBezTo>
                  <a:pt x="332" y="304"/>
                  <a:pt x="296" y="268"/>
                  <a:pt x="296" y="226"/>
                </a:cubicBezTo>
                <a:lnTo>
                  <a:pt x="296" y="226"/>
                </a:lnTo>
                <a:lnTo>
                  <a:pt x="296" y="226"/>
                </a:lnTo>
                <a:lnTo>
                  <a:pt x="296" y="226"/>
                </a:lnTo>
                <a:lnTo>
                  <a:pt x="296" y="226"/>
                </a:lnTo>
                <a:cubicBezTo>
                  <a:pt x="296" y="268"/>
                  <a:pt x="268" y="304"/>
                  <a:pt x="226" y="304"/>
                </a:cubicBezTo>
                <a:cubicBezTo>
                  <a:pt x="183" y="304"/>
                  <a:pt x="148" y="268"/>
                  <a:pt x="148" y="226"/>
                </a:cubicBezTo>
                <a:lnTo>
                  <a:pt x="148" y="226"/>
                </a:lnTo>
                <a:lnTo>
                  <a:pt x="148" y="226"/>
                </a:lnTo>
                <a:lnTo>
                  <a:pt x="148" y="226"/>
                </a:lnTo>
                <a:lnTo>
                  <a:pt x="148" y="226"/>
                </a:lnTo>
                <a:cubicBezTo>
                  <a:pt x="148" y="268"/>
                  <a:pt x="113" y="304"/>
                  <a:pt x="70" y="304"/>
                </a:cubicBezTo>
                <a:cubicBezTo>
                  <a:pt x="28" y="304"/>
                  <a:pt x="0" y="268"/>
                  <a:pt x="0" y="226"/>
                </a:cubicBezTo>
                <a:lnTo>
                  <a:pt x="0" y="226"/>
                </a:lnTo>
                <a:lnTo>
                  <a:pt x="0" y="226"/>
                </a:lnTo>
                <a:lnTo>
                  <a:pt x="0" y="226"/>
                </a:lnTo>
                <a:cubicBezTo>
                  <a:pt x="49" y="84"/>
                  <a:pt x="49" y="84"/>
                  <a:pt x="49" y="84"/>
                </a:cubicBezTo>
                <a:cubicBezTo>
                  <a:pt x="551" y="84"/>
                  <a:pt x="551" y="84"/>
                  <a:pt x="551" y="84"/>
                </a:cubicBezTo>
                <a:cubicBezTo>
                  <a:pt x="600" y="226"/>
                  <a:pt x="600" y="226"/>
                  <a:pt x="600" y="226"/>
                </a:cubicBezTo>
                <a:close/>
                <a:moveTo>
                  <a:pt x="508" y="56"/>
                </a:moveTo>
                <a:lnTo>
                  <a:pt x="508" y="56"/>
                </a:lnTo>
                <a:cubicBezTo>
                  <a:pt x="91" y="56"/>
                  <a:pt x="91" y="56"/>
                  <a:pt x="91" y="56"/>
                </a:cubicBezTo>
                <a:cubicBezTo>
                  <a:pt x="77" y="56"/>
                  <a:pt x="63" y="49"/>
                  <a:pt x="63" y="28"/>
                </a:cubicBezTo>
                <a:cubicBezTo>
                  <a:pt x="63" y="14"/>
                  <a:pt x="77" y="0"/>
                  <a:pt x="91" y="0"/>
                </a:cubicBezTo>
                <a:cubicBezTo>
                  <a:pt x="508" y="0"/>
                  <a:pt x="508" y="0"/>
                  <a:pt x="508" y="0"/>
                </a:cubicBezTo>
                <a:cubicBezTo>
                  <a:pt x="522" y="0"/>
                  <a:pt x="537" y="14"/>
                  <a:pt x="537" y="28"/>
                </a:cubicBezTo>
                <a:cubicBezTo>
                  <a:pt x="537" y="49"/>
                  <a:pt x="522" y="56"/>
                  <a:pt x="508" y="56"/>
                </a:cubicBezTo>
                <a:close/>
                <a:moveTo>
                  <a:pt x="84" y="332"/>
                </a:moveTo>
                <a:lnTo>
                  <a:pt x="84" y="332"/>
                </a:lnTo>
                <a:lnTo>
                  <a:pt x="84" y="332"/>
                </a:lnTo>
                <a:cubicBezTo>
                  <a:pt x="84" y="332"/>
                  <a:pt x="84" y="332"/>
                  <a:pt x="91" y="332"/>
                </a:cubicBezTo>
                <a:lnTo>
                  <a:pt x="91" y="332"/>
                </a:lnTo>
                <a:cubicBezTo>
                  <a:pt x="91" y="332"/>
                  <a:pt x="91" y="332"/>
                  <a:pt x="98" y="332"/>
                </a:cubicBezTo>
                <a:cubicBezTo>
                  <a:pt x="98" y="325"/>
                  <a:pt x="106" y="325"/>
                  <a:pt x="113" y="325"/>
                </a:cubicBezTo>
                <a:lnTo>
                  <a:pt x="113" y="325"/>
                </a:lnTo>
                <a:lnTo>
                  <a:pt x="113" y="325"/>
                </a:lnTo>
                <a:cubicBezTo>
                  <a:pt x="113" y="466"/>
                  <a:pt x="113" y="466"/>
                  <a:pt x="113" y="466"/>
                </a:cubicBezTo>
                <a:cubicBezTo>
                  <a:pt x="487" y="466"/>
                  <a:pt x="487" y="466"/>
                  <a:pt x="487" y="466"/>
                </a:cubicBezTo>
                <a:cubicBezTo>
                  <a:pt x="487" y="325"/>
                  <a:pt x="487" y="325"/>
                  <a:pt x="487" y="325"/>
                </a:cubicBezTo>
                <a:lnTo>
                  <a:pt x="487" y="325"/>
                </a:lnTo>
                <a:lnTo>
                  <a:pt x="487" y="325"/>
                </a:lnTo>
                <a:cubicBezTo>
                  <a:pt x="494" y="325"/>
                  <a:pt x="494" y="325"/>
                  <a:pt x="501" y="332"/>
                </a:cubicBezTo>
                <a:cubicBezTo>
                  <a:pt x="501" y="332"/>
                  <a:pt x="501" y="332"/>
                  <a:pt x="508" y="332"/>
                </a:cubicBezTo>
                <a:lnTo>
                  <a:pt x="508" y="332"/>
                </a:lnTo>
                <a:lnTo>
                  <a:pt x="515" y="332"/>
                </a:lnTo>
                <a:lnTo>
                  <a:pt x="515" y="332"/>
                </a:lnTo>
                <a:lnTo>
                  <a:pt x="522" y="332"/>
                </a:lnTo>
                <a:cubicBezTo>
                  <a:pt x="530" y="332"/>
                  <a:pt x="537" y="332"/>
                  <a:pt x="544" y="332"/>
                </a:cubicBezTo>
                <a:cubicBezTo>
                  <a:pt x="544" y="523"/>
                  <a:pt x="544" y="523"/>
                  <a:pt x="544" y="523"/>
                </a:cubicBezTo>
                <a:cubicBezTo>
                  <a:pt x="544" y="537"/>
                  <a:pt x="530" y="551"/>
                  <a:pt x="515" y="551"/>
                </a:cubicBezTo>
                <a:cubicBezTo>
                  <a:pt x="84" y="551"/>
                  <a:pt x="84" y="551"/>
                  <a:pt x="84" y="551"/>
                </a:cubicBezTo>
                <a:cubicBezTo>
                  <a:pt x="63" y="551"/>
                  <a:pt x="56" y="537"/>
                  <a:pt x="56" y="523"/>
                </a:cubicBezTo>
                <a:cubicBezTo>
                  <a:pt x="56" y="332"/>
                  <a:pt x="56" y="332"/>
                  <a:pt x="56" y="332"/>
                </a:cubicBezTo>
                <a:cubicBezTo>
                  <a:pt x="63" y="332"/>
                  <a:pt x="63" y="332"/>
                  <a:pt x="70" y="332"/>
                </a:cubicBezTo>
                <a:cubicBezTo>
                  <a:pt x="77" y="332"/>
                  <a:pt x="77" y="332"/>
                  <a:pt x="84" y="3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0" name="Freeform 116"/>
          <p:cNvSpPr>
            <a:spLocks noChangeArrowheads="1"/>
          </p:cNvSpPr>
          <p:nvPr/>
        </p:nvSpPr>
        <p:spPr bwMode="auto">
          <a:xfrm>
            <a:off x="7207491" y="5837770"/>
            <a:ext cx="584048" cy="516467"/>
          </a:xfrm>
          <a:custGeom>
            <a:avLst/>
            <a:gdLst>
              <a:gd name="T0" fmla="*/ 481 w 609"/>
              <a:gd name="T1" fmla="*/ 240 h 538"/>
              <a:gd name="T2" fmla="*/ 481 w 609"/>
              <a:gd name="T3" fmla="*/ 0 h 538"/>
              <a:gd name="T4" fmla="*/ 481 w 609"/>
              <a:gd name="T5" fmla="*/ 240 h 538"/>
              <a:gd name="T6" fmla="*/ 446 w 609"/>
              <a:gd name="T7" fmla="*/ 56 h 538"/>
              <a:gd name="T8" fmla="*/ 523 w 609"/>
              <a:gd name="T9" fmla="*/ 56 h 538"/>
              <a:gd name="T10" fmla="*/ 552 w 609"/>
              <a:gd name="T11" fmla="*/ 84 h 538"/>
              <a:gd name="T12" fmla="*/ 523 w 609"/>
              <a:gd name="T13" fmla="*/ 56 h 538"/>
              <a:gd name="T14" fmla="*/ 502 w 609"/>
              <a:gd name="T15" fmla="*/ 63 h 538"/>
              <a:gd name="T16" fmla="*/ 467 w 609"/>
              <a:gd name="T17" fmla="*/ 63 h 538"/>
              <a:gd name="T18" fmla="*/ 446 w 609"/>
              <a:gd name="T19" fmla="*/ 56 h 538"/>
              <a:gd name="T20" fmla="*/ 424 w 609"/>
              <a:gd name="T21" fmla="*/ 98 h 538"/>
              <a:gd name="T22" fmla="*/ 446 w 609"/>
              <a:gd name="T23" fmla="*/ 120 h 538"/>
              <a:gd name="T24" fmla="*/ 424 w 609"/>
              <a:gd name="T25" fmla="*/ 141 h 538"/>
              <a:gd name="T26" fmla="*/ 446 w 609"/>
              <a:gd name="T27" fmla="*/ 183 h 538"/>
              <a:gd name="T28" fmla="*/ 467 w 609"/>
              <a:gd name="T29" fmla="*/ 176 h 538"/>
              <a:gd name="T30" fmla="*/ 502 w 609"/>
              <a:gd name="T31" fmla="*/ 176 h 538"/>
              <a:gd name="T32" fmla="*/ 523 w 609"/>
              <a:gd name="T33" fmla="*/ 183 h 538"/>
              <a:gd name="T34" fmla="*/ 537 w 609"/>
              <a:gd name="T35" fmla="*/ 141 h 538"/>
              <a:gd name="T36" fmla="*/ 523 w 609"/>
              <a:gd name="T37" fmla="*/ 120 h 538"/>
              <a:gd name="T38" fmla="*/ 537 w 609"/>
              <a:gd name="T39" fmla="*/ 98 h 538"/>
              <a:gd name="T40" fmla="*/ 552 w 609"/>
              <a:gd name="T41" fmla="*/ 169 h 538"/>
              <a:gd name="T42" fmla="*/ 234 w 609"/>
              <a:gd name="T43" fmla="*/ 325 h 538"/>
              <a:gd name="T44" fmla="*/ 474 w 609"/>
              <a:gd name="T45" fmla="*/ 311 h 538"/>
              <a:gd name="T46" fmla="*/ 566 w 609"/>
              <a:gd name="T47" fmla="*/ 247 h 538"/>
              <a:gd name="T48" fmla="*/ 516 w 609"/>
              <a:gd name="T49" fmla="*/ 346 h 538"/>
              <a:gd name="T50" fmla="*/ 495 w 609"/>
              <a:gd name="T51" fmla="*/ 367 h 538"/>
              <a:gd name="T52" fmla="*/ 262 w 609"/>
              <a:gd name="T53" fmla="*/ 424 h 538"/>
              <a:gd name="T54" fmla="*/ 587 w 609"/>
              <a:gd name="T55" fmla="*/ 480 h 538"/>
              <a:gd name="T56" fmla="*/ 474 w 609"/>
              <a:gd name="T57" fmla="*/ 480 h 538"/>
              <a:gd name="T58" fmla="*/ 156 w 609"/>
              <a:gd name="T59" fmla="*/ 537 h 538"/>
              <a:gd name="T60" fmla="*/ 156 w 609"/>
              <a:gd name="T61" fmla="*/ 424 h 538"/>
              <a:gd name="T62" fmla="*/ 92 w 609"/>
              <a:gd name="T63" fmla="*/ 113 h 538"/>
              <a:gd name="T64" fmla="*/ 0 w 609"/>
              <a:gd name="T65" fmla="*/ 84 h 538"/>
              <a:gd name="T66" fmla="*/ 113 w 609"/>
              <a:gd name="T67" fmla="*/ 56 h 538"/>
              <a:gd name="T68" fmla="*/ 142 w 609"/>
              <a:gd name="T69" fmla="*/ 70 h 538"/>
              <a:gd name="T70" fmla="*/ 333 w 609"/>
              <a:gd name="T71" fmla="*/ 120 h 538"/>
              <a:gd name="T72" fmla="*/ 177 w 609"/>
              <a:gd name="T73" fmla="*/ 176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9" h="538">
                <a:moveTo>
                  <a:pt x="481" y="240"/>
                </a:moveTo>
                <a:lnTo>
                  <a:pt x="481" y="240"/>
                </a:lnTo>
                <a:cubicBezTo>
                  <a:pt x="417" y="240"/>
                  <a:pt x="361" y="191"/>
                  <a:pt x="361" y="120"/>
                </a:cubicBezTo>
                <a:cubicBezTo>
                  <a:pt x="361" y="49"/>
                  <a:pt x="417" y="0"/>
                  <a:pt x="481" y="0"/>
                </a:cubicBezTo>
                <a:cubicBezTo>
                  <a:pt x="552" y="0"/>
                  <a:pt x="608" y="49"/>
                  <a:pt x="608" y="120"/>
                </a:cubicBezTo>
                <a:cubicBezTo>
                  <a:pt x="608" y="191"/>
                  <a:pt x="552" y="240"/>
                  <a:pt x="481" y="240"/>
                </a:cubicBezTo>
                <a:close/>
                <a:moveTo>
                  <a:pt x="446" y="56"/>
                </a:moveTo>
                <a:lnTo>
                  <a:pt x="446" y="56"/>
                </a:lnTo>
                <a:close/>
                <a:moveTo>
                  <a:pt x="523" y="56"/>
                </a:moveTo>
                <a:lnTo>
                  <a:pt x="523" y="56"/>
                </a:lnTo>
                <a:close/>
                <a:moveTo>
                  <a:pt x="552" y="84"/>
                </a:moveTo>
                <a:lnTo>
                  <a:pt x="552" y="84"/>
                </a:lnTo>
                <a:lnTo>
                  <a:pt x="552" y="84"/>
                </a:lnTo>
                <a:cubicBezTo>
                  <a:pt x="552" y="63"/>
                  <a:pt x="537" y="56"/>
                  <a:pt x="523" y="56"/>
                </a:cubicBezTo>
                <a:cubicBezTo>
                  <a:pt x="516" y="56"/>
                  <a:pt x="509" y="56"/>
                  <a:pt x="502" y="63"/>
                </a:cubicBezTo>
                <a:lnTo>
                  <a:pt x="502" y="63"/>
                </a:lnTo>
                <a:cubicBezTo>
                  <a:pt x="481" y="77"/>
                  <a:pt x="481" y="77"/>
                  <a:pt x="481" y="77"/>
                </a:cubicBezTo>
                <a:cubicBezTo>
                  <a:pt x="467" y="63"/>
                  <a:pt x="467" y="63"/>
                  <a:pt x="467" y="63"/>
                </a:cubicBezTo>
                <a:lnTo>
                  <a:pt x="467" y="63"/>
                </a:lnTo>
                <a:cubicBezTo>
                  <a:pt x="460" y="56"/>
                  <a:pt x="453" y="56"/>
                  <a:pt x="446" y="56"/>
                </a:cubicBezTo>
                <a:cubicBezTo>
                  <a:pt x="432" y="56"/>
                  <a:pt x="417" y="63"/>
                  <a:pt x="417" y="84"/>
                </a:cubicBezTo>
                <a:cubicBezTo>
                  <a:pt x="417" y="91"/>
                  <a:pt x="417" y="98"/>
                  <a:pt x="424" y="98"/>
                </a:cubicBezTo>
                <a:lnTo>
                  <a:pt x="424" y="98"/>
                </a:lnTo>
                <a:cubicBezTo>
                  <a:pt x="446" y="120"/>
                  <a:pt x="446" y="120"/>
                  <a:pt x="446" y="120"/>
                </a:cubicBezTo>
                <a:cubicBezTo>
                  <a:pt x="424" y="141"/>
                  <a:pt x="424" y="141"/>
                  <a:pt x="424" y="141"/>
                </a:cubicBezTo>
                <a:lnTo>
                  <a:pt x="424" y="141"/>
                </a:lnTo>
                <a:cubicBezTo>
                  <a:pt x="417" y="141"/>
                  <a:pt x="417" y="148"/>
                  <a:pt x="417" y="155"/>
                </a:cubicBezTo>
                <a:cubicBezTo>
                  <a:pt x="417" y="176"/>
                  <a:pt x="432" y="183"/>
                  <a:pt x="446" y="183"/>
                </a:cubicBezTo>
                <a:cubicBezTo>
                  <a:pt x="453" y="183"/>
                  <a:pt x="460" y="183"/>
                  <a:pt x="467" y="176"/>
                </a:cubicBezTo>
                <a:lnTo>
                  <a:pt x="467" y="176"/>
                </a:lnTo>
                <a:cubicBezTo>
                  <a:pt x="481" y="162"/>
                  <a:pt x="481" y="162"/>
                  <a:pt x="481" y="162"/>
                </a:cubicBezTo>
                <a:cubicBezTo>
                  <a:pt x="502" y="176"/>
                  <a:pt x="502" y="176"/>
                  <a:pt x="502" y="176"/>
                </a:cubicBezTo>
                <a:lnTo>
                  <a:pt x="502" y="176"/>
                </a:lnTo>
                <a:cubicBezTo>
                  <a:pt x="509" y="183"/>
                  <a:pt x="516" y="183"/>
                  <a:pt x="523" y="183"/>
                </a:cubicBezTo>
                <a:cubicBezTo>
                  <a:pt x="537" y="183"/>
                  <a:pt x="552" y="176"/>
                  <a:pt x="552" y="155"/>
                </a:cubicBezTo>
                <a:cubicBezTo>
                  <a:pt x="552" y="148"/>
                  <a:pt x="545" y="141"/>
                  <a:pt x="537" y="141"/>
                </a:cubicBezTo>
                <a:lnTo>
                  <a:pt x="537" y="141"/>
                </a:lnTo>
                <a:cubicBezTo>
                  <a:pt x="523" y="120"/>
                  <a:pt x="523" y="120"/>
                  <a:pt x="523" y="120"/>
                </a:cubicBezTo>
                <a:cubicBezTo>
                  <a:pt x="537" y="98"/>
                  <a:pt x="537" y="98"/>
                  <a:pt x="537" y="98"/>
                </a:cubicBezTo>
                <a:lnTo>
                  <a:pt x="537" y="98"/>
                </a:lnTo>
                <a:cubicBezTo>
                  <a:pt x="545" y="98"/>
                  <a:pt x="552" y="91"/>
                  <a:pt x="552" y="84"/>
                </a:cubicBezTo>
                <a:close/>
                <a:moveTo>
                  <a:pt x="552" y="169"/>
                </a:moveTo>
                <a:lnTo>
                  <a:pt x="552" y="169"/>
                </a:lnTo>
                <a:close/>
                <a:moveTo>
                  <a:pt x="234" y="325"/>
                </a:moveTo>
                <a:lnTo>
                  <a:pt x="234" y="325"/>
                </a:lnTo>
                <a:cubicBezTo>
                  <a:pt x="474" y="311"/>
                  <a:pt x="474" y="311"/>
                  <a:pt x="474" y="311"/>
                </a:cubicBezTo>
                <a:cubicBezTo>
                  <a:pt x="495" y="268"/>
                  <a:pt x="495" y="268"/>
                  <a:pt x="495" y="268"/>
                </a:cubicBezTo>
                <a:cubicBezTo>
                  <a:pt x="516" y="268"/>
                  <a:pt x="545" y="261"/>
                  <a:pt x="566" y="247"/>
                </a:cubicBezTo>
                <a:cubicBezTo>
                  <a:pt x="516" y="346"/>
                  <a:pt x="516" y="346"/>
                  <a:pt x="516" y="346"/>
                </a:cubicBezTo>
                <a:lnTo>
                  <a:pt x="516" y="346"/>
                </a:lnTo>
                <a:cubicBezTo>
                  <a:pt x="516" y="360"/>
                  <a:pt x="502" y="367"/>
                  <a:pt x="495" y="367"/>
                </a:cubicBezTo>
                <a:lnTo>
                  <a:pt x="495" y="367"/>
                </a:lnTo>
                <a:cubicBezTo>
                  <a:pt x="248" y="381"/>
                  <a:pt x="248" y="381"/>
                  <a:pt x="248" y="381"/>
                </a:cubicBezTo>
                <a:cubicBezTo>
                  <a:pt x="262" y="424"/>
                  <a:pt x="262" y="424"/>
                  <a:pt x="262" y="424"/>
                </a:cubicBezTo>
                <a:cubicBezTo>
                  <a:pt x="530" y="424"/>
                  <a:pt x="530" y="424"/>
                  <a:pt x="530" y="424"/>
                </a:cubicBezTo>
                <a:cubicBezTo>
                  <a:pt x="559" y="424"/>
                  <a:pt x="587" y="445"/>
                  <a:pt x="587" y="480"/>
                </a:cubicBezTo>
                <a:cubicBezTo>
                  <a:pt x="587" y="509"/>
                  <a:pt x="559" y="537"/>
                  <a:pt x="530" y="537"/>
                </a:cubicBezTo>
                <a:cubicBezTo>
                  <a:pt x="502" y="537"/>
                  <a:pt x="474" y="509"/>
                  <a:pt x="474" y="480"/>
                </a:cubicBezTo>
                <a:cubicBezTo>
                  <a:pt x="212" y="480"/>
                  <a:pt x="212" y="480"/>
                  <a:pt x="212" y="480"/>
                </a:cubicBezTo>
                <a:cubicBezTo>
                  <a:pt x="212" y="509"/>
                  <a:pt x="184" y="537"/>
                  <a:pt x="156" y="537"/>
                </a:cubicBezTo>
                <a:cubicBezTo>
                  <a:pt x="121" y="537"/>
                  <a:pt x="99" y="509"/>
                  <a:pt x="99" y="480"/>
                </a:cubicBezTo>
                <a:cubicBezTo>
                  <a:pt x="99" y="445"/>
                  <a:pt x="121" y="424"/>
                  <a:pt x="156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92" y="113"/>
                  <a:pt x="92" y="113"/>
                  <a:pt x="92" y="113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15" y="113"/>
                  <a:pt x="0" y="98"/>
                  <a:pt x="0" y="84"/>
                </a:cubicBezTo>
                <a:cubicBezTo>
                  <a:pt x="0" y="63"/>
                  <a:pt x="15" y="56"/>
                  <a:pt x="29" y="56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28" y="56"/>
                  <a:pt x="142" y="63"/>
                  <a:pt x="142" y="70"/>
                </a:cubicBezTo>
                <a:lnTo>
                  <a:pt x="142" y="70"/>
                </a:lnTo>
                <a:cubicBezTo>
                  <a:pt x="156" y="120"/>
                  <a:pt x="156" y="120"/>
                  <a:pt x="156" y="120"/>
                </a:cubicBezTo>
                <a:cubicBezTo>
                  <a:pt x="333" y="120"/>
                  <a:pt x="333" y="120"/>
                  <a:pt x="333" y="120"/>
                </a:cubicBezTo>
                <a:cubicBezTo>
                  <a:pt x="333" y="141"/>
                  <a:pt x="340" y="162"/>
                  <a:pt x="347" y="176"/>
                </a:cubicBezTo>
                <a:cubicBezTo>
                  <a:pt x="177" y="176"/>
                  <a:pt x="177" y="176"/>
                  <a:pt x="177" y="176"/>
                </a:cubicBezTo>
                <a:lnTo>
                  <a:pt x="234" y="3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1" name="Freeform 117"/>
          <p:cNvSpPr>
            <a:spLocks noChangeArrowheads="1"/>
          </p:cNvSpPr>
          <p:nvPr/>
        </p:nvSpPr>
        <p:spPr bwMode="auto">
          <a:xfrm>
            <a:off x="6200221" y="5837770"/>
            <a:ext cx="579814" cy="516467"/>
          </a:xfrm>
          <a:custGeom>
            <a:avLst/>
            <a:gdLst>
              <a:gd name="T0" fmla="*/ 481 w 602"/>
              <a:gd name="T1" fmla="*/ 240 h 538"/>
              <a:gd name="T2" fmla="*/ 481 w 602"/>
              <a:gd name="T3" fmla="*/ 240 h 538"/>
              <a:gd name="T4" fmla="*/ 361 w 602"/>
              <a:gd name="T5" fmla="*/ 120 h 538"/>
              <a:gd name="T6" fmla="*/ 481 w 602"/>
              <a:gd name="T7" fmla="*/ 0 h 538"/>
              <a:gd name="T8" fmla="*/ 601 w 602"/>
              <a:gd name="T9" fmla="*/ 120 h 538"/>
              <a:gd name="T10" fmla="*/ 481 w 602"/>
              <a:gd name="T11" fmla="*/ 240 h 538"/>
              <a:gd name="T12" fmla="*/ 537 w 602"/>
              <a:gd name="T13" fmla="*/ 63 h 538"/>
              <a:gd name="T14" fmla="*/ 537 w 602"/>
              <a:gd name="T15" fmla="*/ 63 h 538"/>
              <a:gd name="T16" fmla="*/ 516 w 602"/>
              <a:gd name="T17" fmla="*/ 70 h 538"/>
              <a:gd name="T18" fmla="*/ 460 w 602"/>
              <a:gd name="T19" fmla="*/ 127 h 538"/>
              <a:gd name="T20" fmla="*/ 446 w 602"/>
              <a:gd name="T21" fmla="*/ 113 h 538"/>
              <a:gd name="T22" fmla="*/ 424 w 602"/>
              <a:gd name="T23" fmla="*/ 98 h 538"/>
              <a:gd name="T24" fmla="*/ 396 w 602"/>
              <a:gd name="T25" fmla="*/ 127 h 538"/>
              <a:gd name="T26" fmla="*/ 403 w 602"/>
              <a:gd name="T27" fmla="*/ 148 h 538"/>
              <a:gd name="T28" fmla="*/ 446 w 602"/>
              <a:gd name="T29" fmla="*/ 183 h 538"/>
              <a:gd name="T30" fmla="*/ 460 w 602"/>
              <a:gd name="T31" fmla="*/ 198 h 538"/>
              <a:gd name="T32" fmla="*/ 481 w 602"/>
              <a:gd name="T33" fmla="*/ 183 h 538"/>
              <a:gd name="T34" fmla="*/ 559 w 602"/>
              <a:gd name="T35" fmla="*/ 113 h 538"/>
              <a:gd name="T36" fmla="*/ 566 w 602"/>
              <a:gd name="T37" fmla="*/ 91 h 538"/>
              <a:gd name="T38" fmla="*/ 537 w 602"/>
              <a:gd name="T39" fmla="*/ 63 h 538"/>
              <a:gd name="T40" fmla="*/ 226 w 602"/>
              <a:gd name="T41" fmla="*/ 325 h 538"/>
              <a:gd name="T42" fmla="*/ 226 w 602"/>
              <a:gd name="T43" fmla="*/ 325 h 538"/>
              <a:gd name="T44" fmla="*/ 474 w 602"/>
              <a:gd name="T45" fmla="*/ 311 h 538"/>
              <a:gd name="T46" fmla="*/ 488 w 602"/>
              <a:gd name="T47" fmla="*/ 268 h 538"/>
              <a:gd name="T48" fmla="*/ 559 w 602"/>
              <a:gd name="T49" fmla="*/ 247 h 538"/>
              <a:gd name="T50" fmla="*/ 516 w 602"/>
              <a:gd name="T51" fmla="*/ 346 h 538"/>
              <a:gd name="T52" fmla="*/ 516 w 602"/>
              <a:gd name="T53" fmla="*/ 346 h 538"/>
              <a:gd name="T54" fmla="*/ 495 w 602"/>
              <a:gd name="T55" fmla="*/ 367 h 538"/>
              <a:gd name="T56" fmla="*/ 495 w 602"/>
              <a:gd name="T57" fmla="*/ 367 h 538"/>
              <a:gd name="T58" fmla="*/ 248 w 602"/>
              <a:gd name="T59" fmla="*/ 381 h 538"/>
              <a:gd name="T60" fmla="*/ 262 w 602"/>
              <a:gd name="T61" fmla="*/ 424 h 538"/>
              <a:gd name="T62" fmla="*/ 530 w 602"/>
              <a:gd name="T63" fmla="*/ 424 h 538"/>
              <a:gd name="T64" fmla="*/ 587 w 602"/>
              <a:gd name="T65" fmla="*/ 480 h 538"/>
              <a:gd name="T66" fmla="*/ 530 w 602"/>
              <a:gd name="T67" fmla="*/ 537 h 538"/>
              <a:gd name="T68" fmla="*/ 474 w 602"/>
              <a:gd name="T69" fmla="*/ 480 h 538"/>
              <a:gd name="T70" fmla="*/ 205 w 602"/>
              <a:gd name="T71" fmla="*/ 480 h 538"/>
              <a:gd name="T72" fmla="*/ 149 w 602"/>
              <a:gd name="T73" fmla="*/ 537 h 538"/>
              <a:gd name="T74" fmla="*/ 92 w 602"/>
              <a:gd name="T75" fmla="*/ 480 h 538"/>
              <a:gd name="T76" fmla="*/ 149 w 602"/>
              <a:gd name="T77" fmla="*/ 424 h 538"/>
              <a:gd name="T78" fmla="*/ 205 w 602"/>
              <a:gd name="T79" fmla="*/ 424 h 538"/>
              <a:gd name="T80" fmla="*/ 92 w 602"/>
              <a:gd name="T81" fmla="*/ 113 h 538"/>
              <a:gd name="T82" fmla="*/ 29 w 602"/>
              <a:gd name="T83" fmla="*/ 113 h 538"/>
              <a:gd name="T84" fmla="*/ 0 w 602"/>
              <a:gd name="T85" fmla="*/ 84 h 538"/>
              <a:gd name="T86" fmla="*/ 29 w 602"/>
              <a:gd name="T87" fmla="*/ 56 h 538"/>
              <a:gd name="T88" fmla="*/ 113 w 602"/>
              <a:gd name="T89" fmla="*/ 56 h 538"/>
              <a:gd name="T90" fmla="*/ 142 w 602"/>
              <a:gd name="T91" fmla="*/ 70 h 538"/>
              <a:gd name="T92" fmla="*/ 142 w 602"/>
              <a:gd name="T93" fmla="*/ 70 h 538"/>
              <a:gd name="T94" fmla="*/ 156 w 602"/>
              <a:gd name="T95" fmla="*/ 120 h 538"/>
              <a:gd name="T96" fmla="*/ 333 w 602"/>
              <a:gd name="T97" fmla="*/ 120 h 538"/>
              <a:gd name="T98" fmla="*/ 340 w 602"/>
              <a:gd name="T99" fmla="*/ 176 h 538"/>
              <a:gd name="T100" fmla="*/ 177 w 602"/>
              <a:gd name="T101" fmla="*/ 176 h 538"/>
              <a:gd name="T102" fmla="*/ 226 w 602"/>
              <a:gd name="T103" fmla="*/ 325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2" h="538">
                <a:moveTo>
                  <a:pt x="481" y="240"/>
                </a:moveTo>
                <a:lnTo>
                  <a:pt x="481" y="240"/>
                </a:lnTo>
                <a:cubicBezTo>
                  <a:pt x="410" y="240"/>
                  <a:pt x="361" y="191"/>
                  <a:pt x="361" y="120"/>
                </a:cubicBezTo>
                <a:cubicBezTo>
                  <a:pt x="361" y="49"/>
                  <a:pt x="410" y="0"/>
                  <a:pt x="481" y="0"/>
                </a:cubicBezTo>
                <a:cubicBezTo>
                  <a:pt x="552" y="0"/>
                  <a:pt x="601" y="49"/>
                  <a:pt x="601" y="120"/>
                </a:cubicBezTo>
                <a:cubicBezTo>
                  <a:pt x="601" y="191"/>
                  <a:pt x="552" y="240"/>
                  <a:pt x="481" y="240"/>
                </a:cubicBezTo>
                <a:close/>
                <a:moveTo>
                  <a:pt x="537" y="63"/>
                </a:moveTo>
                <a:lnTo>
                  <a:pt x="537" y="63"/>
                </a:lnTo>
                <a:cubicBezTo>
                  <a:pt x="530" y="63"/>
                  <a:pt x="523" y="63"/>
                  <a:pt x="516" y="70"/>
                </a:cubicBezTo>
                <a:cubicBezTo>
                  <a:pt x="460" y="127"/>
                  <a:pt x="460" y="127"/>
                  <a:pt x="460" y="127"/>
                </a:cubicBezTo>
                <a:cubicBezTo>
                  <a:pt x="446" y="113"/>
                  <a:pt x="446" y="113"/>
                  <a:pt x="446" y="113"/>
                </a:cubicBezTo>
                <a:cubicBezTo>
                  <a:pt x="439" y="106"/>
                  <a:pt x="431" y="98"/>
                  <a:pt x="424" y="98"/>
                </a:cubicBezTo>
                <a:cubicBezTo>
                  <a:pt x="410" y="98"/>
                  <a:pt x="396" y="113"/>
                  <a:pt x="396" y="127"/>
                </a:cubicBezTo>
                <a:cubicBezTo>
                  <a:pt x="396" y="134"/>
                  <a:pt x="396" y="141"/>
                  <a:pt x="403" y="148"/>
                </a:cubicBezTo>
                <a:cubicBezTo>
                  <a:pt x="446" y="183"/>
                  <a:pt x="446" y="183"/>
                  <a:pt x="446" y="183"/>
                </a:cubicBezTo>
                <a:cubicBezTo>
                  <a:pt x="446" y="191"/>
                  <a:pt x="453" y="198"/>
                  <a:pt x="460" y="198"/>
                </a:cubicBezTo>
                <a:cubicBezTo>
                  <a:pt x="467" y="198"/>
                  <a:pt x="474" y="191"/>
                  <a:pt x="481" y="183"/>
                </a:cubicBezTo>
                <a:cubicBezTo>
                  <a:pt x="559" y="113"/>
                  <a:pt x="559" y="113"/>
                  <a:pt x="559" y="113"/>
                </a:cubicBezTo>
                <a:cubicBezTo>
                  <a:pt x="566" y="106"/>
                  <a:pt x="566" y="98"/>
                  <a:pt x="566" y="91"/>
                </a:cubicBezTo>
                <a:cubicBezTo>
                  <a:pt x="566" y="77"/>
                  <a:pt x="552" y="63"/>
                  <a:pt x="537" y="63"/>
                </a:cubicBezTo>
                <a:close/>
                <a:moveTo>
                  <a:pt x="226" y="325"/>
                </a:moveTo>
                <a:lnTo>
                  <a:pt x="226" y="325"/>
                </a:lnTo>
                <a:cubicBezTo>
                  <a:pt x="474" y="311"/>
                  <a:pt x="474" y="311"/>
                  <a:pt x="474" y="311"/>
                </a:cubicBezTo>
                <a:cubicBezTo>
                  <a:pt x="488" y="268"/>
                  <a:pt x="488" y="268"/>
                  <a:pt x="488" y="268"/>
                </a:cubicBezTo>
                <a:cubicBezTo>
                  <a:pt x="516" y="268"/>
                  <a:pt x="537" y="261"/>
                  <a:pt x="559" y="247"/>
                </a:cubicBezTo>
                <a:cubicBezTo>
                  <a:pt x="516" y="346"/>
                  <a:pt x="516" y="346"/>
                  <a:pt x="516" y="346"/>
                </a:cubicBezTo>
                <a:lnTo>
                  <a:pt x="516" y="346"/>
                </a:lnTo>
                <a:cubicBezTo>
                  <a:pt x="509" y="360"/>
                  <a:pt x="502" y="367"/>
                  <a:pt x="495" y="367"/>
                </a:cubicBezTo>
                <a:lnTo>
                  <a:pt x="495" y="367"/>
                </a:lnTo>
                <a:cubicBezTo>
                  <a:pt x="248" y="381"/>
                  <a:pt x="248" y="381"/>
                  <a:pt x="248" y="381"/>
                </a:cubicBezTo>
                <a:cubicBezTo>
                  <a:pt x="262" y="424"/>
                  <a:pt x="262" y="424"/>
                  <a:pt x="262" y="424"/>
                </a:cubicBezTo>
                <a:cubicBezTo>
                  <a:pt x="530" y="424"/>
                  <a:pt x="530" y="424"/>
                  <a:pt x="530" y="424"/>
                </a:cubicBezTo>
                <a:cubicBezTo>
                  <a:pt x="559" y="424"/>
                  <a:pt x="587" y="445"/>
                  <a:pt x="587" y="480"/>
                </a:cubicBezTo>
                <a:cubicBezTo>
                  <a:pt x="587" y="509"/>
                  <a:pt x="559" y="537"/>
                  <a:pt x="530" y="537"/>
                </a:cubicBezTo>
                <a:cubicBezTo>
                  <a:pt x="495" y="537"/>
                  <a:pt x="474" y="509"/>
                  <a:pt x="474" y="480"/>
                </a:cubicBezTo>
                <a:cubicBezTo>
                  <a:pt x="205" y="480"/>
                  <a:pt x="205" y="480"/>
                  <a:pt x="205" y="480"/>
                </a:cubicBezTo>
                <a:cubicBezTo>
                  <a:pt x="205" y="509"/>
                  <a:pt x="184" y="537"/>
                  <a:pt x="149" y="537"/>
                </a:cubicBezTo>
                <a:cubicBezTo>
                  <a:pt x="120" y="537"/>
                  <a:pt x="92" y="509"/>
                  <a:pt x="92" y="480"/>
                </a:cubicBezTo>
                <a:cubicBezTo>
                  <a:pt x="92" y="445"/>
                  <a:pt x="120" y="424"/>
                  <a:pt x="149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92" y="113"/>
                  <a:pt x="92" y="113"/>
                  <a:pt x="92" y="113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15" y="113"/>
                  <a:pt x="0" y="98"/>
                  <a:pt x="0" y="84"/>
                </a:cubicBezTo>
                <a:cubicBezTo>
                  <a:pt x="0" y="63"/>
                  <a:pt x="15" y="56"/>
                  <a:pt x="29" y="56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28" y="56"/>
                  <a:pt x="135" y="63"/>
                  <a:pt x="142" y="70"/>
                </a:cubicBezTo>
                <a:lnTo>
                  <a:pt x="142" y="70"/>
                </a:lnTo>
                <a:cubicBezTo>
                  <a:pt x="156" y="120"/>
                  <a:pt x="156" y="120"/>
                  <a:pt x="156" y="120"/>
                </a:cubicBezTo>
                <a:cubicBezTo>
                  <a:pt x="333" y="120"/>
                  <a:pt x="333" y="120"/>
                  <a:pt x="333" y="120"/>
                </a:cubicBezTo>
                <a:cubicBezTo>
                  <a:pt x="333" y="141"/>
                  <a:pt x="333" y="162"/>
                  <a:pt x="340" y="176"/>
                </a:cubicBezTo>
                <a:cubicBezTo>
                  <a:pt x="177" y="176"/>
                  <a:pt x="177" y="176"/>
                  <a:pt x="177" y="176"/>
                </a:cubicBezTo>
                <a:lnTo>
                  <a:pt x="226" y="3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2" name="Freeform 118"/>
          <p:cNvSpPr>
            <a:spLocks noChangeArrowheads="1"/>
          </p:cNvSpPr>
          <p:nvPr/>
        </p:nvSpPr>
        <p:spPr bwMode="auto">
          <a:xfrm>
            <a:off x="5188718" y="5837770"/>
            <a:ext cx="579817" cy="516467"/>
          </a:xfrm>
          <a:custGeom>
            <a:avLst/>
            <a:gdLst>
              <a:gd name="T0" fmla="*/ 481 w 602"/>
              <a:gd name="T1" fmla="*/ 240 h 538"/>
              <a:gd name="T2" fmla="*/ 481 w 602"/>
              <a:gd name="T3" fmla="*/ 240 h 538"/>
              <a:gd name="T4" fmla="*/ 354 w 602"/>
              <a:gd name="T5" fmla="*/ 120 h 538"/>
              <a:gd name="T6" fmla="*/ 481 w 602"/>
              <a:gd name="T7" fmla="*/ 0 h 538"/>
              <a:gd name="T8" fmla="*/ 601 w 602"/>
              <a:gd name="T9" fmla="*/ 120 h 538"/>
              <a:gd name="T10" fmla="*/ 481 w 602"/>
              <a:gd name="T11" fmla="*/ 240 h 538"/>
              <a:gd name="T12" fmla="*/ 537 w 602"/>
              <a:gd name="T13" fmla="*/ 91 h 538"/>
              <a:gd name="T14" fmla="*/ 537 w 602"/>
              <a:gd name="T15" fmla="*/ 91 h 538"/>
              <a:gd name="T16" fmla="*/ 424 w 602"/>
              <a:gd name="T17" fmla="*/ 91 h 538"/>
              <a:gd name="T18" fmla="*/ 396 w 602"/>
              <a:gd name="T19" fmla="*/ 120 h 538"/>
              <a:gd name="T20" fmla="*/ 424 w 602"/>
              <a:gd name="T21" fmla="*/ 148 h 538"/>
              <a:gd name="T22" fmla="*/ 537 w 602"/>
              <a:gd name="T23" fmla="*/ 148 h 538"/>
              <a:gd name="T24" fmla="*/ 566 w 602"/>
              <a:gd name="T25" fmla="*/ 120 h 538"/>
              <a:gd name="T26" fmla="*/ 537 w 602"/>
              <a:gd name="T27" fmla="*/ 91 h 538"/>
              <a:gd name="T28" fmla="*/ 226 w 602"/>
              <a:gd name="T29" fmla="*/ 325 h 538"/>
              <a:gd name="T30" fmla="*/ 226 w 602"/>
              <a:gd name="T31" fmla="*/ 325 h 538"/>
              <a:gd name="T32" fmla="*/ 467 w 602"/>
              <a:gd name="T33" fmla="*/ 311 h 538"/>
              <a:gd name="T34" fmla="*/ 488 w 602"/>
              <a:gd name="T35" fmla="*/ 268 h 538"/>
              <a:gd name="T36" fmla="*/ 559 w 602"/>
              <a:gd name="T37" fmla="*/ 247 h 538"/>
              <a:gd name="T38" fmla="*/ 516 w 602"/>
              <a:gd name="T39" fmla="*/ 346 h 538"/>
              <a:gd name="T40" fmla="*/ 516 w 602"/>
              <a:gd name="T41" fmla="*/ 346 h 538"/>
              <a:gd name="T42" fmla="*/ 488 w 602"/>
              <a:gd name="T43" fmla="*/ 367 h 538"/>
              <a:gd name="T44" fmla="*/ 488 w 602"/>
              <a:gd name="T45" fmla="*/ 367 h 538"/>
              <a:gd name="T46" fmla="*/ 248 w 602"/>
              <a:gd name="T47" fmla="*/ 381 h 538"/>
              <a:gd name="T48" fmla="*/ 262 w 602"/>
              <a:gd name="T49" fmla="*/ 424 h 538"/>
              <a:gd name="T50" fmla="*/ 523 w 602"/>
              <a:gd name="T51" fmla="*/ 424 h 538"/>
              <a:gd name="T52" fmla="*/ 580 w 602"/>
              <a:gd name="T53" fmla="*/ 480 h 538"/>
              <a:gd name="T54" fmla="*/ 523 w 602"/>
              <a:gd name="T55" fmla="*/ 537 h 538"/>
              <a:gd name="T56" fmla="*/ 467 w 602"/>
              <a:gd name="T57" fmla="*/ 480 h 538"/>
              <a:gd name="T58" fmla="*/ 205 w 602"/>
              <a:gd name="T59" fmla="*/ 480 h 538"/>
              <a:gd name="T60" fmla="*/ 149 w 602"/>
              <a:gd name="T61" fmla="*/ 537 h 538"/>
              <a:gd name="T62" fmla="*/ 92 w 602"/>
              <a:gd name="T63" fmla="*/ 480 h 538"/>
              <a:gd name="T64" fmla="*/ 149 w 602"/>
              <a:gd name="T65" fmla="*/ 424 h 538"/>
              <a:gd name="T66" fmla="*/ 198 w 602"/>
              <a:gd name="T67" fmla="*/ 424 h 538"/>
              <a:gd name="T68" fmla="*/ 92 w 602"/>
              <a:gd name="T69" fmla="*/ 113 h 538"/>
              <a:gd name="T70" fmla="*/ 29 w 602"/>
              <a:gd name="T71" fmla="*/ 113 h 538"/>
              <a:gd name="T72" fmla="*/ 0 w 602"/>
              <a:gd name="T73" fmla="*/ 84 h 538"/>
              <a:gd name="T74" fmla="*/ 29 w 602"/>
              <a:gd name="T75" fmla="*/ 56 h 538"/>
              <a:gd name="T76" fmla="*/ 113 w 602"/>
              <a:gd name="T77" fmla="*/ 56 h 538"/>
              <a:gd name="T78" fmla="*/ 135 w 602"/>
              <a:gd name="T79" fmla="*/ 70 h 538"/>
              <a:gd name="T80" fmla="*/ 135 w 602"/>
              <a:gd name="T81" fmla="*/ 70 h 538"/>
              <a:gd name="T82" fmla="*/ 156 w 602"/>
              <a:gd name="T83" fmla="*/ 120 h 538"/>
              <a:gd name="T84" fmla="*/ 325 w 602"/>
              <a:gd name="T85" fmla="*/ 120 h 538"/>
              <a:gd name="T86" fmla="*/ 340 w 602"/>
              <a:gd name="T87" fmla="*/ 176 h 538"/>
              <a:gd name="T88" fmla="*/ 177 w 602"/>
              <a:gd name="T89" fmla="*/ 176 h 538"/>
              <a:gd name="T90" fmla="*/ 226 w 602"/>
              <a:gd name="T91" fmla="*/ 325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02" h="538">
                <a:moveTo>
                  <a:pt x="481" y="240"/>
                </a:moveTo>
                <a:lnTo>
                  <a:pt x="481" y="240"/>
                </a:lnTo>
                <a:cubicBezTo>
                  <a:pt x="410" y="240"/>
                  <a:pt x="354" y="191"/>
                  <a:pt x="354" y="120"/>
                </a:cubicBezTo>
                <a:cubicBezTo>
                  <a:pt x="354" y="49"/>
                  <a:pt x="410" y="0"/>
                  <a:pt x="481" y="0"/>
                </a:cubicBezTo>
                <a:cubicBezTo>
                  <a:pt x="544" y="0"/>
                  <a:pt x="601" y="49"/>
                  <a:pt x="601" y="120"/>
                </a:cubicBezTo>
                <a:cubicBezTo>
                  <a:pt x="601" y="191"/>
                  <a:pt x="544" y="240"/>
                  <a:pt x="481" y="240"/>
                </a:cubicBezTo>
                <a:close/>
                <a:moveTo>
                  <a:pt x="537" y="91"/>
                </a:moveTo>
                <a:lnTo>
                  <a:pt x="537" y="91"/>
                </a:lnTo>
                <a:cubicBezTo>
                  <a:pt x="424" y="91"/>
                  <a:pt x="424" y="91"/>
                  <a:pt x="424" y="91"/>
                </a:cubicBezTo>
                <a:cubicBezTo>
                  <a:pt x="403" y="91"/>
                  <a:pt x="396" y="106"/>
                  <a:pt x="396" y="120"/>
                </a:cubicBezTo>
                <a:cubicBezTo>
                  <a:pt x="396" y="134"/>
                  <a:pt x="403" y="148"/>
                  <a:pt x="424" y="148"/>
                </a:cubicBezTo>
                <a:cubicBezTo>
                  <a:pt x="537" y="148"/>
                  <a:pt x="537" y="148"/>
                  <a:pt x="537" y="148"/>
                </a:cubicBezTo>
                <a:cubicBezTo>
                  <a:pt x="551" y="148"/>
                  <a:pt x="566" y="134"/>
                  <a:pt x="566" y="120"/>
                </a:cubicBezTo>
                <a:cubicBezTo>
                  <a:pt x="566" y="106"/>
                  <a:pt x="551" y="91"/>
                  <a:pt x="537" y="91"/>
                </a:cubicBezTo>
                <a:close/>
                <a:moveTo>
                  <a:pt x="226" y="325"/>
                </a:moveTo>
                <a:lnTo>
                  <a:pt x="226" y="325"/>
                </a:lnTo>
                <a:cubicBezTo>
                  <a:pt x="467" y="311"/>
                  <a:pt x="467" y="311"/>
                  <a:pt x="467" y="311"/>
                </a:cubicBezTo>
                <a:cubicBezTo>
                  <a:pt x="488" y="268"/>
                  <a:pt x="488" y="268"/>
                  <a:pt x="488" y="268"/>
                </a:cubicBezTo>
                <a:cubicBezTo>
                  <a:pt x="516" y="268"/>
                  <a:pt x="537" y="261"/>
                  <a:pt x="559" y="247"/>
                </a:cubicBezTo>
                <a:cubicBezTo>
                  <a:pt x="516" y="346"/>
                  <a:pt x="516" y="346"/>
                  <a:pt x="516" y="346"/>
                </a:cubicBezTo>
                <a:lnTo>
                  <a:pt x="516" y="346"/>
                </a:lnTo>
                <a:cubicBezTo>
                  <a:pt x="509" y="360"/>
                  <a:pt x="502" y="367"/>
                  <a:pt x="488" y="367"/>
                </a:cubicBezTo>
                <a:lnTo>
                  <a:pt x="488" y="367"/>
                </a:lnTo>
                <a:cubicBezTo>
                  <a:pt x="248" y="381"/>
                  <a:pt x="248" y="381"/>
                  <a:pt x="248" y="381"/>
                </a:cubicBezTo>
                <a:cubicBezTo>
                  <a:pt x="262" y="424"/>
                  <a:pt x="262" y="424"/>
                  <a:pt x="262" y="424"/>
                </a:cubicBezTo>
                <a:cubicBezTo>
                  <a:pt x="523" y="424"/>
                  <a:pt x="523" y="424"/>
                  <a:pt x="523" y="424"/>
                </a:cubicBezTo>
                <a:cubicBezTo>
                  <a:pt x="559" y="424"/>
                  <a:pt x="580" y="445"/>
                  <a:pt x="580" y="480"/>
                </a:cubicBezTo>
                <a:cubicBezTo>
                  <a:pt x="580" y="509"/>
                  <a:pt x="559" y="537"/>
                  <a:pt x="523" y="537"/>
                </a:cubicBezTo>
                <a:cubicBezTo>
                  <a:pt x="495" y="537"/>
                  <a:pt x="467" y="509"/>
                  <a:pt x="467" y="480"/>
                </a:cubicBezTo>
                <a:cubicBezTo>
                  <a:pt x="205" y="480"/>
                  <a:pt x="205" y="480"/>
                  <a:pt x="205" y="480"/>
                </a:cubicBezTo>
                <a:cubicBezTo>
                  <a:pt x="205" y="509"/>
                  <a:pt x="177" y="537"/>
                  <a:pt x="149" y="537"/>
                </a:cubicBezTo>
                <a:cubicBezTo>
                  <a:pt x="120" y="537"/>
                  <a:pt x="92" y="509"/>
                  <a:pt x="92" y="480"/>
                </a:cubicBezTo>
                <a:cubicBezTo>
                  <a:pt x="92" y="445"/>
                  <a:pt x="120" y="424"/>
                  <a:pt x="149" y="424"/>
                </a:cubicBezTo>
                <a:cubicBezTo>
                  <a:pt x="198" y="424"/>
                  <a:pt x="198" y="424"/>
                  <a:pt x="198" y="424"/>
                </a:cubicBezTo>
                <a:cubicBezTo>
                  <a:pt x="92" y="113"/>
                  <a:pt x="92" y="113"/>
                  <a:pt x="92" y="113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7" y="113"/>
                  <a:pt x="0" y="98"/>
                  <a:pt x="0" y="84"/>
                </a:cubicBezTo>
                <a:cubicBezTo>
                  <a:pt x="0" y="63"/>
                  <a:pt x="7" y="56"/>
                  <a:pt x="29" y="56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20" y="56"/>
                  <a:pt x="135" y="63"/>
                  <a:pt x="135" y="70"/>
                </a:cubicBezTo>
                <a:lnTo>
                  <a:pt x="135" y="70"/>
                </a:lnTo>
                <a:cubicBezTo>
                  <a:pt x="156" y="120"/>
                  <a:pt x="156" y="120"/>
                  <a:pt x="156" y="120"/>
                </a:cubicBezTo>
                <a:cubicBezTo>
                  <a:pt x="325" y="120"/>
                  <a:pt x="325" y="120"/>
                  <a:pt x="325" y="120"/>
                </a:cubicBezTo>
                <a:cubicBezTo>
                  <a:pt x="325" y="141"/>
                  <a:pt x="332" y="162"/>
                  <a:pt x="340" y="176"/>
                </a:cubicBezTo>
                <a:cubicBezTo>
                  <a:pt x="177" y="176"/>
                  <a:pt x="177" y="176"/>
                  <a:pt x="177" y="176"/>
                </a:cubicBezTo>
                <a:lnTo>
                  <a:pt x="226" y="3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3" name="Freeform 119"/>
          <p:cNvSpPr>
            <a:spLocks noChangeArrowheads="1"/>
          </p:cNvSpPr>
          <p:nvPr/>
        </p:nvSpPr>
        <p:spPr bwMode="auto">
          <a:xfrm>
            <a:off x="4172980" y="5837770"/>
            <a:ext cx="584048" cy="516467"/>
          </a:xfrm>
          <a:custGeom>
            <a:avLst/>
            <a:gdLst>
              <a:gd name="T0" fmla="*/ 481 w 609"/>
              <a:gd name="T1" fmla="*/ 240 h 538"/>
              <a:gd name="T2" fmla="*/ 481 w 609"/>
              <a:gd name="T3" fmla="*/ 240 h 538"/>
              <a:gd name="T4" fmla="*/ 361 w 609"/>
              <a:gd name="T5" fmla="*/ 120 h 538"/>
              <a:gd name="T6" fmla="*/ 481 w 609"/>
              <a:gd name="T7" fmla="*/ 0 h 538"/>
              <a:gd name="T8" fmla="*/ 608 w 609"/>
              <a:gd name="T9" fmla="*/ 120 h 538"/>
              <a:gd name="T10" fmla="*/ 481 w 609"/>
              <a:gd name="T11" fmla="*/ 240 h 538"/>
              <a:gd name="T12" fmla="*/ 537 w 609"/>
              <a:gd name="T13" fmla="*/ 91 h 538"/>
              <a:gd name="T14" fmla="*/ 537 w 609"/>
              <a:gd name="T15" fmla="*/ 91 h 538"/>
              <a:gd name="T16" fmla="*/ 509 w 609"/>
              <a:gd name="T17" fmla="*/ 91 h 538"/>
              <a:gd name="T18" fmla="*/ 509 w 609"/>
              <a:gd name="T19" fmla="*/ 63 h 538"/>
              <a:gd name="T20" fmla="*/ 481 w 609"/>
              <a:gd name="T21" fmla="*/ 35 h 538"/>
              <a:gd name="T22" fmla="*/ 452 w 609"/>
              <a:gd name="T23" fmla="*/ 63 h 538"/>
              <a:gd name="T24" fmla="*/ 452 w 609"/>
              <a:gd name="T25" fmla="*/ 91 h 538"/>
              <a:gd name="T26" fmla="*/ 424 w 609"/>
              <a:gd name="T27" fmla="*/ 91 h 538"/>
              <a:gd name="T28" fmla="*/ 396 w 609"/>
              <a:gd name="T29" fmla="*/ 120 h 538"/>
              <a:gd name="T30" fmla="*/ 424 w 609"/>
              <a:gd name="T31" fmla="*/ 148 h 538"/>
              <a:gd name="T32" fmla="*/ 452 w 609"/>
              <a:gd name="T33" fmla="*/ 148 h 538"/>
              <a:gd name="T34" fmla="*/ 452 w 609"/>
              <a:gd name="T35" fmla="*/ 176 h 538"/>
              <a:gd name="T36" fmla="*/ 481 w 609"/>
              <a:gd name="T37" fmla="*/ 205 h 538"/>
              <a:gd name="T38" fmla="*/ 509 w 609"/>
              <a:gd name="T39" fmla="*/ 176 h 538"/>
              <a:gd name="T40" fmla="*/ 509 w 609"/>
              <a:gd name="T41" fmla="*/ 148 h 538"/>
              <a:gd name="T42" fmla="*/ 537 w 609"/>
              <a:gd name="T43" fmla="*/ 148 h 538"/>
              <a:gd name="T44" fmla="*/ 565 w 609"/>
              <a:gd name="T45" fmla="*/ 120 h 538"/>
              <a:gd name="T46" fmla="*/ 537 w 609"/>
              <a:gd name="T47" fmla="*/ 91 h 538"/>
              <a:gd name="T48" fmla="*/ 233 w 609"/>
              <a:gd name="T49" fmla="*/ 325 h 538"/>
              <a:gd name="T50" fmla="*/ 233 w 609"/>
              <a:gd name="T51" fmla="*/ 325 h 538"/>
              <a:gd name="T52" fmla="*/ 474 w 609"/>
              <a:gd name="T53" fmla="*/ 311 h 538"/>
              <a:gd name="T54" fmla="*/ 495 w 609"/>
              <a:gd name="T55" fmla="*/ 268 h 538"/>
              <a:gd name="T56" fmla="*/ 565 w 609"/>
              <a:gd name="T57" fmla="*/ 247 h 538"/>
              <a:gd name="T58" fmla="*/ 516 w 609"/>
              <a:gd name="T59" fmla="*/ 346 h 538"/>
              <a:gd name="T60" fmla="*/ 516 w 609"/>
              <a:gd name="T61" fmla="*/ 346 h 538"/>
              <a:gd name="T62" fmla="*/ 495 w 609"/>
              <a:gd name="T63" fmla="*/ 367 h 538"/>
              <a:gd name="T64" fmla="*/ 495 w 609"/>
              <a:gd name="T65" fmla="*/ 367 h 538"/>
              <a:gd name="T66" fmla="*/ 247 w 609"/>
              <a:gd name="T67" fmla="*/ 381 h 538"/>
              <a:gd name="T68" fmla="*/ 262 w 609"/>
              <a:gd name="T69" fmla="*/ 424 h 538"/>
              <a:gd name="T70" fmla="*/ 530 w 609"/>
              <a:gd name="T71" fmla="*/ 424 h 538"/>
              <a:gd name="T72" fmla="*/ 587 w 609"/>
              <a:gd name="T73" fmla="*/ 480 h 538"/>
              <a:gd name="T74" fmla="*/ 530 w 609"/>
              <a:gd name="T75" fmla="*/ 537 h 538"/>
              <a:gd name="T76" fmla="*/ 474 w 609"/>
              <a:gd name="T77" fmla="*/ 480 h 538"/>
              <a:gd name="T78" fmla="*/ 212 w 609"/>
              <a:gd name="T79" fmla="*/ 480 h 538"/>
              <a:gd name="T80" fmla="*/ 156 w 609"/>
              <a:gd name="T81" fmla="*/ 537 h 538"/>
              <a:gd name="T82" fmla="*/ 99 w 609"/>
              <a:gd name="T83" fmla="*/ 480 h 538"/>
              <a:gd name="T84" fmla="*/ 156 w 609"/>
              <a:gd name="T85" fmla="*/ 424 h 538"/>
              <a:gd name="T86" fmla="*/ 205 w 609"/>
              <a:gd name="T87" fmla="*/ 424 h 538"/>
              <a:gd name="T88" fmla="*/ 92 w 609"/>
              <a:gd name="T89" fmla="*/ 113 h 538"/>
              <a:gd name="T90" fmla="*/ 28 w 609"/>
              <a:gd name="T91" fmla="*/ 113 h 538"/>
              <a:gd name="T92" fmla="*/ 0 w 609"/>
              <a:gd name="T93" fmla="*/ 84 h 538"/>
              <a:gd name="T94" fmla="*/ 28 w 609"/>
              <a:gd name="T95" fmla="*/ 56 h 538"/>
              <a:gd name="T96" fmla="*/ 113 w 609"/>
              <a:gd name="T97" fmla="*/ 56 h 538"/>
              <a:gd name="T98" fmla="*/ 141 w 609"/>
              <a:gd name="T99" fmla="*/ 70 h 538"/>
              <a:gd name="T100" fmla="*/ 141 w 609"/>
              <a:gd name="T101" fmla="*/ 70 h 538"/>
              <a:gd name="T102" fmla="*/ 156 w 609"/>
              <a:gd name="T103" fmla="*/ 120 h 538"/>
              <a:gd name="T104" fmla="*/ 332 w 609"/>
              <a:gd name="T105" fmla="*/ 120 h 538"/>
              <a:gd name="T106" fmla="*/ 346 w 609"/>
              <a:gd name="T107" fmla="*/ 176 h 538"/>
              <a:gd name="T108" fmla="*/ 177 w 609"/>
              <a:gd name="T109" fmla="*/ 176 h 538"/>
              <a:gd name="T110" fmla="*/ 233 w 609"/>
              <a:gd name="T111" fmla="*/ 325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09" h="538">
                <a:moveTo>
                  <a:pt x="481" y="240"/>
                </a:moveTo>
                <a:lnTo>
                  <a:pt x="481" y="240"/>
                </a:lnTo>
                <a:cubicBezTo>
                  <a:pt x="417" y="240"/>
                  <a:pt x="361" y="191"/>
                  <a:pt x="361" y="120"/>
                </a:cubicBezTo>
                <a:cubicBezTo>
                  <a:pt x="361" y="49"/>
                  <a:pt x="417" y="0"/>
                  <a:pt x="481" y="0"/>
                </a:cubicBezTo>
                <a:cubicBezTo>
                  <a:pt x="551" y="0"/>
                  <a:pt x="608" y="49"/>
                  <a:pt x="608" y="120"/>
                </a:cubicBezTo>
                <a:cubicBezTo>
                  <a:pt x="608" y="191"/>
                  <a:pt x="551" y="240"/>
                  <a:pt x="481" y="240"/>
                </a:cubicBezTo>
                <a:close/>
                <a:moveTo>
                  <a:pt x="537" y="91"/>
                </a:moveTo>
                <a:lnTo>
                  <a:pt x="537" y="91"/>
                </a:lnTo>
                <a:cubicBezTo>
                  <a:pt x="509" y="91"/>
                  <a:pt x="509" y="91"/>
                  <a:pt x="509" y="91"/>
                </a:cubicBezTo>
                <a:cubicBezTo>
                  <a:pt x="509" y="63"/>
                  <a:pt x="509" y="63"/>
                  <a:pt x="509" y="63"/>
                </a:cubicBezTo>
                <a:cubicBezTo>
                  <a:pt x="509" y="49"/>
                  <a:pt x="502" y="35"/>
                  <a:pt x="481" y="35"/>
                </a:cubicBezTo>
                <a:cubicBezTo>
                  <a:pt x="467" y="35"/>
                  <a:pt x="452" y="49"/>
                  <a:pt x="452" y="63"/>
                </a:cubicBezTo>
                <a:cubicBezTo>
                  <a:pt x="452" y="91"/>
                  <a:pt x="452" y="91"/>
                  <a:pt x="452" y="91"/>
                </a:cubicBezTo>
                <a:cubicBezTo>
                  <a:pt x="424" y="91"/>
                  <a:pt x="424" y="91"/>
                  <a:pt x="424" y="91"/>
                </a:cubicBezTo>
                <a:cubicBezTo>
                  <a:pt x="410" y="91"/>
                  <a:pt x="396" y="106"/>
                  <a:pt x="396" y="120"/>
                </a:cubicBezTo>
                <a:cubicBezTo>
                  <a:pt x="396" y="134"/>
                  <a:pt x="410" y="148"/>
                  <a:pt x="424" y="148"/>
                </a:cubicBezTo>
                <a:cubicBezTo>
                  <a:pt x="452" y="148"/>
                  <a:pt x="452" y="148"/>
                  <a:pt x="452" y="148"/>
                </a:cubicBezTo>
                <a:cubicBezTo>
                  <a:pt x="452" y="176"/>
                  <a:pt x="452" y="176"/>
                  <a:pt x="452" y="176"/>
                </a:cubicBezTo>
                <a:cubicBezTo>
                  <a:pt x="452" y="191"/>
                  <a:pt x="467" y="205"/>
                  <a:pt x="481" y="205"/>
                </a:cubicBezTo>
                <a:cubicBezTo>
                  <a:pt x="502" y="205"/>
                  <a:pt x="509" y="191"/>
                  <a:pt x="509" y="176"/>
                </a:cubicBezTo>
                <a:cubicBezTo>
                  <a:pt x="509" y="148"/>
                  <a:pt x="509" y="148"/>
                  <a:pt x="509" y="148"/>
                </a:cubicBezTo>
                <a:cubicBezTo>
                  <a:pt x="537" y="148"/>
                  <a:pt x="537" y="148"/>
                  <a:pt x="537" y="148"/>
                </a:cubicBezTo>
                <a:cubicBezTo>
                  <a:pt x="558" y="148"/>
                  <a:pt x="565" y="134"/>
                  <a:pt x="565" y="120"/>
                </a:cubicBezTo>
                <a:cubicBezTo>
                  <a:pt x="565" y="106"/>
                  <a:pt x="558" y="91"/>
                  <a:pt x="537" y="91"/>
                </a:cubicBezTo>
                <a:close/>
                <a:moveTo>
                  <a:pt x="233" y="325"/>
                </a:moveTo>
                <a:lnTo>
                  <a:pt x="233" y="325"/>
                </a:lnTo>
                <a:cubicBezTo>
                  <a:pt x="474" y="311"/>
                  <a:pt x="474" y="311"/>
                  <a:pt x="474" y="311"/>
                </a:cubicBezTo>
                <a:cubicBezTo>
                  <a:pt x="495" y="268"/>
                  <a:pt x="495" y="268"/>
                  <a:pt x="495" y="268"/>
                </a:cubicBezTo>
                <a:cubicBezTo>
                  <a:pt x="516" y="268"/>
                  <a:pt x="544" y="261"/>
                  <a:pt x="565" y="247"/>
                </a:cubicBezTo>
                <a:cubicBezTo>
                  <a:pt x="516" y="346"/>
                  <a:pt x="516" y="346"/>
                  <a:pt x="516" y="346"/>
                </a:cubicBezTo>
                <a:lnTo>
                  <a:pt x="516" y="346"/>
                </a:lnTo>
                <a:cubicBezTo>
                  <a:pt x="516" y="360"/>
                  <a:pt x="502" y="367"/>
                  <a:pt x="495" y="367"/>
                </a:cubicBezTo>
                <a:lnTo>
                  <a:pt x="495" y="367"/>
                </a:lnTo>
                <a:cubicBezTo>
                  <a:pt x="247" y="381"/>
                  <a:pt x="247" y="381"/>
                  <a:pt x="247" y="381"/>
                </a:cubicBezTo>
                <a:cubicBezTo>
                  <a:pt x="262" y="424"/>
                  <a:pt x="262" y="424"/>
                  <a:pt x="262" y="424"/>
                </a:cubicBezTo>
                <a:cubicBezTo>
                  <a:pt x="530" y="424"/>
                  <a:pt x="530" y="424"/>
                  <a:pt x="530" y="424"/>
                </a:cubicBezTo>
                <a:cubicBezTo>
                  <a:pt x="558" y="424"/>
                  <a:pt x="587" y="445"/>
                  <a:pt x="587" y="480"/>
                </a:cubicBezTo>
                <a:cubicBezTo>
                  <a:pt x="587" y="509"/>
                  <a:pt x="558" y="537"/>
                  <a:pt x="530" y="537"/>
                </a:cubicBezTo>
                <a:cubicBezTo>
                  <a:pt x="502" y="537"/>
                  <a:pt x="474" y="509"/>
                  <a:pt x="474" y="480"/>
                </a:cubicBezTo>
                <a:cubicBezTo>
                  <a:pt x="212" y="480"/>
                  <a:pt x="212" y="480"/>
                  <a:pt x="212" y="480"/>
                </a:cubicBezTo>
                <a:cubicBezTo>
                  <a:pt x="212" y="509"/>
                  <a:pt x="184" y="537"/>
                  <a:pt x="156" y="537"/>
                </a:cubicBezTo>
                <a:cubicBezTo>
                  <a:pt x="120" y="537"/>
                  <a:pt x="99" y="509"/>
                  <a:pt x="99" y="480"/>
                </a:cubicBezTo>
                <a:cubicBezTo>
                  <a:pt x="99" y="445"/>
                  <a:pt x="120" y="424"/>
                  <a:pt x="156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92" y="113"/>
                  <a:pt x="92" y="113"/>
                  <a:pt x="92" y="113"/>
                </a:cubicBezTo>
                <a:cubicBezTo>
                  <a:pt x="28" y="113"/>
                  <a:pt x="28" y="113"/>
                  <a:pt x="28" y="113"/>
                </a:cubicBezTo>
                <a:cubicBezTo>
                  <a:pt x="14" y="113"/>
                  <a:pt x="0" y="98"/>
                  <a:pt x="0" y="84"/>
                </a:cubicBezTo>
                <a:cubicBezTo>
                  <a:pt x="0" y="63"/>
                  <a:pt x="14" y="56"/>
                  <a:pt x="28" y="56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27" y="56"/>
                  <a:pt x="141" y="63"/>
                  <a:pt x="141" y="70"/>
                </a:cubicBezTo>
                <a:lnTo>
                  <a:pt x="141" y="70"/>
                </a:lnTo>
                <a:cubicBezTo>
                  <a:pt x="156" y="120"/>
                  <a:pt x="156" y="120"/>
                  <a:pt x="156" y="120"/>
                </a:cubicBezTo>
                <a:cubicBezTo>
                  <a:pt x="332" y="120"/>
                  <a:pt x="332" y="120"/>
                  <a:pt x="332" y="120"/>
                </a:cubicBezTo>
                <a:cubicBezTo>
                  <a:pt x="332" y="141"/>
                  <a:pt x="339" y="162"/>
                  <a:pt x="346" y="176"/>
                </a:cubicBezTo>
                <a:cubicBezTo>
                  <a:pt x="177" y="176"/>
                  <a:pt x="177" y="176"/>
                  <a:pt x="177" y="176"/>
                </a:cubicBezTo>
                <a:lnTo>
                  <a:pt x="233" y="3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4" name="Freeform 120"/>
          <p:cNvSpPr>
            <a:spLocks noChangeArrowheads="1"/>
          </p:cNvSpPr>
          <p:nvPr/>
        </p:nvSpPr>
        <p:spPr bwMode="auto">
          <a:xfrm>
            <a:off x="3161479" y="5888570"/>
            <a:ext cx="579814" cy="461432"/>
          </a:xfrm>
          <a:custGeom>
            <a:avLst/>
            <a:gdLst>
              <a:gd name="T0" fmla="*/ 601 w 602"/>
              <a:gd name="T1" fmla="*/ 106 h 482"/>
              <a:gd name="T2" fmla="*/ 601 w 602"/>
              <a:gd name="T3" fmla="*/ 106 h 482"/>
              <a:gd name="T4" fmla="*/ 601 w 602"/>
              <a:gd name="T5" fmla="*/ 106 h 482"/>
              <a:gd name="T6" fmla="*/ 516 w 602"/>
              <a:gd name="T7" fmla="*/ 290 h 482"/>
              <a:gd name="T8" fmla="*/ 516 w 602"/>
              <a:gd name="T9" fmla="*/ 290 h 482"/>
              <a:gd name="T10" fmla="*/ 495 w 602"/>
              <a:gd name="T11" fmla="*/ 311 h 482"/>
              <a:gd name="T12" fmla="*/ 495 w 602"/>
              <a:gd name="T13" fmla="*/ 311 h 482"/>
              <a:gd name="T14" fmla="*/ 247 w 602"/>
              <a:gd name="T15" fmla="*/ 325 h 482"/>
              <a:gd name="T16" fmla="*/ 261 w 602"/>
              <a:gd name="T17" fmla="*/ 368 h 482"/>
              <a:gd name="T18" fmla="*/ 530 w 602"/>
              <a:gd name="T19" fmla="*/ 368 h 482"/>
              <a:gd name="T20" fmla="*/ 587 w 602"/>
              <a:gd name="T21" fmla="*/ 424 h 482"/>
              <a:gd name="T22" fmla="*/ 530 w 602"/>
              <a:gd name="T23" fmla="*/ 481 h 482"/>
              <a:gd name="T24" fmla="*/ 474 w 602"/>
              <a:gd name="T25" fmla="*/ 424 h 482"/>
              <a:gd name="T26" fmla="*/ 205 w 602"/>
              <a:gd name="T27" fmla="*/ 424 h 482"/>
              <a:gd name="T28" fmla="*/ 148 w 602"/>
              <a:gd name="T29" fmla="*/ 481 h 482"/>
              <a:gd name="T30" fmla="*/ 92 w 602"/>
              <a:gd name="T31" fmla="*/ 424 h 482"/>
              <a:gd name="T32" fmla="*/ 148 w 602"/>
              <a:gd name="T33" fmla="*/ 368 h 482"/>
              <a:gd name="T34" fmla="*/ 205 w 602"/>
              <a:gd name="T35" fmla="*/ 368 h 482"/>
              <a:gd name="T36" fmla="*/ 92 w 602"/>
              <a:gd name="T37" fmla="*/ 57 h 482"/>
              <a:gd name="T38" fmla="*/ 28 w 602"/>
              <a:gd name="T39" fmla="*/ 57 h 482"/>
              <a:gd name="T40" fmla="*/ 0 w 602"/>
              <a:gd name="T41" fmla="*/ 28 h 482"/>
              <a:gd name="T42" fmla="*/ 28 w 602"/>
              <a:gd name="T43" fmla="*/ 0 h 482"/>
              <a:gd name="T44" fmla="*/ 113 w 602"/>
              <a:gd name="T45" fmla="*/ 0 h 482"/>
              <a:gd name="T46" fmla="*/ 141 w 602"/>
              <a:gd name="T47" fmla="*/ 14 h 482"/>
              <a:gd name="T48" fmla="*/ 141 w 602"/>
              <a:gd name="T49" fmla="*/ 14 h 482"/>
              <a:gd name="T50" fmla="*/ 156 w 602"/>
              <a:gd name="T51" fmla="*/ 64 h 482"/>
              <a:gd name="T52" fmla="*/ 572 w 602"/>
              <a:gd name="T53" fmla="*/ 64 h 482"/>
              <a:gd name="T54" fmla="*/ 601 w 602"/>
              <a:gd name="T55" fmla="*/ 92 h 482"/>
              <a:gd name="T56" fmla="*/ 601 w 602"/>
              <a:gd name="T57" fmla="*/ 106 h 482"/>
              <a:gd name="T58" fmla="*/ 177 w 602"/>
              <a:gd name="T59" fmla="*/ 120 h 482"/>
              <a:gd name="T60" fmla="*/ 177 w 602"/>
              <a:gd name="T61" fmla="*/ 120 h 482"/>
              <a:gd name="T62" fmla="*/ 226 w 602"/>
              <a:gd name="T63" fmla="*/ 269 h 482"/>
              <a:gd name="T64" fmla="*/ 474 w 602"/>
              <a:gd name="T65" fmla="*/ 255 h 482"/>
              <a:gd name="T66" fmla="*/ 530 w 602"/>
              <a:gd name="T67" fmla="*/ 120 h 482"/>
              <a:gd name="T68" fmla="*/ 177 w 602"/>
              <a:gd name="T69" fmla="*/ 12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2" h="482">
                <a:moveTo>
                  <a:pt x="601" y="106"/>
                </a:moveTo>
                <a:lnTo>
                  <a:pt x="601" y="106"/>
                </a:lnTo>
                <a:lnTo>
                  <a:pt x="601" y="106"/>
                </a:lnTo>
                <a:cubicBezTo>
                  <a:pt x="516" y="290"/>
                  <a:pt x="516" y="290"/>
                  <a:pt x="516" y="290"/>
                </a:cubicBezTo>
                <a:lnTo>
                  <a:pt x="516" y="290"/>
                </a:lnTo>
                <a:cubicBezTo>
                  <a:pt x="509" y="304"/>
                  <a:pt x="502" y="311"/>
                  <a:pt x="495" y="311"/>
                </a:cubicBezTo>
                <a:lnTo>
                  <a:pt x="495" y="311"/>
                </a:lnTo>
                <a:cubicBezTo>
                  <a:pt x="247" y="325"/>
                  <a:pt x="247" y="325"/>
                  <a:pt x="247" y="325"/>
                </a:cubicBezTo>
                <a:cubicBezTo>
                  <a:pt x="261" y="368"/>
                  <a:pt x="261" y="368"/>
                  <a:pt x="261" y="368"/>
                </a:cubicBezTo>
                <a:cubicBezTo>
                  <a:pt x="530" y="368"/>
                  <a:pt x="530" y="368"/>
                  <a:pt x="530" y="368"/>
                </a:cubicBezTo>
                <a:cubicBezTo>
                  <a:pt x="558" y="368"/>
                  <a:pt x="587" y="389"/>
                  <a:pt x="587" y="424"/>
                </a:cubicBezTo>
                <a:cubicBezTo>
                  <a:pt x="587" y="453"/>
                  <a:pt x="558" y="481"/>
                  <a:pt x="530" y="481"/>
                </a:cubicBezTo>
                <a:cubicBezTo>
                  <a:pt x="495" y="481"/>
                  <a:pt x="474" y="453"/>
                  <a:pt x="474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205" y="453"/>
                  <a:pt x="184" y="481"/>
                  <a:pt x="148" y="481"/>
                </a:cubicBezTo>
                <a:cubicBezTo>
                  <a:pt x="120" y="481"/>
                  <a:pt x="92" y="453"/>
                  <a:pt x="92" y="424"/>
                </a:cubicBezTo>
                <a:cubicBezTo>
                  <a:pt x="92" y="389"/>
                  <a:pt x="120" y="368"/>
                  <a:pt x="148" y="368"/>
                </a:cubicBezTo>
                <a:cubicBezTo>
                  <a:pt x="205" y="368"/>
                  <a:pt x="205" y="368"/>
                  <a:pt x="205" y="368"/>
                </a:cubicBezTo>
                <a:cubicBezTo>
                  <a:pt x="92" y="57"/>
                  <a:pt x="92" y="57"/>
                  <a:pt x="92" y="57"/>
                </a:cubicBezTo>
                <a:cubicBezTo>
                  <a:pt x="28" y="57"/>
                  <a:pt x="28" y="57"/>
                  <a:pt x="28" y="57"/>
                </a:cubicBezTo>
                <a:cubicBezTo>
                  <a:pt x="14" y="57"/>
                  <a:pt x="0" y="42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7" y="0"/>
                  <a:pt x="134" y="7"/>
                  <a:pt x="141" y="14"/>
                </a:cubicBezTo>
                <a:lnTo>
                  <a:pt x="141" y="14"/>
                </a:lnTo>
                <a:cubicBezTo>
                  <a:pt x="156" y="64"/>
                  <a:pt x="156" y="64"/>
                  <a:pt x="156" y="64"/>
                </a:cubicBezTo>
                <a:cubicBezTo>
                  <a:pt x="572" y="64"/>
                  <a:pt x="572" y="64"/>
                  <a:pt x="572" y="64"/>
                </a:cubicBezTo>
                <a:cubicBezTo>
                  <a:pt x="594" y="64"/>
                  <a:pt x="601" y="78"/>
                  <a:pt x="601" y="92"/>
                </a:cubicBezTo>
                <a:cubicBezTo>
                  <a:pt x="601" y="99"/>
                  <a:pt x="601" y="99"/>
                  <a:pt x="601" y="106"/>
                </a:cubicBezTo>
                <a:close/>
                <a:moveTo>
                  <a:pt x="177" y="120"/>
                </a:moveTo>
                <a:lnTo>
                  <a:pt x="177" y="120"/>
                </a:lnTo>
                <a:cubicBezTo>
                  <a:pt x="226" y="269"/>
                  <a:pt x="226" y="269"/>
                  <a:pt x="226" y="269"/>
                </a:cubicBezTo>
                <a:cubicBezTo>
                  <a:pt x="474" y="255"/>
                  <a:pt x="474" y="255"/>
                  <a:pt x="474" y="255"/>
                </a:cubicBezTo>
                <a:cubicBezTo>
                  <a:pt x="530" y="120"/>
                  <a:pt x="530" y="120"/>
                  <a:pt x="530" y="120"/>
                </a:cubicBezTo>
                <a:lnTo>
                  <a:pt x="177" y="1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5" name="Freeform 121"/>
          <p:cNvSpPr>
            <a:spLocks noChangeArrowheads="1"/>
          </p:cNvSpPr>
          <p:nvPr/>
        </p:nvSpPr>
        <p:spPr bwMode="auto">
          <a:xfrm>
            <a:off x="14304942" y="4864103"/>
            <a:ext cx="579817" cy="469899"/>
          </a:xfrm>
          <a:custGeom>
            <a:avLst/>
            <a:gdLst>
              <a:gd name="T0" fmla="*/ 573 w 602"/>
              <a:gd name="T1" fmla="*/ 487 h 488"/>
              <a:gd name="T2" fmla="*/ 573 w 602"/>
              <a:gd name="T3" fmla="*/ 487 h 488"/>
              <a:gd name="T4" fmla="*/ 28 w 602"/>
              <a:gd name="T5" fmla="*/ 487 h 488"/>
              <a:gd name="T6" fmla="*/ 0 w 602"/>
              <a:gd name="T7" fmla="*/ 459 h 488"/>
              <a:gd name="T8" fmla="*/ 0 w 602"/>
              <a:gd name="T9" fmla="*/ 85 h 488"/>
              <a:gd name="T10" fmla="*/ 28 w 602"/>
              <a:gd name="T11" fmla="*/ 56 h 488"/>
              <a:gd name="T12" fmla="*/ 148 w 602"/>
              <a:gd name="T13" fmla="*/ 56 h 488"/>
              <a:gd name="T14" fmla="*/ 191 w 602"/>
              <a:gd name="T15" fmla="*/ 14 h 488"/>
              <a:gd name="T16" fmla="*/ 212 w 602"/>
              <a:gd name="T17" fmla="*/ 0 h 488"/>
              <a:gd name="T18" fmla="*/ 382 w 602"/>
              <a:gd name="T19" fmla="*/ 0 h 488"/>
              <a:gd name="T20" fmla="*/ 403 w 602"/>
              <a:gd name="T21" fmla="*/ 7 h 488"/>
              <a:gd name="T22" fmla="*/ 403 w 602"/>
              <a:gd name="T23" fmla="*/ 7 h 488"/>
              <a:gd name="T24" fmla="*/ 452 w 602"/>
              <a:gd name="T25" fmla="*/ 56 h 488"/>
              <a:gd name="T26" fmla="*/ 573 w 602"/>
              <a:gd name="T27" fmla="*/ 56 h 488"/>
              <a:gd name="T28" fmla="*/ 601 w 602"/>
              <a:gd name="T29" fmla="*/ 85 h 488"/>
              <a:gd name="T30" fmla="*/ 601 w 602"/>
              <a:gd name="T31" fmla="*/ 459 h 488"/>
              <a:gd name="T32" fmla="*/ 573 w 602"/>
              <a:gd name="T33" fmla="*/ 487 h 488"/>
              <a:gd name="T34" fmla="*/ 297 w 602"/>
              <a:gd name="T35" fmla="*/ 92 h 488"/>
              <a:gd name="T36" fmla="*/ 297 w 602"/>
              <a:gd name="T37" fmla="*/ 92 h 488"/>
              <a:gd name="T38" fmla="*/ 127 w 602"/>
              <a:gd name="T39" fmla="*/ 261 h 488"/>
              <a:gd name="T40" fmla="*/ 297 w 602"/>
              <a:gd name="T41" fmla="*/ 431 h 488"/>
              <a:gd name="T42" fmla="*/ 466 w 602"/>
              <a:gd name="T43" fmla="*/ 261 h 488"/>
              <a:gd name="T44" fmla="*/ 297 w 602"/>
              <a:gd name="T45" fmla="*/ 92 h 488"/>
              <a:gd name="T46" fmla="*/ 297 w 602"/>
              <a:gd name="T47" fmla="*/ 374 h 488"/>
              <a:gd name="T48" fmla="*/ 297 w 602"/>
              <a:gd name="T49" fmla="*/ 374 h 488"/>
              <a:gd name="T50" fmla="*/ 184 w 602"/>
              <a:gd name="T51" fmla="*/ 261 h 488"/>
              <a:gd name="T52" fmla="*/ 297 w 602"/>
              <a:gd name="T53" fmla="*/ 148 h 488"/>
              <a:gd name="T54" fmla="*/ 410 w 602"/>
              <a:gd name="T55" fmla="*/ 261 h 488"/>
              <a:gd name="T56" fmla="*/ 297 w 602"/>
              <a:gd name="T57" fmla="*/ 374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02" h="488">
                <a:moveTo>
                  <a:pt x="573" y="487"/>
                </a:moveTo>
                <a:lnTo>
                  <a:pt x="573" y="487"/>
                </a:lnTo>
                <a:cubicBezTo>
                  <a:pt x="28" y="487"/>
                  <a:pt x="28" y="487"/>
                  <a:pt x="28" y="487"/>
                </a:cubicBezTo>
                <a:cubicBezTo>
                  <a:pt x="7" y="487"/>
                  <a:pt x="0" y="480"/>
                  <a:pt x="0" y="459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7" y="56"/>
                  <a:pt x="28" y="56"/>
                </a:cubicBezTo>
                <a:cubicBezTo>
                  <a:pt x="148" y="56"/>
                  <a:pt x="148" y="56"/>
                  <a:pt x="148" y="56"/>
                </a:cubicBezTo>
                <a:cubicBezTo>
                  <a:pt x="191" y="14"/>
                  <a:pt x="191" y="14"/>
                  <a:pt x="191" y="14"/>
                </a:cubicBezTo>
                <a:cubicBezTo>
                  <a:pt x="198" y="7"/>
                  <a:pt x="205" y="0"/>
                  <a:pt x="21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9" y="0"/>
                  <a:pt x="396" y="0"/>
                  <a:pt x="403" y="7"/>
                </a:cubicBezTo>
                <a:lnTo>
                  <a:pt x="403" y="7"/>
                </a:lnTo>
                <a:cubicBezTo>
                  <a:pt x="452" y="56"/>
                  <a:pt x="452" y="56"/>
                  <a:pt x="452" y="56"/>
                </a:cubicBezTo>
                <a:cubicBezTo>
                  <a:pt x="573" y="56"/>
                  <a:pt x="573" y="56"/>
                  <a:pt x="573" y="56"/>
                </a:cubicBezTo>
                <a:cubicBezTo>
                  <a:pt x="587" y="56"/>
                  <a:pt x="601" y="71"/>
                  <a:pt x="601" y="85"/>
                </a:cubicBezTo>
                <a:cubicBezTo>
                  <a:pt x="601" y="459"/>
                  <a:pt x="601" y="459"/>
                  <a:pt x="601" y="459"/>
                </a:cubicBezTo>
                <a:cubicBezTo>
                  <a:pt x="601" y="480"/>
                  <a:pt x="587" y="487"/>
                  <a:pt x="573" y="487"/>
                </a:cubicBezTo>
                <a:close/>
                <a:moveTo>
                  <a:pt x="297" y="92"/>
                </a:moveTo>
                <a:lnTo>
                  <a:pt x="297" y="92"/>
                </a:lnTo>
                <a:cubicBezTo>
                  <a:pt x="205" y="92"/>
                  <a:pt x="127" y="169"/>
                  <a:pt x="127" y="261"/>
                </a:cubicBezTo>
                <a:cubicBezTo>
                  <a:pt x="127" y="360"/>
                  <a:pt x="205" y="431"/>
                  <a:pt x="297" y="431"/>
                </a:cubicBezTo>
                <a:cubicBezTo>
                  <a:pt x="396" y="431"/>
                  <a:pt x="466" y="360"/>
                  <a:pt x="466" y="261"/>
                </a:cubicBezTo>
                <a:cubicBezTo>
                  <a:pt x="466" y="169"/>
                  <a:pt x="396" y="92"/>
                  <a:pt x="297" y="92"/>
                </a:cubicBezTo>
                <a:close/>
                <a:moveTo>
                  <a:pt x="297" y="374"/>
                </a:moveTo>
                <a:lnTo>
                  <a:pt x="297" y="374"/>
                </a:lnTo>
                <a:cubicBezTo>
                  <a:pt x="233" y="374"/>
                  <a:pt x="184" y="325"/>
                  <a:pt x="184" y="261"/>
                </a:cubicBezTo>
                <a:cubicBezTo>
                  <a:pt x="184" y="198"/>
                  <a:pt x="233" y="148"/>
                  <a:pt x="297" y="148"/>
                </a:cubicBezTo>
                <a:cubicBezTo>
                  <a:pt x="361" y="148"/>
                  <a:pt x="410" y="198"/>
                  <a:pt x="410" y="261"/>
                </a:cubicBezTo>
                <a:cubicBezTo>
                  <a:pt x="410" y="325"/>
                  <a:pt x="361" y="374"/>
                  <a:pt x="297" y="3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6" name="Freeform 122"/>
          <p:cNvSpPr>
            <a:spLocks noChangeArrowheads="1"/>
          </p:cNvSpPr>
          <p:nvPr/>
        </p:nvSpPr>
        <p:spPr bwMode="auto">
          <a:xfrm>
            <a:off x="13284976" y="4809068"/>
            <a:ext cx="562884" cy="579968"/>
          </a:xfrm>
          <a:custGeom>
            <a:avLst/>
            <a:gdLst>
              <a:gd name="T0" fmla="*/ 587 w 588"/>
              <a:gd name="T1" fmla="*/ 460 h 602"/>
              <a:gd name="T2" fmla="*/ 587 w 588"/>
              <a:gd name="T3" fmla="*/ 460 h 602"/>
              <a:gd name="T4" fmla="*/ 480 w 588"/>
              <a:gd name="T5" fmla="*/ 516 h 602"/>
              <a:gd name="T6" fmla="*/ 382 w 588"/>
              <a:gd name="T7" fmla="*/ 460 h 602"/>
              <a:gd name="T8" fmla="*/ 480 w 588"/>
              <a:gd name="T9" fmla="*/ 403 h 602"/>
              <a:gd name="T10" fmla="*/ 530 w 588"/>
              <a:gd name="T11" fmla="*/ 410 h 602"/>
              <a:gd name="T12" fmla="*/ 530 w 588"/>
              <a:gd name="T13" fmla="*/ 361 h 602"/>
              <a:gd name="T14" fmla="*/ 530 w 588"/>
              <a:gd name="T15" fmla="*/ 177 h 602"/>
              <a:gd name="T16" fmla="*/ 212 w 588"/>
              <a:gd name="T17" fmla="*/ 248 h 602"/>
              <a:gd name="T18" fmla="*/ 212 w 588"/>
              <a:gd name="T19" fmla="*/ 544 h 602"/>
              <a:gd name="T20" fmla="*/ 106 w 588"/>
              <a:gd name="T21" fmla="*/ 601 h 602"/>
              <a:gd name="T22" fmla="*/ 0 w 588"/>
              <a:gd name="T23" fmla="*/ 544 h 602"/>
              <a:gd name="T24" fmla="*/ 106 w 588"/>
              <a:gd name="T25" fmla="*/ 488 h 602"/>
              <a:gd name="T26" fmla="*/ 155 w 588"/>
              <a:gd name="T27" fmla="*/ 495 h 602"/>
              <a:gd name="T28" fmla="*/ 155 w 588"/>
              <a:gd name="T29" fmla="*/ 453 h 602"/>
              <a:gd name="T30" fmla="*/ 155 w 588"/>
              <a:gd name="T31" fmla="*/ 113 h 602"/>
              <a:gd name="T32" fmla="*/ 184 w 588"/>
              <a:gd name="T33" fmla="*/ 85 h 602"/>
              <a:gd name="T34" fmla="*/ 558 w 588"/>
              <a:gd name="T35" fmla="*/ 0 h 602"/>
              <a:gd name="T36" fmla="*/ 587 w 588"/>
              <a:gd name="T37" fmla="*/ 29 h 602"/>
              <a:gd name="T38" fmla="*/ 587 w 588"/>
              <a:gd name="T39" fmla="*/ 431 h 602"/>
              <a:gd name="T40" fmla="*/ 587 w 588"/>
              <a:gd name="T41" fmla="*/ 453 h 602"/>
              <a:gd name="T42" fmla="*/ 587 w 588"/>
              <a:gd name="T43" fmla="*/ 46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8" h="602">
                <a:moveTo>
                  <a:pt x="587" y="460"/>
                </a:moveTo>
                <a:lnTo>
                  <a:pt x="587" y="460"/>
                </a:lnTo>
                <a:cubicBezTo>
                  <a:pt x="587" y="495"/>
                  <a:pt x="537" y="516"/>
                  <a:pt x="480" y="516"/>
                </a:cubicBezTo>
                <a:cubicBezTo>
                  <a:pt x="424" y="516"/>
                  <a:pt x="382" y="495"/>
                  <a:pt x="382" y="460"/>
                </a:cubicBezTo>
                <a:cubicBezTo>
                  <a:pt x="382" y="431"/>
                  <a:pt x="424" y="403"/>
                  <a:pt x="480" y="403"/>
                </a:cubicBezTo>
                <a:cubicBezTo>
                  <a:pt x="502" y="403"/>
                  <a:pt x="516" y="410"/>
                  <a:pt x="530" y="410"/>
                </a:cubicBezTo>
                <a:cubicBezTo>
                  <a:pt x="530" y="361"/>
                  <a:pt x="530" y="361"/>
                  <a:pt x="530" y="361"/>
                </a:cubicBezTo>
                <a:cubicBezTo>
                  <a:pt x="530" y="177"/>
                  <a:pt x="530" y="177"/>
                  <a:pt x="530" y="177"/>
                </a:cubicBezTo>
                <a:cubicBezTo>
                  <a:pt x="212" y="248"/>
                  <a:pt x="212" y="248"/>
                  <a:pt x="212" y="248"/>
                </a:cubicBezTo>
                <a:cubicBezTo>
                  <a:pt x="212" y="544"/>
                  <a:pt x="212" y="544"/>
                  <a:pt x="212" y="544"/>
                </a:cubicBezTo>
                <a:cubicBezTo>
                  <a:pt x="212" y="580"/>
                  <a:pt x="162" y="601"/>
                  <a:pt x="106" y="601"/>
                </a:cubicBezTo>
                <a:cubicBezTo>
                  <a:pt x="49" y="601"/>
                  <a:pt x="0" y="580"/>
                  <a:pt x="0" y="544"/>
                </a:cubicBezTo>
                <a:cubicBezTo>
                  <a:pt x="0" y="516"/>
                  <a:pt x="49" y="488"/>
                  <a:pt x="106" y="488"/>
                </a:cubicBezTo>
                <a:cubicBezTo>
                  <a:pt x="120" y="488"/>
                  <a:pt x="141" y="495"/>
                  <a:pt x="155" y="495"/>
                </a:cubicBezTo>
                <a:cubicBezTo>
                  <a:pt x="155" y="453"/>
                  <a:pt x="155" y="453"/>
                  <a:pt x="155" y="45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55" y="92"/>
                  <a:pt x="184" y="85"/>
                  <a:pt x="184" y="85"/>
                </a:cubicBezTo>
                <a:cubicBezTo>
                  <a:pt x="558" y="0"/>
                  <a:pt x="558" y="0"/>
                  <a:pt x="558" y="0"/>
                </a:cubicBezTo>
                <a:cubicBezTo>
                  <a:pt x="572" y="0"/>
                  <a:pt x="587" y="15"/>
                  <a:pt x="587" y="29"/>
                </a:cubicBezTo>
                <a:cubicBezTo>
                  <a:pt x="587" y="431"/>
                  <a:pt x="587" y="431"/>
                  <a:pt x="587" y="431"/>
                </a:cubicBezTo>
                <a:cubicBezTo>
                  <a:pt x="587" y="453"/>
                  <a:pt x="587" y="453"/>
                  <a:pt x="587" y="453"/>
                </a:cubicBezTo>
                <a:cubicBezTo>
                  <a:pt x="587" y="460"/>
                  <a:pt x="587" y="460"/>
                  <a:pt x="587" y="4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7" name="Freeform 123"/>
          <p:cNvSpPr>
            <a:spLocks noChangeArrowheads="1"/>
          </p:cNvSpPr>
          <p:nvPr/>
        </p:nvSpPr>
        <p:spPr bwMode="auto">
          <a:xfrm>
            <a:off x="12379278" y="4974170"/>
            <a:ext cx="380901" cy="347133"/>
          </a:xfrm>
          <a:custGeom>
            <a:avLst/>
            <a:gdLst>
              <a:gd name="T0" fmla="*/ 367 w 397"/>
              <a:gd name="T1" fmla="*/ 360 h 361"/>
              <a:gd name="T2" fmla="*/ 367 w 397"/>
              <a:gd name="T3" fmla="*/ 360 h 361"/>
              <a:gd name="T4" fmla="*/ 339 w 397"/>
              <a:gd name="T5" fmla="*/ 332 h 361"/>
              <a:gd name="T6" fmla="*/ 339 w 397"/>
              <a:gd name="T7" fmla="*/ 28 h 361"/>
              <a:gd name="T8" fmla="*/ 367 w 397"/>
              <a:gd name="T9" fmla="*/ 0 h 361"/>
              <a:gd name="T10" fmla="*/ 396 w 397"/>
              <a:gd name="T11" fmla="*/ 28 h 361"/>
              <a:gd name="T12" fmla="*/ 396 w 397"/>
              <a:gd name="T13" fmla="*/ 332 h 361"/>
              <a:gd name="T14" fmla="*/ 367 w 397"/>
              <a:gd name="T15" fmla="*/ 360 h 361"/>
              <a:gd name="T16" fmla="*/ 254 w 397"/>
              <a:gd name="T17" fmla="*/ 360 h 361"/>
              <a:gd name="T18" fmla="*/ 254 w 397"/>
              <a:gd name="T19" fmla="*/ 360 h 361"/>
              <a:gd name="T20" fmla="*/ 226 w 397"/>
              <a:gd name="T21" fmla="*/ 332 h 361"/>
              <a:gd name="T22" fmla="*/ 226 w 397"/>
              <a:gd name="T23" fmla="*/ 106 h 361"/>
              <a:gd name="T24" fmla="*/ 254 w 397"/>
              <a:gd name="T25" fmla="*/ 78 h 361"/>
              <a:gd name="T26" fmla="*/ 283 w 397"/>
              <a:gd name="T27" fmla="*/ 106 h 361"/>
              <a:gd name="T28" fmla="*/ 283 w 397"/>
              <a:gd name="T29" fmla="*/ 332 h 361"/>
              <a:gd name="T30" fmla="*/ 254 w 397"/>
              <a:gd name="T31" fmla="*/ 360 h 361"/>
              <a:gd name="T32" fmla="*/ 141 w 397"/>
              <a:gd name="T33" fmla="*/ 360 h 361"/>
              <a:gd name="T34" fmla="*/ 141 w 397"/>
              <a:gd name="T35" fmla="*/ 360 h 361"/>
              <a:gd name="T36" fmla="*/ 113 w 397"/>
              <a:gd name="T37" fmla="*/ 332 h 361"/>
              <a:gd name="T38" fmla="*/ 113 w 397"/>
              <a:gd name="T39" fmla="*/ 177 h 361"/>
              <a:gd name="T40" fmla="*/ 141 w 397"/>
              <a:gd name="T41" fmla="*/ 148 h 361"/>
              <a:gd name="T42" fmla="*/ 170 w 397"/>
              <a:gd name="T43" fmla="*/ 177 h 361"/>
              <a:gd name="T44" fmla="*/ 170 w 397"/>
              <a:gd name="T45" fmla="*/ 332 h 361"/>
              <a:gd name="T46" fmla="*/ 141 w 397"/>
              <a:gd name="T47" fmla="*/ 360 h 361"/>
              <a:gd name="T48" fmla="*/ 28 w 397"/>
              <a:gd name="T49" fmla="*/ 360 h 361"/>
              <a:gd name="T50" fmla="*/ 28 w 397"/>
              <a:gd name="T51" fmla="*/ 360 h 361"/>
              <a:gd name="T52" fmla="*/ 0 w 397"/>
              <a:gd name="T53" fmla="*/ 332 h 361"/>
              <a:gd name="T54" fmla="*/ 0 w 397"/>
              <a:gd name="T55" fmla="*/ 254 h 361"/>
              <a:gd name="T56" fmla="*/ 28 w 397"/>
              <a:gd name="T57" fmla="*/ 226 h 361"/>
              <a:gd name="T58" fmla="*/ 56 w 397"/>
              <a:gd name="T59" fmla="*/ 254 h 361"/>
              <a:gd name="T60" fmla="*/ 56 w 397"/>
              <a:gd name="T61" fmla="*/ 332 h 361"/>
              <a:gd name="T62" fmla="*/ 28 w 397"/>
              <a:gd name="T63" fmla="*/ 36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7" h="361">
                <a:moveTo>
                  <a:pt x="367" y="360"/>
                </a:moveTo>
                <a:lnTo>
                  <a:pt x="367" y="360"/>
                </a:lnTo>
                <a:cubicBezTo>
                  <a:pt x="346" y="360"/>
                  <a:pt x="339" y="346"/>
                  <a:pt x="339" y="332"/>
                </a:cubicBezTo>
                <a:cubicBezTo>
                  <a:pt x="339" y="28"/>
                  <a:pt x="339" y="28"/>
                  <a:pt x="339" y="28"/>
                </a:cubicBezTo>
                <a:cubicBezTo>
                  <a:pt x="339" y="14"/>
                  <a:pt x="346" y="0"/>
                  <a:pt x="367" y="0"/>
                </a:cubicBezTo>
                <a:cubicBezTo>
                  <a:pt x="381" y="0"/>
                  <a:pt x="396" y="14"/>
                  <a:pt x="396" y="28"/>
                </a:cubicBezTo>
                <a:cubicBezTo>
                  <a:pt x="396" y="332"/>
                  <a:pt x="396" y="332"/>
                  <a:pt x="396" y="332"/>
                </a:cubicBezTo>
                <a:cubicBezTo>
                  <a:pt x="396" y="346"/>
                  <a:pt x="381" y="360"/>
                  <a:pt x="367" y="360"/>
                </a:cubicBezTo>
                <a:close/>
                <a:moveTo>
                  <a:pt x="254" y="360"/>
                </a:moveTo>
                <a:lnTo>
                  <a:pt x="254" y="360"/>
                </a:lnTo>
                <a:cubicBezTo>
                  <a:pt x="233" y="360"/>
                  <a:pt x="226" y="346"/>
                  <a:pt x="226" y="332"/>
                </a:cubicBezTo>
                <a:cubicBezTo>
                  <a:pt x="226" y="106"/>
                  <a:pt x="226" y="106"/>
                  <a:pt x="226" y="106"/>
                </a:cubicBezTo>
                <a:cubicBezTo>
                  <a:pt x="226" y="85"/>
                  <a:pt x="233" y="78"/>
                  <a:pt x="254" y="78"/>
                </a:cubicBezTo>
                <a:cubicBezTo>
                  <a:pt x="268" y="78"/>
                  <a:pt x="283" y="85"/>
                  <a:pt x="283" y="106"/>
                </a:cubicBezTo>
                <a:cubicBezTo>
                  <a:pt x="283" y="332"/>
                  <a:pt x="283" y="332"/>
                  <a:pt x="283" y="332"/>
                </a:cubicBezTo>
                <a:cubicBezTo>
                  <a:pt x="283" y="346"/>
                  <a:pt x="268" y="360"/>
                  <a:pt x="254" y="360"/>
                </a:cubicBezTo>
                <a:close/>
                <a:moveTo>
                  <a:pt x="141" y="360"/>
                </a:moveTo>
                <a:lnTo>
                  <a:pt x="141" y="360"/>
                </a:lnTo>
                <a:cubicBezTo>
                  <a:pt x="120" y="360"/>
                  <a:pt x="113" y="346"/>
                  <a:pt x="113" y="332"/>
                </a:cubicBezTo>
                <a:cubicBezTo>
                  <a:pt x="113" y="177"/>
                  <a:pt x="113" y="177"/>
                  <a:pt x="113" y="177"/>
                </a:cubicBezTo>
                <a:cubicBezTo>
                  <a:pt x="113" y="163"/>
                  <a:pt x="120" y="148"/>
                  <a:pt x="141" y="148"/>
                </a:cubicBezTo>
                <a:cubicBezTo>
                  <a:pt x="155" y="148"/>
                  <a:pt x="170" y="163"/>
                  <a:pt x="170" y="177"/>
                </a:cubicBezTo>
                <a:cubicBezTo>
                  <a:pt x="170" y="332"/>
                  <a:pt x="170" y="332"/>
                  <a:pt x="170" y="332"/>
                </a:cubicBezTo>
                <a:cubicBezTo>
                  <a:pt x="170" y="346"/>
                  <a:pt x="155" y="360"/>
                  <a:pt x="141" y="360"/>
                </a:cubicBezTo>
                <a:close/>
                <a:moveTo>
                  <a:pt x="28" y="360"/>
                </a:moveTo>
                <a:lnTo>
                  <a:pt x="28" y="360"/>
                </a:lnTo>
                <a:cubicBezTo>
                  <a:pt x="7" y="360"/>
                  <a:pt x="0" y="346"/>
                  <a:pt x="0" y="332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40"/>
                  <a:pt x="7" y="226"/>
                  <a:pt x="28" y="226"/>
                </a:cubicBezTo>
                <a:cubicBezTo>
                  <a:pt x="42" y="226"/>
                  <a:pt x="56" y="240"/>
                  <a:pt x="56" y="254"/>
                </a:cubicBezTo>
                <a:cubicBezTo>
                  <a:pt x="56" y="332"/>
                  <a:pt x="56" y="332"/>
                  <a:pt x="56" y="332"/>
                </a:cubicBezTo>
                <a:cubicBezTo>
                  <a:pt x="56" y="346"/>
                  <a:pt x="42" y="360"/>
                  <a:pt x="28" y="3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8" name="Freeform 124"/>
          <p:cNvSpPr>
            <a:spLocks noChangeArrowheads="1"/>
          </p:cNvSpPr>
          <p:nvPr/>
        </p:nvSpPr>
        <p:spPr bwMode="auto">
          <a:xfrm>
            <a:off x="11266200" y="4885268"/>
            <a:ext cx="575583" cy="436035"/>
          </a:xfrm>
          <a:custGeom>
            <a:avLst/>
            <a:gdLst>
              <a:gd name="T0" fmla="*/ 593 w 601"/>
              <a:gd name="T1" fmla="*/ 248 h 453"/>
              <a:gd name="T2" fmla="*/ 593 w 601"/>
              <a:gd name="T3" fmla="*/ 248 h 453"/>
              <a:gd name="T4" fmla="*/ 593 w 601"/>
              <a:gd name="T5" fmla="*/ 248 h 453"/>
              <a:gd name="T6" fmla="*/ 480 w 601"/>
              <a:gd name="T7" fmla="*/ 361 h 453"/>
              <a:gd name="T8" fmla="*/ 480 w 601"/>
              <a:gd name="T9" fmla="*/ 361 h 453"/>
              <a:gd name="T10" fmla="*/ 459 w 601"/>
              <a:gd name="T11" fmla="*/ 368 h 453"/>
              <a:gd name="T12" fmla="*/ 431 w 601"/>
              <a:gd name="T13" fmla="*/ 339 h 453"/>
              <a:gd name="T14" fmla="*/ 438 w 601"/>
              <a:gd name="T15" fmla="*/ 318 h 453"/>
              <a:gd name="T16" fmla="*/ 438 w 601"/>
              <a:gd name="T17" fmla="*/ 318 h 453"/>
              <a:gd name="T18" fmla="*/ 530 w 601"/>
              <a:gd name="T19" fmla="*/ 226 h 453"/>
              <a:gd name="T20" fmla="*/ 438 w 601"/>
              <a:gd name="T21" fmla="*/ 134 h 453"/>
              <a:gd name="T22" fmla="*/ 438 w 601"/>
              <a:gd name="T23" fmla="*/ 134 h 453"/>
              <a:gd name="T24" fmla="*/ 431 w 601"/>
              <a:gd name="T25" fmla="*/ 113 h 453"/>
              <a:gd name="T26" fmla="*/ 459 w 601"/>
              <a:gd name="T27" fmla="*/ 85 h 453"/>
              <a:gd name="T28" fmla="*/ 480 w 601"/>
              <a:gd name="T29" fmla="*/ 92 h 453"/>
              <a:gd name="T30" fmla="*/ 480 w 601"/>
              <a:gd name="T31" fmla="*/ 92 h 453"/>
              <a:gd name="T32" fmla="*/ 593 w 601"/>
              <a:gd name="T33" fmla="*/ 205 h 453"/>
              <a:gd name="T34" fmla="*/ 600 w 601"/>
              <a:gd name="T35" fmla="*/ 226 h 453"/>
              <a:gd name="T36" fmla="*/ 593 w 601"/>
              <a:gd name="T37" fmla="*/ 248 h 453"/>
              <a:gd name="T38" fmla="*/ 247 w 601"/>
              <a:gd name="T39" fmla="*/ 431 h 453"/>
              <a:gd name="T40" fmla="*/ 247 w 601"/>
              <a:gd name="T41" fmla="*/ 431 h 453"/>
              <a:gd name="T42" fmla="*/ 226 w 601"/>
              <a:gd name="T43" fmla="*/ 452 h 453"/>
              <a:gd name="T44" fmla="*/ 198 w 601"/>
              <a:gd name="T45" fmla="*/ 424 h 453"/>
              <a:gd name="T46" fmla="*/ 198 w 601"/>
              <a:gd name="T47" fmla="*/ 410 h 453"/>
              <a:gd name="T48" fmla="*/ 346 w 601"/>
              <a:gd name="T49" fmla="*/ 14 h 453"/>
              <a:gd name="T50" fmla="*/ 374 w 601"/>
              <a:gd name="T51" fmla="*/ 0 h 453"/>
              <a:gd name="T52" fmla="*/ 403 w 601"/>
              <a:gd name="T53" fmla="*/ 28 h 453"/>
              <a:gd name="T54" fmla="*/ 403 w 601"/>
              <a:gd name="T55" fmla="*/ 35 h 453"/>
              <a:gd name="T56" fmla="*/ 247 w 601"/>
              <a:gd name="T57" fmla="*/ 431 h 453"/>
              <a:gd name="T58" fmla="*/ 155 w 601"/>
              <a:gd name="T59" fmla="*/ 134 h 453"/>
              <a:gd name="T60" fmla="*/ 155 w 601"/>
              <a:gd name="T61" fmla="*/ 134 h 453"/>
              <a:gd name="T62" fmla="*/ 63 w 601"/>
              <a:gd name="T63" fmla="*/ 226 h 453"/>
              <a:gd name="T64" fmla="*/ 162 w 601"/>
              <a:gd name="T65" fmla="*/ 318 h 453"/>
              <a:gd name="T66" fmla="*/ 162 w 601"/>
              <a:gd name="T67" fmla="*/ 318 h 453"/>
              <a:gd name="T68" fmla="*/ 169 w 601"/>
              <a:gd name="T69" fmla="*/ 339 h 453"/>
              <a:gd name="T70" fmla="*/ 141 w 601"/>
              <a:gd name="T71" fmla="*/ 368 h 453"/>
              <a:gd name="T72" fmla="*/ 120 w 601"/>
              <a:gd name="T73" fmla="*/ 361 h 453"/>
              <a:gd name="T74" fmla="*/ 120 w 601"/>
              <a:gd name="T75" fmla="*/ 361 h 453"/>
              <a:gd name="T76" fmla="*/ 7 w 601"/>
              <a:gd name="T77" fmla="*/ 248 h 453"/>
              <a:gd name="T78" fmla="*/ 7 w 601"/>
              <a:gd name="T79" fmla="*/ 248 h 453"/>
              <a:gd name="T80" fmla="*/ 0 w 601"/>
              <a:gd name="T81" fmla="*/ 226 h 453"/>
              <a:gd name="T82" fmla="*/ 7 w 601"/>
              <a:gd name="T83" fmla="*/ 205 h 453"/>
              <a:gd name="T84" fmla="*/ 120 w 601"/>
              <a:gd name="T85" fmla="*/ 92 h 453"/>
              <a:gd name="T86" fmla="*/ 120 w 601"/>
              <a:gd name="T87" fmla="*/ 92 h 453"/>
              <a:gd name="T88" fmla="*/ 141 w 601"/>
              <a:gd name="T89" fmla="*/ 85 h 453"/>
              <a:gd name="T90" fmla="*/ 169 w 601"/>
              <a:gd name="T91" fmla="*/ 113 h 453"/>
              <a:gd name="T92" fmla="*/ 155 w 601"/>
              <a:gd name="T93" fmla="*/ 134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01" h="453">
                <a:moveTo>
                  <a:pt x="593" y="248"/>
                </a:moveTo>
                <a:lnTo>
                  <a:pt x="593" y="248"/>
                </a:lnTo>
                <a:lnTo>
                  <a:pt x="593" y="248"/>
                </a:lnTo>
                <a:cubicBezTo>
                  <a:pt x="480" y="361"/>
                  <a:pt x="480" y="361"/>
                  <a:pt x="480" y="361"/>
                </a:cubicBezTo>
                <a:lnTo>
                  <a:pt x="480" y="361"/>
                </a:lnTo>
                <a:cubicBezTo>
                  <a:pt x="473" y="361"/>
                  <a:pt x="466" y="368"/>
                  <a:pt x="459" y="368"/>
                </a:cubicBezTo>
                <a:cubicBezTo>
                  <a:pt x="445" y="368"/>
                  <a:pt x="431" y="353"/>
                  <a:pt x="431" y="339"/>
                </a:cubicBezTo>
                <a:cubicBezTo>
                  <a:pt x="431" y="332"/>
                  <a:pt x="431" y="325"/>
                  <a:pt x="438" y="318"/>
                </a:cubicBezTo>
                <a:lnTo>
                  <a:pt x="438" y="318"/>
                </a:lnTo>
                <a:cubicBezTo>
                  <a:pt x="530" y="226"/>
                  <a:pt x="530" y="226"/>
                  <a:pt x="530" y="226"/>
                </a:cubicBezTo>
                <a:cubicBezTo>
                  <a:pt x="438" y="134"/>
                  <a:pt x="438" y="134"/>
                  <a:pt x="438" y="134"/>
                </a:cubicBezTo>
                <a:lnTo>
                  <a:pt x="438" y="134"/>
                </a:lnTo>
                <a:cubicBezTo>
                  <a:pt x="431" y="127"/>
                  <a:pt x="431" y="120"/>
                  <a:pt x="431" y="113"/>
                </a:cubicBezTo>
                <a:cubicBezTo>
                  <a:pt x="431" y="92"/>
                  <a:pt x="445" y="85"/>
                  <a:pt x="459" y="85"/>
                </a:cubicBezTo>
                <a:cubicBezTo>
                  <a:pt x="466" y="85"/>
                  <a:pt x="473" y="85"/>
                  <a:pt x="480" y="92"/>
                </a:cubicBezTo>
                <a:lnTo>
                  <a:pt x="480" y="92"/>
                </a:lnTo>
                <a:cubicBezTo>
                  <a:pt x="593" y="205"/>
                  <a:pt x="593" y="205"/>
                  <a:pt x="593" y="205"/>
                </a:cubicBezTo>
                <a:cubicBezTo>
                  <a:pt x="593" y="205"/>
                  <a:pt x="600" y="212"/>
                  <a:pt x="600" y="226"/>
                </a:cubicBezTo>
                <a:cubicBezTo>
                  <a:pt x="600" y="233"/>
                  <a:pt x="600" y="240"/>
                  <a:pt x="593" y="248"/>
                </a:cubicBezTo>
                <a:close/>
                <a:moveTo>
                  <a:pt x="247" y="431"/>
                </a:moveTo>
                <a:lnTo>
                  <a:pt x="247" y="431"/>
                </a:lnTo>
                <a:cubicBezTo>
                  <a:pt x="247" y="445"/>
                  <a:pt x="233" y="452"/>
                  <a:pt x="226" y="452"/>
                </a:cubicBezTo>
                <a:cubicBezTo>
                  <a:pt x="205" y="452"/>
                  <a:pt x="198" y="438"/>
                  <a:pt x="198" y="424"/>
                </a:cubicBezTo>
                <a:cubicBezTo>
                  <a:pt x="198" y="417"/>
                  <a:pt x="198" y="417"/>
                  <a:pt x="198" y="410"/>
                </a:cubicBezTo>
                <a:cubicBezTo>
                  <a:pt x="346" y="14"/>
                  <a:pt x="346" y="14"/>
                  <a:pt x="346" y="14"/>
                </a:cubicBezTo>
                <a:cubicBezTo>
                  <a:pt x="353" y="7"/>
                  <a:pt x="360" y="0"/>
                  <a:pt x="374" y="0"/>
                </a:cubicBezTo>
                <a:cubicBezTo>
                  <a:pt x="389" y="0"/>
                  <a:pt x="403" y="7"/>
                  <a:pt x="403" y="28"/>
                </a:cubicBezTo>
                <a:lnTo>
                  <a:pt x="403" y="35"/>
                </a:lnTo>
                <a:lnTo>
                  <a:pt x="247" y="431"/>
                </a:lnTo>
                <a:close/>
                <a:moveTo>
                  <a:pt x="155" y="134"/>
                </a:moveTo>
                <a:lnTo>
                  <a:pt x="155" y="134"/>
                </a:lnTo>
                <a:cubicBezTo>
                  <a:pt x="63" y="226"/>
                  <a:pt x="63" y="226"/>
                  <a:pt x="63" y="226"/>
                </a:cubicBezTo>
                <a:cubicBezTo>
                  <a:pt x="162" y="318"/>
                  <a:pt x="162" y="318"/>
                  <a:pt x="162" y="318"/>
                </a:cubicBezTo>
                <a:lnTo>
                  <a:pt x="162" y="318"/>
                </a:lnTo>
                <a:cubicBezTo>
                  <a:pt x="162" y="325"/>
                  <a:pt x="169" y="332"/>
                  <a:pt x="169" y="339"/>
                </a:cubicBezTo>
                <a:cubicBezTo>
                  <a:pt x="169" y="353"/>
                  <a:pt x="155" y="368"/>
                  <a:pt x="141" y="368"/>
                </a:cubicBezTo>
                <a:cubicBezTo>
                  <a:pt x="134" y="368"/>
                  <a:pt x="127" y="361"/>
                  <a:pt x="120" y="361"/>
                </a:cubicBezTo>
                <a:lnTo>
                  <a:pt x="120" y="361"/>
                </a:lnTo>
                <a:cubicBezTo>
                  <a:pt x="7" y="248"/>
                  <a:pt x="7" y="248"/>
                  <a:pt x="7" y="248"/>
                </a:cubicBezTo>
                <a:lnTo>
                  <a:pt x="7" y="248"/>
                </a:lnTo>
                <a:cubicBezTo>
                  <a:pt x="0" y="240"/>
                  <a:pt x="0" y="233"/>
                  <a:pt x="0" y="226"/>
                </a:cubicBezTo>
                <a:cubicBezTo>
                  <a:pt x="0" y="212"/>
                  <a:pt x="0" y="205"/>
                  <a:pt x="7" y="205"/>
                </a:cubicBezTo>
                <a:cubicBezTo>
                  <a:pt x="120" y="92"/>
                  <a:pt x="120" y="92"/>
                  <a:pt x="120" y="92"/>
                </a:cubicBezTo>
                <a:lnTo>
                  <a:pt x="120" y="92"/>
                </a:lnTo>
                <a:cubicBezTo>
                  <a:pt x="127" y="85"/>
                  <a:pt x="134" y="85"/>
                  <a:pt x="141" y="85"/>
                </a:cubicBezTo>
                <a:cubicBezTo>
                  <a:pt x="155" y="85"/>
                  <a:pt x="169" y="92"/>
                  <a:pt x="169" y="113"/>
                </a:cubicBezTo>
                <a:cubicBezTo>
                  <a:pt x="169" y="120"/>
                  <a:pt x="162" y="127"/>
                  <a:pt x="155" y="1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9" name="Freeform 125"/>
          <p:cNvSpPr>
            <a:spLocks noChangeArrowheads="1"/>
          </p:cNvSpPr>
          <p:nvPr/>
        </p:nvSpPr>
        <p:spPr bwMode="auto">
          <a:xfrm>
            <a:off x="10254698" y="4817535"/>
            <a:ext cx="562884" cy="563035"/>
          </a:xfrm>
          <a:custGeom>
            <a:avLst/>
            <a:gdLst>
              <a:gd name="T0" fmla="*/ 544 w 587"/>
              <a:gd name="T1" fmla="*/ 205 h 588"/>
              <a:gd name="T2" fmla="*/ 544 w 587"/>
              <a:gd name="T3" fmla="*/ 205 h 588"/>
              <a:gd name="T4" fmla="*/ 466 w 587"/>
              <a:gd name="T5" fmla="*/ 283 h 588"/>
              <a:gd name="T6" fmla="*/ 360 w 587"/>
              <a:gd name="T7" fmla="*/ 311 h 588"/>
              <a:gd name="T8" fmla="*/ 424 w 587"/>
              <a:gd name="T9" fmla="*/ 241 h 588"/>
              <a:gd name="T10" fmla="*/ 431 w 587"/>
              <a:gd name="T11" fmla="*/ 241 h 588"/>
              <a:gd name="T12" fmla="*/ 509 w 587"/>
              <a:gd name="T13" fmla="*/ 163 h 588"/>
              <a:gd name="T14" fmla="*/ 509 w 587"/>
              <a:gd name="T15" fmla="*/ 85 h 588"/>
              <a:gd name="T16" fmla="*/ 431 w 587"/>
              <a:gd name="T17" fmla="*/ 85 h 588"/>
              <a:gd name="T18" fmla="*/ 346 w 587"/>
              <a:gd name="T19" fmla="*/ 163 h 588"/>
              <a:gd name="T20" fmla="*/ 346 w 587"/>
              <a:gd name="T21" fmla="*/ 163 h 588"/>
              <a:gd name="T22" fmla="*/ 346 w 587"/>
              <a:gd name="T23" fmla="*/ 163 h 588"/>
              <a:gd name="T24" fmla="*/ 283 w 587"/>
              <a:gd name="T25" fmla="*/ 234 h 588"/>
              <a:gd name="T26" fmla="*/ 311 w 587"/>
              <a:gd name="T27" fmla="*/ 121 h 588"/>
              <a:gd name="T28" fmla="*/ 388 w 587"/>
              <a:gd name="T29" fmla="*/ 43 h 588"/>
              <a:gd name="T30" fmla="*/ 544 w 587"/>
              <a:gd name="T31" fmla="*/ 43 h 588"/>
              <a:gd name="T32" fmla="*/ 544 w 587"/>
              <a:gd name="T33" fmla="*/ 205 h 588"/>
              <a:gd name="T34" fmla="*/ 226 w 587"/>
              <a:gd name="T35" fmla="*/ 410 h 588"/>
              <a:gd name="T36" fmla="*/ 226 w 587"/>
              <a:gd name="T37" fmla="*/ 410 h 588"/>
              <a:gd name="T38" fmla="*/ 226 w 587"/>
              <a:gd name="T39" fmla="*/ 410 h 588"/>
              <a:gd name="T40" fmla="*/ 205 w 587"/>
              <a:gd name="T41" fmla="*/ 417 h 588"/>
              <a:gd name="T42" fmla="*/ 176 w 587"/>
              <a:gd name="T43" fmla="*/ 389 h 588"/>
              <a:gd name="T44" fmla="*/ 183 w 587"/>
              <a:gd name="T45" fmla="*/ 368 h 588"/>
              <a:gd name="T46" fmla="*/ 367 w 587"/>
              <a:gd name="T47" fmla="*/ 184 h 588"/>
              <a:gd name="T48" fmla="*/ 388 w 587"/>
              <a:gd name="T49" fmla="*/ 170 h 588"/>
              <a:gd name="T50" fmla="*/ 417 w 587"/>
              <a:gd name="T51" fmla="*/ 198 h 588"/>
              <a:gd name="T52" fmla="*/ 410 w 587"/>
              <a:gd name="T53" fmla="*/ 219 h 588"/>
              <a:gd name="T54" fmla="*/ 410 w 587"/>
              <a:gd name="T55" fmla="*/ 219 h 588"/>
              <a:gd name="T56" fmla="*/ 226 w 587"/>
              <a:gd name="T57" fmla="*/ 410 h 588"/>
              <a:gd name="T58" fmla="*/ 162 w 587"/>
              <a:gd name="T59" fmla="*/ 347 h 588"/>
              <a:gd name="T60" fmla="*/ 162 w 587"/>
              <a:gd name="T61" fmla="*/ 347 h 588"/>
              <a:gd name="T62" fmla="*/ 85 w 587"/>
              <a:gd name="T63" fmla="*/ 424 h 588"/>
              <a:gd name="T64" fmla="*/ 85 w 587"/>
              <a:gd name="T65" fmla="*/ 502 h 588"/>
              <a:gd name="T66" fmla="*/ 162 w 587"/>
              <a:gd name="T67" fmla="*/ 502 h 588"/>
              <a:gd name="T68" fmla="*/ 240 w 587"/>
              <a:gd name="T69" fmla="*/ 424 h 588"/>
              <a:gd name="T70" fmla="*/ 247 w 587"/>
              <a:gd name="T71" fmla="*/ 424 h 588"/>
              <a:gd name="T72" fmla="*/ 311 w 587"/>
              <a:gd name="T73" fmla="*/ 361 h 588"/>
              <a:gd name="T74" fmla="*/ 283 w 587"/>
              <a:gd name="T75" fmla="*/ 467 h 588"/>
              <a:gd name="T76" fmla="*/ 205 w 587"/>
              <a:gd name="T77" fmla="*/ 545 h 588"/>
              <a:gd name="T78" fmla="*/ 49 w 587"/>
              <a:gd name="T79" fmla="*/ 545 h 588"/>
              <a:gd name="T80" fmla="*/ 49 w 587"/>
              <a:gd name="T81" fmla="*/ 389 h 588"/>
              <a:gd name="T82" fmla="*/ 127 w 587"/>
              <a:gd name="T83" fmla="*/ 311 h 588"/>
              <a:gd name="T84" fmla="*/ 233 w 587"/>
              <a:gd name="T85" fmla="*/ 276 h 588"/>
              <a:gd name="T86" fmla="*/ 162 w 587"/>
              <a:gd name="T87" fmla="*/ 347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87" h="588">
                <a:moveTo>
                  <a:pt x="544" y="205"/>
                </a:moveTo>
                <a:lnTo>
                  <a:pt x="544" y="205"/>
                </a:lnTo>
                <a:cubicBezTo>
                  <a:pt x="466" y="283"/>
                  <a:pt x="466" y="283"/>
                  <a:pt x="466" y="283"/>
                </a:cubicBezTo>
                <a:cubicBezTo>
                  <a:pt x="438" y="311"/>
                  <a:pt x="396" y="319"/>
                  <a:pt x="360" y="311"/>
                </a:cubicBezTo>
                <a:cubicBezTo>
                  <a:pt x="424" y="241"/>
                  <a:pt x="424" y="241"/>
                  <a:pt x="424" y="241"/>
                </a:cubicBezTo>
                <a:cubicBezTo>
                  <a:pt x="424" y="241"/>
                  <a:pt x="424" y="241"/>
                  <a:pt x="431" y="241"/>
                </a:cubicBezTo>
                <a:cubicBezTo>
                  <a:pt x="509" y="163"/>
                  <a:pt x="509" y="163"/>
                  <a:pt x="509" y="163"/>
                </a:cubicBezTo>
                <a:cubicBezTo>
                  <a:pt x="530" y="142"/>
                  <a:pt x="530" y="106"/>
                  <a:pt x="509" y="85"/>
                </a:cubicBezTo>
                <a:cubicBezTo>
                  <a:pt x="487" y="64"/>
                  <a:pt x="452" y="64"/>
                  <a:pt x="431" y="85"/>
                </a:cubicBezTo>
                <a:cubicBezTo>
                  <a:pt x="346" y="163"/>
                  <a:pt x="346" y="163"/>
                  <a:pt x="346" y="163"/>
                </a:cubicBezTo>
                <a:lnTo>
                  <a:pt x="346" y="163"/>
                </a:lnTo>
                <a:lnTo>
                  <a:pt x="346" y="163"/>
                </a:lnTo>
                <a:cubicBezTo>
                  <a:pt x="283" y="234"/>
                  <a:pt x="283" y="234"/>
                  <a:pt x="283" y="234"/>
                </a:cubicBezTo>
                <a:cubicBezTo>
                  <a:pt x="268" y="191"/>
                  <a:pt x="283" y="149"/>
                  <a:pt x="311" y="121"/>
                </a:cubicBezTo>
                <a:cubicBezTo>
                  <a:pt x="388" y="43"/>
                  <a:pt x="388" y="43"/>
                  <a:pt x="388" y="43"/>
                </a:cubicBezTo>
                <a:cubicBezTo>
                  <a:pt x="431" y="0"/>
                  <a:pt x="501" y="0"/>
                  <a:pt x="544" y="43"/>
                </a:cubicBezTo>
                <a:cubicBezTo>
                  <a:pt x="586" y="85"/>
                  <a:pt x="586" y="156"/>
                  <a:pt x="544" y="205"/>
                </a:cubicBezTo>
                <a:close/>
                <a:moveTo>
                  <a:pt x="226" y="410"/>
                </a:moveTo>
                <a:lnTo>
                  <a:pt x="226" y="410"/>
                </a:lnTo>
                <a:lnTo>
                  <a:pt x="226" y="410"/>
                </a:lnTo>
                <a:cubicBezTo>
                  <a:pt x="219" y="417"/>
                  <a:pt x="212" y="417"/>
                  <a:pt x="205" y="417"/>
                </a:cubicBezTo>
                <a:cubicBezTo>
                  <a:pt x="183" y="417"/>
                  <a:pt x="176" y="403"/>
                  <a:pt x="176" y="389"/>
                </a:cubicBezTo>
                <a:cubicBezTo>
                  <a:pt x="176" y="382"/>
                  <a:pt x="176" y="375"/>
                  <a:pt x="183" y="368"/>
                </a:cubicBezTo>
                <a:cubicBezTo>
                  <a:pt x="367" y="184"/>
                  <a:pt x="367" y="184"/>
                  <a:pt x="367" y="184"/>
                </a:cubicBezTo>
                <a:cubicBezTo>
                  <a:pt x="374" y="177"/>
                  <a:pt x="381" y="170"/>
                  <a:pt x="388" y="170"/>
                </a:cubicBezTo>
                <a:cubicBezTo>
                  <a:pt x="410" y="170"/>
                  <a:pt x="417" y="184"/>
                  <a:pt x="417" y="198"/>
                </a:cubicBezTo>
                <a:cubicBezTo>
                  <a:pt x="417" y="205"/>
                  <a:pt x="417" y="212"/>
                  <a:pt x="410" y="219"/>
                </a:cubicBezTo>
                <a:lnTo>
                  <a:pt x="410" y="219"/>
                </a:lnTo>
                <a:lnTo>
                  <a:pt x="226" y="410"/>
                </a:lnTo>
                <a:close/>
                <a:moveTo>
                  <a:pt x="162" y="347"/>
                </a:moveTo>
                <a:lnTo>
                  <a:pt x="162" y="347"/>
                </a:lnTo>
                <a:cubicBezTo>
                  <a:pt x="85" y="424"/>
                  <a:pt x="85" y="424"/>
                  <a:pt x="85" y="424"/>
                </a:cubicBezTo>
                <a:cubicBezTo>
                  <a:pt x="63" y="446"/>
                  <a:pt x="63" y="481"/>
                  <a:pt x="85" y="502"/>
                </a:cubicBezTo>
                <a:cubicBezTo>
                  <a:pt x="106" y="530"/>
                  <a:pt x="141" y="530"/>
                  <a:pt x="162" y="502"/>
                </a:cubicBezTo>
                <a:cubicBezTo>
                  <a:pt x="240" y="424"/>
                  <a:pt x="240" y="424"/>
                  <a:pt x="240" y="424"/>
                </a:cubicBezTo>
                <a:lnTo>
                  <a:pt x="247" y="424"/>
                </a:lnTo>
                <a:cubicBezTo>
                  <a:pt x="311" y="361"/>
                  <a:pt x="311" y="361"/>
                  <a:pt x="311" y="361"/>
                </a:cubicBezTo>
                <a:cubicBezTo>
                  <a:pt x="318" y="396"/>
                  <a:pt x="311" y="439"/>
                  <a:pt x="283" y="467"/>
                </a:cubicBezTo>
                <a:cubicBezTo>
                  <a:pt x="205" y="545"/>
                  <a:pt x="205" y="545"/>
                  <a:pt x="205" y="545"/>
                </a:cubicBezTo>
                <a:cubicBezTo>
                  <a:pt x="162" y="587"/>
                  <a:pt x="92" y="587"/>
                  <a:pt x="49" y="545"/>
                </a:cubicBezTo>
                <a:cubicBezTo>
                  <a:pt x="0" y="502"/>
                  <a:pt x="0" y="432"/>
                  <a:pt x="49" y="389"/>
                </a:cubicBezTo>
                <a:cubicBezTo>
                  <a:pt x="127" y="311"/>
                  <a:pt x="127" y="311"/>
                  <a:pt x="127" y="311"/>
                </a:cubicBezTo>
                <a:cubicBezTo>
                  <a:pt x="155" y="276"/>
                  <a:pt x="198" y="269"/>
                  <a:pt x="233" y="276"/>
                </a:cubicBezTo>
                <a:cubicBezTo>
                  <a:pt x="162" y="347"/>
                  <a:pt x="162" y="347"/>
                  <a:pt x="162" y="3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0" name="Freeform 126"/>
          <p:cNvSpPr>
            <a:spLocks noChangeArrowheads="1"/>
          </p:cNvSpPr>
          <p:nvPr/>
        </p:nvSpPr>
        <p:spPr bwMode="auto">
          <a:xfrm>
            <a:off x="9310910" y="4838703"/>
            <a:ext cx="435921" cy="524933"/>
          </a:xfrm>
          <a:custGeom>
            <a:avLst/>
            <a:gdLst>
              <a:gd name="T0" fmla="*/ 0 w 454"/>
              <a:gd name="T1" fmla="*/ 84 h 545"/>
              <a:gd name="T2" fmla="*/ 0 w 454"/>
              <a:gd name="T3" fmla="*/ 84 h 545"/>
              <a:gd name="T4" fmla="*/ 29 w 454"/>
              <a:gd name="T5" fmla="*/ 56 h 545"/>
              <a:gd name="T6" fmla="*/ 170 w 454"/>
              <a:gd name="T7" fmla="*/ 56 h 545"/>
              <a:gd name="T8" fmla="*/ 170 w 454"/>
              <a:gd name="T9" fmla="*/ 28 h 545"/>
              <a:gd name="T10" fmla="*/ 198 w 454"/>
              <a:gd name="T11" fmla="*/ 0 h 545"/>
              <a:gd name="T12" fmla="*/ 255 w 454"/>
              <a:gd name="T13" fmla="*/ 0 h 545"/>
              <a:gd name="T14" fmla="*/ 283 w 454"/>
              <a:gd name="T15" fmla="*/ 28 h 545"/>
              <a:gd name="T16" fmla="*/ 283 w 454"/>
              <a:gd name="T17" fmla="*/ 56 h 545"/>
              <a:gd name="T18" fmla="*/ 424 w 454"/>
              <a:gd name="T19" fmla="*/ 56 h 545"/>
              <a:gd name="T20" fmla="*/ 453 w 454"/>
              <a:gd name="T21" fmla="*/ 84 h 545"/>
              <a:gd name="T22" fmla="*/ 453 w 454"/>
              <a:gd name="T23" fmla="*/ 113 h 545"/>
              <a:gd name="T24" fmla="*/ 0 w 454"/>
              <a:gd name="T25" fmla="*/ 113 h 545"/>
              <a:gd name="T26" fmla="*/ 0 w 454"/>
              <a:gd name="T27" fmla="*/ 84 h 545"/>
              <a:gd name="T28" fmla="*/ 424 w 454"/>
              <a:gd name="T29" fmla="*/ 169 h 545"/>
              <a:gd name="T30" fmla="*/ 424 w 454"/>
              <a:gd name="T31" fmla="*/ 169 h 545"/>
              <a:gd name="T32" fmla="*/ 424 w 454"/>
              <a:gd name="T33" fmla="*/ 226 h 545"/>
              <a:gd name="T34" fmla="*/ 424 w 454"/>
              <a:gd name="T35" fmla="*/ 515 h 545"/>
              <a:gd name="T36" fmla="*/ 396 w 454"/>
              <a:gd name="T37" fmla="*/ 544 h 545"/>
              <a:gd name="T38" fmla="*/ 57 w 454"/>
              <a:gd name="T39" fmla="*/ 544 h 545"/>
              <a:gd name="T40" fmla="*/ 29 w 454"/>
              <a:gd name="T41" fmla="*/ 515 h 545"/>
              <a:gd name="T42" fmla="*/ 29 w 454"/>
              <a:gd name="T43" fmla="*/ 226 h 545"/>
              <a:gd name="T44" fmla="*/ 29 w 454"/>
              <a:gd name="T45" fmla="*/ 169 h 545"/>
              <a:gd name="T46" fmla="*/ 29 w 454"/>
              <a:gd name="T47" fmla="*/ 141 h 545"/>
              <a:gd name="T48" fmla="*/ 424 w 454"/>
              <a:gd name="T49" fmla="*/ 141 h 545"/>
              <a:gd name="T50" fmla="*/ 424 w 454"/>
              <a:gd name="T51" fmla="*/ 169 h 545"/>
              <a:gd name="T52" fmla="*/ 142 w 454"/>
              <a:gd name="T53" fmla="*/ 226 h 545"/>
              <a:gd name="T54" fmla="*/ 142 w 454"/>
              <a:gd name="T55" fmla="*/ 226 h 545"/>
              <a:gd name="T56" fmla="*/ 113 w 454"/>
              <a:gd name="T57" fmla="*/ 197 h 545"/>
              <a:gd name="T58" fmla="*/ 85 w 454"/>
              <a:gd name="T59" fmla="*/ 226 h 545"/>
              <a:gd name="T60" fmla="*/ 85 w 454"/>
              <a:gd name="T61" fmla="*/ 459 h 545"/>
              <a:gd name="T62" fmla="*/ 113 w 454"/>
              <a:gd name="T63" fmla="*/ 487 h 545"/>
              <a:gd name="T64" fmla="*/ 142 w 454"/>
              <a:gd name="T65" fmla="*/ 459 h 545"/>
              <a:gd name="T66" fmla="*/ 142 w 454"/>
              <a:gd name="T67" fmla="*/ 226 h 545"/>
              <a:gd name="T68" fmla="*/ 255 w 454"/>
              <a:gd name="T69" fmla="*/ 226 h 545"/>
              <a:gd name="T70" fmla="*/ 255 w 454"/>
              <a:gd name="T71" fmla="*/ 226 h 545"/>
              <a:gd name="T72" fmla="*/ 227 w 454"/>
              <a:gd name="T73" fmla="*/ 197 h 545"/>
              <a:gd name="T74" fmla="*/ 198 w 454"/>
              <a:gd name="T75" fmla="*/ 226 h 545"/>
              <a:gd name="T76" fmla="*/ 198 w 454"/>
              <a:gd name="T77" fmla="*/ 459 h 545"/>
              <a:gd name="T78" fmla="*/ 227 w 454"/>
              <a:gd name="T79" fmla="*/ 487 h 545"/>
              <a:gd name="T80" fmla="*/ 255 w 454"/>
              <a:gd name="T81" fmla="*/ 459 h 545"/>
              <a:gd name="T82" fmla="*/ 255 w 454"/>
              <a:gd name="T83" fmla="*/ 226 h 545"/>
              <a:gd name="T84" fmla="*/ 368 w 454"/>
              <a:gd name="T85" fmla="*/ 226 h 545"/>
              <a:gd name="T86" fmla="*/ 368 w 454"/>
              <a:gd name="T87" fmla="*/ 226 h 545"/>
              <a:gd name="T88" fmla="*/ 340 w 454"/>
              <a:gd name="T89" fmla="*/ 197 h 545"/>
              <a:gd name="T90" fmla="*/ 311 w 454"/>
              <a:gd name="T91" fmla="*/ 226 h 545"/>
              <a:gd name="T92" fmla="*/ 311 w 454"/>
              <a:gd name="T93" fmla="*/ 459 h 545"/>
              <a:gd name="T94" fmla="*/ 340 w 454"/>
              <a:gd name="T95" fmla="*/ 487 h 545"/>
              <a:gd name="T96" fmla="*/ 368 w 454"/>
              <a:gd name="T97" fmla="*/ 459 h 545"/>
              <a:gd name="T98" fmla="*/ 368 w 454"/>
              <a:gd name="T99" fmla="*/ 22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54" h="545">
                <a:moveTo>
                  <a:pt x="0" y="84"/>
                </a:moveTo>
                <a:lnTo>
                  <a:pt x="0" y="84"/>
                </a:lnTo>
                <a:cubicBezTo>
                  <a:pt x="0" y="70"/>
                  <a:pt x="7" y="56"/>
                  <a:pt x="29" y="56"/>
                </a:cubicBezTo>
                <a:cubicBezTo>
                  <a:pt x="170" y="56"/>
                  <a:pt x="170" y="56"/>
                  <a:pt x="170" y="56"/>
                </a:cubicBezTo>
                <a:cubicBezTo>
                  <a:pt x="170" y="28"/>
                  <a:pt x="170" y="28"/>
                  <a:pt x="170" y="28"/>
                </a:cubicBezTo>
                <a:cubicBezTo>
                  <a:pt x="170" y="14"/>
                  <a:pt x="177" y="0"/>
                  <a:pt x="198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69" y="0"/>
                  <a:pt x="283" y="14"/>
                  <a:pt x="283" y="28"/>
                </a:cubicBezTo>
                <a:cubicBezTo>
                  <a:pt x="283" y="56"/>
                  <a:pt x="283" y="56"/>
                  <a:pt x="283" y="56"/>
                </a:cubicBezTo>
                <a:cubicBezTo>
                  <a:pt x="424" y="56"/>
                  <a:pt x="424" y="56"/>
                  <a:pt x="424" y="56"/>
                </a:cubicBezTo>
                <a:cubicBezTo>
                  <a:pt x="438" y="56"/>
                  <a:pt x="453" y="70"/>
                  <a:pt x="453" y="84"/>
                </a:cubicBezTo>
                <a:cubicBezTo>
                  <a:pt x="453" y="113"/>
                  <a:pt x="453" y="113"/>
                  <a:pt x="453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84"/>
                </a:lnTo>
                <a:close/>
                <a:moveTo>
                  <a:pt x="424" y="169"/>
                </a:moveTo>
                <a:lnTo>
                  <a:pt x="424" y="169"/>
                </a:lnTo>
                <a:cubicBezTo>
                  <a:pt x="424" y="226"/>
                  <a:pt x="424" y="226"/>
                  <a:pt x="424" y="226"/>
                </a:cubicBezTo>
                <a:cubicBezTo>
                  <a:pt x="424" y="515"/>
                  <a:pt x="424" y="515"/>
                  <a:pt x="424" y="515"/>
                </a:cubicBezTo>
                <a:cubicBezTo>
                  <a:pt x="424" y="537"/>
                  <a:pt x="410" y="544"/>
                  <a:pt x="396" y="544"/>
                </a:cubicBezTo>
                <a:cubicBezTo>
                  <a:pt x="57" y="544"/>
                  <a:pt x="57" y="544"/>
                  <a:pt x="57" y="544"/>
                </a:cubicBezTo>
                <a:cubicBezTo>
                  <a:pt x="36" y="544"/>
                  <a:pt x="29" y="537"/>
                  <a:pt x="29" y="515"/>
                </a:cubicBezTo>
                <a:cubicBezTo>
                  <a:pt x="29" y="226"/>
                  <a:pt x="29" y="226"/>
                  <a:pt x="29" y="226"/>
                </a:cubicBezTo>
                <a:cubicBezTo>
                  <a:pt x="29" y="169"/>
                  <a:pt x="29" y="169"/>
                  <a:pt x="29" y="169"/>
                </a:cubicBezTo>
                <a:cubicBezTo>
                  <a:pt x="29" y="141"/>
                  <a:pt x="29" y="141"/>
                  <a:pt x="29" y="141"/>
                </a:cubicBezTo>
                <a:cubicBezTo>
                  <a:pt x="424" y="141"/>
                  <a:pt x="424" y="141"/>
                  <a:pt x="424" y="141"/>
                </a:cubicBezTo>
                <a:lnTo>
                  <a:pt x="424" y="169"/>
                </a:lnTo>
                <a:close/>
                <a:moveTo>
                  <a:pt x="142" y="226"/>
                </a:moveTo>
                <a:lnTo>
                  <a:pt x="142" y="226"/>
                </a:lnTo>
                <a:cubicBezTo>
                  <a:pt x="142" y="212"/>
                  <a:pt x="127" y="197"/>
                  <a:pt x="113" y="197"/>
                </a:cubicBezTo>
                <a:cubicBezTo>
                  <a:pt x="92" y="197"/>
                  <a:pt x="85" y="212"/>
                  <a:pt x="85" y="226"/>
                </a:cubicBezTo>
                <a:cubicBezTo>
                  <a:pt x="85" y="459"/>
                  <a:pt x="85" y="459"/>
                  <a:pt x="85" y="459"/>
                </a:cubicBezTo>
                <a:cubicBezTo>
                  <a:pt x="85" y="480"/>
                  <a:pt x="92" y="487"/>
                  <a:pt x="113" y="487"/>
                </a:cubicBezTo>
                <a:cubicBezTo>
                  <a:pt x="127" y="487"/>
                  <a:pt x="142" y="480"/>
                  <a:pt x="142" y="459"/>
                </a:cubicBezTo>
                <a:lnTo>
                  <a:pt x="142" y="226"/>
                </a:lnTo>
                <a:close/>
                <a:moveTo>
                  <a:pt x="255" y="226"/>
                </a:moveTo>
                <a:lnTo>
                  <a:pt x="255" y="226"/>
                </a:lnTo>
                <a:cubicBezTo>
                  <a:pt x="255" y="212"/>
                  <a:pt x="241" y="197"/>
                  <a:pt x="227" y="197"/>
                </a:cubicBezTo>
                <a:cubicBezTo>
                  <a:pt x="205" y="197"/>
                  <a:pt x="198" y="212"/>
                  <a:pt x="198" y="226"/>
                </a:cubicBezTo>
                <a:cubicBezTo>
                  <a:pt x="198" y="459"/>
                  <a:pt x="198" y="459"/>
                  <a:pt x="198" y="459"/>
                </a:cubicBezTo>
                <a:cubicBezTo>
                  <a:pt x="198" y="480"/>
                  <a:pt x="205" y="487"/>
                  <a:pt x="227" y="487"/>
                </a:cubicBezTo>
                <a:cubicBezTo>
                  <a:pt x="241" y="487"/>
                  <a:pt x="255" y="480"/>
                  <a:pt x="255" y="459"/>
                </a:cubicBezTo>
                <a:lnTo>
                  <a:pt x="255" y="226"/>
                </a:lnTo>
                <a:close/>
                <a:moveTo>
                  <a:pt x="368" y="226"/>
                </a:moveTo>
                <a:lnTo>
                  <a:pt x="368" y="226"/>
                </a:lnTo>
                <a:cubicBezTo>
                  <a:pt x="368" y="212"/>
                  <a:pt x="354" y="197"/>
                  <a:pt x="340" y="197"/>
                </a:cubicBezTo>
                <a:cubicBezTo>
                  <a:pt x="318" y="197"/>
                  <a:pt x="311" y="212"/>
                  <a:pt x="311" y="226"/>
                </a:cubicBezTo>
                <a:cubicBezTo>
                  <a:pt x="311" y="459"/>
                  <a:pt x="311" y="459"/>
                  <a:pt x="311" y="459"/>
                </a:cubicBezTo>
                <a:cubicBezTo>
                  <a:pt x="311" y="480"/>
                  <a:pt x="318" y="487"/>
                  <a:pt x="340" y="487"/>
                </a:cubicBezTo>
                <a:cubicBezTo>
                  <a:pt x="354" y="487"/>
                  <a:pt x="368" y="480"/>
                  <a:pt x="368" y="459"/>
                </a:cubicBezTo>
                <a:lnTo>
                  <a:pt x="368" y="2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1" name="Freeform 127"/>
          <p:cNvSpPr>
            <a:spLocks noChangeArrowheads="1"/>
          </p:cNvSpPr>
          <p:nvPr/>
        </p:nvSpPr>
        <p:spPr bwMode="auto">
          <a:xfrm>
            <a:off x="8261316" y="4809068"/>
            <a:ext cx="507867" cy="579968"/>
          </a:xfrm>
          <a:custGeom>
            <a:avLst/>
            <a:gdLst>
              <a:gd name="T0" fmla="*/ 502 w 531"/>
              <a:gd name="T1" fmla="*/ 311 h 602"/>
              <a:gd name="T2" fmla="*/ 417 w 531"/>
              <a:gd name="T3" fmla="*/ 283 h 602"/>
              <a:gd name="T4" fmla="*/ 445 w 531"/>
              <a:gd name="T5" fmla="*/ 142 h 602"/>
              <a:gd name="T6" fmla="*/ 530 w 531"/>
              <a:gd name="T7" fmla="*/ 170 h 602"/>
              <a:gd name="T8" fmla="*/ 502 w 531"/>
              <a:gd name="T9" fmla="*/ 311 h 602"/>
              <a:gd name="T10" fmla="*/ 445 w 531"/>
              <a:gd name="T11" fmla="*/ 29 h 602"/>
              <a:gd name="T12" fmla="*/ 502 w 531"/>
              <a:gd name="T13" fmla="*/ 29 h 602"/>
              <a:gd name="T14" fmla="*/ 445 w 531"/>
              <a:gd name="T15" fmla="*/ 113 h 602"/>
              <a:gd name="T16" fmla="*/ 290 w 531"/>
              <a:gd name="T17" fmla="*/ 460 h 602"/>
              <a:gd name="T18" fmla="*/ 233 w 531"/>
              <a:gd name="T19" fmla="*/ 460 h 602"/>
              <a:gd name="T20" fmla="*/ 205 w 531"/>
              <a:gd name="T21" fmla="*/ 318 h 602"/>
              <a:gd name="T22" fmla="*/ 290 w 531"/>
              <a:gd name="T23" fmla="*/ 290 h 602"/>
              <a:gd name="T24" fmla="*/ 318 w 531"/>
              <a:gd name="T25" fmla="*/ 431 h 602"/>
              <a:gd name="T26" fmla="*/ 233 w 531"/>
              <a:gd name="T27" fmla="*/ 29 h 602"/>
              <a:gd name="T28" fmla="*/ 261 w 531"/>
              <a:gd name="T29" fmla="*/ 0 h 602"/>
              <a:gd name="T30" fmla="*/ 290 w 531"/>
              <a:gd name="T31" fmla="*/ 262 h 602"/>
              <a:gd name="T32" fmla="*/ 233 w 531"/>
              <a:gd name="T33" fmla="*/ 29 h 602"/>
              <a:gd name="T34" fmla="*/ 85 w 531"/>
              <a:gd name="T35" fmla="*/ 389 h 602"/>
              <a:gd name="T36" fmla="*/ 0 w 531"/>
              <a:gd name="T37" fmla="*/ 361 h 602"/>
              <a:gd name="T38" fmla="*/ 28 w 531"/>
              <a:gd name="T39" fmla="*/ 219 h 602"/>
              <a:gd name="T40" fmla="*/ 113 w 531"/>
              <a:gd name="T41" fmla="*/ 248 h 602"/>
              <a:gd name="T42" fmla="*/ 85 w 531"/>
              <a:gd name="T43" fmla="*/ 389 h 602"/>
              <a:gd name="T44" fmla="*/ 28 w 531"/>
              <a:gd name="T45" fmla="*/ 29 h 602"/>
              <a:gd name="T46" fmla="*/ 85 w 531"/>
              <a:gd name="T47" fmla="*/ 29 h 602"/>
              <a:gd name="T48" fmla="*/ 28 w 531"/>
              <a:gd name="T49" fmla="*/ 191 h 602"/>
              <a:gd name="T50" fmla="*/ 85 w 531"/>
              <a:gd name="T51" fmla="*/ 573 h 602"/>
              <a:gd name="T52" fmla="*/ 56 w 531"/>
              <a:gd name="T53" fmla="*/ 601 h 602"/>
              <a:gd name="T54" fmla="*/ 28 w 531"/>
              <a:gd name="T55" fmla="*/ 417 h 602"/>
              <a:gd name="T56" fmla="*/ 85 w 531"/>
              <a:gd name="T57" fmla="*/ 573 h 602"/>
              <a:gd name="T58" fmla="*/ 290 w 531"/>
              <a:gd name="T59" fmla="*/ 573 h 602"/>
              <a:gd name="T60" fmla="*/ 233 w 531"/>
              <a:gd name="T61" fmla="*/ 573 h 602"/>
              <a:gd name="T62" fmla="*/ 290 w 531"/>
              <a:gd name="T63" fmla="*/ 488 h 602"/>
              <a:gd name="T64" fmla="*/ 502 w 531"/>
              <a:gd name="T65" fmla="*/ 573 h 602"/>
              <a:gd name="T66" fmla="*/ 473 w 531"/>
              <a:gd name="T67" fmla="*/ 601 h 602"/>
              <a:gd name="T68" fmla="*/ 445 w 531"/>
              <a:gd name="T69" fmla="*/ 340 h 602"/>
              <a:gd name="T70" fmla="*/ 502 w 531"/>
              <a:gd name="T71" fmla="*/ 573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1" h="602">
                <a:moveTo>
                  <a:pt x="502" y="311"/>
                </a:moveTo>
                <a:lnTo>
                  <a:pt x="502" y="311"/>
                </a:lnTo>
                <a:cubicBezTo>
                  <a:pt x="445" y="311"/>
                  <a:pt x="445" y="311"/>
                  <a:pt x="445" y="311"/>
                </a:cubicBezTo>
                <a:cubicBezTo>
                  <a:pt x="424" y="311"/>
                  <a:pt x="417" y="297"/>
                  <a:pt x="417" y="283"/>
                </a:cubicBezTo>
                <a:cubicBezTo>
                  <a:pt x="417" y="170"/>
                  <a:pt x="417" y="170"/>
                  <a:pt x="417" y="170"/>
                </a:cubicBezTo>
                <a:cubicBezTo>
                  <a:pt x="417" y="156"/>
                  <a:pt x="424" y="142"/>
                  <a:pt x="445" y="142"/>
                </a:cubicBezTo>
                <a:cubicBezTo>
                  <a:pt x="502" y="142"/>
                  <a:pt x="502" y="142"/>
                  <a:pt x="502" y="142"/>
                </a:cubicBezTo>
                <a:cubicBezTo>
                  <a:pt x="516" y="142"/>
                  <a:pt x="530" y="156"/>
                  <a:pt x="530" y="170"/>
                </a:cubicBezTo>
                <a:cubicBezTo>
                  <a:pt x="530" y="283"/>
                  <a:pt x="530" y="283"/>
                  <a:pt x="530" y="283"/>
                </a:cubicBezTo>
                <a:cubicBezTo>
                  <a:pt x="530" y="297"/>
                  <a:pt x="516" y="311"/>
                  <a:pt x="502" y="311"/>
                </a:cubicBezTo>
                <a:close/>
                <a:moveTo>
                  <a:pt x="445" y="29"/>
                </a:moveTo>
                <a:lnTo>
                  <a:pt x="445" y="29"/>
                </a:lnTo>
                <a:cubicBezTo>
                  <a:pt x="445" y="15"/>
                  <a:pt x="452" y="0"/>
                  <a:pt x="473" y="0"/>
                </a:cubicBezTo>
                <a:cubicBezTo>
                  <a:pt x="487" y="0"/>
                  <a:pt x="502" y="15"/>
                  <a:pt x="502" y="29"/>
                </a:cubicBezTo>
                <a:cubicBezTo>
                  <a:pt x="502" y="113"/>
                  <a:pt x="502" y="113"/>
                  <a:pt x="502" y="113"/>
                </a:cubicBezTo>
                <a:cubicBezTo>
                  <a:pt x="445" y="113"/>
                  <a:pt x="445" y="113"/>
                  <a:pt x="445" y="113"/>
                </a:cubicBezTo>
                <a:lnTo>
                  <a:pt x="445" y="29"/>
                </a:lnTo>
                <a:close/>
                <a:moveTo>
                  <a:pt x="290" y="460"/>
                </a:moveTo>
                <a:lnTo>
                  <a:pt x="290" y="460"/>
                </a:lnTo>
                <a:cubicBezTo>
                  <a:pt x="233" y="460"/>
                  <a:pt x="233" y="460"/>
                  <a:pt x="233" y="460"/>
                </a:cubicBezTo>
                <a:cubicBezTo>
                  <a:pt x="219" y="460"/>
                  <a:pt x="205" y="453"/>
                  <a:pt x="205" y="431"/>
                </a:cubicBezTo>
                <a:cubicBezTo>
                  <a:pt x="205" y="318"/>
                  <a:pt x="205" y="318"/>
                  <a:pt x="205" y="318"/>
                </a:cubicBezTo>
                <a:cubicBezTo>
                  <a:pt x="205" y="304"/>
                  <a:pt x="219" y="290"/>
                  <a:pt x="233" y="290"/>
                </a:cubicBezTo>
                <a:cubicBezTo>
                  <a:pt x="290" y="290"/>
                  <a:pt x="290" y="290"/>
                  <a:pt x="290" y="290"/>
                </a:cubicBezTo>
                <a:cubicBezTo>
                  <a:pt x="311" y="290"/>
                  <a:pt x="318" y="304"/>
                  <a:pt x="318" y="318"/>
                </a:cubicBezTo>
                <a:cubicBezTo>
                  <a:pt x="318" y="431"/>
                  <a:pt x="318" y="431"/>
                  <a:pt x="318" y="431"/>
                </a:cubicBezTo>
                <a:cubicBezTo>
                  <a:pt x="318" y="453"/>
                  <a:pt x="311" y="460"/>
                  <a:pt x="290" y="460"/>
                </a:cubicBezTo>
                <a:close/>
                <a:moveTo>
                  <a:pt x="233" y="29"/>
                </a:moveTo>
                <a:lnTo>
                  <a:pt x="233" y="29"/>
                </a:lnTo>
                <a:cubicBezTo>
                  <a:pt x="233" y="15"/>
                  <a:pt x="247" y="0"/>
                  <a:pt x="261" y="0"/>
                </a:cubicBezTo>
                <a:cubicBezTo>
                  <a:pt x="283" y="0"/>
                  <a:pt x="290" y="15"/>
                  <a:pt x="290" y="29"/>
                </a:cubicBezTo>
                <a:cubicBezTo>
                  <a:pt x="290" y="262"/>
                  <a:pt x="290" y="262"/>
                  <a:pt x="290" y="262"/>
                </a:cubicBezTo>
                <a:cubicBezTo>
                  <a:pt x="233" y="262"/>
                  <a:pt x="233" y="262"/>
                  <a:pt x="233" y="262"/>
                </a:cubicBezTo>
                <a:lnTo>
                  <a:pt x="233" y="29"/>
                </a:lnTo>
                <a:close/>
                <a:moveTo>
                  <a:pt x="85" y="389"/>
                </a:moveTo>
                <a:lnTo>
                  <a:pt x="85" y="389"/>
                </a:lnTo>
                <a:cubicBezTo>
                  <a:pt x="28" y="389"/>
                  <a:pt x="28" y="389"/>
                  <a:pt x="28" y="389"/>
                </a:cubicBezTo>
                <a:cubicBezTo>
                  <a:pt x="14" y="389"/>
                  <a:pt x="0" y="375"/>
                  <a:pt x="0" y="361"/>
                </a:cubicBezTo>
                <a:cubicBezTo>
                  <a:pt x="0" y="248"/>
                  <a:pt x="0" y="248"/>
                  <a:pt x="0" y="248"/>
                </a:cubicBezTo>
                <a:cubicBezTo>
                  <a:pt x="0" y="226"/>
                  <a:pt x="14" y="219"/>
                  <a:pt x="28" y="219"/>
                </a:cubicBezTo>
                <a:cubicBezTo>
                  <a:pt x="85" y="219"/>
                  <a:pt x="85" y="219"/>
                  <a:pt x="85" y="219"/>
                </a:cubicBezTo>
                <a:cubicBezTo>
                  <a:pt x="99" y="219"/>
                  <a:pt x="113" y="226"/>
                  <a:pt x="113" y="248"/>
                </a:cubicBezTo>
                <a:cubicBezTo>
                  <a:pt x="113" y="361"/>
                  <a:pt x="113" y="361"/>
                  <a:pt x="113" y="361"/>
                </a:cubicBezTo>
                <a:cubicBezTo>
                  <a:pt x="113" y="375"/>
                  <a:pt x="99" y="389"/>
                  <a:pt x="85" y="389"/>
                </a:cubicBezTo>
                <a:close/>
                <a:moveTo>
                  <a:pt x="28" y="29"/>
                </a:moveTo>
                <a:lnTo>
                  <a:pt x="28" y="29"/>
                </a:lnTo>
                <a:cubicBezTo>
                  <a:pt x="28" y="15"/>
                  <a:pt x="42" y="0"/>
                  <a:pt x="56" y="0"/>
                </a:cubicBezTo>
                <a:cubicBezTo>
                  <a:pt x="71" y="0"/>
                  <a:pt x="85" y="15"/>
                  <a:pt x="85" y="29"/>
                </a:cubicBezTo>
                <a:cubicBezTo>
                  <a:pt x="85" y="191"/>
                  <a:pt x="85" y="191"/>
                  <a:pt x="85" y="191"/>
                </a:cubicBezTo>
                <a:cubicBezTo>
                  <a:pt x="28" y="191"/>
                  <a:pt x="28" y="191"/>
                  <a:pt x="28" y="191"/>
                </a:cubicBezTo>
                <a:lnTo>
                  <a:pt x="28" y="29"/>
                </a:lnTo>
                <a:close/>
                <a:moveTo>
                  <a:pt x="85" y="573"/>
                </a:moveTo>
                <a:lnTo>
                  <a:pt x="85" y="573"/>
                </a:lnTo>
                <a:cubicBezTo>
                  <a:pt x="85" y="594"/>
                  <a:pt x="71" y="601"/>
                  <a:pt x="56" y="601"/>
                </a:cubicBezTo>
                <a:cubicBezTo>
                  <a:pt x="42" y="601"/>
                  <a:pt x="28" y="594"/>
                  <a:pt x="28" y="573"/>
                </a:cubicBezTo>
                <a:cubicBezTo>
                  <a:pt x="28" y="417"/>
                  <a:pt x="28" y="417"/>
                  <a:pt x="28" y="417"/>
                </a:cubicBezTo>
                <a:cubicBezTo>
                  <a:pt x="85" y="417"/>
                  <a:pt x="85" y="417"/>
                  <a:pt x="85" y="417"/>
                </a:cubicBezTo>
                <a:lnTo>
                  <a:pt x="85" y="573"/>
                </a:lnTo>
                <a:close/>
                <a:moveTo>
                  <a:pt x="290" y="573"/>
                </a:moveTo>
                <a:lnTo>
                  <a:pt x="290" y="573"/>
                </a:lnTo>
                <a:cubicBezTo>
                  <a:pt x="290" y="594"/>
                  <a:pt x="283" y="601"/>
                  <a:pt x="261" y="601"/>
                </a:cubicBezTo>
                <a:cubicBezTo>
                  <a:pt x="247" y="601"/>
                  <a:pt x="233" y="594"/>
                  <a:pt x="233" y="573"/>
                </a:cubicBezTo>
                <a:cubicBezTo>
                  <a:pt x="233" y="488"/>
                  <a:pt x="233" y="488"/>
                  <a:pt x="233" y="488"/>
                </a:cubicBezTo>
                <a:cubicBezTo>
                  <a:pt x="290" y="488"/>
                  <a:pt x="290" y="488"/>
                  <a:pt x="290" y="488"/>
                </a:cubicBezTo>
                <a:lnTo>
                  <a:pt x="290" y="573"/>
                </a:lnTo>
                <a:close/>
                <a:moveTo>
                  <a:pt x="502" y="573"/>
                </a:moveTo>
                <a:lnTo>
                  <a:pt x="502" y="573"/>
                </a:lnTo>
                <a:cubicBezTo>
                  <a:pt x="502" y="594"/>
                  <a:pt x="487" y="601"/>
                  <a:pt x="473" y="601"/>
                </a:cubicBezTo>
                <a:cubicBezTo>
                  <a:pt x="452" y="601"/>
                  <a:pt x="445" y="594"/>
                  <a:pt x="445" y="573"/>
                </a:cubicBezTo>
                <a:cubicBezTo>
                  <a:pt x="445" y="340"/>
                  <a:pt x="445" y="340"/>
                  <a:pt x="445" y="340"/>
                </a:cubicBezTo>
                <a:cubicBezTo>
                  <a:pt x="502" y="340"/>
                  <a:pt x="502" y="340"/>
                  <a:pt x="502" y="340"/>
                </a:cubicBezTo>
                <a:lnTo>
                  <a:pt x="502" y="5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2" name="Freeform 128"/>
          <p:cNvSpPr>
            <a:spLocks noChangeArrowheads="1"/>
          </p:cNvSpPr>
          <p:nvPr/>
        </p:nvSpPr>
        <p:spPr bwMode="auto">
          <a:xfrm>
            <a:off x="7448728" y="4872570"/>
            <a:ext cx="110039" cy="452965"/>
          </a:xfrm>
          <a:custGeom>
            <a:avLst/>
            <a:gdLst>
              <a:gd name="T0" fmla="*/ 0 w 114"/>
              <a:gd name="T1" fmla="*/ 417 h 474"/>
              <a:gd name="T2" fmla="*/ 0 w 114"/>
              <a:gd name="T3" fmla="*/ 417 h 474"/>
              <a:gd name="T4" fmla="*/ 56 w 114"/>
              <a:gd name="T5" fmla="*/ 360 h 474"/>
              <a:gd name="T6" fmla="*/ 113 w 114"/>
              <a:gd name="T7" fmla="*/ 417 h 474"/>
              <a:gd name="T8" fmla="*/ 56 w 114"/>
              <a:gd name="T9" fmla="*/ 473 h 474"/>
              <a:gd name="T10" fmla="*/ 0 w 114"/>
              <a:gd name="T11" fmla="*/ 417 h 474"/>
              <a:gd name="T12" fmla="*/ 0 w 114"/>
              <a:gd name="T13" fmla="*/ 240 h 474"/>
              <a:gd name="T14" fmla="*/ 0 w 114"/>
              <a:gd name="T15" fmla="*/ 240 h 474"/>
              <a:gd name="T16" fmla="*/ 56 w 114"/>
              <a:gd name="T17" fmla="*/ 184 h 474"/>
              <a:gd name="T18" fmla="*/ 113 w 114"/>
              <a:gd name="T19" fmla="*/ 240 h 474"/>
              <a:gd name="T20" fmla="*/ 56 w 114"/>
              <a:gd name="T21" fmla="*/ 297 h 474"/>
              <a:gd name="T22" fmla="*/ 0 w 114"/>
              <a:gd name="T23" fmla="*/ 240 h 474"/>
              <a:gd name="T24" fmla="*/ 0 w 114"/>
              <a:gd name="T25" fmla="*/ 56 h 474"/>
              <a:gd name="T26" fmla="*/ 0 w 114"/>
              <a:gd name="T27" fmla="*/ 56 h 474"/>
              <a:gd name="T28" fmla="*/ 56 w 114"/>
              <a:gd name="T29" fmla="*/ 0 h 474"/>
              <a:gd name="T30" fmla="*/ 113 w 114"/>
              <a:gd name="T31" fmla="*/ 56 h 474"/>
              <a:gd name="T32" fmla="*/ 56 w 114"/>
              <a:gd name="T33" fmla="*/ 113 h 474"/>
              <a:gd name="T34" fmla="*/ 0 w 114"/>
              <a:gd name="T35" fmla="*/ 5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" h="474">
                <a:moveTo>
                  <a:pt x="0" y="417"/>
                </a:moveTo>
                <a:lnTo>
                  <a:pt x="0" y="417"/>
                </a:lnTo>
                <a:cubicBezTo>
                  <a:pt x="0" y="389"/>
                  <a:pt x="28" y="360"/>
                  <a:pt x="56" y="360"/>
                </a:cubicBezTo>
                <a:cubicBezTo>
                  <a:pt x="85" y="360"/>
                  <a:pt x="113" y="389"/>
                  <a:pt x="113" y="417"/>
                </a:cubicBezTo>
                <a:cubicBezTo>
                  <a:pt x="113" y="445"/>
                  <a:pt x="85" y="473"/>
                  <a:pt x="56" y="473"/>
                </a:cubicBezTo>
                <a:cubicBezTo>
                  <a:pt x="28" y="473"/>
                  <a:pt x="0" y="445"/>
                  <a:pt x="0" y="417"/>
                </a:cubicBezTo>
                <a:close/>
                <a:moveTo>
                  <a:pt x="0" y="240"/>
                </a:moveTo>
                <a:lnTo>
                  <a:pt x="0" y="240"/>
                </a:lnTo>
                <a:cubicBezTo>
                  <a:pt x="0" y="205"/>
                  <a:pt x="28" y="184"/>
                  <a:pt x="56" y="184"/>
                </a:cubicBezTo>
                <a:cubicBezTo>
                  <a:pt x="85" y="184"/>
                  <a:pt x="113" y="205"/>
                  <a:pt x="113" y="240"/>
                </a:cubicBezTo>
                <a:cubicBezTo>
                  <a:pt x="113" y="269"/>
                  <a:pt x="85" y="297"/>
                  <a:pt x="56" y="297"/>
                </a:cubicBezTo>
                <a:cubicBezTo>
                  <a:pt x="28" y="297"/>
                  <a:pt x="0" y="269"/>
                  <a:pt x="0" y="240"/>
                </a:cubicBezTo>
                <a:close/>
                <a:moveTo>
                  <a:pt x="0" y="56"/>
                </a:moveTo>
                <a:lnTo>
                  <a:pt x="0" y="56"/>
                </a:lnTo>
                <a:cubicBezTo>
                  <a:pt x="0" y="28"/>
                  <a:pt x="28" y="0"/>
                  <a:pt x="56" y="0"/>
                </a:cubicBezTo>
                <a:cubicBezTo>
                  <a:pt x="85" y="0"/>
                  <a:pt x="113" y="28"/>
                  <a:pt x="113" y="56"/>
                </a:cubicBezTo>
                <a:cubicBezTo>
                  <a:pt x="113" y="92"/>
                  <a:pt x="85" y="113"/>
                  <a:pt x="56" y="113"/>
                </a:cubicBezTo>
                <a:cubicBezTo>
                  <a:pt x="28" y="113"/>
                  <a:pt x="0" y="92"/>
                  <a:pt x="0" y="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3" name="Freeform 129"/>
          <p:cNvSpPr>
            <a:spLocks noChangeArrowheads="1"/>
          </p:cNvSpPr>
          <p:nvPr/>
        </p:nvSpPr>
        <p:spPr bwMode="auto">
          <a:xfrm>
            <a:off x="6200221" y="4859868"/>
            <a:ext cx="579814" cy="491067"/>
          </a:xfrm>
          <a:custGeom>
            <a:avLst/>
            <a:gdLst>
              <a:gd name="T0" fmla="*/ 573 w 602"/>
              <a:gd name="T1" fmla="*/ 56 h 510"/>
              <a:gd name="T2" fmla="*/ 573 w 602"/>
              <a:gd name="T3" fmla="*/ 56 h 510"/>
              <a:gd name="T4" fmla="*/ 29 w 602"/>
              <a:gd name="T5" fmla="*/ 56 h 510"/>
              <a:gd name="T6" fmla="*/ 0 w 602"/>
              <a:gd name="T7" fmla="*/ 28 h 510"/>
              <a:gd name="T8" fmla="*/ 29 w 602"/>
              <a:gd name="T9" fmla="*/ 0 h 510"/>
              <a:gd name="T10" fmla="*/ 573 w 602"/>
              <a:gd name="T11" fmla="*/ 0 h 510"/>
              <a:gd name="T12" fmla="*/ 601 w 602"/>
              <a:gd name="T13" fmla="*/ 28 h 510"/>
              <a:gd name="T14" fmla="*/ 573 w 602"/>
              <a:gd name="T15" fmla="*/ 56 h 510"/>
              <a:gd name="T16" fmla="*/ 198 w 602"/>
              <a:gd name="T17" fmla="*/ 205 h 510"/>
              <a:gd name="T18" fmla="*/ 198 w 602"/>
              <a:gd name="T19" fmla="*/ 205 h 510"/>
              <a:gd name="T20" fmla="*/ 198 w 602"/>
              <a:gd name="T21" fmla="*/ 205 h 510"/>
              <a:gd name="T22" fmla="*/ 142 w 602"/>
              <a:gd name="T23" fmla="*/ 205 h 510"/>
              <a:gd name="T24" fmla="*/ 113 w 602"/>
              <a:gd name="T25" fmla="*/ 176 h 510"/>
              <a:gd name="T26" fmla="*/ 142 w 602"/>
              <a:gd name="T27" fmla="*/ 148 h 510"/>
              <a:gd name="T28" fmla="*/ 262 w 602"/>
              <a:gd name="T29" fmla="*/ 148 h 510"/>
              <a:gd name="T30" fmla="*/ 262 w 602"/>
              <a:gd name="T31" fmla="*/ 148 h 510"/>
              <a:gd name="T32" fmla="*/ 290 w 602"/>
              <a:gd name="T33" fmla="*/ 148 h 510"/>
              <a:gd name="T34" fmla="*/ 417 w 602"/>
              <a:gd name="T35" fmla="*/ 148 h 510"/>
              <a:gd name="T36" fmla="*/ 573 w 602"/>
              <a:gd name="T37" fmla="*/ 148 h 510"/>
              <a:gd name="T38" fmla="*/ 601 w 602"/>
              <a:gd name="T39" fmla="*/ 176 h 510"/>
              <a:gd name="T40" fmla="*/ 573 w 602"/>
              <a:gd name="T41" fmla="*/ 205 h 510"/>
              <a:gd name="T42" fmla="*/ 417 w 602"/>
              <a:gd name="T43" fmla="*/ 205 h 510"/>
              <a:gd name="T44" fmla="*/ 417 w 602"/>
              <a:gd name="T45" fmla="*/ 205 h 510"/>
              <a:gd name="T46" fmla="*/ 198 w 602"/>
              <a:gd name="T47" fmla="*/ 205 h 510"/>
              <a:gd name="T48" fmla="*/ 29 w 602"/>
              <a:gd name="T49" fmla="*/ 297 h 510"/>
              <a:gd name="T50" fmla="*/ 29 w 602"/>
              <a:gd name="T51" fmla="*/ 297 h 510"/>
              <a:gd name="T52" fmla="*/ 573 w 602"/>
              <a:gd name="T53" fmla="*/ 297 h 510"/>
              <a:gd name="T54" fmla="*/ 601 w 602"/>
              <a:gd name="T55" fmla="*/ 325 h 510"/>
              <a:gd name="T56" fmla="*/ 573 w 602"/>
              <a:gd name="T57" fmla="*/ 353 h 510"/>
              <a:gd name="T58" fmla="*/ 29 w 602"/>
              <a:gd name="T59" fmla="*/ 353 h 510"/>
              <a:gd name="T60" fmla="*/ 0 w 602"/>
              <a:gd name="T61" fmla="*/ 325 h 510"/>
              <a:gd name="T62" fmla="*/ 29 w 602"/>
              <a:gd name="T63" fmla="*/ 297 h 510"/>
              <a:gd name="T64" fmla="*/ 198 w 602"/>
              <a:gd name="T65" fmla="*/ 452 h 510"/>
              <a:gd name="T66" fmla="*/ 198 w 602"/>
              <a:gd name="T67" fmla="*/ 452 h 510"/>
              <a:gd name="T68" fmla="*/ 290 w 602"/>
              <a:gd name="T69" fmla="*/ 452 h 510"/>
              <a:gd name="T70" fmla="*/ 417 w 602"/>
              <a:gd name="T71" fmla="*/ 452 h 510"/>
              <a:gd name="T72" fmla="*/ 573 w 602"/>
              <a:gd name="T73" fmla="*/ 452 h 510"/>
              <a:gd name="T74" fmla="*/ 601 w 602"/>
              <a:gd name="T75" fmla="*/ 480 h 510"/>
              <a:gd name="T76" fmla="*/ 573 w 602"/>
              <a:gd name="T77" fmla="*/ 509 h 510"/>
              <a:gd name="T78" fmla="*/ 290 w 602"/>
              <a:gd name="T79" fmla="*/ 509 h 510"/>
              <a:gd name="T80" fmla="*/ 290 w 602"/>
              <a:gd name="T81" fmla="*/ 509 h 510"/>
              <a:gd name="T82" fmla="*/ 198 w 602"/>
              <a:gd name="T83" fmla="*/ 509 h 510"/>
              <a:gd name="T84" fmla="*/ 170 w 602"/>
              <a:gd name="T85" fmla="*/ 480 h 510"/>
              <a:gd name="T86" fmla="*/ 198 w 602"/>
              <a:gd name="T87" fmla="*/ 452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2" h="510">
                <a:moveTo>
                  <a:pt x="573" y="56"/>
                </a:moveTo>
                <a:lnTo>
                  <a:pt x="573" y="56"/>
                </a:lnTo>
                <a:cubicBezTo>
                  <a:pt x="29" y="56"/>
                  <a:pt x="29" y="56"/>
                  <a:pt x="29" y="56"/>
                </a:cubicBezTo>
                <a:cubicBezTo>
                  <a:pt x="15" y="56"/>
                  <a:pt x="0" y="42"/>
                  <a:pt x="0" y="28"/>
                </a:cubicBezTo>
                <a:cubicBezTo>
                  <a:pt x="0" y="7"/>
                  <a:pt x="15" y="0"/>
                  <a:pt x="29" y="0"/>
                </a:cubicBezTo>
                <a:cubicBezTo>
                  <a:pt x="573" y="0"/>
                  <a:pt x="573" y="0"/>
                  <a:pt x="573" y="0"/>
                </a:cubicBezTo>
                <a:cubicBezTo>
                  <a:pt x="594" y="0"/>
                  <a:pt x="601" y="7"/>
                  <a:pt x="601" y="28"/>
                </a:cubicBezTo>
                <a:cubicBezTo>
                  <a:pt x="601" y="42"/>
                  <a:pt x="594" y="56"/>
                  <a:pt x="573" y="56"/>
                </a:cubicBezTo>
                <a:close/>
                <a:moveTo>
                  <a:pt x="198" y="205"/>
                </a:moveTo>
                <a:lnTo>
                  <a:pt x="198" y="205"/>
                </a:lnTo>
                <a:lnTo>
                  <a:pt x="198" y="205"/>
                </a:lnTo>
                <a:cubicBezTo>
                  <a:pt x="142" y="205"/>
                  <a:pt x="142" y="205"/>
                  <a:pt x="142" y="205"/>
                </a:cubicBezTo>
                <a:cubicBezTo>
                  <a:pt x="128" y="205"/>
                  <a:pt x="113" y="191"/>
                  <a:pt x="113" y="176"/>
                </a:cubicBezTo>
                <a:cubicBezTo>
                  <a:pt x="113" y="162"/>
                  <a:pt x="128" y="148"/>
                  <a:pt x="142" y="148"/>
                </a:cubicBezTo>
                <a:cubicBezTo>
                  <a:pt x="262" y="148"/>
                  <a:pt x="262" y="148"/>
                  <a:pt x="262" y="148"/>
                </a:cubicBezTo>
                <a:lnTo>
                  <a:pt x="262" y="148"/>
                </a:lnTo>
                <a:cubicBezTo>
                  <a:pt x="290" y="148"/>
                  <a:pt x="290" y="148"/>
                  <a:pt x="290" y="148"/>
                </a:cubicBezTo>
                <a:cubicBezTo>
                  <a:pt x="417" y="148"/>
                  <a:pt x="417" y="148"/>
                  <a:pt x="417" y="148"/>
                </a:cubicBezTo>
                <a:cubicBezTo>
                  <a:pt x="573" y="148"/>
                  <a:pt x="573" y="148"/>
                  <a:pt x="573" y="148"/>
                </a:cubicBezTo>
                <a:cubicBezTo>
                  <a:pt x="594" y="148"/>
                  <a:pt x="601" y="162"/>
                  <a:pt x="601" y="176"/>
                </a:cubicBezTo>
                <a:cubicBezTo>
                  <a:pt x="601" y="191"/>
                  <a:pt x="594" y="205"/>
                  <a:pt x="573" y="205"/>
                </a:cubicBezTo>
                <a:cubicBezTo>
                  <a:pt x="417" y="205"/>
                  <a:pt x="417" y="205"/>
                  <a:pt x="417" y="205"/>
                </a:cubicBezTo>
                <a:lnTo>
                  <a:pt x="417" y="205"/>
                </a:lnTo>
                <a:lnTo>
                  <a:pt x="198" y="205"/>
                </a:lnTo>
                <a:close/>
                <a:moveTo>
                  <a:pt x="29" y="297"/>
                </a:moveTo>
                <a:lnTo>
                  <a:pt x="29" y="297"/>
                </a:lnTo>
                <a:cubicBezTo>
                  <a:pt x="573" y="297"/>
                  <a:pt x="573" y="297"/>
                  <a:pt x="573" y="297"/>
                </a:cubicBezTo>
                <a:cubicBezTo>
                  <a:pt x="594" y="297"/>
                  <a:pt x="601" y="311"/>
                  <a:pt x="601" y="325"/>
                </a:cubicBezTo>
                <a:cubicBezTo>
                  <a:pt x="601" y="346"/>
                  <a:pt x="594" y="353"/>
                  <a:pt x="573" y="353"/>
                </a:cubicBezTo>
                <a:cubicBezTo>
                  <a:pt x="29" y="353"/>
                  <a:pt x="29" y="353"/>
                  <a:pt x="29" y="353"/>
                </a:cubicBezTo>
                <a:cubicBezTo>
                  <a:pt x="15" y="353"/>
                  <a:pt x="0" y="346"/>
                  <a:pt x="0" y="325"/>
                </a:cubicBezTo>
                <a:cubicBezTo>
                  <a:pt x="0" y="311"/>
                  <a:pt x="15" y="297"/>
                  <a:pt x="29" y="297"/>
                </a:cubicBezTo>
                <a:close/>
                <a:moveTo>
                  <a:pt x="198" y="452"/>
                </a:moveTo>
                <a:lnTo>
                  <a:pt x="198" y="452"/>
                </a:lnTo>
                <a:cubicBezTo>
                  <a:pt x="290" y="452"/>
                  <a:pt x="290" y="452"/>
                  <a:pt x="290" y="452"/>
                </a:cubicBezTo>
                <a:cubicBezTo>
                  <a:pt x="417" y="452"/>
                  <a:pt x="417" y="452"/>
                  <a:pt x="417" y="452"/>
                </a:cubicBezTo>
                <a:cubicBezTo>
                  <a:pt x="573" y="452"/>
                  <a:pt x="573" y="452"/>
                  <a:pt x="573" y="452"/>
                </a:cubicBezTo>
                <a:cubicBezTo>
                  <a:pt x="594" y="452"/>
                  <a:pt x="601" y="459"/>
                  <a:pt x="601" y="480"/>
                </a:cubicBezTo>
                <a:cubicBezTo>
                  <a:pt x="601" y="494"/>
                  <a:pt x="594" y="509"/>
                  <a:pt x="573" y="509"/>
                </a:cubicBezTo>
                <a:cubicBezTo>
                  <a:pt x="290" y="509"/>
                  <a:pt x="290" y="509"/>
                  <a:pt x="290" y="509"/>
                </a:cubicBezTo>
                <a:lnTo>
                  <a:pt x="290" y="509"/>
                </a:lnTo>
                <a:cubicBezTo>
                  <a:pt x="198" y="509"/>
                  <a:pt x="198" y="509"/>
                  <a:pt x="198" y="509"/>
                </a:cubicBezTo>
                <a:cubicBezTo>
                  <a:pt x="184" y="509"/>
                  <a:pt x="170" y="494"/>
                  <a:pt x="170" y="480"/>
                </a:cubicBezTo>
                <a:cubicBezTo>
                  <a:pt x="170" y="459"/>
                  <a:pt x="184" y="452"/>
                  <a:pt x="198" y="4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4" name="Freeform 130"/>
          <p:cNvSpPr>
            <a:spLocks noChangeArrowheads="1"/>
          </p:cNvSpPr>
          <p:nvPr/>
        </p:nvSpPr>
        <p:spPr bwMode="auto">
          <a:xfrm>
            <a:off x="5188718" y="4859868"/>
            <a:ext cx="579817" cy="491067"/>
          </a:xfrm>
          <a:custGeom>
            <a:avLst/>
            <a:gdLst>
              <a:gd name="T0" fmla="*/ 573 w 602"/>
              <a:gd name="T1" fmla="*/ 56 h 510"/>
              <a:gd name="T2" fmla="*/ 573 w 602"/>
              <a:gd name="T3" fmla="*/ 56 h 510"/>
              <a:gd name="T4" fmla="*/ 29 w 602"/>
              <a:gd name="T5" fmla="*/ 56 h 510"/>
              <a:gd name="T6" fmla="*/ 0 w 602"/>
              <a:gd name="T7" fmla="*/ 28 h 510"/>
              <a:gd name="T8" fmla="*/ 29 w 602"/>
              <a:gd name="T9" fmla="*/ 0 h 510"/>
              <a:gd name="T10" fmla="*/ 573 w 602"/>
              <a:gd name="T11" fmla="*/ 0 h 510"/>
              <a:gd name="T12" fmla="*/ 601 w 602"/>
              <a:gd name="T13" fmla="*/ 28 h 510"/>
              <a:gd name="T14" fmla="*/ 573 w 602"/>
              <a:gd name="T15" fmla="*/ 56 h 510"/>
              <a:gd name="T16" fmla="*/ 403 w 602"/>
              <a:gd name="T17" fmla="*/ 205 h 510"/>
              <a:gd name="T18" fmla="*/ 403 w 602"/>
              <a:gd name="T19" fmla="*/ 205 h 510"/>
              <a:gd name="T20" fmla="*/ 403 w 602"/>
              <a:gd name="T21" fmla="*/ 205 h 510"/>
              <a:gd name="T22" fmla="*/ 354 w 602"/>
              <a:gd name="T23" fmla="*/ 205 h 510"/>
              <a:gd name="T24" fmla="*/ 240 w 602"/>
              <a:gd name="T25" fmla="*/ 205 h 510"/>
              <a:gd name="T26" fmla="*/ 198 w 602"/>
              <a:gd name="T27" fmla="*/ 205 h 510"/>
              <a:gd name="T28" fmla="*/ 198 w 602"/>
              <a:gd name="T29" fmla="*/ 205 h 510"/>
              <a:gd name="T30" fmla="*/ 142 w 602"/>
              <a:gd name="T31" fmla="*/ 205 h 510"/>
              <a:gd name="T32" fmla="*/ 113 w 602"/>
              <a:gd name="T33" fmla="*/ 176 h 510"/>
              <a:gd name="T34" fmla="*/ 142 w 602"/>
              <a:gd name="T35" fmla="*/ 148 h 510"/>
              <a:gd name="T36" fmla="*/ 460 w 602"/>
              <a:gd name="T37" fmla="*/ 148 h 510"/>
              <a:gd name="T38" fmla="*/ 488 w 602"/>
              <a:gd name="T39" fmla="*/ 176 h 510"/>
              <a:gd name="T40" fmla="*/ 460 w 602"/>
              <a:gd name="T41" fmla="*/ 205 h 510"/>
              <a:gd name="T42" fmla="*/ 403 w 602"/>
              <a:gd name="T43" fmla="*/ 205 h 510"/>
              <a:gd name="T44" fmla="*/ 29 w 602"/>
              <a:gd name="T45" fmla="*/ 297 h 510"/>
              <a:gd name="T46" fmla="*/ 29 w 602"/>
              <a:gd name="T47" fmla="*/ 297 h 510"/>
              <a:gd name="T48" fmla="*/ 573 w 602"/>
              <a:gd name="T49" fmla="*/ 297 h 510"/>
              <a:gd name="T50" fmla="*/ 601 w 602"/>
              <a:gd name="T51" fmla="*/ 325 h 510"/>
              <a:gd name="T52" fmla="*/ 573 w 602"/>
              <a:gd name="T53" fmla="*/ 353 h 510"/>
              <a:gd name="T54" fmla="*/ 29 w 602"/>
              <a:gd name="T55" fmla="*/ 353 h 510"/>
              <a:gd name="T56" fmla="*/ 0 w 602"/>
              <a:gd name="T57" fmla="*/ 325 h 510"/>
              <a:gd name="T58" fmla="*/ 29 w 602"/>
              <a:gd name="T59" fmla="*/ 297 h 510"/>
              <a:gd name="T60" fmla="*/ 198 w 602"/>
              <a:gd name="T61" fmla="*/ 452 h 510"/>
              <a:gd name="T62" fmla="*/ 198 w 602"/>
              <a:gd name="T63" fmla="*/ 452 h 510"/>
              <a:gd name="T64" fmla="*/ 255 w 602"/>
              <a:gd name="T65" fmla="*/ 452 h 510"/>
              <a:gd name="T66" fmla="*/ 290 w 602"/>
              <a:gd name="T67" fmla="*/ 452 h 510"/>
              <a:gd name="T68" fmla="*/ 311 w 602"/>
              <a:gd name="T69" fmla="*/ 452 h 510"/>
              <a:gd name="T70" fmla="*/ 354 w 602"/>
              <a:gd name="T71" fmla="*/ 452 h 510"/>
              <a:gd name="T72" fmla="*/ 403 w 602"/>
              <a:gd name="T73" fmla="*/ 452 h 510"/>
              <a:gd name="T74" fmla="*/ 431 w 602"/>
              <a:gd name="T75" fmla="*/ 480 h 510"/>
              <a:gd name="T76" fmla="*/ 403 w 602"/>
              <a:gd name="T77" fmla="*/ 509 h 510"/>
              <a:gd name="T78" fmla="*/ 354 w 602"/>
              <a:gd name="T79" fmla="*/ 509 h 510"/>
              <a:gd name="T80" fmla="*/ 354 w 602"/>
              <a:gd name="T81" fmla="*/ 509 h 510"/>
              <a:gd name="T82" fmla="*/ 311 w 602"/>
              <a:gd name="T83" fmla="*/ 509 h 510"/>
              <a:gd name="T84" fmla="*/ 290 w 602"/>
              <a:gd name="T85" fmla="*/ 509 h 510"/>
              <a:gd name="T86" fmla="*/ 255 w 602"/>
              <a:gd name="T87" fmla="*/ 509 h 510"/>
              <a:gd name="T88" fmla="*/ 255 w 602"/>
              <a:gd name="T89" fmla="*/ 509 h 510"/>
              <a:gd name="T90" fmla="*/ 198 w 602"/>
              <a:gd name="T91" fmla="*/ 509 h 510"/>
              <a:gd name="T92" fmla="*/ 170 w 602"/>
              <a:gd name="T93" fmla="*/ 480 h 510"/>
              <a:gd name="T94" fmla="*/ 198 w 602"/>
              <a:gd name="T95" fmla="*/ 452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02" h="510">
                <a:moveTo>
                  <a:pt x="573" y="56"/>
                </a:moveTo>
                <a:lnTo>
                  <a:pt x="573" y="56"/>
                </a:lnTo>
                <a:cubicBezTo>
                  <a:pt x="29" y="56"/>
                  <a:pt x="29" y="56"/>
                  <a:pt x="29" y="56"/>
                </a:cubicBezTo>
                <a:cubicBezTo>
                  <a:pt x="7" y="56"/>
                  <a:pt x="0" y="42"/>
                  <a:pt x="0" y="28"/>
                </a:cubicBezTo>
                <a:cubicBezTo>
                  <a:pt x="0" y="7"/>
                  <a:pt x="7" y="0"/>
                  <a:pt x="29" y="0"/>
                </a:cubicBezTo>
                <a:cubicBezTo>
                  <a:pt x="573" y="0"/>
                  <a:pt x="573" y="0"/>
                  <a:pt x="573" y="0"/>
                </a:cubicBezTo>
                <a:cubicBezTo>
                  <a:pt x="587" y="0"/>
                  <a:pt x="601" y="7"/>
                  <a:pt x="601" y="28"/>
                </a:cubicBezTo>
                <a:cubicBezTo>
                  <a:pt x="601" y="42"/>
                  <a:pt x="587" y="56"/>
                  <a:pt x="573" y="56"/>
                </a:cubicBezTo>
                <a:close/>
                <a:moveTo>
                  <a:pt x="403" y="205"/>
                </a:moveTo>
                <a:lnTo>
                  <a:pt x="403" y="205"/>
                </a:lnTo>
                <a:lnTo>
                  <a:pt x="403" y="205"/>
                </a:lnTo>
                <a:cubicBezTo>
                  <a:pt x="354" y="205"/>
                  <a:pt x="354" y="205"/>
                  <a:pt x="354" y="205"/>
                </a:cubicBezTo>
                <a:cubicBezTo>
                  <a:pt x="240" y="205"/>
                  <a:pt x="240" y="205"/>
                  <a:pt x="240" y="205"/>
                </a:cubicBezTo>
                <a:cubicBezTo>
                  <a:pt x="198" y="205"/>
                  <a:pt x="198" y="205"/>
                  <a:pt x="198" y="205"/>
                </a:cubicBezTo>
                <a:lnTo>
                  <a:pt x="198" y="205"/>
                </a:lnTo>
                <a:cubicBezTo>
                  <a:pt x="142" y="205"/>
                  <a:pt x="142" y="205"/>
                  <a:pt x="142" y="205"/>
                </a:cubicBezTo>
                <a:cubicBezTo>
                  <a:pt x="120" y="205"/>
                  <a:pt x="113" y="191"/>
                  <a:pt x="113" y="176"/>
                </a:cubicBezTo>
                <a:cubicBezTo>
                  <a:pt x="113" y="162"/>
                  <a:pt x="120" y="148"/>
                  <a:pt x="142" y="148"/>
                </a:cubicBezTo>
                <a:cubicBezTo>
                  <a:pt x="460" y="148"/>
                  <a:pt x="460" y="148"/>
                  <a:pt x="460" y="148"/>
                </a:cubicBezTo>
                <a:cubicBezTo>
                  <a:pt x="474" y="148"/>
                  <a:pt x="488" y="162"/>
                  <a:pt x="488" y="176"/>
                </a:cubicBezTo>
                <a:cubicBezTo>
                  <a:pt x="488" y="191"/>
                  <a:pt x="474" y="205"/>
                  <a:pt x="460" y="205"/>
                </a:cubicBezTo>
                <a:lnTo>
                  <a:pt x="403" y="205"/>
                </a:lnTo>
                <a:close/>
                <a:moveTo>
                  <a:pt x="29" y="297"/>
                </a:moveTo>
                <a:lnTo>
                  <a:pt x="29" y="297"/>
                </a:lnTo>
                <a:cubicBezTo>
                  <a:pt x="573" y="297"/>
                  <a:pt x="573" y="297"/>
                  <a:pt x="573" y="297"/>
                </a:cubicBezTo>
                <a:cubicBezTo>
                  <a:pt x="587" y="297"/>
                  <a:pt x="601" y="311"/>
                  <a:pt x="601" y="325"/>
                </a:cubicBezTo>
                <a:cubicBezTo>
                  <a:pt x="601" y="346"/>
                  <a:pt x="587" y="353"/>
                  <a:pt x="573" y="353"/>
                </a:cubicBezTo>
                <a:cubicBezTo>
                  <a:pt x="29" y="353"/>
                  <a:pt x="29" y="353"/>
                  <a:pt x="29" y="353"/>
                </a:cubicBezTo>
                <a:cubicBezTo>
                  <a:pt x="7" y="353"/>
                  <a:pt x="0" y="346"/>
                  <a:pt x="0" y="325"/>
                </a:cubicBezTo>
                <a:cubicBezTo>
                  <a:pt x="0" y="311"/>
                  <a:pt x="7" y="297"/>
                  <a:pt x="29" y="297"/>
                </a:cubicBezTo>
                <a:close/>
                <a:moveTo>
                  <a:pt x="198" y="452"/>
                </a:moveTo>
                <a:lnTo>
                  <a:pt x="198" y="452"/>
                </a:lnTo>
                <a:cubicBezTo>
                  <a:pt x="255" y="452"/>
                  <a:pt x="255" y="452"/>
                  <a:pt x="255" y="452"/>
                </a:cubicBezTo>
                <a:cubicBezTo>
                  <a:pt x="290" y="452"/>
                  <a:pt x="290" y="452"/>
                  <a:pt x="290" y="452"/>
                </a:cubicBezTo>
                <a:cubicBezTo>
                  <a:pt x="311" y="452"/>
                  <a:pt x="311" y="452"/>
                  <a:pt x="311" y="452"/>
                </a:cubicBezTo>
                <a:cubicBezTo>
                  <a:pt x="354" y="452"/>
                  <a:pt x="354" y="452"/>
                  <a:pt x="354" y="452"/>
                </a:cubicBezTo>
                <a:cubicBezTo>
                  <a:pt x="403" y="452"/>
                  <a:pt x="403" y="452"/>
                  <a:pt x="403" y="452"/>
                </a:cubicBezTo>
                <a:cubicBezTo>
                  <a:pt x="417" y="452"/>
                  <a:pt x="431" y="459"/>
                  <a:pt x="431" y="480"/>
                </a:cubicBezTo>
                <a:cubicBezTo>
                  <a:pt x="431" y="494"/>
                  <a:pt x="417" y="509"/>
                  <a:pt x="403" y="509"/>
                </a:cubicBezTo>
                <a:cubicBezTo>
                  <a:pt x="354" y="509"/>
                  <a:pt x="354" y="509"/>
                  <a:pt x="354" y="509"/>
                </a:cubicBezTo>
                <a:lnTo>
                  <a:pt x="354" y="509"/>
                </a:lnTo>
                <a:cubicBezTo>
                  <a:pt x="311" y="509"/>
                  <a:pt x="311" y="509"/>
                  <a:pt x="311" y="509"/>
                </a:cubicBezTo>
                <a:cubicBezTo>
                  <a:pt x="290" y="509"/>
                  <a:pt x="290" y="509"/>
                  <a:pt x="290" y="509"/>
                </a:cubicBezTo>
                <a:cubicBezTo>
                  <a:pt x="255" y="509"/>
                  <a:pt x="255" y="509"/>
                  <a:pt x="255" y="509"/>
                </a:cubicBezTo>
                <a:lnTo>
                  <a:pt x="255" y="509"/>
                </a:lnTo>
                <a:cubicBezTo>
                  <a:pt x="198" y="509"/>
                  <a:pt x="198" y="509"/>
                  <a:pt x="198" y="509"/>
                </a:cubicBezTo>
                <a:cubicBezTo>
                  <a:pt x="177" y="509"/>
                  <a:pt x="170" y="494"/>
                  <a:pt x="170" y="480"/>
                </a:cubicBezTo>
                <a:cubicBezTo>
                  <a:pt x="170" y="459"/>
                  <a:pt x="177" y="452"/>
                  <a:pt x="198" y="4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5" name="Freeform 131"/>
          <p:cNvSpPr>
            <a:spLocks noChangeArrowheads="1"/>
          </p:cNvSpPr>
          <p:nvPr/>
        </p:nvSpPr>
        <p:spPr bwMode="auto">
          <a:xfrm>
            <a:off x="4172980" y="4859868"/>
            <a:ext cx="584048" cy="491067"/>
          </a:xfrm>
          <a:custGeom>
            <a:avLst/>
            <a:gdLst>
              <a:gd name="T0" fmla="*/ 580 w 609"/>
              <a:gd name="T1" fmla="*/ 56 h 510"/>
              <a:gd name="T2" fmla="*/ 580 w 609"/>
              <a:gd name="T3" fmla="*/ 56 h 510"/>
              <a:gd name="T4" fmla="*/ 28 w 609"/>
              <a:gd name="T5" fmla="*/ 56 h 510"/>
              <a:gd name="T6" fmla="*/ 0 w 609"/>
              <a:gd name="T7" fmla="*/ 28 h 510"/>
              <a:gd name="T8" fmla="*/ 28 w 609"/>
              <a:gd name="T9" fmla="*/ 0 h 510"/>
              <a:gd name="T10" fmla="*/ 580 w 609"/>
              <a:gd name="T11" fmla="*/ 0 h 510"/>
              <a:gd name="T12" fmla="*/ 608 w 609"/>
              <a:gd name="T13" fmla="*/ 28 h 510"/>
              <a:gd name="T14" fmla="*/ 580 w 609"/>
              <a:gd name="T15" fmla="*/ 56 h 510"/>
              <a:gd name="T16" fmla="*/ 28 w 609"/>
              <a:gd name="T17" fmla="*/ 148 h 510"/>
              <a:gd name="T18" fmla="*/ 28 w 609"/>
              <a:gd name="T19" fmla="*/ 148 h 510"/>
              <a:gd name="T20" fmla="*/ 191 w 609"/>
              <a:gd name="T21" fmla="*/ 148 h 510"/>
              <a:gd name="T22" fmla="*/ 311 w 609"/>
              <a:gd name="T23" fmla="*/ 148 h 510"/>
              <a:gd name="T24" fmla="*/ 339 w 609"/>
              <a:gd name="T25" fmla="*/ 148 h 510"/>
              <a:gd name="T26" fmla="*/ 339 w 609"/>
              <a:gd name="T27" fmla="*/ 148 h 510"/>
              <a:gd name="T28" fmla="*/ 467 w 609"/>
              <a:gd name="T29" fmla="*/ 148 h 510"/>
              <a:gd name="T30" fmla="*/ 495 w 609"/>
              <a:gd name="T31" fmla="*/ 176 h 510"/>
              <a:gd name="T32" fmla="*/ 467 w 609"/>
              <a:gd name="T33" fmla="*/ 205 h 510"/>
              <a:gd name="T34" fmla="*/ 410 w 609"/>
              <a:gd name="T35" fmla="*/ 205 h 510"/>
              <a:gd name="T36" fmla="*/ 410 w 609"/>
              <a:gd name="T37" fmla="*/ 205 h 510"/>
              <a:gd name="T38" fmla="*/ 191 w 609"/>
              <a:gd name="T39" fmla="*/ 205 h 510"/>
              <a:gd name="T40" fmla="*/ 191 w 609"/>
              <a:gd name="T41" fmla="*/ 205 h 510"/>
              <a:gd name="T42" fmla="*/ 28 w 609"/>
              <a:gd name="T43" fmla="*/ 205 h 510"/>
              <a:gd name="T44" fmla="*/ 0 w 609"/>
              <a:gd name="T45" fmla="*/ 176 h 510"/>
              <a:gd name="T46" fmla="*/ 28 w 609"/>
              <a:gd name="T47" fmla="*/ 148 h 510"/>
              <a:gd name="T48" fmla="*/ 28 w 609"/>
              <a:gd name="T49" fmla="*/ 297 h 510"/>
              <a:gd name="T50" fmla="*/ 28 w 609"/>
              <a:gd name="T51" fmla="*/ 297 h 510"/>
              <a:gd name="T52" fmla="*/ 580 w 609"/>
              <a:gd name="T53" fmla="*/ 297 h 510"/>
              <a:gd name="T54" fmla="*/ 608 w 609"/>
              <a:gd name="T55" fmla="*/ 325 h 510"/>
              <a:gd name="T56" fmla="*/ 580 w 609"/>
              <a:gd name="T57" fmla="*/ 353 h 510"/>
              <a:gd name="T58" fmla="*/ 28 w 609"/>
              <a:gd name="T59" fmla="*/ 353 h 510"/>
              <a:gd name="T60" fmla="*/ 0 w 609"/>
              <a:gd name="T61" fmla="*/ 325 h 510"/>
              <a:gd name="T62" fmla="*/ 28 w 609"/>
              <a:gd name="T63" fmla="*/ 297 h 510"/>
              <a:gd name="T64" fmla="*/ 28 w 609"/>
              <a:gd name="T65" fmla="*/ 452 h 510"/>
              <a:gd name="T66" fmla="*/ 28 w 609"/>
              <a:gd name="T67" fmla="*/ 452 h 510"/>
              <a:gd name="T68" fmla="*/ 191 w 609"/>
              <a:gd name="T69" fmla="*/ 452 h 510"/>
              <a:gd name="T70" fmla="*/ 311 w 609"/>
              <a:gd name="T71" fmla="*/ 452 h 510"/>
              <a:gd name="T72" fmla="*/ 410 w 609"/>
              <a:gd name="T73" fmla="*/ 452 h 510"/>
              <a:gd name="T74" fmla="*/ 438 w 609"/>
              <a:gd name="T75" fmla="*/ 480 h 510"/>
              <a:gd name="T76" fmla="*/ 410 w 609"/>
              <a:gd name="T77" fmla="*/ 509 h 510"/>
              <a:gd name="T78" fmla="*/ 311 w 609"/>
              <a:gd name="T79" fmla="*/ 509 h 510"/>
              <a:gd name="T80" fmla="*/ 311 w 609"/>
              <a:gd name="T81" fmla="*/ 509 h 510"/>
              <a:gd name="T82" fmla="*/ 28 w 609"/>
              <a:gd name="T83" fmla="*/ 509 h 510"/>
              <a:gd name="T84" fmla="*/ 0 w 609"/>
              <a:gd name="T85" fmla="*/ 480 h 510"/>
              <a:gd name="T86" fmla="*/ 28 w 609"/>
              <a:gd name="T87" fmla="*/ 452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9" h="510">
                <a:moveTo>
                  <a:pt x="580" y="56"/>
                </a:moveTo>
                <a:lnTo>
                  <a:pt x="580" y="56"/>
                </a:lnTo>
                <a:cubicBezTo>
                  <a:pt x="28" y="56"/>
                  <a:pt x="28" y="56"/>
                  <a:pt x="28" y="56"/>
                </a:cubicBezTo>
                <a:cubicBezTo>
                  <a:pt x="14" y="56"/>
                  <a:pt x="0" y="42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94" y="0"/>
                  <a:pt x="608" y="7"/>
                  <a:pt x="608" y="28"/>
                </a:cubicBezTo>
                <a:cubicBezTo>
                  <a:pt x="608" y="42"/>
                  <a:pt x="594" y="56"/>
                  <a:pt x="580" y="56"/>
                </a:cubicBezTo>
                <a:close/>
                <a:moveTo>
                  <a:pt x="28" y="148"/>
                </a:moveTo>
                <a:lnTo>
                  <a:pt x="28" y="148"/>
                </a:lnTo>
                <a:cubicBezTo>
                  <a:pt x="191" y="148"/>
                  <a:pt x="191" y="148"/>
                  <a:pt x="191" y="148"/>
                </a:cubicBezTo>
                <a:cubicBezTo>
                  <a:pt x="311" y="148"/>
                  <a:pt x="311" y="148"/>
                  <a:pt x="311" y="148"/>
                </a:cubicBezTo>
                <a:cubicBezTo>
                  <a:pt x="339" y="148"/>
                  <a:pt x="339" y="148"/>
                  <a:pt x="339" y="148"/>
                </a:cubicBezTo>
                <a:lnTo>
                  <a:pt x="339" y="148"/>
                </a:lnTo>
                <a:cubicBezTo>
                  <a:pt x="467" y="148"/>
                  <a:pt x="467" y="148"/>
                  <a:pt x="467" y="148"/>
                </a:cubicBezTo>
                <a:cubicBezTo>
                  <a:pt x="481" y="148"/>
                  <a:pt x="495" y="162"/>
                  <a:pt x="495" y="176"/>
                </a:cubicBezTo>
                <a:cubicBezTo>
                  <a:pt x="495" y="191"/>
                  <a:pt x="481" y="205"/>
                  <a:pt x="467" y="205"/>
                </a:cubicBezTo>
                <a:cubicBezTo>
                  <a:pt x="410" y="205"/>
                  <a:pt x="410" y="205"/>
                  <a:pt x="410" y="205"/>
                </a:cubicBezTo>
                <a:lnTo>
                  <a:pt x="410" y="205"/>
                </a:lnTo>
                <a:cubicBezTo>
                  <a:pt x="191" y="205"/>
                  <a:pt x="191" y="205"/>
                  <a:pt x="191" y="205"/>
                </a:cubicBezTo>
                <a:lnTo>
                  <a:pt x="191" y="205"/>
                </a:lnTo>
                <a:cubicBezTo>
                  <a:pt x="28" y="205"/>
                  <a:pt x="28" y="205"/>
                  <a:pt x="28" y="205"/>
                </a:cubicBezTo>
                <a:cubicBezTo>
                  <a:pt x="14" y="205"/>
                  <a:pt x="0" y="191"/>
                  <a:pt x="0" y="176"/>
                </a:cubicBezTo>
                <a:cubicBezTo>
                  <a:pt x="0" y="162"/>
                  <a:pt x="14" y="148"/>
                  <a:pt x="28" y="148"/>
                </a:cubicBezTo>
                <a:close/>
                <a:moveTo>
                  <a:pt x="28" y="297"/>
                </a:moveTo>
                <a:lnTo>
                  <a:pt x="28" y="297"/>
                </a:lnTo>
                <a:cubicBezTo>
                  <a:pt x="580" y="297"/>
                  <a:pt x="580" y="297"/>
                  <a:pt x="580" y="297"/>
                </a:cubicBezTo>
                <a:cubicBezTo>
                  <a:pt x="594" y="297"/>
                  <a:pt x="608" y="311"/>
                  <a:pt x="608" y="325"/>
                </a:cubicBezTo>
                <a:cubicBezTo>
                  <a:pt x="608" y="346"/>
                  <a:pt x="594" y="353"/>
                  <a:pt x="580" y="353"/>
                </a:cubicBezTo>
                <a:cubicBezTo>
                  <a:pt x="28" y="353"/>
                  <a:pt x="28" y="353"/>
                  <a:pt x="28" y="353"/>
                </a:cubicBezTo>
                <a:cubicBezTo>
                  <a:pt x="14" y="353"/>
                  <a:pt x="0" y="346"/>
                  <a:pt x="0" y="325"/>
                </a:cubicBezTo>
                <a:cubicBezTo>
                  <a:pt x="0" y="311"/>
                  <a:pt x="14" y="297"/>
                  <a:pt x="28" y="297"/>
                </a:cubicBezTo>
                <a:close/>
                <a:moveTo>
                  <a:pt x="28" y="452"/>
                </a:moveTo>
                <a:lnTo>
                  <a:pt x="28" y="452"/>
                </a:lnTo>
                <a:cubicBezTo>
                  <a:pt x="191" y="452"/>
                  <a:pt x="191" y="452"/>
                  <a:pt x="191" y="452"/>
                </a:cubicBezTo>
                <a:cubicBezTo>
                  <a:pt x="311" y="452"/>
                  <a:pt x="311" y="452"/>
                  <a:pt x="311" y="452"/>
                </a:cubicBezTo>
                <a:cubicBezTo>
                  <a:pt x="410" y="452"/>
                  <a:pt x="410" y="452"/>
                  <a:pt x="410" y="452"/>
                </a:cubicBezTo>
                <a:cubicBezTo>
                  <a:pt x="424" y="452"/>
                  <a:pt x="438" y="459"/>
                  <a:pt x="438" y="480"/>
                </a:cubicBezTo>
                <a:cubicBezTo>
                  <a:pt x="438" y="494"/>
                  <a:pt x="424" y="509"/>
                  <a:pt x="410" y="509"/>
                </a:cubicBezTo>
                <a:cubicBezTo>
                  <a:pt x="311" y="509"/>
                  <a:pt x="311" y="509"/>
                  <a:pt x="311" y="509"/>
                </a:cubicBezTo>
                <a:lnTo>
                  <a:pt x="311" y="509"/>
                </a:lnTo>
                <a:cubicBezTo>
                  <a:pt x="28" y="509"/>
                  <a:pt x="28" y="509"/>
                  <a:pt x="28" y="509"/>
                </a:cubicBezTo>
                <a:cubicBezTo>
                  <a:pt x="14" y="509"/>
                  <a:pt x="0" y="494"/>
                  <a:pt x="0" y="480"/>
                </a:cubicBezTo>
                <a:cubicBezTo>
                  <a:pt x="0" y="459"/>
                  <a:pt x="14" y="452"/>
                  <a:pt x="28" y="4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6" name="Freeform 132"/>
          <p:cNvSpPr>
            <a:spLocks noChangeArrowheads="1"/>
          </p:cNvSpPr>
          <p:nvPr/>
        </p:nvSpPr>
        <p:spPr bwMode="auto">
          <a:xfrm>
            <a:off x="3161479" y="4859868"/>
            <a:ext cx="579814" cy="491067"/>
          </a:xfrm>
          <a:custGeom>
            <a:avLst/>
            <a:gdLst>
              <a:gd name="T0" fmla="*/ 572 w 602"/>
              <a:gd name="T1" fmla="*/ 353 h 510"/>
              <a:gd name="T2" fmla="*/ 572 w 602"/>
              <a:gd name="T3" fmla="*/ 353 h 510"/>
              <a:gd name="T4" fmla="*/ 28 w 602"/>
              <a:gd name="T5" fmla="*/ 353 h 510"/>
              <a:gd name="T6" fmla="*/ 0 w 602"/>
              <a:gd name="T7" fmla="*/ 325 h 510"/>
              <a:gd name="T8" fmla="*/ 28 w 602"/>
              <a:gd name="T9" fmla="*/ 297 h 510"/>
              <a:gd name="T10" fmla="*/ 572 w 602"/>
              <a:gd name="T11" fmla="*/ 297 h 510"/>
              <a:gd name="T12" fmla="*/ 601 w 602"/>
              <a:gd name="T13" fmla="*/ 325 h 510"/>
              <a:gd name="T14" fmla="*/ 572 w 602"/>
              <a:gd name="T15" fmla="*/ 353 h 510"/>
              <a:gd name="T16" fmla="*/ 572 w 602"/>
              <a:gd name="T17" fmla="*/ 205 h 510"/>
              <a:gd name="T18" fmla="*/ 572 w 602"/>
              <a:gd name="T19" fmla="*/ 205 h 510"/>
              <a:gd name="T20" fmla="*/ 28 w 602"/>
              <a:gd name="T21" fmla="*/ 205 h 510"/>
              <a:gd name="T22" fmla="*/ 0 w 602"/>
              <a:gd name="T23" fmla="*/ 176 h 510"/>
              <a:gd name="T24" fmla="*/ 28 w 602"/>
              <a:gd name="T25" fmla="*/ 148 h 510"/>
              <a:gd name="T26" fmla="*/ 572 w 602"/>
              <a:gd name="T27" fmla="*/ 148 h 510"/>
              <a:gd name="T28" fmla="*/ 601 w 602"/>
              <a:gd name="T29" fmla="*/ 176 h 510"/>
              <a:gd name="T30" fmla="*/ 572 w 602"/>
              <a:gd name="T31" fmla="*/ 205 h 510"/>
              <a:gd name="T32" fmla="*/ 572 w 602"/>
              <a:gd name="T33" fmla="*/ 56 h 510"/>
              <a:gd name="T34" fmla="*/ 572 w 602"/>
              <a:gd name="T35" fmla="*/ 56 h 510"/>
              <a:gd name="T36" fmla="*/ 28 w 602"/>
              <a:gd name="T37" fmla="*/ 56 h 510"/>
              <a:gd name="T38" fmla="*/ 0 w 602"/>
              <a:gd name="T39" fmla="*/ 28 h 510"/>
              <a:gd name="T40" fmla="*/ 28 w 602"/>
              <a:gd name="T41" fmla="*/ 0 h 510"/>
              <a:gd name="T42" fmla="*/ 572 w 602"/>
              <a:gd name="T43" fmla="*/ 0 h 510"/>
              <a:gd name="T44" fmla="*/ 601 w 602"/>
              <a:gd name="T45" fmla="*/ 28 h 510"/>
              <a:gd name="T46" fmla="*/ 572 w 602"/>
              <a:gd name="T47" fmla="*/ 56 h 510"/>
              <a:gd name="T48" fmla="*/ 28 w 602"/>
              <a:gd name="T49" fmla="*/ 452 h 510"/>
              <a:gd name="T50" fmla="*/ 28 w 602"/>
              <a:gd name="T51" fmla="*/ 452 h 510"/>
              <a:gd name="T52" fmla="*/ 572 w 602"/>
              <a:gd name="T53" fmla="*/ 452 h 510"/>
              <a:gd name="T54" fmla="*/ 601 w 602"/>
              <a:gd name="T55" fmla="*/ 480 h 510"/>
              <a:gd name="T56" fmla="*/ 572 w 602"/>
              <a:gd name="T57" fmla="*/ 509 h 510"/>
              <a:gd name="T58" fmla="*/ 28 w 602"/>
              <a:gd name="T59" fmla="*/ 509 h 510"/>
              <a:gd name="T60" fmla="*/ 0 w 602"/>
              <a:gd name="T61" fmla="*/ 480 h 510"/>
              <a:gd name="T62" fmla="*/ 28 w 602"/>
              <a:gd name="T63" fmla="*/ 452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2" h="510">
                <a:moveTo>
                  <a:pt x="572" y="353"/>
                </a:moveTo>
                <a:lnTo>
                  <a:pt x="572" y="353"/>
                </a:lnTo>
                <a:cubicBezTo>
                  <a:pt x="28" y="353"/>
                  <a:pt x="28" y="353"/>
                  <a:pt x="28" y="353"/>
                </a:cubicBezTo>
                <a:cubicBezTo>
                  <a:pt x="14" y="353"/>
                  <a:pt x="0" y="346"/>
                  <a:pt x="0" y="325"/>
                </a:cubicBezTo>
                <a:cubicBezTo>
                  <a:pt x="0" y="311"/>
                  <a:pt x="14" y="297"/>
                  <a:pt x="28" y="297"/>
                </a:cubicBezTo>
                <a:cubicBezTo>
                  <a:pt x="572" y="297"/>
                  <a:pt x="572" y="297"/>
                  <a:pt x="572" y="297"/>
                </a:cubicBezTo>
                <a:cubicBezTo>
                  <a:pt x="594" y="297"/>
                  <a:pt x="601" y="311"/>
                  <a:pt x="601" y="325"/>
                </a:cubicBezTo>
                <a:cubicBezTo>
                  <a:pt x="601" y="346"/>
                  <a:pt x="594" y="353"/>
                  <a:pt x="572" y="353"/>
                </a:cubicBezTo>
                <a:close/>
                <a:moveTo>
                  <a:pt x="572" y="205"/>
                </a:moveTo>
                <a:lnTo>
                  <a:pt x="572" y="205"/>
                </a:lnTo>
                <a:cubicBezTo>
                  <a:pt x="28" y="205"/>
                  <a:pt x="28" y="205"/>
                  <a:pt x="28" y="205"/>
                </a:cubicBezTo>
                <a:cubicBezTo>
                  <a:pt x="14" y="205"/>
                  <a:pt x="0" y="191"/>
                  <a:pt x="0" y="176"/>
                </a:cubicBezTo>
                <a:cubicBezTo>
                  <a:pt x="0" y="162"/>
                  <a:pt x="14" y="148"/>
                  <a:pt x="28" y="148"/>
                </a:cubicBezTo>
                <a:cubicBezTo>
                  <a:pt x="572" y="148"/>
                  <a:pt x="572" y="148"/>
                  <a:pt x="572" y="148"/>
                </a:cubicBezTo>
                <a:cubicBezTo>
                  <a:pt x="594" y="148"/>
                  <a:pt x="601" y="162"/>
                  <a:pt x="601" y="176"/>
                </a:cubicBezTo>
                <a:cubicBezTo>
                  <a:pt x="601" y="191"/>
                  <a:pt x="594" y="205"/>
                  <a:pt x="572" y="205"/>
                </a:cubicBezTo>
                <a:close/>
                <a:moveTo>
                  <a:pt x="572" y="56"/>
                </a:moveTo>
                <a:lnTo>
                  <a:pt x="572" y="56"/>
                </a:lnTo>
                <a:cubicBezTo>
                  <a:pt x="28" y="56"/>
                  <a:pt x="28" y="56"/>
                  <a:pt x="28" y="56"/>
                </a:cubicBezTo>
                <a:cubicBezTo>
                  <a:pt x="14" y="56"/>
                  <a:pt x="0" y="42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94" y="0"/>
                  <a:pt x="601" y="7"/>
                  <a:pt x="601" y="28"/>
                </a:cubicBezTo>
                <a:cubicBezTo>
                  <a:pt x="601" y="42"/>
                  <a:pt x="594" y="56"/>
                  <a:pt x="572" y="56"/>
                </a:cubicBezTo>
                <a:close/>
                <a:moveTo>
                  <a:pt x="28" y="452"/>
                </a:moveTo>
                <a:lnTo>
                  <a:pt x="28" y="452"/>
                </a:lnTo>
                <a:cubicBezTo>
                  <a:pt x="572" y="452"/>
                  <a:pt x="572" y="452"/>
                  <a:pt x="572" y="452"/>
                </a:cubicBezTo>
                <a:cubicBezTo>
                  <a:pt x="594" y="452"/>
                  <a:pt x="601" y="459"/>
                  <a:pt x="601" y="480"/>
                </a:cubicBezTo>
                <a:cubicBezTo>
                  <a:pt x="601" y="494"/>
                  <a:pt x="594" y="509"/>
                  <a:pt x="572" y="509"/>
                </a:cubicBezTo>
                <a:cubicBezTo>
                  <a:pt x="28" y="509"/>
                  <a:pt x="28" y="509"/>
                  <a:pt x="28" y="509"/>
                </a:cubicBezTo>
                <a:cubicBezTo>
                  <a:pt x="14" y="509"/>
                  <a:pt x="0" y="494"/>
                  <a:pt x="0" y="480"/>
                </a:cubicBezTo>
                <a:cubicBezTo>
                  <a:pt x="0" y="459"/>
                  <a:pt x="14" y="452"/>
                  <a:pt x="28" y="4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7" name="Freeform 133"/>
          <p:cNvSpPr>
            <a:spLocks noChangeArrowheads="1"/>
          </p:cNvSpPr>
          <p:nvPr/>
        </p:nvSpPr>
        <p:spPr bwMode="auto">
          <a:xfrm>
            <a:off x="14304942" y="3949703"/>
            <a:ext cx="579817" cy="270933"/>
          </a:xfrm>
          <a:custGeom>
            <a:avLst/>
            <a:gdLst>
              <a:gd name="T0" fmla="*/ 573 w 602"/>
              <a:gd name="T1" fmla="*/ 198 h 283"/>
              <a:gd name="T2" fmla="*/ 573 w 602"/>
              <a:gd name="T3" fmla="*/ 198 h 283"/>
              <a:gd name="T4" fmla="*/ 573 w 602"/>
              <a:gd name="T5" fmla="*/ 254 h 283"/>
              <a:gd name="T6" fmla="*/ 544 w 602"/>
              <a:gd name="T7" fmla="*/ 282 h 283"/>
              <a:gd name="T8" fmla="*/ 28 w 602"/>
              <a:gd name="T9" fmla="*/ 282 h 283"/>
              <a:gd name="T10" fmla="*/ 0 w 602"/>
              <a:gd name="T11" fmla="*/ 254 h 283"/>
              <a:gd name="T12" fmla="*/ 0 w 602"/>
              <a:gd name="T13" fmla="*/ 28 h 283"/>
              <a:gd name="T14" fmla="*/ 28 w 602"/>
              <a:gd name="T15" fmla="*/ 0 h 283"/>
              <a:gd name="T16" fmla="*/ 544 w 602"/>
              <a:gd name="T17" fmla="*/ 0 h 283"/>
              <a:gd name="T18" fmla="*/ 573 w 602"/>
              <a:gd name="T19" fmla="*/ 28 h 283"/>
              <a:gd name="T20" fmla="*/ 573 w 602"/>
              <a:gd name="T21" fmla="*/ 84 h 283"/>
              <a:gd name="T22" fmla="*/ 601 w 602"/>
              <a:gd name="T23" fmla="*/ 113 h 283"/>
              <a:gd name="T24" fmla="*/ 601 w 602"/>
              <a:gd name="T25" fmla="*/ 169 h 283"/>
              <a:gd name="T26" fmla="*/ 573 w 602"/>
              <a:gd name="T27" fmla="*/ 198 h 283"/>
              <a:gd name="T28" fmla="*/ 516 w 602"/>
              <a:gd name="T29" fmla="*/ 169 h 283"/>
              <a:gd name="T30" fmla="*/ 516 w 602"/>
              <a:gd name="T31" fmla="*/ 169 h 283"/>
              <a:gd name="T32" fmla="*/ 516 w 602"/>
              <a:gd name="T33" fmla="*/ 113 h 283"/>
              <a:gd name="T34" fmla="*/ 516 w 602"/>
              <a:gd name="T35" fmla="*/ 56 h 283"/>
              <a:gd name="T36" fmla="*/ 57 w 602"/>
              <a:gd name="T37" fmla="*/ 56 h 283"/>
              <a:gd name="T38" fmla="*/ 57 w 602"/>
              <a:gd name="T39" fmla="*/ 226 h 283"/>
              <a:gd name="T40" fmla="*/ 516 w 602"/>
              <a:gd name="T41" fmla="*/ 226 h 283"/>
              <a:gd name="T42" fmla="*/ 516 w 602"/>
              <a:gd name="T43" fmla="*/ 169 h 283"/>
              <a:gd name="T44" fmla="*/ 488 w 602"/>
              <a:gd name="T45" fmla="*/ 198 h 283"/>
              <a:gd name="T46" fmla="*/ 488 w 602"/>
              <a:gd name="T47" fmla="*/ 198 h 283"/>
              <a:gd name="T48" fmla="*/ 85 w 602"/>
              <a:gd name="T49" fmla="*/ 198 h 283"/>
              <a:gd name="T50" fmla="*/ 85 w 602"/>
              <a:gd name="T51" fmla="*/ 84 h 283"/>
              <a:gd name="T52" fmla="*/ 488 w 602"/>
              <a:gd name="T53" fmla="*/ 84 h 283"/>
              <a:gd name="T54" fmla="*/ 488 w 602"/>
              <a:gd name="T55" fmla="*/ 198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02" h="283">
                <a:moveTo>
                  <a:pt x="573" y="198"/>
                </a:moveTo>
                <a:lnTo>
                  <a:pt x="573" y="198"/>
                </a:lnTo>
                <a:cubicBezTo>
                  <a:pt x="573" y="254"/>
                  <a:pt x="573" y="254"/>
                  <a:pt x="573" y="254"/>
                </a:cubicBezTo>
                <a:cubicBezTo>
                  <a:pt x="573" y="275"/>
                  <a:pt x="558" y="282"/>
                  <a:pt x="544" y="282"/>
                </a:cubicBezTo>
                <a:cubicBezTo>
                  <a:pt x="28" y="282"/>
                  <a:pt x="28" y="282"/>
                  <a:pt x="28" y="282"/>
                </a:cubicBezTo>
                <a:cubicBezTo>
                  <a:pt x="7" y="282"/>
                  <a:pt x="0" y="275"/>
                  <a:pt x="0" y="25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544" y="0"/>
                  <a:pt x="544" y="0"/>
                  <a:pt x="544" y="0"/>
                </a:cubicBezTo>
                <a:cubicBezTo>
                  <a:pt x="558" y="0"/>
                  <a:pt x="573" y="14"/>
                  <a:pt x="573" y="28"/>
                </a:cubicBezTo>
                <a:cubicBezTo>
                  <a:pt x="573" y="84"/>
                  <a:pt x="573" y="84"/>
                  <a:pt x="573" y="84"/>
                </a:cubicBezTo>
                <a:cubicBezTo>
                  <a:pt x="587" y="84"/>
                  <a:pt x="601" y="99"/>
                  <a:pt x="601" y="113"/>
                </a:cubicBezTo>
                <a:cubicBezTo>
                  <a:pt x="601" y="169"/>
                  <a:pt x="601" y="169"/>
                  <a:pt x="601" y="169"/>
                </a:cubicBezTo>
                <a:cubicBezTo>
                  <a:pt x="601" y="190"/>
                  <a:pt x="587" y="198"/>
                  <a:pt x="573" y="198"/>
                </a:cubicBezTo>
                <a:close/>
                <a:moveTo>
                  <a:pt x="516" y="169"/>
                </a:moveTo>
                <a:lnTo>
                  <a:pt x="516" y="169"/>
                </a:lnTo>
                <a:cubicBezTo>
                  <a:pt x="516" y="113"/>
                  <a:pt x="516" y="113"/>
                  <a:pt x="516" y="113"/>
                </a:cubicBezTo>
                <a:cubicBezTo>
                  <a:pt x="516" y="56"/>
                  <a:pt x="516" y="56"/>
                  <a:pt x="516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226"/>
                  <a:pt x="57" y="226"/>
                  <a:pt x="57" y="226"/>
                </a:cubicBezTo>
                <a:cubicBezTo>
                  <a:pt x="516" y="226"/>
                  <a:pt x="516" y="226"/>
                  <a:pt x="516" y="226"/>
                </a:cubicBezTo>
                <a:lnTo>
                  <a:pt x="516" y="169"/>
                </a:lnTo>
                <a:close/>
                <a:moveTo>
                  <a:pt x="488" y="198"/>
                </a:moveTo>
                <a:lnTo>
                  <a:pt x="488" y="198"/>
                </a:lnTo>
                <a:cubicBezTo>
                  <a:pt x="85" y="198"/>
                  <a:pt x="85" y="198"/>
                  <a:pt x="85" y="198"/>
                </a:cubicBezTo>
                <a:cubicBezTo>
                  <a:pt x="85" y="84"/>
                  <a:pt x="85" y="84"/>
                  <a:pt x="85" y="84"/>
                </a:cubicBezTo>
                <a:cubicBezTo>
                  <a:pt x="488" y="84"/>
                  <a:pt x="488" y="84"/>
                  <a:pt x="488" y="84"/>
                </a:cubicBezTo>
                <a:lnTo>
                  <a:pt x="488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8" name="Freeform 134"/>
          <p:cNvSpPr>
            <a:spLocks noChangeArrowheads="1"/>
          </p:cNvSpPr>
          <p:nvPr/>
        </p:nvSpPr>
        <p:spPr bwMode="auto">
          <a:xfrm>
            <a:off x="13284976" y="3949703"/>
            <a:ext cx="584048" cy="270933"/>
          </a:xfrm>
          <a:custGeom>
            <a:avLst/>
            <a:gdLst>
              <a:gd name="T0" fmla="*/ 579 w 609"/>
              <a:gd name="T1" fmla="*/ 198 h 283"/>
              <a:gd name="T2" fmla="*/ 579 w 609"/>
              <a:gd name="T3" fmla="*/ 198 h 283"/>
              <a:gd name="T4" fmla="*/ 579 w 609"/>
              <a:gd name="T5" fmla="*/ 254 h 283"/>
              <a:gd name="T6" fmla="*/ 551 w 609"/>
              <a:gd name="T7" fmla="*/ 282 h 283"/>
              <a:gd name="T8" fmla="*/ 28 w 609"/>
              <a:gd name="T9" fmla="*/ 282 h 283"/>
              <a:gd name="T10" fmla="*/ 0 w 609"/>
              <a:gd name="T11" fmla="*/ 254 h 283"/>
              <a:gd name="T12" fmla="*/ 0 w 609"/>
              <a:gd name="T13" fmla="*/ 28 h 283"/>
              <a:gd name="T14" fmla="*/ 28 w 609"/>
              <a:gd name="T15" fmla="*/ 0 h 283"/>
              <a:gd name="T16" fmla="*/ 551 w 609"/>
              <a:gd name="T17" fmla="*/ 0 h 283"/>
              <a:gd name="T18" fmla="*/ 579 w 609"/>
              <a:gd name="T19" fmla="*/ 28 h 283"/>
              <a:gd name="T20" fmla="*/ 579 w 609"/>
              <a:gd name="T21" fmla="*/ 84 h 283"/>
              <a:gd name="T22" fmla="*/ 608 w 609"/>
              <a:gd name="T23" fmla="*/ 113 h 283"/>
              <a:gd name="T24" fmla="*/ 608 w 609"/>
              <a:gd name="T25" fmla="*/ 169 h 283"/>
              <a:gd name="T26" fmla="*/ 579 w 609"/>
              <a:gd name="T27" fmla="*/ 198 h 283"/>
              <a:gd name="T28" fmla="*/ 523 w 609"/>
              <a:gd name="T29" fmla="*/ 169 h 283"/>
              <a:gd name="T30" fmla="*/ 523 w 609"/>
              <a:gd name="T31" fmla="*/ 169 h 283"/>
              <a:gd name="T32" fmla="*/ 523 w 609"/>
              <a:gd name="T33" fmla="*/ 113 h 283"/>
              <a:gd name="T34" fmla="*/ 523 w 609"/>
              <a:gd name="T35" fmla="*/ 56 h 283"/>
              <a:gd name="T36" fmla="*/ 56 w 609"/>
              <a:gd name="T37" fmla="*/ 56 h 283"/>
              <a:gd name="T38" fmla="*/ 56 w 609"/>
              <a:gd name="T39" fmla="*/ 226 h 283"/>
              <a:gd name="T40" fmla="*/ 523 w 609"/>
              <a:gd name="T41" fmla="*/ 226 h 283"/>
              <a:gd name="T42" fmla="*/ 523 w 609"/>
              <a:gd name="T43" fmla="*/ 169 h 283"/>
              <a:gd name="T44" fmla="*/ 353 w 609"/>
              <a:gd name="T45" fmla="*/ 198 h 283"/>
              <a:gd name="T46" fmla="*/ 353 w 609"/>
              <a:gd name="T47" fmla="*/ 198 h 283"/>
              <a:gd name="T48" fmla="*/ 353 w 609"/>
              <a:gd name="T49" fmla="*/ 198 h 283"/>
              <a:gd name="T50" fmla="*/ 85 w 609"/>
              <a:gd name="T51" fmla="*/ 198 h 283"/>
              <a:gd name="T52" fmla="*/ 85 w 609"/>
              <a:gd name="T53" fmla="*/ 84 h 283"/>
              <a:gd name="T54" fmla="*/ 353 w 609"/>
              <a:gd name="T55" fmla="*/ 84 h 283"/>
              <a:gd name="T56" fmla="*/ 353 w 609"/>
              <a:gd name="T57" fmla="*/ 198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09" h="283">
                <a:moveTo>
                  <a:pt x="579" y="198"/>
                </a:moveTo>
                <a:lnTo>
                  <a:pt x="579" y="198"/>
                </a:lnTo>
                <a:cubicBezTo>
                  <a:pt x="579" y="254"/>
                  <a:pt x="579" y="254"/>
                  <a:pt x="579" y="254"/>
                </a:cubicBezTo>
                <a:cubicBezTo>
                  <a:pt x="579" y="275"/>
                  <a:pt x="565" y="282"/>
                  <a:pt x="551" y="282"/>
                </a:cubicBezTo>
                <a:cubicBezTo>
                  <a:pt x="28" y="282"/>
                  <a:pt x="28" y="282"/>
                  <a:pt x="28" y="282"/>
                </a:cubicBezTo>
                <a:cubicBezTo>
                  <a:pt x="14" y="282"/>
                  <a:pt x="0" y="275"/>
                  <a:pt x="0" y="25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65" y="0"/>
                  <a:pt x="579" y="14"/>
                  <a:pt x="579" y="28"/>
                </a:cubicBezTo>
                <a:cubicBezTo>
                  <a:pt x="579" y="84"/>
                  <a:pt x="579" y="84"/>
                  <a:pt x="579" y="84"/>
                </a:cubicBezTo>
                <a:cubicBezTo>
                  <a:pt x="594" y="84"/>
                  <a:pt x="608" y="99"/>
                  <a:pt x="608" y="113"/>
                </a:cubicBezTo>
                <a:cubicBezTo>
                  <a:pt x="608" y="169"/>
                  <a:pt x="608" y="169"/>
                  <a:pt x="608" y="169"/>
                </a:cubicBezTo>
                <a:cubicBezTo>
                  <a:pt x="608" y="190"/>
                  <a:pt x="594" y="198"/>
                  <a:pt x="579" y="198"/>
                </a:cubicBezTo>
                <a:close/>
                <a:moveTo>
                  <a:pt x="523" y="169"/>
                </a:moveTo>
                <a:lnTo>
                  <a:pt x="523" y="169"/>
                </a:lnTo>
                <a:cubicBezTo>
                  <a:pt x="523" y="113"/>
                  <a:pt x="523" y="113"/>
                  <a:pt x="523" y="113"/>
                </a:cubicBezTo>
                <a:cubicBezTo>
                  <a:pt x="523" y="56"/>
                  <a:pt x="523" y="56"/>
                  <a:pt x="523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226"/>
                  <a:pt x="56" y="226"/>
                  <a:pt x="56" y="226"/>
                </a:cubicBezTo>
                <a:cubicBezTo>
                  <a:pt x="523" y="226"/>
                  <a:pt x="523" y="226"/>
                  <a:pt x="523" y="226"/>
                </a:cubicBezTo>
                <a:lnTo>
                  <a:pt x="523" y="169"/>
                </a:lnTo>
                <a:close/>
                <a:moveTo>
                  <a:pt x="353" y="198"/>
                </a:moveTo>
                <a:lnTo>
                  <a:pt x="353" y="198"/>
                </a:lnTo>
                <a:lnTo>
                  <a:pt x="353" y="198"/>
                </a:lnTo>
                <a:cubicBezTo>
                  <a:pt x="85" y="198"/>
                  <a:pt x="85" y="198"/>
                  <a:pt x="85" y="198"/>
                </a:cubicBezTo>
                <a:cubicBezTo>
                  <a:pt x="85" y="84"/>
                  <a:pt x="85" y="84"/>
                  <a:pt x="85" y="84"/>
                </a:cubicBezTo>
                <a:cubicBezTo>
                  <a:pt x="353" y="84"/>
                  <a:pt x="353" y="84"/>
                  <a:pt x="353" y="84"/>
                </a:cubicBezTo>
                <a:lnTo>
                  <a:pt x="353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9" name="Freeform 135"/>
          <p:cNvSpPr>
            <a:spLocks noChangeArrowheads="1"/>
          </p:cNvSpPr>
          <p:nvPr/>
        </p:nvSpPr>
        <p:spPr bwMode="auto">
          <a:xfrm>
            <a:off x="12277703" y="3949703"/>
            <a:ext cx="579814" cy="270933"/>
          </a:xfrm>
          <a:custGeom>
            <a:avLst/>
            <a:gdLst>
              <a:gd name="T0" fmla="*/ 572 w 602"/>
              <a:gd name="T1" fmla="*/ 198 h 283"/>
              <a:gd name="T2" fmla="*/ 572 w 602"/>
              <a:gd name="T3" fmla="*/ 198 h 283"/>
              <a:gd name="T4" fmla="*/ 572 w 602"/>
              <a:gd name="T5" fmla="*/ 254 h 283"/>
              <a:gd name="T6" fmla="*/ 544 w 602"/>
              <a:gd name="T7" fmla="*/ 282 h 283"/>
              <a:gd name="T8" fmla="*/ 28 w 602"/>
              <a:gd name="T9" fmla="*/ 282 h 283"/>
              <a:gd name="T10" fmla="*/ 0 w 602"/>
              <a:gd name="T11" fmla="*/ 254 h 283"/>
              <a:gd name="T12" fmla="*/ 0 w 602"/>
              <a:gd name="T13" fmla="*/ 28 h 283"/>
              <a:gd name="T14" fmla="*/ 28 w 602"/>
              <a:gd name="T15" fmla="*/ 0 h 283"/>
              <a:gd name="T16" fmla="*/ 544 w 602"/>
              <a:gd name="T17" fmla="*/ 0 h 283"/>
              <a:gd name="T18" fmla="*/ 572 w 602"/>
              <a:gd name="T19" fmla="*/ 28 h 283"/>
              <a:gd name="T20" fmla="*/ 572 w 602"/>
              <a:gd name="T21" fmla="*/ 84 h 283"/>
              <a:gd name="T22" fmla="*/ 601 w 602"/>
              <a:gd name="T23" fmla="*/ 113 h 283"/>
              <a:gd name="T24" fmla="*/ 601 w 602"/>
              <a:gd name="T25" fmla="*/ 169 h 283"/>
              <a:gd name="T26" fmla="*/ 572 w 602"/>
              <a:gd name="T27" fmla="*/ 198 h 283"/>
              <a:gd name="T28" fmla="*/ 516 w 602"/>
              <a:gd name="T29" fmla="*/ 169 h 283"/>
              <a:gd name="T30" fmla="*/ 516 w 602"/>
              <a:gd name="T31" fmla="*/ 169 h 283"/>
              <a:gd name="T32" fmla="*/ 516 w 602"/>
              <a:gd name="T33" fmla="*/ 113 h 283"/>
              <a:gd name="T34" fmla="*/ 516 w 602"/>
              <a:gd name="T35" fmla="*/ 56 h 283"/>
              <a:gd name="T36" fmla="*/ 509 w 602"/>
              <a:gd name="T37" fmla="*/ 56 h 283"/>
              <a:gd name="T38" fmla="*/ 509 w 602"/>
              <a:gd name="T39" fmla="*/ 56 h 283"/>
              <a:gd name="T40" fmla="*/ 346 w 602"/>
              <a:gd name="T41" fmla="*/ 56 h 283"/>
              <a:gd name="T42" fmla="*/ 346 w 602"/>
              <a:gd name="T43" fmla="*/ 56 h 283"/>
              <a:gd name="T44" fmla="*/ 56 w 602"/>
              <a:gd name="T45" fmla="*/ 56 h 283"/>
              <a:gd name="T46" fmla="*/ 56 w 602"/>
              <a:gd name="T47" fmla="*/ 226 h 283"/>
              <a:gd name="T48" fmla="*/ 516 w 602"/>
              <a:gd name="T49" fmla="*/ 226 h 283"/>
              <a:gd name="T50" fmla="*/ 516 w 602"/>
              <a:gd name="T51" fmla="*/ 169 h 283"/>
              <a:gd name="T52" fmla="*/ 205 w 602"/>
              <a:gd name="T53" fmla="*/ 198 h 283"/>
              <a:gd name="T54" fmla="*/ 205 w 602"/>
              <a:gd name="T55" fmla="*/ 198 h 283"/>
              <a:gd name="T56" fmla="*/ 85 w 602"/>
              <a:gd name="T57" fmla="*/ 198 h 283"/>
              <a:gd name="T58" fmla="*/ 85 w 602"/>
              <a:gd name="T59" fmla="*/ 84 h 283"/>
              <a:gd name="T60" fmla="*/ 205 w 602"/>
              <a:gd name="T61" fmla="*/ 84 h 283"/>
              <a:gd name="T62" fmla="*/ 205 w 602"/>
              <a:gd name="T63" fmla="*/ 198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2" h="283">
                <a:moveTo>
                  <a:pt x="572" y="198"/>
                </a:moveTo>
                <a:lnTo>
                  <a:pt x="572" y="198"/>
                </a:lnTo>
                <a:cubicBezTo>
                  <a:pt x="572" y="254"/>
                  <a:pt x="572" y="254"/>
                  <a:pt x="572" y="254"/>
                </a:cubicBezTo>
                <a:cubicBezTo>
                  <a:pt x="572" y="275"/>
                  <a:pt x="565" y="282"/>
                  <a:pt x="544" y="282"/>
                </a:cubicBezTo>
                <a:cubicBezTo>
                  <a:pt x="28" y="282"/>
                  <a:pt x="28" y="282"/>
                  <a:pt x="28" y="282"/>
                </a:cubicBezTo>
                <a:cubicBezTo>
                  <a:pt x="14" y="282"/>
                  <a:pt x="0" y="275"/>
                  <a:pt x="0" y="25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544" y="0"/>
                  <a:pt x="544" y="0"/>
                  <a:pt x="544" y="0"/>
                </a:cubicBezTo>
                <a:cubicBezTo>
                  <a:pt x="565" y="0"/>
                  <a:pt x="572" y="14"/>
                  <a:pt x="572" y="28"/>
                </a:cubicBezTo>
                <a:cubicBezTo>
                  <a:pt x="572" y="84"/>
                  <a:pt x="572" y="84"/>
                  <a:pt x="572" y="84"/>
                </a:cubicBezTo>
                <a:cubicBezTo>
                  <a:pt x="594" y="84"/>
                  <a:pt x="601" y="99"/>
                  <a:pt x="601" y="113"/>
                </a:cubicBezTo>
                <a:cubicBezTo>
                  <a:pt x="601" y="169"/>
                  <a:pt x="601" y="169"/>
                  <a:pt x="601" y="169"/>
                </a:cubicBezTo>
                <a:cubicBezTo>
                  <a:pt x="601" y="190"/>
                  <a:pt x="594" y="198"/>
                  <a:pt x="572" y="198"/>
                </a:cubicBezTo>
                <a:close/>
                <a:moveTo>
                  <a:pt x="516" y="169"/>
                </a:moveTo>
                <a:lnTo>
                  <a:pt x="516" y="169"/>
                </a:lnTo>
                <a:cubicBezTo>
                  <a:pt x="516" y="113"/>
                  <a:pt x="516" y="113"/>
                  <a:pt x="516" y="113"/>
                </a:cubicBezTo>
                <a:cubicBezTo>
                  <a:pt x="516" y="56"/>
                  <a:pt x="516" y="56"/>
                  <a:pt x="516" y="56"/>
                </a:cubicBezTo>
                <a:cubicBezTo>
                  <a:pt x="509" y="56"/>
                  <a:pt x="509" y="56"/>
                  <a:pt x="509" y="56"/>
                </a:cubicBezTo>
                <a:lnTo>
                  <a:pt x="509" y="56"/>
                </a:lnTo>
                <a:cubicBezTo>
                  <a:pt x="346" y="56"/>
                  <a:pt x="346" y="56"/>
                  <a:pt x="346" y="56"/>
                </a:cubicBezTo>
                <a:lnTo>
                  <a:pt x="346" y="56"/>
                </a:lnTo>
                <a:cubicBezTo>
                  <a:pt x="56" y="56"/>
                  <a:pt x="56" y="56"/>
                  <a:pt x="56" y="56"/>
                </a:cubicBezTo>
                <a:cubicBezTo>
                  <a:pt x="56" y="226"/>
                  <a:pt x="56" y="226"/>
                  <a:pt x="56" y="226"/>
                </a:cubicBezTo>
                <a:cubicBezTo>
                  <a:pt x="516" y="226"/>
                  <a:pt x="516" y="226"/>
                  <a:pt x="516" y="226"/>
                </a:cubicBezTo>
                <a:lnTo>
                  <a:pt x="516" y="169"/>
                </a:lnTo>
                <a:close/>
                <a:moveTo>
                  <a:pt x="205" y="198"/>
                </a:moveTo>
                <a:lnTo>
                  <a:pt x="205" y="198"/>
                </a:lnTo>
                <a:cubicBezTo>
                  <a:pt x="85" y="198"/>
                  <a:pt x="85" y="198"/>
                  <a:pt x="85" y="198"/>
                </a:cubicBezTo>
                <a:cubicBezTo>
                  <a:pt x="85" y="84"/>
                  <a:pt x="85" y="84"/>
                  <a:pt x="85" y="84"/>
                </a:cubicBezTo>
                <a:cubicBezTo>
                  <a:pt x="205" y="84"/>
                  <a:pt x="205" y="84"/>
                  <a:pt x="205" y="84"/>
                </a:cubicBezTo>
                <a:lnTo>
                  <a:pt x="205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0" name="Freeform 136"/>
          <p:cNvSpPr>
            <a:spLocks noChangeArrowheads="1"/>
          </p:cNvSpPr>
          <p:nvPr/>
        </p:nvSpPr>
        <p:spPr bwMode="auto">
          <a:xfrm>
            <a:off x="11266200" y="3949703"/>
            <a:ext cx="575583" cy="270933"/>
          </a:xfrm>
          <a:custGeom>
            <a:avLst/>
            <a:gdLst>
              <a:gd name="T0" fmla="*/ 572 w 601"/>
              <a:gd name="T1" fmla="*/ 198 h 283"/>
              <a:gd name="T2" fmla="*/ 572 w 601"/>
              <a:gd name="T3" fmla="*/ 198 h 283"/>
              <a:gd name="T4" fmla="*/ 572 w 601"/>
              <a:gd name="T5" fmla="*/ 254 h 283"/>
              <a:gd name="T6" fmla="*/ 544 w 601"/>
              <a:gd name="T7" fmla="*/ 282 h 283"/>
              <a:gd name="T8" fmla="*/ 28 w 601"/>
              <a:gd name="T9" fmla="*/ 282 h 283"/>
              <a:gd name="T10" fmla="*/ 0 w 601"/>
              <a:gd name="T11" fmla="*/ 254 h 283"/>
              <a:gd name="T12" fmla="*/ 0 w 601"/>
              <a:gd name="T13" fmla="*/ 28 h 283"/>
              <a:gd name="T14" fmla="*/ 28 w 601"/>
              <a:gd name="T15" fmla="*/ 0 h 283"/>
              <a:gd name="T16" fmla="*/ 544 w 601"/>
              <a:gd name="T17" fmla="*/ 0 h 283"/>
              <a:gd name="T18" fmla="*/ 572 w 601"/>
              <a:gd name="T19" fmla="*/ 28 h 283"/>
              <a:gd name="T20" fmla="*/ 572 w 601"/>
              <a:gd name="T21" fmla="*/ 84 h 283"/>
              <a:gd name="T22" fmla="*/ 600 w 601"/>
              <a:gd name="T23" fmla="*/ 113 h 283"/>
              <a:gd name="T24" fmla="*/ 600 w 601"/>
              <a:gd name="T25" fmla="*/ 169 h 283"/>
              <a:gd name="T26" fmla="*/ 572 w 601"/>
              <a:gd name="T27" fmla="*/ 198 h 283"/>
              <a:gd name="T28" fmla="*/ 516 w 601"/>
              <a:gd name="T29" fmla="*/ 56 h 283"/>
              <a:gd name="T30" fmla="*/ 516 w 601"/>
              <a:gd name="T31" fmla="*/ 56 h 283"/>
              <a:gd name="T32" fmla="*/ 56 w 601"/>
              <a:gd name="T33" fmla="*/ 56 h 283"/>
              <a:gd name="T34" fmla="*/ 56 w 601"/>
              <a:gd name="T35" fmla="*/ 226 h 283"/>
              <a:gd name="T36" fmla="*/ 56 w 601"/>
              <a:gd name="T37" fmla="*/ 226 h 283"/>
              <a:gd name="T38" fmla="*/ 56 w 601"/>
              <a:gd name="T39" fmla="*/ 226 h 283"/>
              <a:gd name="T40" fmla="*/ 516 w 601"/>
              <a:gd name="T41" fmla="*/ 226 h 283"/>
              <a:gd name="T42" fmla="*/ 516 w 601"/>
              <a:gd name="T43" fmla="*/ 226 h 283"/>
              <a:gd name="T44" fmla="*/ 516 w 601"/>
              <a:gd name="T45" fmla="*/ 226 h 283"/>
              <a:gd name="T46" fmla="*/ 516 w 601"/>
              <a:gd name="T47" fmla="*/ 56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01" h="283">
                <a:moveTo>
                  <a:pt x="572" y="198"/>
                </a:moveTo>
                <a:lnTo>
                  <a:pt x="572" y="198"/>
                </a:lnTo>
                <a:cubicBezTo>
                  <a:pt x="572" y="254"/>
                  <a:pt x="572" y="254"/>
                  <a:pt x="572" y="254"/>
                </a:cubicBezTo>
                <a:cubicBezTo>
                  <a:pt x="572" y="275"/>
                  <a:pt x="558" y="282"/>
                  <a:pt x="544" y="282"/>
                </a:cubicBezTo>
                <a:cubicBezTo>
                  <a:pt x="28" y="282"/>
                  <a:pt x="28" y="282"/>
                  <a:pt x="28" y="282"/>
                </a:cubicBezTo>
                <a:cubicBezTo>
                  <a:pt x="7" y="282"/>
                  <a:pt x="0" y="275"/>
                  <a:pt x="0" y="25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544" y="0"/>
                  <a:pt x="544" y="0"/>
                  <a:pt x="544" y="0"/>
                </a:cubicBezTo>
                <a:cubicBezTo>
                  <a:pt x="558" y="0"/>
                  <a:pt x="572" y="14"/>
                  <a:pt x="572" y="28"/>
                </a:cubicBezTo>
                <a:cubicBezTo>
                  <a:pt x="572" y="84"/>
                  <a:pt x="572" y="84"/>
                  <a:pt x="572" y="84"/>
                </a:cubicBezTo>
                <a:cubicBezTo>
                  <a:pt x="586" y="84"/>
                  <a:pt x="600" y="99"/>
                  <a:pt x="600" y="113"/>
                </a:cubicBezTo>
                <a:cubicBezTo>
                  <a:pt x="600" y="169"/>
                  <a:pt x="600" y="169"/>
                  <a:pt x="600" y="169"/>
                </a:cubicBezTo>
                <a:cubicBezTo>
                  <a:pt x="600" y="190"/>
                  <a:pt x="586" y="198"/>
                  <a:pt x="572" y="198"/>
                </a:cubicBezTo>
                <a:close/>
                <a:moveTo>
                  <a:pt x="516" y="56"/>
                </a:moveTo>
                <a:lnTo>
                  <a:pt x="516" y="56"/>
                </a:lnTo>
                <a:cubicBezTo>
                  <a:pt x="56" y="56"/>
                  <a:pt x="56" y="56"/>
                  <a:pt x="56" y="56"/>
                </a:cubicBezTo>
                <a:cubicBezTo>
                  <a:pt x="56" y="226"/>
                  <a:pt x="56" y="226"/>
                  <a:pt x="56" y="226"/>
                </a:cubicBezTo>
                <a:lnTo>
                  <a:pt x="56" y="226"/>
                </a:lnTo>
                <a:lnTo>
                  <a:pt x="56" y="226"/>
                </a:lnTo>
                <a:cubicBezTo>
                  <a:pt x="516" y="226"/>
                  <a:pt x="516" y="226"/>
                  <a:pt x="516" y="226"/>
                </a:cubicBezTo>
                <a:lnTo>
                  <a:pt x="516" y="226"/>
                </a:lnTo>
                <a:lnTo>
                  <a:pt x="516" y="226"/>
                </a:lnTo>
                <a:lnTo>
                  <a:pt x="516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1" name="Freeform 137"/>
          <p:cNvSpPr>
            <a:spLocks noChangeArrowheads="1"/>
          </p:cNvSpPr>
          <p:nvPr/>
        </p:nvSpPr>
        <p:spPr bwMode="auto">
          <a:xfrm>
            <a:off x="10246234" y="3814236"/>
            <a:ext cx="584048" cy="558800"/>
          </a:xfrm>
          <a:custGeom>
            <a:avLst/>
            <a:gdLst>
              <a:gd name="T0" fmla="*/ 593 w 608"/>
              <a:gd name="T1" fmla="*/ 255 h 581"/>
              <a:gd name="T2" fmla="*/ 593 w 608"/>
              <a:gd name="T3" fmla="*/ 255 h 581"/>
              <a:gd name="T4" fmla="*/ 593 w 608"/>
              <a:gd name="T5" fmla="*/ 255 h 581"/>
              <a:gd name="T6" fmla="*/ 445 w 608"/>
              <a:gd name="T7" fmla="*/ 361 h 581"/>
              <a:gd name="T8" fmla="*/ 501 w 608"/>
              <a:gd name="T9" fmla="*/ 537 h 581"/>
              <a:gd name="T10" fmla="*/ 501 w 608"/>
              <a:gd name="T11" fmla="*/ 552 h 581"/>
              <a:gd name="T12" fmla="*/ 473 w 608"/>
              <a:gd name="T13" fmla="*/ 580 h 581"/>
              <a:gd name="T14" fmla="*/ 459 w 608"/>
              <a:gd name="T15" fmla="*/ 573 h 581"/>
              <a:gd name="T16" fmla="*/ 459 w 608"/>
              <a:gd name="T17" fmla="*/ 573 h 581"/>
              <a:gd name="T18" fmla="*/ 304 w 608"/>
              <a:gd name="T19" fmla="*/ 460 h 581"/>
              <a:gd name="T20" fmla="*/ 148 w 608"/>
              <a:gd name="T21" fmla="*/ 573 h 581"/>
              <a:gd name="T22" fmla="*/ 148 w 608"/>
              <a:gd name="T23" fmla="*/ 573 h 581"/>
              <a:gd name="T24" fmla="*/ 134 w 608"/>
              <a:gd name="T25" fmla="*/ 580 h 581"/>
              <a:gd name="T26" fmla="*/ 106 w 608"/>
              <a:gd name="T27" fmla="*/ 552 h 581"/>
              <a:gd name="T28" fmla="*/ 106 w 608"/>
              <a:gd name="T29" fmla="*/ 537 h 581"/>
              <a:gd name="T30" fmla="*/ 162 w 608"/>
              <a:gd name="T31" fmla="*/ 361 h 581"/>
              <a:gd name="T32" fmla="*/ 14 w 608"/>
              <a:gd name="T33" fmla="*/ 255 h 581"/>
              <a:gd name="T34" fmla="*/ 14 w 608"/>
              <a:gd name="T35" fmla="*/ 255 h 581"/>
              <a:gd name="T36" fmla="*/ 0 w 608"/>
              <a:gd name="T37" fmla="*/ 226 h 581"/>
              <a:gd name="T38" fmla="*/ 28 w 608"/>
              <a:gd name="T39" fmla="*/ 198 h 581"/>
              <a:gd name="T40" fmla="*/ 28 w 608"/>
              <a:gd name="T41" fmla="*/ 198 h 581"/>
              <a:gd name="T42" fmla="*/ 219 w 608"/>
              <a:gd name="T43" fmla="*/ 198 h 581"/>
              <a:gd name="T44" fmla="*/ 275 w 608"/>
              <a:gd name="T45" fmla="*/ 22 h 581"/>
              <a:gd name="T46" fmla="*/ 304 w 608"/>
              <a:gd name="T47" fmla="*/ 0 h 581"/>
              <a:gd name="T48" fmla="*/ 332 w 608"/>
              <a:gd name="T49" fmla="*/ 22 h 581"/>
              <a:gd name="T50" fmla="*/ 388 w 608"/>
              <a:gd name="T51" fmla="*/ 198 h 581"/>
              <a:gd name="T52" fmla="*/ 579 w 608"/>
              <a:gd name="T53" fmla="*/ 198 h 581"/>
              <a:gd name="T54" fmla="*/ 579 w 608"/>
              <a:gd name="T55" fmla="*/ 198 h 581"/>
              <a:gd name="T56" fmla="*/ 607 w 608"/>
              <a:gd name="T57" fmla="*/ 226 h 581"/>
              <a:gd name="T58" fmla="*/ 593 w 608"/>
              <a:gd name="T59" fmla="*/ 255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08" h="581">
                <a:moveTo>
                  <a:pt x="593" y="255"/>
                </a:moveTo>
                <a:lnTo>
                  <a:pt x="593" y="255"/>
                </a:lnTo>
                <a:lnTo>
                  <a:pt x="593" y="255"/>
                </a:lnTo>
                <a:cubicBezTo>
                  <a:pt x="445" y="361"/>
                  <a:pt x="445" y="361"/>
                  <a:pt x="445" y="361"/>
                </a:cubicBezTo>
                <a:cubicBezTo>
                  <a:pt x="501" y="537"/>
                  <a:pt x="501" y="537"/>
                  <a:pt x="501" y="537"/>
                </a:cubicBezTo>
                <a:cubicBezTo>
                  <a:pt x="501" y="545"/>
                  <a:pt x="501" y="545"/>
                  <a:pt x="501" y="552"/>
                </a:cubicBezTo>
                <a:cubicBezTo>
                  <a:pt x="501" y="566"/>
                  <a:pt x="487" y="580"/>
                  <a:pt x="473" y="580"/>
                </a:cubicBezTo>
                <a:cubicBezTo>
                  <a:pt x="466" y="580"/>
                  <a:pt x="459" y="573"/>
                  <a:pt x="459" y="573"/>
                </a:cubicBezTo>
                <a:lnTo>
                  <a:pt x="459" y="573"/>
                </a:lnTo>
                <a:cubicBezTo>
                  <a:pt x="304" y="460"/>
                  <a:pt x="304" y="460"/>
                  <a:pt x="304" y="460"/>
                </a:cubicBezTo>
                <a:cubicBezTo>
                  <a:pt x="148" y="573"/>
                  <a:pt x="148" y="573"/>
                  <a:pt x="148" y="573"/>
                </a:cubicBezTo>
                <a:lnTo>
                  <a:pt x="148" y="573"/>
                </a:lnTo>
                <a:cubicBezTo>
                  <a:pt x="148" y="573"/>
                  <a:pt x="141" y="580"/>
                  <a:pt x="134" y="580"/>
                </a:cubicBezTo>
                <a:cubicBezTo>
                  <a:pt x="120" y="580"/>
                  <a:pt x="106" y="566"/>
                  <a:pt x="106" y="552"/>
                </a:cubicBezTo>
                <a:cubicBezTo>
                  <a:pt x="106" y="545"/>
                  <a:pt x="106" y="545"/>
                  <a:pt x="106" y="537"/>
                </a:cubicBezTo>
                <a:cubicBezTo>
                  <a:pt x="162" y="361"/>
                  <a:pt x="162" y="361"/>
                  <a:pt x="162" y="361"/>
                </a:cubicBezTo>
                <a:cubicBezTo>
                  <a:pt x="14" y="255"/>
                  <a:pt x="14" y="255"/>
                  <a:pt x="14" y="255"/>
                </a:cubicBezTo>
                <a:lnTo>
                  <a:pt x="14" y="255"/>
                </a:lnTo>
                <a:cubicBezTo>
                  <a:pt x="7" y="248"/>
                  <a:pt x="0" y="241"/>
                  <a:pt x="0" y="226"/>
                </a:cubicBezTo>
                <a:cubicBezTo>
                  <a:pt x="0" y="212"/>
                  <a:pt x="14" y="198"/>
                  <a:pt x="28" y="198"/>
                </a:cubicBezTo>
                <a:lnTo>
                  <a:pt x="28" y="198"/>
                </a:lnTo>
                <a:cubicBezTo>
                  <a:pt x="219" y="198"/>
                  <a:pt x="219" y="198"/>
                  <a:pt x="219" y="198"/>
                </a:cubicBezTo>
                <a:cubicBezTo>
                  <a:pt x="275" y="22"/>
                  <a:pt x="275" y="22"/>
                  <a:pt x="275" y="22"/>
                </a:cubicBezTo>
                <a:cubicBezTo>
                  <a:pt x="282" y="14"/>
                  <a:pt x="290" y="0"/>
                  <a:pt x="304" y="0"/>
                </a:cubicBezTo>
                <a:cubicBezTo>
                  <a:pt x="318" y="0"/>
                  <a:pt x="325" y="14"/>
                  <a:pt x="332" y="22"/>
                </a:cubicBezTo>
                <a:cubicBezTo>
                  <a:pt x="388" y="198"/>
                  <a:pt x="388" y="198"/>
                  <a:pt x="388" y="198"/>
                </a:cubicBezTo>
                <a:cubicBezTo>
                  <a:pt x="579" y="198"/>
                  <a:pt x="579" y="198"/>
                  <a:pt x="579" y="198"/>
                </a:cubicBezTo>
                <a:lnTo>
                  <a:pt x="579" y="198"/>
                </a:lnTo>
                <a:cubicBezTo>
                  <a:pt x="593" y="198"/>
                  <a:pt x="607" y="212"/>
                  <a:pt x="607" y="226"/>
                </a:cubicBezTo>
                <a:cubicBezTo>
                  <a:pt x="607" y="241"/>
                  <a:pt x="600" y="248"/>
                  <a:pt x="593" y="2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2" name="Freeform 138"/>
          <p:cNvSpPr>
            <a:spLocks noChangeArrowheads="1"/>
          </p:cNvSpPr>
          <p:nvPr/>
        </p:nvSpPr>
        <p:spPr bwMode="auto">
          <a:xfrm>
            <a:off x="9238964" y="3814236"/>
            <a:ext cx="571349" cy="558800"/>
          </a:xfrm>
          <a:custGeom>
            <a:avLst/>
            <a:gdLst>
              <a:gd name="T0" fmla="*/ 565 w 594"/>
              <a:gd name="T1" fmla="*/ 340 h 581"/>
              <a:gd name="T2" fmla="*/ 558 w 594"/>
              <a:gd name="T3" fmla="*/ 340 h 581"/>
              <a:gd name="T4" fmla="*/ 544 w 594"/>
              <a:gd name="T5" fmla="*/ 389 h 581"/>
              <a:gd name="T6" fmla="*/ 544 w 594"/>
              <a:gd name="T7" fmla="*/ 396 h 581"/>
              <a:gd name="T8" fmla="*/ 544 w 594"/>
              <a:gd name="T9" fmla="*/ 403 h 581"/>
              <a:gd name="T10" fmla="*/ 544 w 594"/>
              <a:gd name="T11" fmla="*/ 403 h 581"/>
              <a:gd name="T12" fmla="*/ 537 w 594"/>
              <a:gd name="T13" fmla="*/ 410 h 581"/>
              <a:gd name="T14" fmla="*/ 515 w 594"/>
              <a:gd name="T15" fmla="*/ 417 h 581"/>
              <a:gd name="T16" fmla="*/ 515 w 594"/>
              <a:gd name="T17" fmla="*/ 417 h 581"/>
              <a:gd name="T18" fmla="*/ 431 w 594"/>
              <a:gd name="T19" fmla="*/ 340 h 581"/>
              <a:gd name="T20" fmla="*/ 431 w 594"/>
              <a:gd name="T21" fmla="*/ 340 h 581"/>
              <a:gd name="T22" fmla="*/ 141 w 594"/>
              <a:gd name="T23" fmla="*/ 311 h 581"/>
              <a:gd name="T24" fmla="*/ 169 w 594"/>
              <a:gd name="T25" fmla="*/ 0 h 581"/>
              <a:gd name="T26" fmla="*/ 593 w 594"/>
              <a:gd name="T27" fmla="*/ 29 h 581"/>
              <a:gd name="T28" fmla="*/ 565 w 594"/>
              <a:gd name="T29" fmla="*/ 340 h 581"/>
              <a:gd name="T30" fmla="*/ 417 w 594"/>
              <a:gd name="T31" fmla="*/ 368 h 581"/>
              <a:gd name="T32" fmla="*/ 480 w 594"/>
              <a:gd name="T33" fmla="*/ 432 h 581"/>
              <a:gd name="T34" fmla="*/ 515 w 594"/>
              <a:gd name="T35" fmla="*/ 467 h 581"/>
              <a:gd name="T36" fmla="*/ 487 w 594"/>
              <a:gd name="T37" fmla="*/ 495 h 581"/>
              <a:gd name="T38" fmla="*/ 289 w 594"/>
              <a:gd name="T39" fmla="*/ 495 h 581"/>
              <a:gd name="T40" fmla="*/ 226 w 594"/>
              <a:gd name="T41" fmla="*/ 495 h 581"/>
              <a:gd name="T42" fmla="*/ 197 w 594"/>
              <a:gd name="T43" fmla="*/ 495 h 581"/>
              <a:gd name="T44" fmla="*/ 113 w 594"/>
              <a:gd name="T45" fmla="*/ 566 h 581"/>
              <a:gd name="T46" fmla="*/ 91 w 594"/>
              <a:gd name="T47" fmla="*/ 580 h 581"/>
              <a:gd name="T48" fmla="*/ 91 w 594"/>
              <a:gd name="T49" fmla="*/ 580 h 581"/>
              <a:gd name="T50" fmla="*/ 70 w 594"/>
              <a:gd name="T51" fmla="*/ 566 h 581"/>
              <a:gd name="T52" fmla="*/ 70 w 594"/>
              <a:gd name="T53" fmla="*/ 566 h 581"/>
              <a:gd name="T54" fmla="*/ 70 w 594"/>
              <a:gd name="T55" fmla="*/ 559 h 581"/>
              <a:gd name="T56" fmla="*/ 63 w 594"/>
              <a:gd name="T57" fmla="*/ 552 h 581"/>
              <a:gd name="T58" fmla="*/ 63 w 594"/>
              <a:gd name="T59" fmla="*/ 495 h 581"/>
              <a:gd name="T60" fmla="*/ 63 w 594"/>
              <a:gd name="T61" fmla="*/ 495 h 581"/>
              <a:gd name="T62" fmla="*/ 0 w 594"/>
              <a:gd name="T63" fmla="*/ 467 h 581"/>
              <a:gd name="T64" fmla="*/ 0 w 594"/>
              <a:gd name="T65" fmla="*/ 142 h 581"/>
              <a:gd name="T66" fmla="*/ 113 w 594"/>
              <a:gd name="T67" fmla="*/ 113 h 581"/>
              <a:gd name="T68" fmla="*/ 169 w 594"/>
              <a:gd name="T69" fmla="*/ 368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4" h="581">
                <a:moveTo>
                  <a:pt x="565" y="340"/>
                </a:moveTo>
                <a:lnTo>
                  <a:pt x="565" y="340"/>
                </a:lnTo>
                <a:cubicBezTo>
                  <a:pt x="558" y="340"/>
                  <a:pt x="558" y="340"/>
                  <a:pt x="558" y="340"/>
                </a:cubicBezTo>
                <a:lnTo>
                  <a:pt x="558" y="340"/>
                </a:lnTo>
                <a:cubicBezTo>
                  <a:pt x="544" y="340"/>
                  <a:pt x="544" y="340"/>
                  <a:pt x="544" y="340"/>
                </a:cubicBezTo>
                <a:cubicBezTo>
                  <a:pt x="544" y="389"/>
                  <a:pt x="544" y="389"/>
                  <a:pt x="544" y="389"/>
                </a:cubicBezTo>
                <a:lnTo>
                  <a:pt x="544" y="389"/>
                </a:lnTo>
                <a:lnTo>
                  <a:pt x="544" y="396"/>
                </a:lnTo>
                <a:lnTo>
                  <a:pt x="544" y="396"/>
                </a:lnTo>
                <a:cubicBezTo>
                  <a:pt x="544" y="396"/>
                  <a:pt x="544" y="396"/>
                  <a:pt x="544" y="403"/>
                </a:cubicBezTo>
                <a:lnTo>
                  <a:pt x="544" y="403"/>
                </a:lnTo>
                <a:lnTo>
                  <a:pt x="544" y="403"/>
                </a:lnTo>
                <a:lnTo>
                  <a:pt x="537" y="410"/>
                </a:lnTo>
                <a:lnTo>
                  <a:pt x="537" y="410"/>
                </a:lnTo>
                <a:cubicBezTo>
                  <a:pt x="530" y="417"/>
                  <a:pt x="523" y="417"/>
                  <a:pt x="515" y="417"/>
                </a:cubicBezTo>
                <a:lnTo>
                  <a:pt x="515" y="417"/>
                </a:lnTo>
                <a:lnTo>
                  <a:pt x="515" y="417"/>
                </a:lnTo>
                <a:lnTo>
                  <a:pt x="515" y="417"/>
                </a:lnTo>
                <a:cubicBezTo>
                  <a:pt x="508" y="417"/>
                  <a:pt x="501" y="417"/>
                  <a:pt x="501" y="410"/>
                </a:cubicBezTo>
                <a:cubicBezTo>
                  <a:pt x="431" y="340"/>
                  <a:pt x="431" y="340"/>
                  <a:pt x="431" y="340"/>
                </a:cubicBezTo>
                <a:lnTo>
                  <a:pt x="431" y="340"/>
                </a:lnTo>
                <a:lnTo>
                  <a:pt x="431" y="340"/>
                </a:lnTo>
                <a:cubicBezTo>
                  <a:pt x="169" y="340"/>
                  <a:pt x="169" y="340"/>
                  <a:pt x="169" y="340"/>
                </a:cubicBezTo>
                <a:cubicBezTo>
                  <a:pt x="155" y="340"/>
                  <a:pt x="141" y="332"/>
                  <a:pt x="141" y="311"/>
                </a:cubicBezTo>
                <a:cubicBezTo>
                  <a:pt x="141" y="29"/>
                  <a:pt x="141" y="29"/>
                  <a:pt x="141" y="29"/>
                </a:cubicBezTo>
                <a:cubicBezTo>
                  <a:pt x="141" y="14"/>
                  <a:pt x="155" y="0"/>
                  <a:pt x="169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579" y="0"/>
                  <a:pt x="593" y="14"/>
                  <a:pt x="593" y="29"/>
                </a:cubicBezTo>
                <a:cubicBezTo>
                  <a:pt x="593" y="311"/>
                  <a:pt x="593" y="311"/>
                  <a:pt x="593" y="311"/>
                </a:cubicBezTo>
                <a:cubicBezTo>
                  <a:pt x="593" y="332"/>
                  <a:pt x="579" y="340"/>
                  <a:pt x="565" y="340"/>
                </a:cubicBezTo>
                <a:close/>
                <a:moveTo>
                  <a:pt x="417" y="368"/>
                </a:moveTo>
                <a:lnTo>
                  <a:pt x="417" y="368"/>
                </a:lnTo>
                <a:cubicBezTo>
                  <a:pt x="480" y="432"/>
                  <a:pt x="480" y="432"/>
                  <a:pt x="480" y="432"/>
                </a:cubicBezTo>
                <a:lnTo>
                  <a:pt x="480" y="432"/>
                </a:lnTo>
                <a:cubicBezTo>
                  <a:pt x="487" y="439"/>
                  <a:pt x="501" y="446"/>
                  <a:pt x="515" y="446"/>
                </a:cubicBezTo>
                <a:cubicBezTo>
                  <a:pt x="515" y="467"/>
                  <a:pt x="515" y="467"/>
                  <a:pt x="515" y="467"/>
                </a:cubicBezTo>
                <a:cubicBezTo>
                  <a:pt x="515" y="481"/>
                  <a:pt x="508" y="495"/>
                  <a:pt x="487" y="495"/>
                </a:cubicBezTo>
                <a:lnTo>
                  <a:pt x="487" y="495"/>
                </a:lnTo>
                <a:cubicBezTo>
                  <a:pt x="289" y="495"/>
                  <a:pt x="289" y="495"/>
                  <a:pt x="289" y="495"/>
                </a:cubicBezTo>
                <a:lnTo>
                  <a:pt x="289" y="495"/>
                </a:lnTo>
                <a:cubicBezTo>
                  <a:pt x="226" y="495"/>
                  <a:pt x="226" y="495"/>
                  <a:pt x="226" y="495"/>
                </a:cubicBezTo>
                <a:lnTo>
                  <a:pt x="226" y="495"/>
                </a:lnTo>
                <a:cubicBezTo>
                  <a:pt x="197" y="495"/>
                  <a:pt x="197" y="495"/>
                  <a:pt x="197" y="495"/>
                </a:cubicBezTo>
                <a:lnTo>
                  <a:pt x="197" y="495"/>
                </a:lnTo>
                <a:cubicBezTo>
                  <a:pt x="190" y="495"/>
                  <a:pt x="190" y="495"/>
                  <a:pt x="190" y="495"/>
                </a:cubicBezTo>
                <a:cubicBezTo>
                  <a:pt x="113" y="566"/>
                  <a:pt x="113" y="566"/>
                  <a:pt x="113" y="566"/>
                </a:cubicBezTo>
                <a:cubicBezTo>
                  <a:pt x="106" y="573"/>
                  <a:pt x="99" y="580"/>
                  <a:pt x="91" y="580"/>
                </a:cubicBezTo>
                <a:lnTo>
                  <a:pt x="91" y="580"/>
                </a:lnTo>
                <a:lnTo>
                  <a:pt x="91" y="580"/>
                </a:lnTo>
                <a:lnTo>
                  <a:pt x="91" y="580"/>
                </a:lnTo>
                <a:cubicBezTo>
                  <a:pt x="84" y="580"/>
                  <a:pt x="77" y="573"/>
                  <a:pt x="77" y="566"/>
                </a:cubicBezTo>
                <a:cubicBezTo>
                  <a:pt x="70" y="566"/>
                  <a:pt x="70" y="566"/>
                  <a:pt x="70" y="566"/>
                </a:cubicBezTo>
                <a:lnTo>
                  <a:pt x="70" y="566"/>
                </a:lnTo>
                <a:lnTo>
                  <a:pt x="70" y="566"/>
                </a:lnTo>
                <a:lnTo>
                  <a:pt x="70" y="559"/>
                </a:lnTo>
                <a:lnTo>
                  <a:pt x="70" y="559"/>
                </a:lnTo>
                <a:cubicBezTo>
                  <a:pt x="70" y="559"/>
                  <a:pt x="63" y="559"/>
                  <a:pt x="63" y="552"/>
                </a:cubicBezTo>
                <a:lnTo>
                  <a:pt x="63" y="552"/>
                </a:lnTo>
                <a:lnTo>
                  <a:pt x="63" y="552"/>
                </a:lnTo>
                <a:cubicBezTo>
                  <a:pt x="63" y="495"/>
                  <a:pt x="63" y="495"/>
                  <a:pt x="63" y="495"/>
                </a:cubicBezTo>
                <a:lnTo>
                  <a:pt x="63" y="495"/>
                </a:lnTo>
                <a:lnTo>
                  <a:pt x="63" y="495"/>
                </a:lnTo>
                <a:cubicBezTo>
                  <a:pt x="28" y="495"/>
                  <a:pt x="28" y="495"/>
                  <a:pt x="28" y="495"/>
                </a:cubicBezTo>
                <a:cubicBezTo>
                  <a:pt x="14" y="495"/>
                  <a:pt x="0" y="481"/>
                  <a:pt x="0" y="467"/>
                </a:cubicBezTo>
                <a:cubicBezTo>
                  <a:pt x="0" y="142"/>
                  <a:pt x="0" y="142"/>
                  <a:pt x="0" y="142"/>
                </a:cubicBezTo>
                <a:lnTo>
                  <a:pt x="0" y="142"/>
                </a:lnTo>
                <a:cubicBezTo>
                  <a:pt x="0" y="128"/>
                  <a:pt x="14" y="113"/>
                  <a:pt x="28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311"/>
                  <a:pt x="113" y="311"/>
                  <a:pt x="113" y="311"/>
                </a:cubicBezTo>
                <a:cubicBezTo>
                  <a:pt x="113" y="347"/>
                  <a:pt x="141" y="368"/>
                  <a:pt x="169" y="368"/>
                </a:cubicBezTo>
                <a:lnTo>
                  <a:pt x="417" y="3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3" name="Freeform 139"/>
          <p:cNvSpPr>
            <a:spLocks noChangeArrowheads="1"/>
          </p:cNvSpPr>
          <p:nvPr/>
        </p:nvSpPr>
        <p:spPr bwMode="auto">
          <a:xfrm>
            <a:off x="8227457" y="3826935"/>
            <a:ext cx="575583" cy="524933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4" name="Freeform 140"/>
          <p:cNvSpPr>
            <a:spLocks noChangeArrowheads="1"/>
          </p:cNvSpPr>
          <p:nvPr/>
        </p:nvSpPr>
        <p:spPr bwMode="auto">
          <a:xfrm>
            <a:off x="7207491" y="3826935"/>
            <a:ext cx="584048" cy="524933"/>
          </a:xfrm>
          <a:custGeom>
            <a:avLst/>
            <a:gdLst>
              <a:gd name="T0" fmla="*/ 580 w 609"/>
              <a:gd name="T1" fmla="*/ 460 h 546"/>
              <a:gd name="T2" fmla="*/ 580 w 609"/>
              <a:gd name="T3" fmla="*/ 460 h 546"/>
              <a:gd name="T4" fmla="*/ 340 w 609"/>
              <a:gd name="T5" fmla="*/ 460 h 546"/>
              <a:gd name="T6" fmla="*/ 340 w 609"/>
              <a:gd name="T7" fmla="*/ 460 h 546"/>
              <a:gd name="T8" fmla="*/ 226 w 609"/>
              <a:gd name="T9" fmla="*/ 460 h 546"/>
              <a:gd name="T10" fmla="*/ 226 w 609"/>
              <a:gd name="T11" fmla="*/ 460 h 546"/>
              <a:gd name="T12" fmla="*/ 198 w 609"/>
              <a:gd name="T13" fmla="*/ 460 h 546"/>
              <a:gd name="T14" fmla="*/ 198 w 609"/>
              <a:gd name="T15" fmla="*/ 460 h 546"/>
              <a:gd name="T16" fmla="*/ 191 w 609"/>
              <a:gd name="T17" fmla="*/ 460 h 546"/>
              <a:gd name="T18" fmla="*/ 113 w 609"/>
              <a:gd name="T19" fmla="*/ 538 h 546"/>
              <a:gd name="T20" fmla="*/ 99 w 609"/>
              <a:gd name="T21" fmla="*/ 545 h 546"/>
              <a:gd name="T22" fmla="*/ 99 w 609"/>
              <a:gd name="T23" fmla="*/ 545 h 546"/>
              <a:gd name="T24" fmla="*/ 99 w 609"/>
              <a:gd name="T25" fmla="*/ 545 h 546"/>
              <a:gd name="T26" fmla="*/ 99 w 609"/>
              <a:gd name="T27" fmla="*/ 545 h 546"/>
              <a:gd name="T28" fmla="*/ 78 w 609"/>
              <a:gd name="T29" fmla="*/ 538 h 546"/>
              <a:gd name="T30" fmla="*/ 78 w 609"/>
              <a:gd name="T31" fmla="*/ 538 h 546"/>
              <a:gd name="T32" fmla="*/ 71 w 609"/>
              <a:gd name="T33" fmla="*/ 531 h 546"/>
              <a:gd name="T34" fmla="*/ 71 w 609"/>
              <a:gd name="T35" fmla="*/ 531 h 546"/>
              <a:gd name="T36" fmla="*/ 71 w 609"/>
              <a:gd name="T37" fmla="*/ 531 h 546"/>
              <a:gd name="T38" fmla="*/ 71 w 609"/>
              <a:gd name="T39" fmla="*/ 523 h 546"/>
              <a:gd name="T40" fmla="*/ 71 w 609"/>
              <a:gd name="T41" fmla="*/ 523 h 546"/>
              <a:gd name="T42" fmla="*/ 71 w 609"/>
              <a:gd name="T43" fmla="*/ 516 h 546"/>
              <a:gd name="T44" fmla="*/ 71 w 609"/>
              <a:gd name="T45" fmla="*/ 516 h 546"/>
              <a:gd name="T46" fmla="*/ 71 w 609"/>
              <a:gd name="T47" fmla="*/ 460 h 546"/>
              <a:gd name="T48" fmla="*/ 64 w 609"/>
              <a:gd name="T49" fmla="*/ 460 h 546"/>
              <a:gd name="T50" fmla="*/ 64 w 609"/>
              <a:gd name="T51" fmla="*/ 460 h 546"/>
              <a:gd name="T52" fmla="*/ 29 w 609"/>
              <a:gd name="T53" fmla="*/ 460 h 546"/>
              <a:gd name="T54" fmla="*/ 0 w 609"/>
              <a:gd name="T55" fmla="*/ 432 h 546"/>
              <a:gd name="T56" fmla="*/ 0 w 609"/>
              <a:gd name="T57" fmla="*/ 29 h 546"/>
              <a:gd name="T58" fmla="*/ 29 w 609"/>
              <a:gd name="T59" fmla="*/ 0 h 546"/>
              <a:gd name="T60" fmla="*/ 580 w 609"/>
              <a:gd name="T61" fmla="*/ 0 h 546"/>
              <a:gd name="T62" fmla="*/ 608 w 609"/>
              <a:gd name="T63" fmla="*/ 29 h 546"/>
              <a:gd name="T64" fmla="*/ 608 w 609"/>
              <a:gd name="T65" fmla="*/ 432 h 546"/>
              <a:gd name="T66" fmla="*/ 580 w 609"/>
              <a:gd name="T67" fmla="*/ 460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9" h="546">
                <a:moveTo>
                  <a:pt x="580" y="460"/>
                </a:moveTo>
                <a:lnTo>
                  <a:pt x="580" y="460"/>
                </a:lnTo>
                <a:cubicBezTo>
                  <a:pt x="340" y="460"/>
                  <a:pt x="340" y="460"/>
                  <a:pt x="340" y="460"/>
                </a:cubicBezTo>
                <a:lnTo>
                  <a:pt x="340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8" y="460"/>
                  <a:pt x="198" y="460"/>
                  <a:pt x="198" y="460"/>
                </a:cubicBezTo>
                <a:lnTo>
                  <a:pt x="198" y="460"/>
                </a:lnTo>
                <a:cubicBezTo>
                  <a:pt x="191" y="460"/>
                  <a:pt x="191" y="460"/>
                  <a:pt x="191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13" y="545"/>
                  <a:pt x="106" y="545"/>
                  <a:pt x="99" y="545"/>
                </a:cubicBezTo>
                <a:lnTo>
                  <a:pt x="99" y="545"/>
                </a:lnTo>
                <a:lnTo>
                  <a:pt x="99" y="545"/>
                </a:lnTo>
                <a:lnTo>
                  <a:pt x="99" y="545"/>
                </a:lnTo>
                <a:cubicBezTo>
                  <a:pt x="92" y="545"/>
                  <a:pt x="85" y="545"/>
                  <a:pt x="78" y="538"/>
                </a:cubicBezTo>
                <a:lnTo>
                  <a:pt x="78" y="538"/>
                </a:lnTo>
                <a:lnTo>
                  <a:pt x="71" y="531"/>
                </a:lnTo>
                <a:lnTo>
                  <a:pt x="71" y="531"/>
                </a:lnTo>
                <a:lnTo>
                  <a:pt x="71" y="531"/>
                </a:lnTo>
                <a:cubicBezTo>
                  <a:pt x="71" y="523"/>
                  <a:pt x="71" y="523"/>
                  <a:pt x="71" y="523"/>
                </a:cubicBezTo>
                <a:lnTo>
                  <a:pt x="71" y="523"/>
                </a:lnTo>
                <a:lnTo>
                  <a:pt x="71" y="516"/>
                </a:lnTo>
                <a:lnTo>
                  <a:pt x="71" y="516"/>
                </a:lnTo>
                <a:cubicBezTo>
                  <a:pt x="71" y="460"/>
                  <a:pt x="71" y="460"/>
                  <a:pt x="71" y="460"/>
                </a:cubicBezTo>
                <a:cubicBezTo>
                  <a:pt x="64" y="460"/>
                  <a:pt x="64" y="460"/>
                  <a:pt x="64" y="460"/>
                </a:cubicBezTo>
                <a:lnTo>
                  <a:pt x="64" y="460"/>
                </a:lnTo>
                <a:cubicBezTo>
                  <a:pt x="29" y="460"/>
                  <a:pt x="29" y="460"/>
                  <a:pt x="29" y="460"/>
                </a:cubicBezTo>
                <a:cubicBezTo>
                  <a:pt x="15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15" y="0"/>
                  <a:pt x="29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94" y="0"/>
                  <a:pt x="608" y="8"/>
                  <a:pt x="608" y="29"/>
                </a:cubicBezTo>
                <a:cubicBezTo>
                  <a:pt x="608" y="432"/>
                  <a:pt x="608" y="432"/>
                  <a:pt x="608" y="432"/>
                </a:cubicBezTo>
                <a:cubicBezTo>
                  <a:pt x="608" y="446"/>
                  <a:pt x="594" y="460"/>
                  <a:pt x="580" y="4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5" name="Freeform 141"/>
          <p:cNvSpPr>
            <a:spLocks noChangeArrowheads="1"/>
          </p:cNvSpPr>
          <p:nvPr/>
        </p:nvSpPr>
        <p:spPr bwMode="auto">
          <a:xfrm>
            <a:off x="6200221" y="3826935"/>
            <a:ext cx="579814" cy="524933"/>
          </a:xfrm>
          <a:custGeom>
            <a:avLst/>
            <a:gdLst>
              <a:gd name="T0" fmla="*/ 573 w 602"/>
              <a:gd name="T1" fmla="*/ 460 h 546"/>
              <a:gd name="T2" fmla="*/ 573 w 602"/>
              <a:gd name="T3" fmla="*/ 460 h 546"/>
              <a:gd name="T4" fmla="*/ 198 w 602"/>
              <a:gd name="T5" fmla="*/ 460 h 546"/>
              <a:gd name="T6" fmla="*/ 198 w 602"/>
              <a:gd name="T7" fmla="*/ 460 h 546"/>
              <a:gd name="T8" fmla="*/ 191 w 602"/>
              <a:gd name="T9" fmla="*/ 460 h 546"/>
              <a:gd name="T10" fmla="*/ 113 w 602"/>
              <a:gd name="T11" fmla="*/ 538 h 546"/>
              <a:gd name="T12" fmla="*/ 92 w 602"/>
              <a:gd name="T13" fmla="*/ 545 h 546"/>
              <a:gd name="T14" fmla="*/ 92 w 602"/>
              <a:gd name="T15" fmla="*/ 545 h 546"/>
              <a:gd name="T16" fmla="*/ 92 w 602"/>
              <a:gd name="T17" fmla="*/ 545 h 546"/>
              <a:gd name="T18" fmla="*/ 92 w 602"/>
              <a:gd name="T19" fmla="*/ 545 h 546"/>
              <a:gd name="T20" fmla="*/ 78 w 602"/>
              <a:gd name="T21" fmla="*/ 538 h 546"/>
              <a:gd name="T22" fmla="*/ 71 w 602"/>
              <a:gd name="T23" fmla="*/ 538 h 546"/>
              <a:gd name="T24" fmla="*/ 71 w 602"/>
              <a:gd name="T25" fmla="*/ 531 h 546"/>
              <a:gd name="T26" fmla="*/ 71 w 602"/>
              <a:gd name="T27" fmla="*/ 531 h 546"/>
              <a:gd name="T28" fmla="*/ 71 w 602"/>
              <a:gd name="T29" fmla="*/ 531 h 546"/>
              <a:gd name="T30" fmla="*/ 71 w 602"/>
              <a:gd name="T31" fmla="*/ 523 h 546"/>
              <a:gd name="T32" fmla="*/ 64 w 602"/>
              <a:gd name="T33" fmla="*/ 523 h 546"/>
              <a:gd name="T34" fmla="*/ 64 w 602"/>
              <a:gd name="T35" fmla="*/ 516 h 546"/>
              <a:gd name="T36" fmla="*/ 64 w 602"/>
              <a:gd name="T37" fmla="*/ 516 h 546"/>
              <a:gd name="T38" fmla="*/ 64 w 602"/>
              <a:gd name="T39" fmla="*/ 460 h 546"/>
              <a:gd name="T40" fmla="*/ 29 w 602"/>
              <a:gd name="T41" fmla="*/ 460 h 546"/>
              <a:gd name="T42" fmla="*/ 0 w 602"/>
              <a:gd name="T43" fmla="*/ 432 h 546"/>
              <a:gd name="T44" fmla="*/ 0 w 602"/>
              <a:gd name="T45" fmla="*/ 29 h 546"/>
              <a:gd name="T46" fmla="*/ 29 w 602"/>
              <a:gd name="T47" fmla="*/ 0 h 546"/>
              <a:gd name="T48" fmla="*/ 573 w 602"/>
              <a:gd name="T49" fmla="*/ 0 h 546"/>
              <a:gd name="T50" fmla="*/ 601 w 602"/>
              <a:gd name="T51" fmla="*/ 29 h 546"/>
              <a:gd name="T52" fmla="*/ 601 w 602"/>
              <a:gd name="T53" fmla="*/ 432 h 546"/>
              <a:gd name="T54" fmla="*/ 573 w 602"/>
              <a:gd name="T55" fmla="*/ 460 h 546"/>
              <a:gd name="T56" fmla="*/ 544 w 602"/>
              <a:gd name="T57" fmla="*/ 57 h 546"/>
              <a:gd name="T58" fmla="*/ 544 w 602"/>
              <a:gd name="T59" fmla="*/ 57 h 546"/>
              <a:gd name="T60" fmla="*/ 57 w 602"/>
              <a:gd name="T61" fmla="*/ 57 h 546"/>
              <a:gd name="T62" fmla="*/ 57 w 602"/>
              <a:gd name="T63" fmla="*/ 403 h 546"/>
              <a:gd name="T64" fmla="*/ 92 w 602"/>
              <a:gd name="T65" fmla="*/ 403 h 546"/>
              <a:gd name="T66" fmla="*/ 92 w 602"/>
              <a:gd name="T67" fmla="*/ 403 h 546"/>
              <a:gd name="T68" fmla="*/ 120 w 602"/>
              <a:gd name="T69" fmla="*/ 403 h 546"/>
              <a:gd name="T70" fmla="*/ 120 w 602"/>
              <a:gd name="T71" fmla="*/ 446 h 546"/>
              <a:gd name="T72" fmla="*/ 170 w 602"/>
              <a:gd name="T73" fmla="*/ 403 h 546"/>
              <a:gd name="T74" fmla="*/ 248 w 602"/>
              <a:gd name="T75" fmla="*/ 403 h 546"/>
              <a:gd name="T76" fmla="*/ 248 w 602"/>
              <a:gd name="T77" fmla="*/ 403 h 546"/>
              <a:gd name="T78" fmla="*/ 544 w 602"/>
              <a:gd name="T79" fmla="*/ 403 h 546"/>
              <a:gd name="T80" fmla="*/ 544 w 602"/>
              <a:gd name="T81" fmla="*/ 5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2" h="546">
                <a:moveTo>
                  <a:pt x="573" y="460"/>
                </a:moveTo>
                <a:lnTo>
                  <a:pt x="573" y="460"/>
                </a:lnTo>
                <a:cubicBezTo>
                  <a:pt x="198" y="460"/>
                  <a:pt x="198" y="460"/>
                  <a:pt x="198" y="460"/>
                </a:cubicBezTo>
                <a:lnTo>
                  <a:pt x="198" y="460"/>
                </a:lnTo>
                <a:cubicBezTo>
                  <a:pt x="191" y="460"/>
                  <a:pt x="191" y="460"/>
                  <a:pt x="191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9" y="545"/>
                  <a:pt x="92" y="545"/>
                </a:cubicBezTo>
                <a:lnTo>
                  <a:pt x="92" y="545"/>
                </a:lnTo>
                <a:lnTo>
                  <a:pt x="92" y="545"/>
                </a:lnTo>
                <a:lnTo>
                  <a:pt x="92" y="545"/>
                </a:lnTo>
                <a:cubicBezTo>
                  <a:pt x="85" y="545"/>
                  <a:pt x="78" y="545"/>
                  <a:pt x="78" y="538"/>
                </a:cubicBezTo>
                <a:cubicBezTo>
                  <a:pt x="71" y="538"/>
                  <a:pt x="71" y="538"/>
                  <a:pt x="71" y="538"/>
                </a:cubicBezTo>
                <a:lnTo>
                  <a:pt x="71" y="531"/>
                </a:lnTo>
                <a:lnTo>
                  <a:pt x="71" y="531"/>
                </a:lnTo>
                <a:lnTo>
                  <a:pt x="71" y="531"/>
                </a:lnTo>
                <a:cubicBezTo>
                  <a:pt x="71" y="523"/>
                  <a:pt x="71" y="523"/>
                  <a:pt x="71" y="523"/>
                </a:cubicBezTo>
                <a:lnTo>
                  <a:pt x="64" y="523"/>
                </a:lnTo>
                <a:lnTo>
                  <a:pt x="64" y="516"/>
                </a:lnTo>
                <a:lnTo>
                  <a:pt x="64" y="516"/>
                </a:lnTo>
                <a:cubicBezTo>
                  <a:pt x="64" y="460"/>
                  <a:pt x="64" y="460"/>
                  <a:pt x="64" y="460"/>
                </a:cubicBezTo>
                <a:cubicBezTo>
                  <a:pt x="29" y="460"/>
                  <a:pt x="29" y="460"/>
                  <a:pt x="29" y="460"/>
                </a:cubicBezTo>
                <a:cubicBezTo>
                  <a:pt x="15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15" y="0"/>
                  <a:pt x="29" y="0"/>
                </a:cubicBezTo>
                <a:cubicBezTo>
                  <a:pt x="573" y="0"/>
                  <a:pt x="573" y="0"/>
                  <a:pt x="573" y="0"/>
                </a:cubicBezTo>
                <a:cubicBezTo>
                  <a:pt x="594" y="0"/>
                  <a:pt x="601" y="8"/>
                  <a:pt x="601" y="29"/>
                </a:cubicBezTo>
                <a:cubicBezTo>
                  <a:pt x="601" y="432"/>
                  <a:pt x="601" y="432"/>
                  <a:pt x="601" y="432"/>
                </a:cubicBezTo>
                <a:cubicBezTo>
                  <a:pt x="601" y="446"/>
                  <a:pt x="594" y="460"/>
                  <a:pt x="573" y="460"/>
                </a:cubicBezTo>
                <a:close/>
                <a:moveTo>
                  <a:pt x="544" y="57"/>
                </a:moveTo>
                <a:lnTo>
                  <a:pt x="544" y="57"/>
                </a:lnTo>
                <a:cubicBezTo>
                  <a:pt x="57" y="57"/>
                  <a:pt x="57" y="57"/>
                  <a:pt x="57" y="57"/>
                </a:cubicBezTo>
                <a:cubicBezTo>
                  <a:pt x="57" y="403"/>
                  <a:pt x="57" y="403"/>
                  <a:pt x="57" y="403"/>
                </a:cubicBezTo>
                <a:cubicBezTo>
                  <a:pt x="92" y="403"/>
                  <a:pt x="92" y="403"/>
                  <a:pt x="92" y="403"/>
                </a:cubicBezTo>
                <a:lnTo>
                  <a:pt x="92" y="403"/>
                </a:lnTo>
                <a:cubicBezTo>
                  <a:pt x="120" y="403"/>
                  <a:pt x="120" y="403"/>
                  <a:pt x="120" y="403"/>
                </a:cubicBezTo>
                <a:cubicBezTo>
                  <a:pt x="120" y="446"/>
                  <a:pt x="120" y="446"/>
                  <a:pt x="120" y="446"/>
                </a:cubicBezTo>
                <a:cubicBezTo>
                  <a:pt x="170" y="403"/>
                  <a:pt x="170" y="403"/>
                  <a:pt x="170" y="403"/>
                </a:cubicBezTo>
                <a:cubicBezTo>
                  <a:pt x="248" y="403"/>
                  <a:pt x="248" y="403"/>
                  <a:pt x="248" y="403"/>
                </a:cubicBezTo>
                <a:lnTo>
                  <a:pt x="248" y="403"/>
                </a:lnTo>
                <a:cubicBezTo>
                  <a:pt x="544" y="403"/>
                  <a:pt x="544" y="403"/>
                  <a:pt x="544" y="403"/>
                </a:cubicBezTo>
                <a:lnTo>
                  <a:pt x="544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6" name="Freeform 142"/>
          <p:cNvSpPr>
            <a:spLocks noChangeArrowheads="1"/>
          </p:cNvSpPr>
          <p:nvPr/>
        </p:nvSpPr>
        <p:spPr bwMode="auto">
          <a:xfrm>
            <a:off x="5188718" y="3805770"/>
            <a:ext cx="579817" cy="571499"/>
          </a:xfrm>
          <a:custGeom>
            <a:avLst/>
            <a:gdLst>
              <a:gd name="T0" fmla="*/ 530 w 602"/>
              <a:gd name="T1" fmla="*/ 241 h 595"/>
              <a:gd name="T2" fmla="*/ 530 w 602"/>
              <a:gd name="T3" fmla="*/ 241 h 595"/>
              <a:gd name="T4" fmla="*/ 573 w 602"/>
              <a:gd name="T5" fmla="*/ 318 h 595"/>
              <a:gd name="T6" fmla="*/ 453 w 602"/>
              <a:gd name="T7" fmla="*/ 269 h 595"/>
              <a:gd name="T8" fmla="*/ 410 w 602"/>
              <a:gd name="T9" fmla="*/ 276 h 595"/>
              <a:gd name="T10" fmla="*/ 240 w 602"/>
              <a:gd name="T11" fmla="*/ 135 h 595"/>
              <a:gd name="T12" fmla="*/ 410 w 602"/>
              <a:gd name="T13" fmla="*/ 0 h 595"/>
              <a:gd name="T14" fmla="*/ 601 w 602"/>
              <a:gd name="T15" fmla="*/ 135 h 595"/>
              <a:gd name="T16" fmla="*/ 530 w 602"/>
              <a:gd name="T17" fmla="*/ 241 h 595"/>
              <a:gd name="T18" fmla="*/ 205 w 602"/>
              <a:gd name="T19" fmla="*/ 149 h 595"/>
              <a:gd name="T20" fmla="*/ 205 w 602"/>
              <a:gd name="T21" fmla="*/ 149 h 595"/>
              <a:gd name="T22" fmla="*/ 396 w 602"/>
              <a:gd name="T23" fmla="*/ 311 h 595"/>
              <a:gd name="T24" fmla="*/ 438 w 602"/>
              <a:gd name="T25" fmla="*/ 304 h 595"/>
              <a:gd name="T26" fmla="*/ 438 w 602"/>
              <a:gd name="T27" fmla="*/ 304 h 595"/>
              <a:gd name="T28" fmla="*/ 438 w 602"/>
              <a:gd name="T29" fmla="*/ 304 h 595"/>
              <a:gd name="T30" fmla="*/ 537 w 602"/>
              <a:gd name="T31" fmla="*/ 347 h 595"/>
              <a:gd name="T32" fmla="*/ 283 w 602"/>
              <a:gd name="T33" fmla="*/ 509 h 595"/>
              <a:gd name="T34" fmla="*/ 226 w 602"/>
              <a:gd name="T35" fmla="*/ 495 h 595"/>
              <a:gd name="T36" fmla="*/ 36 w 602"/>
              <a:gd name="T37" fmla="*/ 573 h 595"/>
              <a:gd name="T38" fmla="*/ 99 w 602"/>
              <a:gd name="T39" fmla="*/ 460 h 595"/>
              <a:gd name="T40" fmla="*/ 0 w 602"/>
              <a:gd name="T41" fmla="*/ 297 h 595"/>
              <a:gd name="T42" fmla="*/ 219 w 602"/>
              <a:gd name="T43" fmla="*/ 92 h 595"/>
              <a:gd name="T44" fmla="*/ 205 w 602"/>
              <a:gd name="T45" fmla="*/ 149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02" h="595">
                <a:moveTo>
                  <a:pt x="530" y="241"/>
                </a:moveTo>
                <a:lnTo>
                  <a:pt x="530" y="241"/>
                </a:lnTo>
                <a:cubicBezTo>
                  <a:pt x="523" y="248"/>
                  <a:pt x="523" y="290"/>
                  <a:pt x="573" y="318"/>
                </a:cubicBezTo>
                <a:cubicBezTo>
                  <a:pt x="573" y="318"/>
                  <a:pt x="502" y="332"/>
                  <a:pt x="453" y="269"/>
                </a:cubicBezTo>
                <a:cubicBezTo>
                  <a:pt x="438" y="269"/>
                  <a:pt x="424" y="276"/>
                  <a:pt x="410" y="276"/>
                </a:cubicBezTo>
                <a:cubicBezTo>
                  <a:pt x="304" y="276"/>
                  <a:pt x="240" y="212"/>
                  <a:pt x="240" y="135"/>
                </a:cubicBezTo>
                <a:cubicBezTo>
                  <a:pt x="240" y="64"/>
                  <a:pt x="304" y="0"/>
                  <a:pt x="410" y="0"/>
                </a:cubicBezTo>
                <a:cubicBezTo>
                  <a:pt x="516" y="0"/>
                  <a:pt x="601" y="64"/>
                  <a:pt x="601" y="135"/>
                </a:cubicBezTo>
                <a:cubicBezTo>
                  <a:pt x="601" y="177"/>
                  <a:pt x="573" y="219"/>
                  <a:pt x="530" y="241"/>
                </a:cubicBezTo>
                <a:close/>
                <a:moveTo>
                  <a:pt x="205" y="149"/>
                </a:moveTo>
                <a:lnTo>
                  <a:pt x="205" y="149"/>
                </a:lnTo>
                <a:cubicBezTo>
                  <a:pt x="212" y="233"/>
                  <a:pt x="283" y="304"/>
                  <a:pt x="396" y="311"/>
                </a:cubicBezTo>
                <a:cubicBezTo>
                  <a:pt x="410" y="311"/>
                  <a:pt x="424" y="311"/>
                  <a:pt x="438" y="304"/>
                </a:cubicBezTo>
                <a:lnTo>
                  <a:pt x="438" y="304"/>
                </a:lnTo>
                <a:lnTo>
                  <a:pt x="438" y="304"/>
                </a:lnTo>
                <a:cubicBezTo>
                  <a:pt x="474" y="339"/>
                  <a:pt x="516" y="347"/>
                  <a:pt x="537" y="347"/>
                </a:cubicBezTo>
                <a:cubicBezTo>
                  <a:pt x="516" y="439"/>
                  <a:pt x="424" y="509"/>
                  <a:pt x="283" y="509"/>
                </a:cubicBezTo>
                <a:cubicBezTo>
                  <a:pt x="269" y="509"/>
                  <a:pt x="248" y="502"/>
                  <a:pt x="226" y="495"/>
                </a:cubicBezTo>
                <a:cubicBezTo>
                  <a:pt x="156" y="594"/>
                  <a:pt x="36" y="573"/>
                  <a:pt x="36" y="573"/>
                </a:cubicBezTo>
                <a:cubicBezTo>
                  <a:pt x="120" y="537"/>
                  <a:pt x="120" y="467"/>
                  <a:pt x="99" y="460"/>
                </a:cubicBezTo>
                <a:cubicBezTo>
                  <a:pt x="36" y="424"/>
                  <a:pt x="0" y="361"/>
                  <a:pt x="0" y="297"/>
                </a:cubicBezTo>
                <a:cubicBezTo>
                  <a:pt x="0" y="198"/>
                  <a:pt x="92" y="113"/>
                  <a:pt x="219" y="92"/>
                </a:cubicBezTo>
                <a:cubicBezTo>
                  <a:pt x="212" y="113"/>
                  <a:pt x="205" y="128"/>
                  <a:pt x="205" y="1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7" name="Freeform 143"/>
          <p:cNvSpPr>
            <a:spLocks noChangeArrowheads="1"/>
          </p:cNvSpPr>
          <p:nvPr/>
        </p:nvSpPr>
        <p:spPr bwMode="auto">
          <a:xfrm>
            <a:off x="4172980" y="3835402"/>
            <a:ext cx="584048" cy="537635"/>
          </a:xfrm>
          <a:custGeom>
            <a:avLst/>
            <a:gdLst>
              <a:gd name="T0" fmla="*/ 318 w 609"/>
              <a:gd name="T1" fmla="*/ 459 h 559"/>
              <a:gd name="T2" fmla="*/ 318 w 609"/>
              <a:gd name="T3" fmla="*/ 459 h 559"/>
              <a:gd name="T4" fmla="*/ 254 w 609"/>
              <a:gd name="T5" fmla="*/ 452 h 559"/>
              <a:gd name="T6" fmla="*/ 43 w 609"/>
              <a:gd name="T7" fmla="*/ 537 h 559"/>
              <a:gd name="T8" fmla="*/ 120 w 609"/>
              <a:gd name="T9" fmla="*/ 410 h 559"/>
              <a:gd name="T10" fmla="*/ 0 w 609"/>
              <a:gd name="T11" fmla="*/ 233 h 559"/>
              <a:gd name="T12" fmla="*/ 318 w 609"/>
              <a:gd name="T13" fmla="*/ 0 h 559"/>
              <a:gd name="T14" fmla="*/ 608 w 609"/>
              <a:gd name="T15" fmla="*/ 233 h 559"/>
              <a:gd name="T16" fmla="*/ 318 w 609"/>
              <a:gd name="T17" fmla="*/ 459 h 559"/>
              <a:gd name="T18" fmla="*/ 163 w 609"/>
              <a:gd name="T19" fmla="*/ 176 h 559"/>
              <a:gd name="T20" fmla="*/ 163 w 609"/>
              <a:gd name="T21" fmla="*/ 176 h 559"/>
              <a:gd name="T22" fmla="*/ 106 w 609"/>
              <a:gd name="T23" fmla="*/ 233 h 559"/>
              <a:gd name="T24" fmla="*/ 163 w 609"/>
              <a:gd name="T25" fmla="*/ 289 h 559"/>
              <a:gd name="T26" fmla="*/ 219 w 609"/>
              <a:gd name="T27" fmla="*/ 233 h 559"/>
              <a:gd name="T28" fmla="*/ 163 w 609"/>
              <a:gd name="T29" fmla="*/ 176 h 559"/>
              <a:gd name="T30" fmla="*/ 304 w 609"/>
              <a:gd name="T31" fmla="*/ 176 h 559"/>
              <a:gd name="T32" fmla="*/ 304 w 609"/>
              <a:gd name="T33" fmla="*/ 176 h 559"/>
              <a:gd name="T34" fmla="*/ 247 w 609"/>
              <a:gd name="T35" fmla="*/ 233 h 559"/>
              <a:gd name="T36" fmla="*/ 304 w 609"/>
              <a:gd name="T37" fmla="*/ 289 h 559"/>
              <a:gd name="T38" fmla="*/ 361 w 609"/>
              <a:gd name="T39" fmla="*/ 233 h 559"/>
              <a:gd name="T40" fmla="*/ 304 w 609"/>
              <a:gd name="T41" fmla="*/ 176 h 559"/>
              <a:gd name="T42" fmla="*/ 445 w 609"/>
              <a:gd name="T43" fmla="*/ 176 h 559"/>
              <a:gd name="T44" fmla="*/ 445 w 609"/>
              <a:gd name="T45" fmla="*/ 176 h 559"/>
              <a:gd name="T46" fmla="*/ 389 w 609"/>
              <a:gd name="T47" fmla="*/ 233 h 559"/>
              <a:gd name="T48" fmla="*/ 445 w 609"/>
              <a:gd name="T49" fmla="*/ 289 h 559"/>
              <a:gd name="T50" fmla="*/ 502 w 609"/>
              <a:gd name="T51" fmla="*/ 233 h 559"/>
              <a:gd name="T52" fmla="*/ 445 w 609"/>
              <a:gd name="T53" fmla="*/ 176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9" h="559">
                <a:moveTo>
                  <a:pt x="318" y="459"/>
                </a:moveTo>
                <a:lnTo>
                  <a:pt x="318" y="459"/>
                </a:lnTo>
                <a:cubicBezTo>
                  <a:pt x="297" y="459"/>
                  <a:pt x="276" y="452"/>
                  <a:pt x="254" y="452"/>
                </a:cubicBezTo>
                <a:cubicBezTo>
                  <a:pt x="177" y="558"/>
                  <a:pt x="43" y="537"/>
                  <a:pt x="43" y="537"/>
                </a:cubicBezTo>
                <a:cubicBezTo>
                  <a:pt x="134" y="494"/>
                  <a:pt x="134" y="417"/>
                  <a:pt x="120" y="410"/>
                </a:cubicBezTo>
                <a:cubicBezTo>
                  <a:pt x="43" y="367"/>
                  <a:pt x="0" y="303"/>
                  <a:pt x="0" y="233"/>
                </a:cubicBezTo>
                <a:cubicBezTo>
                  <a:pt x="0" y="106"/>
                  <a:pt x="141" y="0"/>
                  <a:pt x="318" y="0"/>
                </a:cubicBezTo>
                <a:cubicBezTo>
                  <a:pt x="495" y="0"/>
                  <a:pt x="608" y="106"/>
                  <a:pt x="608" y="233"/>
                </a:cubicBezTo>
                <a:cubicBezTo>
                  <a:pt x="608" y="360"/>
                  <a:pt x="495" y="459"/>
                  <a:pt x="318" y="459"/>
                </a:cubicBezTo>
                <a:close/>
                <a:moveTo>
                  <a:pt x="163" y="176"/>
                </a:moveTo>
                <a:lnTo>
                  <a:pt x="163" y="176"/>
                </a:lnTo>
                <a:cubicBezTo>
                  <a:pt x="134" y="176"/>
                  <a:pt x="106" y="204"/>
                  <a:pt x="106" y="233"/>
                </a:cubicBezTo>
                <a:cubicBezTo>
                  <a:pt x="106" y="268"/>
                  <a:pt x="134" y="289"/>
                  <a:pt x="163" y="289"/>
                </a:cubicBezTo>
                <a:cubicBezTo>
                  <a:pt x="191" y="289"/>
                  <a:pt x="219" y="268"/>
                  <a:pt x="219" y="233"/>
                </a:cubicBezTo>
                <a:cubicBezTo>
                  <a:pt x="219" y="204"/>
                  <a:pt x="191" y="176"/>
                  <a:pt x="163" y="176"/>
                </a:cubicBezTo>
                <a:close/>
                <a:moveTo>
                  <a:pt x="304" y="176"/>
                </a:moveTo>
                <a:lnTo>
                  <a:pt x="304" y="176"/>
                </a:lnTo>
                <a:cubicBezTo>
                  <a:pt x="276" y="176"/>
                  <a:pt x="247" y="204"/>
                  <a:pt x="247" y="233"/>
                </a:cubicBezTo>
                <a:cubicBezTo>
                  <a:pt x="247" y="268"/>
                  <a:pt x="276" y="289"/>
                  <a:pt x="304" y="289"/>
                </a:cubicBezTo>
                <a:cubicBezTo>
                  <a:pt x="332" y="289"/>
                  <a:pt x="361" y="268"/>
                  <a:pt x="361" y="233"/>
                </a:cubicBezTo>
                <a:cubicBezTo>
                  <a:pt x="361" y="204"/>
                  <a:pt x="332" y="176"/>
                  <a:pt x="304" y="176"/>
                </a:cubicBezTo>
                <a:close/>
                <a:moveTo>
                  <a:pt x="445" y="176"/>
                </a:moveTo>
                <a:lnTo>
                  <a:pt x="445" y="176"/>
                </a:lnTo>
                <a:cubicBezTo>
                  <a:pt x="417" y="176"/>
                  <a:pt x="389" y="204"/>
                  <a:pt x="389" y="233"/>
                </a:cubicBezTo>
                <a:cubicBezTo>
                  <a:pt x="389" y="268"/>
                  <a:pt x="417" y="289"/>
                  <a:pt x="445" y="289"/>
                </a:cubicBezTo>
                <a:cubicBezTo>
                  <a:pt x="474" y="289"/>
                  <a:pt x="502" y="268"/>
                  <a:pt x="502" y="233"/>
                </a:cubicBezTo>
                <a:cubicBezTo>
                  <a:pt x="502" y="204"/>
                  <a:pt x="474" y="176"/>
                  <a:pt x="445" y="1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8" name="Freeform 144"/>
          <p:cNvSpPr>
            <a:spLocks noChangeArrowheads="1"/>
          </p:cNvSpPr>
          <p:nvPr/>
        </p:nvSpPr>
        <p:spPr bwMode="auto">
          <a:xfrm>
            <a:off x="3161479" y="3835402"/>
            <a:ext cx="579814" cy="537635"/>
          </a:xfrm>
          <a:custGeom>
            <a:avLst/>
            <a:gdLst>
              <a:gd name="T0" fmla="*/ 318 w 602"/>
              <a:gd name="T1" fmla="*/ 0 h 559"/>
              <a:gd name="T2" fmla="*/ 318 w 602"/>
              <a:gd name="T3" fmla="*/ 0 h 559"/>
              <a:gd name="T4" fmla="*/ 601 w 602"/>
              <a:gd name="T5" fmla="*/ 233 h 559"/>
              <a:gd name="T6" fmla="*/ 318 w 602"/>
              <a:gd name="T7" fmla="*/ 459 h 559"/>
              <a:gd name="T8" fmla="*/ 254 w 602"/>
              <a:gd name="T9" fmla="*/ 452 h 559"/>
              <a:gd name="T10" fmla="*/ 42 w 602"/>
              <a:gd name="T11" fmla="*/ 537 h 559"/>
              <a:gd name="T12" fmla="*/ 113 w 602"/>
              <a:gd name="T13" fmla="*/ 410 h 559"/>
              <a:gd name="T14" fmla="*/ 0 w 602"/>
              <a:gd name="T15" fmla="*/ 233 h 559"/>
              <a:gd name="T16" fmla="*/ 318 w 602"/>
              <a:gd name="T17" fmla="*/ 0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2" h="559">
                <a:moveTo>
                  <a:pt x="318" y="0"/>
                </a:moveTo>
                <a:lnTo>
                  <a:pt x="318" y="0"/>
                </a:lnTo>
                <a:cubicBezTo>
                  <a:pt x="495" y="0"/>
                  <a:pt x="601" y="106"/>
                  <a:pt x="601" y="233"/>
                </a:cubicBezTo>
                <a:cubicBezTo>
                  <a:pt x="601" y="360"/>
                  <a:pt x="495" y="459"/>
                  <a:pt x="318" y="459"/>
                </a:cubicBezTo>
                <a:cubicBezTo>
                  <a:pt x="297" y="459"/>
                  <a:pt x="276" y="452"/>
                  <a:pt x="254" y="452"/>
                </a:cubicBezTo>
                <a:cubicBezTo>
                  <a:pt x="170" y="558"/>
                  <a:pt x="42" y="537"/>
                  <a:pt x="42" y="537"/>
                </a:cubicBezTo>
                <a:cubicBezTo>
                  <a:pt x="134" y="494"/>
                  <a:pt x="134" y="417"/>
                  <a:pt x="113" y="410"/>
                </a:cubicBezTo>
                <a:cubicBezTo>
                  <a:pt x="42" y="367"/>
                  <a:pt x="0" y="303"/>
                  <a:pt x="0" y="233"/>
                </a:cubicBezTo>
                <a:cubicBezTo>
                  <a:pt x="0" y="106"/>
                  <a:pt x="141" y="0"/>
                  <a:pt x="318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9" name="Freeform 145"/>
          <p:cNvSpPr>
            <a:spLocks noChangeArrowheads="1"/>
          </p:cNvSpPr>
          <p:nvPr/>
        </p:nvSpPr>
        <p:spPr bwMode="auto">
          <a:xfrm>
            <a:off x="14304942" y="2802468"/>
            <a:ext cx="571352" cy="516467"/>
          </a:xfrm>
          <a:custGeom>
            <a:avLst/>
            <a:gdLst>
              <a:gd name="T0" fmla="*/ 565 w 595"/>
              <a:gd name="T1" fmla="*/ 163 h 537"/>
              <a:gd name="T2" fmla="*/ 565 w 595"/>
              <a:gd name="T3" fmla="*/ 163 h 537"/>
              <a:gd name="T4" fmla="*/ 297 w 595"/>
              <a:gd name="T5" fmla="*/ 57 h 537"/>
              <a:gd name="T6" fmla="*/ 35 w 595"/>
              <a:gd name="T7" fmla="*/ 163 h 537"/>
              <a:gd name="T8" fmla="*/ 0 w 595"/>
              <a:gd name="T9" fmla="*/ 120 h 537"/>
              <a:gd name="T10" fmla="*/ 297 w 595"/>
              <a:gd name="T11" fmla="*/ 0 h 537"/>
              <a:gd name="T12" fmla="*/ 594 w 595"/>
              <a:gd name="T13" fmla="*/ 120 h 537"/>
              <a:gd name="T14" fmla="*/ 565 w 595"/>
              <a:gd name="T15" fmla="*/ 163 h 537"/>
              <a:gd name="T16" fmla="*/ 297 w 595"/>
              <a:gd name="T17" fmla="*/ 142 h 537"/>
              <a:gd name="T18" fmla="*/ 297 w 595"/>
              <a:gd name="T19" fmla="*/ 142 h 537"/>
              <a:gd name="T20" fmla="*/ 509 w 595"/>
              <a:gd name="T21" fmla="*/ 233 h 537"/>
              <a:gd name="T22" fmla="*/ 474 w 595"/>
              <a:gd name="T23" fmla="*/ 276 h 537"/>
              <a:gd name="T24" fmla="*/ 297 w 595"/>
              <a:gd name="T25" fmla="*/ 198 h 537"/>
              <a:gd name="T26" fmla="*/ 127 w 595"/>
              <a:gd name="T27" fmla="*/ 276 h 537"/>
              <a:gd name="T28" fmla="*/ 92 w 595"/>
              <a:gd name="T29" fmla="*/ 233 h 537"/>
              <a:gd name="T30" fmla="*/ 297 w 595"/>
              <a:gd name="T31" fmla="*/ 142 h 537"/>
              <a:gd name="T32" fmla="*/ 297 w 595"/>
              <a:gd name="T33" fmla="*/ 283 h 537"/>
              <a:gd name="T34" fmla="*/ 297 w 595"/>
              <a:gd name="T35" fmla="*/ 283 h 537"/>
              <a:gd name="T36" fmla="*/ 424 w 595"/>
              <a:gd name="T37" fmla="*/ 345 h 537"/>
              <a:gd name="T38" fmla="*/ 389 w 595"/>
              <a:gd name="T39" fmla="*/ 388 h 537"/>
              <a:gd name="T40" fmla="*/ 297 w 595"/>
              <a:gd name="T41" fmla="*/ 338 h 537"/>
              <a:gd name="T42" fmla="*/ 205 w 595"/>
              <a:gd name="T43" fmla="*/ 388 h 537"/>
              <a:gd name="T44" fmla="*/ 177 w 595"/>
              <a:gd name="T45" fmla="*/ 345 h 537"/>
              <a:gd name="T46" fmla="*/ 297 w 595"/>
              <a:gd name="T47" fmla="*/ 283 h 537"/>
              <a:gd name="T48" fmla="*/ 297 w 595"/>
              <a:gd name="T49" fmla="*/ 423 h 537"/>
              <a:gd name="T50" fmla="*/ 297 w 595"/>
              <a:gd name="T51" fmla="*/ 423 h 537"/>
              <a:gd name="T52" fmla="*/ 353 w 595"/>
              <a:gd name="T53" fmla="*/ 480 h 537"/>
              <a:gd name="T54" fmla="*/ 297 w 595"/>
              <a:gd name="T55" fmla="*/ 536 h 537"/>
              <a:gd name="T56" fmla="*/ 240 w 595"/>
              <a:gd name="T57" fmla="*/ 480 h 537"/>
              <a:gd name="T58" fmla="*/ 297 w 595"/>
              <a:gd name="T59" fmla="*/ 423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5" h="537">
                <a:moveTo>
                  <a:pt x="565" y="163"/>
                </a:moveTo>
                <a:lnTo>
                  <a:pt x="565" y="163"/>
                </a:lnTo>
                <a:cubicBezTo>
                  <a:pt x="495" y="99"/>
                  <a:pt x="403" y="57"/>
                  <a:pt x="297" y="57"/>
                </a:cubicBezTo>
                <a:cubicBezTo>
                  <a:pt x="198" y="57"/>
                  <a:pt x="106" y="99"/>
                  <a:pt x="35" y="163"/>
                </a:cubicBezTo>
                <a:cubicBezTo>
                  <a:pt x="0" y="120"/>
                  <a:pt x="0" y="120"/>
                  <a:pt x="0" y="120"/>
                </a:cubicBezTo>
                <a:cubicBezTo>
                  <a:pt x="78" y="43"/>
                  <a:pt x="184" y="0"/>
                  <a:pt x="297" y="0"/>
                </a:cubicBezTo>
                <a:cubicBezTo>
                  <a:pt x="417" y="0"/>
                  <a:pt x="523" y="43"/>
                  <a:pt x="594" y="120"/>
                </a:cubicBezTo>
                <a:lnTo>
                  <a:pt x="565" y="163"/>
                </a:lnTo>
                <a:close/>
                <a:moveTo>
                  <a:pt x="297" y="142"/>
                </a:moveTo>
                <a:lnTo>
                  <a:pt x="297" y="142"/>
                </a:lnTo>
                <a:cubicBezTo>
                  <a:pt x="382" y="142"/>
                  <a:pt x="459" y="177"/>
                  <a:pt x="509" y="233"/>
                </a:cubicBezTo>
                <a:cubicBezTo>
                  <a:pt x="474" y="276"/>
                  <a:pt x="474" y="276"/>
                  <a:pt x="474" y="276"/>
                </a:cubicBezTo>
                <a:cubicBezTo>
                  <a:pt x="431" y="226"/>
                  <a:pt x="368" y="198"/>
                  <a:pt x="297" y="198"/>
                </a:cubicBezTo>
                <a:cubicBezTo>
                  <a:pt x="226" y="198"/>
                  <a:pt x="170" y="226"/>
                  <a:pt x="127" y="276"/>
                </a:cubicBezTo>
                <a:cubicBezTo>
                  <a:pt x="92" y="233"/>
                  <a:pt x="92" y="233"/>
                  <a:pt x="92" y="233"/>
                </a:cubicBezTo>
                <a:cubicBezTo>
                  <a:pt x="141" y="177"/>
                  <a:pt x="219" y="142"/>
                  <a:pt x="297" y="142"/>
                </a:cubicBezTo>
                <a:close/>
                <a:moveTo>
                  <a:pt x="297" y="283"/>
                </a:moveTo>
                <a:lnTo>
                  <a:pt x="297" y="283"/>
                </a:lnTo>
                <a:cubicBezTo>
                  <a:pt x="346" y="283"/>
                  <a:pt x="396" y="310"/>
                  <a:pt x="424" y="345"/>
                </a:cubicBezTo>
                <a:cubicBezTo>
                  <a:pt x="389" y="388"/>
                  <a:pt x="389" y="388"/>
                  <a:pt x="389" y="388"/>
                </a:cubicBezTo>
                <a:cubicBezTo>
                  <a:pt x="368" y="360"/>
                  <a:pt x="339" y="338"/>
                  <a:pt x="297" y="338"/>
                </a:cubicBezTo>
                <a:cubicBezTo>
                  <a:pt x="262" y="338"/>
                  <a:pt x="226" y="360"/>
                  <a:pt x="205" y="388"/>
                </a:cubicBezTo>
                <a:cubicBezTo>
                  <a:pt x="177" y="345"/>
                  <a:pt x="177" y="345"/>
                  <a:pt x="177" y="345"/>
                </a:cubicBezTo>
                <a:cubicBezTo>
                  <a:pt x="205" y="310"/>
                  <a:pt x="248" y="283"/>
                  <a:pt x="297" y="283"/>
                </a:cubicBezTo>
                <a:close/>
                <a:moveTo>
                  <a:pt x="297" y="423"/>
                </a:moveTo>
                <a:lnTo>
                  <a:pt x="297" y="423"/>
                </a:lnTo>
                <a:cubicBezTo>
                  <a:pt x="332" y="423"/>
                  <a:pt x="353" y="452"/>
                  <a:pt x="353" y="480"/>
                </a:cubicBezTo>
                <a:cubicBezTo>
                  <a:pt x="353" y="508"/>
                  <a:pt x="332" y="536"/>
                  <a:pt x="297" y="536"/>
                </a:cubicBezTo>
                <a:cubicBezTo>
                  <a:pt x="269" y="536"/>
                  <a:pt x="240" y="508"/>
                  <a:pt x="240" y="480"/>
                </a:cubicBezTo>
                <a:cubicBezTo>
                  <a:pt x="240" y="452"/>
                  <a:pt x="269" y="423"/>
                  <a:pt x="297" y="4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40" name="Freeform 146"/>
          <p:cNvSpPr>
            <a:spLocks noChangeArrowheads="1"/>
          </p:cNvSpPr>
          <p:nvPr/>
        </p:nvSpPr>
        <p:spPr bwMode="auto">
          <a:xfrm>
            <a:off x="13373852" y="2937935"/>
            <a:ext cx="406293" cy="381000"/>
          </a:xfrm>
          <a:custGeom>
            <a:avLst/>
            <a:gdLst>
              <a:gd name="T0" fmla="*/ 212 w 425"/>
              <a:gd name="T1" fmla="*/ 0 h 395"/>
              <a:gd name="T2" fmla="*/ 212 w 425"/>
              <a:gd name="T3" fmla="*/ 0 h 395"/>
              <a:gd name="T4" fmla="*/ 424 w 425"/>
              <a:gd name="T5" fmla="*/ 91 h 395"/>
              <a:gd name="T6" fmla="*/ 388 w 425"/>
              <a:gd name="T7" fmla="*/ 134 h 395"/>
              <a:gd name="T8" fmla="*/ 212 w 425"/>
              <a:gd name="T9" fmla="*/ 56 h 395"/>
              <a:gd name="T10" fmla="*/ 35 w 425"/>
              <a:gd name="T11" fmla="*/ 134 h 395"/>
              <a:gd name="T12" fmla="*/ 0 w 425"/>
              <a:gd name="T13" fmla="*/ 91 h 395"/>
              <a:gd name="T14" fmla="*/ 212 w 425"/>
              <a:gd name="T15" fmla="*/ 0 h 395"/>
              <a:gd name="T16" fmla="*/ 212 w 425"/>
              <a:gd name="T17" fmla="*/ 141 h 395"/>
              <a:gd name="T18" fmla="*/ 212 w 425"/>
              <a:gd name="T19" fmla="*/ 141 h 395"/>
              <a:gd name="T20" fmla="*/ 332 w 425"/>
              <a:gd name="T21" fmla="*/ 203 h 395"/>
              <a:gd name="T22" fmla="*/ 304 w 425"/>
              <a:gd name="T23" fmla="*/ 246 h 395"/>
              <a:gd name="T24" fmla="*/ 212 w 425"/>
              <a:gd name="T25" fmla="*/ 196 h 395"/>
              <a:gd name="T26" fmla="*/ 120 w 425"/>
              <a:gd name="T27" fmla="*/ 246 h 395"/>
              <a:gd name="T28" fmla="*/ 92 w 425"/>
              <a:gd name="T29" fmla="*/ 203 h 395"/>
              <a:gd name="T30" fmla="*/ 212 w 425"/>
              <a:gd name="T31" fmla="*/ 141 h 395"/>
              <a:gd name="T32" fmla="*/ 212 w 425"/>
              <a:gd name="T33" fmla="*/ 281 h 395"/>
              <a:gd name="T34" fmla="*/ 212 w 425"/>
              <a:gd name="T35" fmla="*/ 281 h 395"/>
              <a:gd name="T36" fmla="*/ 268 w 425"/>
              <a:gd name="T37" fmla="*/ 338 h 395"/>
              <a:gd name="T38" fmla="*/ 212 w 425"/>
              <a:gd name="T39" fmla="*/ 394 h 395"/>
              <a:gd name="T40" fmla="*/ 155 w 425"/>
              <a:gd name="T41" fmla="*/ 338 h 395"/>
              <a:gd name="T42" fmla="*/ 212 w 425"/>
              <a:gd name="T43" fmla="*/ 281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5" h="395">
                <a:moveTo>
                  <a:pt x="212" y="0"/>
                </a:moveTo>
                <a:lnTo>
                  <a:pt x="212" y="0"/>
                </a:lnTo>
                <a:cubicBezTo>
                  <a:pt x="297" y="0"/>
                  <a:pt x="367" y="35"/>
                  <a:pt x="424" y="91"/>
                </a:cubicBezTo>
                <a:cubicBezTo>
                  <a:pt x="388" y="134"/>
                  <a:pt x="388" y="134"/>
                  <a:pt x="388" y="134"/>
                </a:cubicBezTo>
                <a:cubicBezTo>
                  <a:pt x="346" y="84"/>
                  <a:pt x="283" y="56"/>
                  <a:pt x="212" y="56"/>
                </a:cubicBezTo>
                <a:cubicBezTo>
                  <a:pt x="141" y="56"/>
                  <a:pt x="77" y="84"/>
                  <a:pt x="35" y="134"/>
                </a:cubicBezTo>
                <a:cubicBezTo>
                  <a:pt x="0" y="91"/>
                  <a:pt x="0" y="91"/>
                  <a:pt x="0" y="91"/>
                </a:cubicBezTo>
                <a:cubicBezTo>
                  <a:pt x="56" y="35"/>
                  <a:pt x="127" y="0"/>
                  <a:pt x="212" y="0"/>
                </a:cubicBezTo>
                <a:close/>
                <a:moveTo>
                  <a:pt x="212" y="141"/>
                </a:moveTo>
                <a:lnTo>
                  <a:pt x="212" y="141"/>
                </a:lnTo>
                <a:cubicBezTo>
                  <a:pt x="261" y="141"/>
                  <a:pt x="304" y="168"/>
                  <a:pt x="332" y="203"/>
                </a:cubicBezTo>
                <a:cubicBezTo>
                  <a:pt x="304" y="246"/>
                  <a:pt x="304" y="246"/>
                  <a:pt x="304" y="246"/>
                </a:cubicBezTo>
                <a:cubicBezTo>
                  <a:pt x="283" y="218"/>
                  <a:pt x="247" y="196"/>
                  <a:pt x="212" y="196"/>
                </a:cubicBezTo>
                <a:cubicBezTo>
                  <a:pt x="177" y="196"/>
                  <a:pt x="141" y="218"/>
                  <a:pt x="120" y="246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20" y="168"/>
                  <a:pt x="162" y="141"/>
                  <a:pt x="212" y="141"/>
                </a:cubicBezTo>
                <a:close/>
                <a:moveTo>
                  <a:pt x="212" y="281"/>
                </a:moveTo>
                <a:lnTo>
                  <a:pt x="212" y="281"/>
                </a:lnTo>
                <a:cubicBezTo>
                  <a:pt x="240" y="281"/>
                  <a:pt x="268" y="310"/>
                  <a:pt x="268" y="338"/>
                </a:cubicBezTo>
                <a:cubicBezTo>
                  <a:pt x="268" y="366"/>
                  <a:pt x="240" y="394"/>
                  <a:pt x="212" y="394"/>
                </a:cubicBezTo>
                <a:cubicBezTo>
                  <a:pt x="184" y="394"/>
                  <a:pt x="155" y="366"/>
                  <a:pt x="155" y="338"/>
                </a:cubicBezTo>
                <a:cubicBezTo>
                  <a:pt x="155" y="310"/>
                  <a:pt x="184" y="281"/>
                  <a:pt x="212" y="2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41" name="Freeform 147"/>
          <p:cNvSpPr>
            <a:spLocks noChangeArrowheads="1"/>
          </p:cNvSpPr>
          <p:nvPr/>
        </p:nvSpPr>
        <p:spPr bwMode="auto">
          <a:xfrm>
            <a:off x="12446993" y="3073402"/>
            <a:ext cx="237005" cy="245533"/>
          </a:xfrm>
          <a:custGeom>
            <a:avLst/>
            <a:gdLst>
              <a:gd name="T0" fmla="*/ 128 w 249"/>
              <a:gd name="T1" fmla="*/ 0 h 254"/>
              <a:gd name="T2" fmla="*/ 128 w 249"/>
              <a:gd name="T3" fmla="*/ 0 h 254"/>
              <a:gd name="T4" fmla="*/ 248 w 249"/>
              <a:gd name="T5" fmla="*/ 62 h 254"/>
              <a:gd name="T6" fmla="*/ 220 w 249"/>
              <a:gd name="T7" fmla="*/ 105 h 254"/>
              <a:gd name="T8" fmla="*/ 128 w 249"/>
              <a:gd name="T9" fmla="*/ 55 h 254"/>
              <a:gd name="T10" fmla="*/ 36 w 249"/>
              <a:gd name="T11" fmla="*/ 105 h 254"/>
              <a:gd name="T12" fmla="*/ 0 w 249"/>
              <a:gd name="T13" fmla="*/ 62 h 254"/>
              <a:gd name="T14" fmla="*/ 128 w 249"/>
              <a:gd name="T15" fmla="*/ 0 h 254"/>
              <a:gd name="T16" fmla="*/ 128 w 249"/>
              <a:gd name="T17" fmla="*/ 140 h 254"/>
              <a:gd name="T18" fmla="*/ 128 w 249"/>
              <a:gd name="T19" fmla="*/ 140 h 254"/>
              <a:gd name="T20" fmla="*/ 184 w 249"/>
              <a:gd name="T21" fmla="*/ 197 h 254"/>
              <a:gd name="T22" fmla="*/ 128 w 249"/>
              <a:gd name="T23" fmla="*/ 253 h 254"/>
              <a:gd name="T24" fmla="*/ 71 w 249"/>
              <a:gd name="T25" fmla="*/ 197 h 254"/>
              <a:gd name="T26" fmla="*/ 128 w 249"/>
              <a:gd name="T27" fmla="*/ 14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9" h="254">
                <a:moveTo>
                  <a:pt x="128" y="0"/>
                </a:moveTo>
                <a:lnTo>
                  <a:pt x="128" y="0"/>
                </a:lnTo>
                <a:cubicBezTo>
                  <a:pt x="177" y="0"/>
                  <a:pt x="220" y="27"/>
                  <a:pt x="248" y="62"/>
                </a:cubicBezTo>
                <a:cubicBezTo>
                  <a:pt x="220" y="105"/>
                  <a:pt x="220" y="105"/>
                  <a:pt x="220" y="105"/>
                </a:cubicBezTo>
                <a:cubicBezTo>
                  <a:pt x="198" y="77"/>
                  <a:pt x="163" y="55"/>
                  <a:pt x="128" y="55"/>
                </a:cubicBezTo>
                <a:cubicBezTo>
                  <a:pt x="85" y="55"/>
                  <a:pt x="57" y="77"/>
                  <a:pt x="36" y="105"/>
                </a:cubicBezTo>
                <a:cubicBezTo>
                  <a:pt x="0" y="62"/>
                  <a:pt x="0" y="62"/>
                  <a:pt x="0" y="62"/>
                </a:cubicBezTo>
                <a:cubicBezTo>
                  <a:pt x="29" y="27"/>
                  <a:pt x="78" y="0"/>
                  <a:pt x="128" y="0"/>
                </a:cubicBezTo>
                <a:close/>
                <a:moveTo>
                  <a:pt x="128" y="140"/>
                </a:moveTo>
                <a:lnTo>
                  <a:pt x="128" y="140"/>
                </a:lnTo>
                <a:cubicBezTo>
                  <a:pt x="156" y="140"/>
                  <a:pt x="184" y="169"/>
                  <a:pt x="184" y="197"/>
                </a:cubicBezTo>
                <a:cubicBezTo>
                  <a:pt x="184" y="225"/>
                  <a:pt x="156" y="253"/>
                  <a:pt x="128" y="253"/>
                </a:cubicBezTo>
                <a:cubicBezTo>
                  <a:pt x="93" y="253"/>
                  <a:pt x="71" y="225"/>
                  <a:pt x="71" y="197"/>
                </a:cubicBezTo>
                <a:cubicBezTo>
                  <a:pt x="71" y="169"/>
                  <a:pt x="93" y="140"/>
                  <a:pt x="128" y="1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42" name="Freeform 148"/>
          <p:cNvSpPr>
            <a:spLocks noChangeArrowheads="1"/>
          </p:cNvSpPr>
          <p:nvPr/>
        </p:nvSpPr>
        <p:spPr bwMode="auto">
          <a:xfrm>
            <a:off x="11257735" y="2899836"/>
            <a:ext cx="584048" cy="338667"/>
          </a:xfrm>
          <a:custGeom>
            <a:avLst/>
            <a:gdLst>
              <a:gd name="T0" fmla="*/ 607 w 608"/>
              <a:gd name="T1" fmla="*/ 177 h 354"/>
              <a:gd name="T2" fmla="*/ 607 w 608"/>
              <a:gd name="T3" fmla="*/ 184 h 354"/>
              <a:gd name="T4" fmla="*/ 607 w 608"/>
              <a:gd name="T5" fmla="*/ 184 h 354"/>
              <a:gd name="T6" fmla="*/ 600 w 608"/>
              <a:gd name="T7" fmla="*/ 197 h 354"/>
              <a:gd name="T8" fmla="*/ 452 w 608"/>
              <a:gd name="T9" fmla="*/ 310 h 354"/>
              <a:gd name="T10" fmla="*/ 247 w 608"/>
              <a:gd name="T11" fmla="*/ 346 h 354"/>
              <a:gd name="T12" fmla="*/ 162 w 608"/>
              <a:gd name="T13" fmla="*/ 317 h 354"/>
              <a:gd name="T14" fmla="*/ 304 w 608"/>
              <a:gd name="T15" fmla="*/ 289 h 354"/>
              <a:gd name="T16" fmla="*/ 417 w 608"/>
              <a:gd name="T17" fmla="*/ 149 h 354"/>
              <a:gd name="T18" fmla="*/ 537 w 608"/>
              <a:gd name="T19" fmla="*/ 99 h 354"/>
              <a:gd name="T20" fmla="*/ 607 w 608"/>
              <a:gd name="T21" fmla="*/ 177 h 354"/>
              <a:gd name="T22" fmla="*/ 304 w 608"/>
              <a:gd name="T23" fmla="*/ 232 h 354"/>
              <a:gd name="T24" fmla="*/ 360 w 608"/>
              <a:gd name="T25" fmla="*/ 184 h 354"/>
              <a:gd name="T26" fmla="*/ 551 w 608"/>
              <a:gd name="T27" fmla="*/ 29 h 354"/>
              <a:gd name="T28" fmla="*/ 63 w 608"/>
              <a:gd name="T29" fmla="*/ 353 h 354"/>
              <a:gd name="T30" fmla="*/ 63 w 608"/>
              <a:gd name="T31" fmla="*/ 353 h 354"/>
              <a:gd name="T32" fmla="*/ 42 w 608"/>
              <a:gd name="T33" fmla="*/ 338 h 354"/>
              <a:gd name="T34" fmla="*/ 49 w 608"/>
              <a:gd name="T35" fmla="*/ 324 h 354"/>
              <a:gd name="T36" fmla="*/ 537 w 608"/>
              <a:gd name="T37" fmla="*/ 7 h 354"/>
              <a:gd name="T38" fmla="*/ 544 w 608"/>
              <a:gd name="T39" fmla="*/ 7 h 354"/>
              <a:gd name="T40" fmla="*/ 551 w 608"/>
              <a:gd name="T41" fmla="*/ 29 h 354"/>
              <a:gd name="T42" fmla="*/ 304 w 608"/>
              <a:gd name="T43" fmla="*/ 120 h 354"/>
              <a:gd name="T44" fmla="*/ 247 w 608"/>
              <a:gd name="T45" fmla="*/ 170 h 354"/>
              <a:gd name="T46" fmla="*/ 374 w 608"/>
              <a:gd name="T47" fmla="*/ 85 h 354"/>
              <a:gd name="T48" fmla="*/ 304 w 608"/>
              <a:gd name="T49" fmla="*/ 64 h 354"/>
              <a:gd name="T50" fmla="*/ 198 w 608"/>
              <a:gd name="T51" fmla="*/ 204 h 354"/>
              <a:gd name="T52" fmla="*/ 92 w 608"/>
              <a:gd name="T53" fmla="*/ 268 h 354"/>
              <a:gd name="T54" fmla="*/ 14 w 608"/>
              <a:gd name="T55" fmla="*/ 197 h 354"/>
              <a:gd name="T56" fmla="*/ 28 w 608"/>
              <a:gd name="T57" fmla="*/ 142 h 354"/>
              <a:gd name="T58" fmla="*/ 254 w 608"/>
              <a:gd name="T59" fmla="*/ 7 h 354"/>
              <a:gd name="T60" fmla="*/ 445 w 608"/>
              <a:gd name="T61" fmla="*/ 43 h 354"/>
              <a:gd name="T62" fmla="*/ 374 w 608"/>
              <a:gd name="T63" fmla="*/ 85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8" h="354">
                <a:moveTo>
                  <a:pt x="607" y="177"/>
                </a:moveTo>
                <a:lnTo>
                  <a:pt x="607" y="177"/>
                </a:lnTo>
                <a:cubicBezTo>
                  <a:pt x="607" y="184"/>
                  <a:pt x="607" y="184"/>
                  <a:pt x="607" y="184"/>
                </a:cubicBezTo>
                <a:lnTo>
                  <a:pt x="607" y="184"/>
                </a:lnTo>
                <a:lnTo>
                  <a:pt x="607" y="184"/>
                </a:lnTo>
                <a:lnTo>
                  <a:pt x="607" y="184"/>
                </a:lnTo>
                <a:lnTo>
                  <a:pt x="607" y="184"/>
                </a:lnTo>
                <a:cubicBezTo>
                  <a:pt x="607" y="190"/>
                  <a:pt x="607" y="190"/>
                  <a:pt x="600" y="197"/>
                </a:cubicBezTo>
                <a:cubicBezTo>
                  <a:pt x="593" y="204"/>
                  <a:pt x="586" y="211"/>
                  <a:pt x="579" y="218"/>
                </a:cubicBezTo>
                <a:cubicBezTo>
                  <a:pt x="544" y="254"/>
                  <a:pt x="501" y="289"/>
                  <a:pt x="452" y="310"/>
                </a:cubicBezTo>
                <a:cubicBezTo>
                  <a:pt x="424" y="331"/>
                  <a:pt x="388" y="338"/>
                  <a:pt x="360" y="346"/>
                </a:cubicBezTo>
                <a:cubicBezTo>
                  <a:pt x="318" y="353"/>
                  <a:pt x="283" y="353"/>
                  <a:pt x="247" y="346"/>
                </a:cubicBezTo>
                <a:cubicBezTo>
                  <a:pt x="219" y="338"/>
                  <a:pt x="190" y="331"/>
                  <a:pt x="162" y="317"/>
                </a:cubicBezTo>
                <a:lnTo>
                  <a:pt x="162" y="317"/>
                </a:lnTo>
                <a:cubicBezTo>
                  <a:pt x="240" y="268"/>
                  <a:pt x="240" y="268"/>
                  <a:pt x="240" y="268"/>
                </a:cubicBezTo>
                <a:cubicBezTo>
                  <a:pt x="261" y="282"/>
                  <a:pt x="283" y="289"/>
                  <a:pt x="304" y="289"/>
                </a:cubicBezTo>
                <a:cubicBezTo>
                  <a:pt x="367" y="289"/>
                  <a:pt x="417" y="239"/>
                  <a:pt x="417" y="177"/>
                </a:cubicBezTo>
                <a:cubicBezTo>
                  <a:pt x="417" y="163"/>
                  <a:pt x="417" y="156"/>
                  <a:pt x="417" y="149"/>
                </a:cubicBezTo>
                <a:cubicBezTo>
                  <a:pt x="516" y="85"/>
                  <a:pt x="516" y="85"/>
                  <a:pt x="516" y="85"/>
                </a:cubicBezTo>
                <a:cubicBezTo>
                  <a:pt x="523" y="92"/>
                  <a:pt x="530" y="92"/>
                  <a:pt x="537" y="99"/>
                </a:cubicBezTo>
                <a:cubicBezTo>
                  <a:pt x="558" y="120"/>
                  <a:pt x="579" y="142"/>
                  <a:pt x="600" y="163"/>
                </a:cubicBezTo>
                <a:cubicBezTo>
                  <a:pt x="607" y="170"/>
                  <a:pt x="607" y="170"/>
                  <a:pt x="607" y="177"/>
                </a:cubicBezTo>
                <a:close/>
                <a:moveTo>
                  <a:pt x="304" y="232"/>
                </a:moveTo>
                <a:lnTo>
                  <a:pt x="304" y="232"/>
                </a:lnTo>
                <a:lnTo>
                  <a:pt x="297" y="232"/>
                </a:lnTo>
                <a:cubicBezTo>
                  <a:pt x="360" y="184"/>
                  <a:pt x="360" y="184"/>
                  <a:pt x="360" y="184"/>
                </a:cubicBezTo>
                <a:cubicBezTo>
                  <a:pt x="353" y="211"/>
                  <a:pt x="332" y="232"/>
                  <a:pt x="304" y="232"/>
                </a:cubicBezTo>
                <a:close/>
                <a:moveTo>
                  <a:pt x="551" y="29"/>
                </a:moveTo>
                <a:lnTo>
                  <a:pt x="551" y="29"/>
                </a:lnTo>
                <a:cubicBezTo>
                  <a:pt x="63" y="353"/>
                  <a:pt x="63" y="353"/>
                  <a:pt x="63" y="353"/>
                </a:cubicBezTo>
                <a:lnTo>
                  <a:pt x="63" y="353"/>
                </a:lnTo>
                <a:lnTo>
                  <a:pt x="63" y="353"/>
                </a:lnTo>
                <a:lnTo>
                  <a:pt x="56" y="353"/>
                </a:lnTo>
                <a:cubicBezTo>
                  <a:pt x="49" y="353"/>
                  <a:pt x="42" y="346"/>
                  <a:pt x="42" y="338"/>
                </a:cubicBezTo>
                <a:cubicBezTo>
                  <a:pt x="42" y="331"/>
                  <a:pt x="42" y="331"/>
                  <a:pt x="49" y="324"/>
                </a:cubicBezTo>
                <a:lnTo>
                  <a:pt x="49" y="324"/>
                </a:lnTo>
                <a:cubicBezTo>
                  <a:pt x="537" y="7"/>
                  <a:pt x="537" y="7"/>
                  <a:pt x="537" y="7"/>
                </a:cubicBezTo>
                <a:lnTo>
                  <a:pt x="537" y="7"/>
                </a:lnTo>
                <a:lnTo>
                  <a:pt x="537" y="7"/>
                </a:lnTo>
                <a:cubicBezTo>
                  <a:pt x="544" y="7"/>
                  <a:pt x="544" y="7"/>
                  <a:pt x="544" y="7"/>
                </a:cubicBezTo>
                <a:cubicBezTo>
                  <a:pt x="551" y="7"/>
                  <a:pt x="558" y="14"/>
                  <a:pt x="558" y="21"/>
                </a:cubicBezTo>
                <a:cubicBezTo>
                  <a:pt x="558" y="21"/>
                  <a:pt x="558" y="29"/>
                  <a:pt x="551" y="29"/>
                </a:cubicBezTo>
                <a:close/>
                <a:moveTo>
                  <a:pt x="304" y="120"/>
                </a:moveTo>
                <a:lnTo>
                  <a:pt x="304" y="120"/>
                </a:lnTo>
                <a:cubicBezTo>
                  <a:pt x="311" y="120"/>
                  <a:pt x="318" y="120"/>
                  <a:pt x="325" y="120"/>
                </a:cubicBezTo>
                <a:cubicBezTo>
                  <a:pt x="247" y="170"/>
                  <a:pt x="247" y="170"/>
                  <a:pt x="247" y="170"/>
                </a:cubicBezTo>
                <a:cubicBezTo>
                  <a:pt x="254" y="142"/>
                  <a:pt x="275" y="120"/>
                  <a:pt x="304" y="120"/>
                </a:cubicBezTo>
                <a:close/>
                <a:moveTo>
                  <a:pt x="374" y="85"/>
                </a:moveTo>
                <a:lnTo>
                  <a:pt x="374" y="85"/>
                </a:lnTo>
                <a:cubicBezTo>
                  <a:pt x="353" y="71"/>
                  <a:pt x="332" y="64"/>
                  <a:pt x="304" y="64"/>
                </a:cubicBezTo>
                <a:cubicBezTo>
                  <a:pt x="240" y="64"/>
                  <a:pt x="190" y="113"/>
                  <a:pt x="190" y="177"/>
                </a:cubicBezTo>
                <a:cubicBezTo>
                  <a:pt x="190" y="184"/>
                  <a:pt x="198" y="190"/>
                  <a:pt x="198" y="204"/>
                </a:cubicBezTo>
                <a:cubicBezTo>
                  <a:pt x="99" y="268"/>
                  <a:pt x="99" y="268"/>
                  <a:pt x="99" y="268"/>
                </a:cubicBezTo>
                <a:cubicBezTo>
                  <a:pt x="92" y="268"/>
                  <a:pt x="92" y="268"/>
                  <a:pt x="92" y="268"/>
                </a:cubicBezTo>
                <a:cubicBezTo>
                  <a:pt x="85" y="268"/>
                  <a:pt x="85" y="261"/>
                  <a:pt x="77" y="261"/>
                </a:cubicBezTo>
                <a:cubicBezTo>
                  <a:pt x="56" y="239"/>
                  <a:pt x="28" y="218"/>
                  <a:pt x="14" y="197"/>
                </a:cubicBezTo>
                <a:cubicBezTo>
                  <a:pt x="0" y="184"/>
                  <a:pt x="0" y="170"/>
                  <a:pt x="14" y="163"/>
                </a:cubicBezTo>
                <a:cubicBezTo>
                  <a:pt x="14" y="156"/>
                  <a:pt x="21" y="149"/>
                  <a:pt x="28" y="142"/>
                </a:cubicBezTo>
                <a:cubicBezTo>
                  <a:pt x="70" y="106"/>
                  <a:pt x="113" y="71"/>
                  <a:pt x="162" y="43"/>
                </a:cubicBezTo>
                <a:cubicBezTo>
                  <a:pt x="190" y="29"/>
                  <a:pt x="219" y="14"/>
                  <a:pt x="254" y="7"/>
                </a:cubicBezTo>
                <a:cubicBezTo>
                  <a:pt x="290" y="0"/>
                  <a:pt x="325" y="0"/>
                  <a:pt x="367" y="14"/>
                </a:cubicBezTo>
                <a:cubicBezTo>
                  <a:pt x="396" y="14"/>
                  <a:pt x="417" y="29"/>
                  <a:pt x="445" y="43"/>
                </a:cubicBezTo>
                <a:cubicBezTo>
                  <a:pt x="438" y="43"/>
                  <a:pt x="438" y="43"/>
                  <a:pt x="438" y="43"/>
                </a:cubicBezTo>
                <a:lnTo>
                  <a:pt x="374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43" name="Freeform 149"/>
          <p:cNvSpPr>
            <a:spLocks noChangeArrowheads="1"/>
          </p:cNvSpPr>
          <p:nvPr/>
        </p:nvSpPr>
        <p:spPr bwMode="auto">
          <a:xfrm>
            <a:off x="10246234" y="2899836"/>
            <a:ext cx="584048" cy="338667"/>
          </a:xfrm>
          <a:custGeom>
            <a:avLst/>
            <a:gdLst>
              <a:gd name="T0" fmla="*/ 607 w 608"/>
              <a:gd name="T1" fmla="*/ 177 h 354"/>
              <a:gd name="T2" fmla="*/ 607 w 608"/>
              <a:gd name="T3" fmla="*/ 177 h 354"/>
              <a:gd name="T4" fmla="*/ 607 w 608"/>
              <a:gd name="T5" fmla="*/ 184 h 354"/>
              <a:gd name="T6" fmla="*/ 607 w 608"/>
              <a:gd name="T7" fmla="*/ 184 h 354"/>
              <a:gd name="T8" fmla="*/ 607 w 608"/>
              <a:gd name="T9" fmla="*/ 184 h 354"/>
              <a:gd name="T10" fmla="*/ 607 w 608"/>
              <a:gd name="T11" fmla="*/ 184 h 354"/>
              <a:gd name="T12" fmla="*/ 607 w 608"/>
              <a:gd name="T13" fmla="*/ 184 h 354"/>
              <a:gd name="T14" fmla="*/ 600 w 608"/>
              <a:gd name="T15" fmla="*/ 197 h 354"/>
              <a:gd name="T16" fmla="*/ 579 w 608"/>
              <a:gd name="T17" fmla="*/ 218 h 354"/>
              <a:gd name="T18" fmla="*/ 452 w 608"/>
              <a:gd name="T19" fmla="*/ 310 h 354"/>
              <a:gd name="T20" fmla="*/ 353 w 608"/>
              <a:gd name="T21" fmla="*/ 346 h 354"/>
              <a:gd name="T22" fmla="*/ 247 w 608"/>
              <a:gd name="T23" fmla="*/ 346 h 354"/>
              <a:gd name="T24" fmla="*/ 70 w 608"/>
              <a:gd name="T25" fmla="*/ 261 h 354"/>
              <a:gd name="T26" fmla="*/ 7 w 608"/>
              <a:gd name="T27" fmla="*/ 197 h 354"/>
              <a:gd name="T28" fmla="*/ 7 w 608"/>
              <a:gd name="T29" fmla="*/ 163 h 354"/>
              <a:gd name="T30" fmla="*/ 28 w 608"/>
              <a:gd name="T31" fmla="*/ 142 h 354"/>
              <a:gd name="T32" fmla="*/ 155 w 608"/>
              <a:gd name="T33" fmla="*/ 43 h 354"/>
              <a:gd name="T34" fmla="*/ 254 w 608"/>
              <a:gd name="T35" fmla="*/ 7 h 354"/>
              <a:gd name="T36" fmla="*/ 360 w 608"/>
              <a:gd name="T37" fmla="*/ 14 h 354"/>
              <a:gd name="T38" fmla="*/ 530 w 608"/>
              <a:gd name="T39" fmla="*/ 99 h 354"/>
              <a:gd name="T40" fmla="*/ 600 w 608"/>
              <a:gd name="T41" fmla="*/ 163 h 354"/>
              <a:gd name="T42" fmla="*/ 607 w 608"/>
              <a:gd name="T43" fmla="*/ 177 h 354"/>
              <a:gd name="T44" fmla="*/ 304 w 608"/>
              <a:gd name="T45" fmla="*/ 64 h 354"/>
              <a:gd name="T46" fmla="*/ 304 w 608"/>
              <a:gd name="T47" fmla="*/ 64 h 354"/>
              <a:gd name="T48" fmla="*/ 190 w 608"/>
              <a:gd name="T49" fmla="*/ 177 h 354"/>
              <a:gd name="T50" fmla="*/ 304 w 608"/>
              <a:gd name="T51" fmla="*/ 289 h 354"/>
              <a:gd name="T52" fmla="*/ 417 w 608"/>
              <a:gd name="T53" fmla="*/ 177 h 354"/>
              <a:gd name="T54" fmla="*/ 304 w 608"/>
              <a:gd name="T55" fmla="*/ 64 h 354"/>
              <a:gd name="T56" fmla="*/ 304 w 608"/>
              <a:gd name="T57" fmla="*/ 232 h 354"/>
              <a:gd name="T58" fmla="*/ 304 w 608"/>
              <a:gd name="T59" fmla="*/ 232 h 354"/>
              <a:gd name="T60" fmla="*/ 247 w 608"/>
              <a:gd name="T61" fmla="*/ 177 h 354"/>
              <a:gd name="T62" fmla="*/ 304 w 608"/>
              <a:gd name="T63" fmla="*/ 120 h 354"/>
              <a:gd name="T64" fmla="*/ 360 w 608"/>
              <a:gd name="T65" fmla="*/ 177 h 354"/>
              <a:gd name="T66" fmla="*/ 304 w 608"/>
              <a:gd name="T67" fmla="*/ 232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8" h="354">
                <a:moveTo>
                  <a:pt x="607" y="177"/>
                </a:moveTo>
                <a:lnTo>
                  <a:pt x="607" y="177"/>
                </a:lnTo>
                <a:cubicBezTo>
                  <a:pt x="607" y="184"/>
                  <a:pt x="607" y="184"/>
                  <a:pt x="607" y="184"/>
                </a:cubicBezTo>
                <a:lnTo>
                  <a:pt x="607" y="184"/>
                </a:lnTo>
                <a:lnTo>
                  <a:pt x="607" y="184"/>
                </a:lnTo>
                <a:lnTo>
                  <a:pt x="607" y="184"/>
                </a:lnTo>
                <a:lnTo>
                  <a:pt x="607" y="184"/>
                </a:lnTo>
                <a:cubicBezTo>
                  <a:pt x="607" y="190"/>
                  <a:pt x="600" y="190"/>
                  <a:pt x="600" y="197"/>
                </a:cubicBezTo>
                <a:cubicBezTo>
                  <a:pt x="593" y="204"/>
                  <a:pt x="586" y="211"/>
                  <a:pt x="579" y="218"/>
                </a:cubicBezTo>
                <a:cubicBezTo>
                  <a:pt x="544" y="254"/>
                  <a:pt x="494" y="289"/>
                  <a:pt x="452" y="310"/>
                </a:cubicBezTo>
                <a:cubicBezTo>
                  <a:pt x="424" y="331"/>
                  <a:pt x="388" y="338"/>
                  <a:pt x="353" y="346"/>
                </a:cubicBezTo>
                <a:cubicBezTo>
                  <a:pt x="318" y="353"/>
                  <a:pt x="282" y="353"/>
                  <a:pt x="247" y="346"/>
                </a:cubicBezTo>
                <a:cubicBezTo>
                  <a:pt x="183" y="331"/>
                  <a:pt x="127" y="296"/>
                  <a:pt x="70" y="261"/>
                </a:cubicBezTo>
                <a:cubicBezTo>
                  <a:pt x="49" y="239"/>
                  <a:pt x="28" y="218"/>
                  <a:pt x="7" y="197"/>
                </a:cubicBezTo>
                <a:cubicBezTo>
                  <a:pt x="0" y="184"/>
                  <a:pt x="0" y="170"/>
                  <a:pt x="7" y="163"/>
                </a:cubicBezTo>
                <a:cubicBezTo>
                  <a:pt x="14" y="156"/>
                  <a:pt x="21" y="149"/>
                  <a:pt x="28" y="142"/>
                </a:cubicBezTo>
                <a:cubicBezTo>
                  <a:pt x="63" y="106"/>
                  <a:pt x="113" y="71"/>
                  <a:pt x="155" y="43"/>
                </a:cubicBezTo>
                <a:cubicBezTo>
                  <a:pt x="183" y="29"/>
                  <a:pt x="219" y="14"/>
                  <a:pt x="254" y="7"/>
                </a:cubicBezTo>
                <a:cubicBezTo>
                  <a:pt x="290" y="0"/>
                  <a:pt x="325" y="0"/>
                  <a:pt x="360" y="14"/>
                </a:cubicBezTo>
                <a:cubicBezTo>
                  <a:pt x="424" y="21"/>
                  <a:pt x="480" y="57"/>
                  <a:pt x="530" y="99"/>
                </a:cubicBezTo>
                <a:cubicBezTo>
                  <a:pt x="558" y="120"/>
                  <a:pt x="579" y="142"/>
                  <a:pt x="600" y="163"/>
                </a:cubicBezTo>
                <a:cubicBezTo>
                  <a:pt x="600" y="170"/>
                  <a:pt x="607" y="170"/>
                  <a:pt x="607" y="177"/>
                </a:cubicBezTo>
                <a:close/>
                <a:moveTo>
                  <a:pt x="304" y="64"/>
                </a:moveTo>
                <a:lnTo>
                  <a:pt x="304" y="64"/>
                </a:lnTo>
                <a:cubicBezTo>
                  <a:pt x="240" y="64"/>
                  <a:pt x="190" y="113"/>
                  <a:pt x="190" y="177"/>
                </a:cubicBezTo>
                <a:cubicBezTo>
                  <a:pt x="190" y="239"/>
                  <a:pt x="240" y="289"/>
                  <a:pt x="304" y="289"/>
                </a:cubicBezTo>
                <a:cubicBezTo>
                  <a:pt x="367" y="289"/>
                  <a:pt x="417" y="239"/>
                  <a:pt x="417" y="177"/>
                </a:cubicBezTo>
                <a:cubicBezTo>
                  <a:pt x="417" y="113"/>
                  <a:pt x="367" y="64"/>
                  <a:pt x="304" y="64"/>
                </a:cubicBezTo>
                <a:close/>
                <a:moveTo>
                  <a:pt x="304" y="232"/>
                </a:moveTo>
                <a:lnTo>
                  <a:pt x="304" y="232"/>
                </a:lnTo>
                <a:cubicBezTo>
                  <a:pt x="275" y="232"/>
                  <a:pt x="247" y="204"/>
                  <a:pt x="247" y="177"/>
                </a:cubicBezTo>
                <a:cubicBezTo>
                  <a:pt x="247" y="142"/>
                  <a:pt x="275" y="120"/>
                  <a:pt x="304" y="120"/>
                </a:cubicBezTo>
                <a:cubicBezTo>
                  <a:pt x="332" y="120"/>
                  <a:pt x="360" y="142"/>
                  <a:pt x="360" y="177"/>
                </a:cubicBezTo>
                <a:cubicBezTo>
                  <a:pt x="360" y="204"/>
                  <a:pt x="332" y="232"/>
                  <a:pt x="304" y="2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44" name="Freeform 150"/>
          <p:cNvSpPr>
            <a:spLocks noChangeArrowheads="1"/>
          </p:cNvSpPr>
          <p:nvPr/>
        </p:nvSpPr>
        <p:spPr bwMode="auto">
          <a:xfrm>
            <a:off x="9238964" y="2802468"/>
            <a:ext cx="575583" cy="541867"/>
          </a:xfrm>
          <a:custGeom>
            <a:avLst/>
            <a:gdLst>
              <a:gd name="T0" fmla="*/ 494 w 601"/>
              <a:gd name="T1" fmla="*/ 565 h 566"/>
              <a:gd name="T2" fmla="*/ 494 w 601"/>
              <a:gd name="T3" fmla="*/ 565 h 566"/>
              <a:gd name="T4" fmla="*/ 466 w 601"/>
              <a:gd name="T5" fmla="*/ 536 h 566"/>
              <a:gd name="T6" fmla="*/ 565 w 601"/>
              <a:gd name="T7" fmla="*/ 283 h 566"/>
              <a:gd name="T8" fmla="*/ 466 w 601"/>
              <a:gd name="T9" fmla="*/ 28 h 566"/>
              <a:gd name="T10" fmla="*/ 494 w 601"/>
              <a:gd name="T11" fmla="*/ 0 h 566"/>
              <a:gd name="T12" fmla="*/ 600 w 601"/>
              <a:gd name="T13" fmla="*/ 283 h 566"/>
              <a:gd name="T14" fmla="*/ 494 w 601"/>
              <a:gd name="T15" fmla="*/ 565 h 566"/>
              <a:gd name="T16" fmla="*/ 424 w 601"/>
              <a:gd name="T17" fmla="*/ 487 h 566"/>
              <a:gd name="T18" fmla="*/ 424 w 601"/>
              <a:gd name="T19" fmla="*/ 487 h 566"/>
              <a:gd name="T20" fmla="*/ 395 w 601"/>
              <a:gd name="T21" fmla="*/ 459 h 566"/>
              <a:gd name="T22" fmla="*/ 459 w 601"/>
              <a:gd name="T23" fmla="*/ 283 h 566"/>
              <a:gd name="T24" fmla="*/ 395 w 601"/>
              <a:gd name="T25" fmla="*/ 106 h 566"/>
              <a:gd name="T26" fmla="*/ 424 w 601"/>
              <a:gd name="T27" fmla="*/ 78 h 566"/>
              <a:gd name="T28" fmla="*/ 501 w 601"/>
              <a:gd name="T29" fmla="*/ 283 h 566"/>
              <a:gd name="T30" fmla="*/ 424 w 601"/>
              <a:gd name="T31" fmla="*/ 487 h 566"/>
              <a:gd name="T32" fmla="*/ 346 w 601"/>
              <a:gd name="T33" fmla="*/ 416 h 566"/>
              <a:gd name="T34" fmla="*/ 346 w 601"/>
              <a:gd name="T35" fmla="*/ 416 h 566"/>
              <a:gd name="T36" fmla="*/ 318 w 601"/>
              <a:gd name="T37" fmla="*/ 388 h 566"/>
              <a:gd name="T38" fmla="*/ 360 w 601"/>
              <a:gd name="T39" fmla="*/ 283 h 566"/>
              <a:gd name="T40" fmla="*/ 318 w 601"/>
              <a:gd name="T41" fmla="*/ 177 h 566"/>
              <a:gd name="T42" fmla="*/ 346 w 601"/>
              <a:gd name="T43" fmla="*/ 149 h 566"/>
              <a:gd name="T44" fmla="*/ 395 w 601"/>
              <a:gd name="T45" fmla="*/ 283 h 566"/>
              <a:gd name="T46" fmla="*/ 346 w 601"/>
              <a:gd name="T47" fmla="*/ 416 h 566"/>
              <a:gd name="T48" fmla="*/ 233 w 601"/>
              <a:gd name="T49" fmla="*/ 430 h 566"/>
              <a:gd name="T50" fmla="*/ 233 w 601"/>
              <a:gd name="T51" fmla="*/ 430 h 566"/>
              <a:gd name="T52" fmla="*/ 219 w 601"/>
              <a:gd name="T53" fmla="*/ 430 h 566"/>
              <a:gd name="T54" fmla="*/ 219 w 601"/>
              <a:gd name="T55" fmla="*/ 430 h 566"/>
              <a:gd name="T56" fmla="*/ 120 w 601"/>
              <a:gd name="T57" fmla="*/ 360 h 566"/>
              <a:gd name="T58" fmla="*/ 28 w 601"/>
              <a:gd name="T59" fmla="*/ 360 h 566"/>
              <a:gd name="T60" fmla="*/ 0 w 601"/>
              <a:gd name="T61" fmla="*/ 331 h 566"/>
              <a:gd name="T62" fmla="*/ 0 w 601"/>
              <a:gd name="T63" fmla="*/ 233 h 566"/>
              <a:gd name="T64" fmla="*/ 28 w 601"/>
              <a:gd name="T65" fmla="*/ 205 h 566"/>
              <a:gd name="T66" fmla="*/ 28 w 601"/>
              <a:gd name="T67" fmla="*/ 205 h 566"/>
              <a:gd name="T68" fmla="*/ 120 w 601"/>
              <a:gd name="T69" fmla="*/ 205 h 566"/>
              <a:gd name="T70" fmla="*/ 219 w 601"/>
              <a:gd name="T71" fmla="*/ 128 h 566"/>
              <a:gd name="T72" fmla="*/ 219 w 601"/>
              <a:gd name="T73" fmla="*/ 128 h 566"/>
              <a:gd name="T74" fmla="*/ 233 w 601"/>
              <a:gd name="T75" fmla="*/ 120 h 566"/>
              <a:gd name="T76" fmla="*/ 261 w 601"/>
              <a:gd name="T77" fmla="*/ 149 h 566"/>
              <a:gd name="T78" fmla="*/ 261 w 601"/>
              <a:gd name="T79" fmla="*/ 233 h 566"/>
              <a:gd name="T80" fmla="*/ 261 w 601"/>
              <a:gd name="T81" fmla="*/ 303 h 566"/>
              <a:gd name="T82" fmla="*/ 261 w 601"/>
              <a:gd name="T83" fmla="*/ 331 h 566"/>
              <a:gd name="T84" fmla="*/ 261 w 601"/>
              <a:gd name="T85" fmla="*/ 360 h 566"/>
              <a:gd name="T86" fmla="*/ 261 w 601"/>
              <a:gd name="T87" fmla="*/ 402 h 566"/>
              <a:gd name="T88" fmla="*/ 233 w 601"/>
              <a:gd name="T89" fmla="*/ 430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01" h="566">
                <a:moveTo>
                  <a:pt x="494" y="565"/>
                </a:moveTo>
                <a:lnTo>
                  <a:pt x="494" y="565"/>
                </a:lnTo>
                <a:cubicBezTo>
                  <a:pt x="466" y="536"/>
                  <a:pt x="466" y="536"/>
                  <a:pt x="466" y="536"/>
                </a:cubicBezTo>
                <a:cubicBezTo>
                  <a:pt x="530" y="466"/>
                  <a:pt x="565" y="381"/>
                  <a:pt x="565" y="283"/>
                </a:cubicBezTo>
                <a:cubicBezTo>
                  <a:pt x="565" y="184"/>
                  <a:pt x="530" y="99"/>
                  <a:pt x="466" y="28"/>
                </a:cubicBezTo>
                <a:cubicBezTo>
                  <a:pt x="494" y="0"/>
                  <a:pt x="494" y="0"/>
                  <a:pt x="494" y="0"/>
                </a:cubicBezTo>
                <a:cubicBezTo>
                  <a:pt x="565" y="78"/>
                  <a:pt x="600" y="177"/>
                  <a:pt x="600" y="283"/>
                </a:cubicBezTo>
                <a:cubicBezTo>
                  <a:pt x="600" y="388"/>
                  <a:pt x="565" y="487"/>
                  <a:pt x="494" y="565"/>
                </a:cubicBezTo>
                <a:close/>
                <a:moveTo>
                  <a:pt x="424" y="487"/>
                </a:moveTo>
                <a:lnTo>
                  <a:pt x="424" y="487"/>
                </a:lnTo>
                <a:cubicBezTo>
                  <a:pt x="395" y="459"/>
                  <a:pt x="395" y="459"/>
                  <a:pt x="395" y="459"/>
                </a:cubicBezTo>
                <a:cubicBezTo>
                  <a:pt x="438" y="416"/>
                  <a:pt x="459" y="353"/>
                  <a:pt x="459" y="283"/>
                </a:cubicBezTo>
                <a:cubicBezTo>
                  <a:pt x="459" y="212"/>
                  <a:pt x="438" y="149"/>
                  <a:pt x="395" y="106"/>
                </a:cubicBezTo>
                <a:cubicBezTo>
                  <a:pt x="424" y="78"/>
                  <a:pt x="424" y="78"/>
                  <a:pt x="424" y="78"/>
                </a:cubicBezTo>
                <a:cubicBezTo>
                  <a:pt x="466" y="135"/>
                  <a:pt x="501" y="205"/>
                  <a:pt x="501" y="283"/>
                </a:cubicBezTo>
                <a:cubicBezTo>
                  <a:pt x="501" y="360"/>
                  <a:pt x="466" y="430"/>
                  <a:pt x="424" y="487"/>
                </a:cubicBezTo>
                <a:close/>
                <a:moveTo>
                  <a:pt x="346" y="416"/>
                </a:moveTo>
                <a:lnTo>
                  <a:pt x="346" y="416"/>
                </a:lnTo>
                <a:cubicBezTo>
                  <a:pt x="318" y="388"/>
                  <a:pt x="318" y="388"/>
                  <a:pt x="318" y="388"/>
                </a:cubicBezTo>
                <a:cubicBezTo>
                  <a:pt x="346" y="360"/>
                  <a:pt x="360" y="324"/>
                  <a:pt x="360" y="283"/>
                </a:cubicBezTo>
                <a:cubicBezTo>
                  <a:pt x="360" y="241"/>
                  <a:pt x="346" y="205"/>
                  <a:pt x="318" y="177"/>
                </a:cubicBezTo>
                <a:cubicBezTo>
                  <a:pt x="346" y="149"/>
                  <a:pt x="346" y="149"/>
                  <a:pt x="346" y="149"/>
                </a:cubicBezTo>
                <a:cubicBezTo>
                  <a:pt x="374" y="184"/>
                  <a:pt x="395" y="233"/>
                  <a:pt x="395" y="283"/>
                </a:cubicBezTo>
                <a:cubicBezTo>
                  <a:pt x="395" y="331"/>
                  <a:pt x="374" y="381"/>
                  <a:pt x="346" y="416"/>
                </a:cubicBezTo>
                <a:close/>
                <a:moveTo>
                  <a:pt x="233" y="430"/>
                </a:moveTo>
                <a:lnTo>
                  <a:pt x="233" y="430"/>
                </a:lnTo>
                <a:cubicBezTo>
                  <a:pt x="226" y="430"/>
                  <a:pt x="226" y="430"/>
                  <a:pt x="219" y="430"/>
                </a:cubicBezTo>
                <a:lnTo>
                  <a:pt x="219" y="430"/>
                </a:lnTo>
                <a:cubicBezTo>
                  <a:pt x="120" y="360"/>
                  <a:pt x="120" y="360"/>
                  <a:pt x="120" y="360"/>
                </a:cubicBezTo>
                <a:cubicBezTo>
                  <a:pt x="28" y="360"/>
                  <a:pt x="28" y="360"/>
                  <a:pt x="28" y="360"/>
                </a:cubicBezTo>
                <a:cubicBezTo>
                  <a:pt x="14" y="360"/>
                  <a:pt x="0" y="345"/>
                  <a:pt x="0" y="331"/>
                </a:cubicBezTo>
                <a:cubicBezTo>
                  <a:pt x="0" y="233"/>
                  <a:pt x="0" y="233"/>
                  <a:pt x="0" y="233"/>
                </a:cubicBezTo>
                <a:cubicBezTo>
                  <a:pt x="0" y="219"/>
                  <a:pt x="14" y="205"/>
                  <a:pt x="28" y="205"/>
                </a:cubicBezTo>
                <a:lnTo>
                  <a:pt x="28" y="205"/>
                </a:lnTo>
                <a:cubicBezTo>
                  <a:pt x="120" y="205"/>
                  <a:pt x="120" y="205"/>
                  <a:pt x="120" y="205"/>
                </a:cubicBezTo>
                <a:cubicBezTo>
                  <a:pt x="219" y="128"/>
                  <a:pt x="219" y="128"/>
                  <a:pt x="219" y="128"/>
                </a:cubicBezTo>
                <a:lnTo>
                  <a:pt x="219" y="128"/>
                </a:lnTo>
                <a:cubicBezTo>
                  <a:pt x="226" y="128"/>
                  <a:pt x="226" y="120"/>
                  <a:pt x="233" y="120"/>
                </a:cubicBezTo>
                <a:cubicBezTo>
                  <a:pt x="254" y="120"/>
                  <a:pt x="261" y="135"/>
                  <a:pt x="261" y="149"/>
                </a:cubicBezTo>
                <a:cubicBezTo>
                  <a:pt x="261" y="233"/>
                  <a:pt x="261" y="233"/>
                  <a:pt x="261" y="233"/>
                </a:cubicBezTo>
                <a:cubicBezTo>
                  <a:pt x="261" y="303"/>
                  <a:pt x="261" y="303"/>
                  <a:pt x="261" y="303"/>
                </a:cubicBezTo>
                <a:cubicBezTo>
                  <a:pt x="261" y="331"/>
                  <a:pt x="261" y="331"/>
                  <a:pt x="261" y="331"/>
                </a:cubicBezTo>
                <a:cubicBezTo>
                  <a:pt x="261" y="360"/>
                  <a:pt x="261" y="360"/>
                  <a:pt x="261" y="360"/>
                </a:cubicBezTo>
                <a:cubicBezTo>
                  <a:pt x="261" y="402"/>
                  <a:pt x="261" y="402"/>
                  <a:pt x="261" y="402"/>
                </a:cubicBezTo>
                <a:cubicBezTo>
                  <a:pt x="261" y="423"/>
                  <a:pt x="254" y="430"/>
                  <a:pt x="233" y="4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45" name="Freeform 151"/>
          <p:cNvSpPr>
            <a:spLocks noChangeArrowheads="1"/>
          </p:cNvSpPr>
          <p:nvPr/>
        </p:nvSpPr>
        <p:spPr bwMode="auto">
          <a:xfrm>
            <a:off x="8227457" y="2878668"/>
            <a:ext cx="474011" cy="393701"/>
          </a:xfrm>
          <a:custGeom>
            <a:avLst/>
            <a:gdLst>
              <a:gd name="T0" fmla="*/ 417 w 495"/>
              <a:gd name="T1" fmla="*/ 409 h 410"/>
              <a:gd name="T2" fmla="*/ 417 w 495"/>
              <a:gd name="T3" fmla="*/ 409 h 410"/>
              <a:gd name="T4" fmla="*/ 388 w 495"/>
              <a:gd name="T5" fmla="*/ 381 h 410"/>
              <a:gd name="T6" fmla="*/ 459 w 495"/>
              <a:gd name="T7" fmla="*/ 205 h 410"/>
              <a:gd name="T8" fmla="*/ 388 w 495"/>
              <a:gd name="T9" fmla="*/ 28 h 410"/>
              <a:gd name="T10" fmla="*/ 417 w 495"/>
              <a:gd name="T11" fmla="*/ 0 h 410"/>
              <a:gd name="T12" fmla="*/ 494 w 495"/>
              <a:gd name="T13" fmla="*/ 205 h 410"/>
              <a:gd name="T14" fmla="*/ 417 w 495"/>
              <a:gd name="T15" fmla="*/ 409 h 410"/>
              <a:gd name="T16" fmla="*/ 346 w 495"/>
              <a:gd name="T17" fmla="*/ 338 h 410"/>
              <a:gd name="T18" fmla="*/ 346 w 495"/>
              <a:gd name="T19" fmla="*/ 338 h 410"/>
              <a:gd name="T20" fmla="*/ 318 w 495"/>
              <a:gd name="T21" fmla="*/ 310 h 410"/>
              <a:gd name="T22" fmla="*/ 353 w 495"/>
              <a:gd name="T23" fmla="*/ 205 h 410"/>
              <a:gd name="T24" fmla="*/ 318 w 495"/>
              <a:gd name="T25" fmla="*/ 99 h 410"/>
              <a:gd name="T26" fmla="*/ 346 w 495"/>
              <a:gd name="T27" fmla="*/ 71 h 410"/>
              <a:gd name="T28" fmla="*/ 395 w 495"/>
              <a:gd name="T29" fmla="*/ 205 h 410"/>
              <a:gd name="T30" fmla="*/ 346 w 495"/>
              <a:gd name="T31" fmla="*/ 338 h 410"/>
              <a:gd name="T32" fmla="*/ 233 w 495"/>
              <a:gd name="T33" fmla="*/ 352 h 410"/>
              <a:gd name="T34" fmla="*/ 233 w 495"/>
              <a:gd name="T35" fmla="*/ 352 h 410"/>
              <a:gd name="T36" fmla="*/ 219 w 495"/>
              <a:gd name="T37" fmla="*/ 352 h 410"/>
              <a:gd name="T38" fmla="*/ 219 w 495"/>
              <a:gd name="T39" fmla="*/ 352 h 410"/>
              <a:gd name="T40" fmla="*/ 120 w 495"/>
              <a:gd name="T41" fmla="*/ 282 h 410"/>
              <a:gd name="T42" fmla="*/ 28 w 495"/>
              <a:gd name="T43" fmla="*/ 282 h 410"/>
              <a:gd name="T44" fmla="*/ 0 w 495"/>
              <a:gd name="T45" fmla="*/ 253 h 410"/>
              <a:gd name="T46" fmla="*/ 0 w 495"/>
              <a:gd name="T47" fmla="*/ 155 h 410"/>
              <a:gd name="T48" fmla="*/ 28 w 495"/>
              <a:gd name="T49" fmla="*/ 127 h 410"/>
              <a:gd name="T50" fmla="*/ 28 w 495"/>
              <a:gd name="T51" fmla="*/ 127 h 410"/>
              <a:gd name="T52" fmla="*/ 120 w 495"/>
              <a:gd name="T53" fmla="*/ 127 h 410"/>
              <a:gd name="T54" fmla="*/ 211 w 495"/>
              <a:gd name="T55" fmla="*/ 50 h 410"/>
              <a:gd name="T56" fmla="*/ 211 w 495"/>
              <a:gd name="T57" fmla="*/ 50 h 410"/>
              <a:gd name="T58" fmla="*/ 233 w 495"/>
              <a:gd name="T59" fmla="*/ 42 h 410"/>
              <a:gd name="T60" fmla="*/ 261 w 495"/>
              <a:gd name="T61" fmla="*/ 71 h 410"/>
              <a:gd name="T62" fmla="*/ 261 w 495"/>
              <a:gd name="T63" fmla="*/ 155 h 410"/>
              <a:gd name="T64" fmla="*/ 261 w 495"/>
              <a:gd name="T65" fmla="*/ 225 h 410"/>
              <a:gd name="T66" fmla="*/ 261 w 495"/>
              <a:gd name="T67" fmla="*/ 253 h 410"/>
              <a:gd name="T68" fmla="*/ 261 w 495"/>
              <a:gd name="T69" fmla="*/ 282 h 410"/>
              <a:gd name="T70" fmla="*/ 261 w 495"/>
              <a:gd name="T71" fmla="*/ 324 h 410"/>
              <a:gd name="T72" fmla="*/ 233 w 495"/>
              <a:gd name="T73" fmla="*/ 352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95" h="410">
                <a:moveTo>
                  <a:pt x="417" y="409"/>
                </a:moveTo>
                <a:lnTo>
                  <a:pt x="417" y="409"/>
                </a:lnTo>
                <a:cubicBezTo>
                  <a:pt x="388" y="381"/>
                  <a:pt x="388" y="381"/>
                  <a:pt x="388" y="381"/>
                </a:cubicBezTo>
                <a:cubicBezTo>
                  <a:pt x="431" y="338"/>
                  <a:pt x="459" y="275"/>
                  <a:pt x="459" y="205"/>
                </a:cubicBezTo>
                <a:cubicBezTo>
                  <a:pt x="459" y="134"/>
                  <a:pt x="431" y="71"/>
                  <a:pt x="388" y="28"/>
                </a:cubicBezTo>
                <a:cubicBezTo>
                  <a:pt x="417" y="0"/>
                  <a:pt x="417" y="0"/>
                  <a:pt x="417" y="0"/>
                </a:cubicBezTo>
                <a:cubicBezTo>
                  <a:pt x="466" y="57"/>
                  <a:pt x="494" y="127"/>
                  <a:pt x="494" y="205"/>
                </a:cubicBezTo>
                <a:cubicBezTo>
                  <a:pt x="494" y="282"/>
                  <a:pt x="466" y="352"/>
                  <a:pt x="417" y="409"/>
                </a:cubicBezTo>
                <a:close/>
                <a:moveTo>
                  <a:pt x="346" y="338"/>
                </a:moveTo>
                <a:lnTo>
                  <a:pt x="346" y="338"/>
                </a:lnTo>
                <a:cubicBezTo>
                  <a:pt x="318" y="310"/>
                  <a:pt x="318" y="310"/>
                  <a:pt x="318" y="310"/>
                </a:cubicBezTo>
                <a:cubicBezTo>
                  <a:pt x="339" y="282"/>
                  <a:pt x="353" y="246"/>
                  <a:pt x="353" y="205"/>
                </a:cubicBezTo>
                <a:cubicBezTo>
                  <a:pt x="353" y="163"/>
                  <a:pt x="339" y="127"/>
                  <a:pt x="318" y="99"/>
                </a:cubicBezTo>
                <a:cubicBezTo>
                  <a:pt x="346" y="71"/>
                  <a:pt x="346" y="71"/>
                  <a:pt x="346" y="71"/>
                </a:cubicBezTo>
                <a:cubicBezTo>
                  <a:pt x="374" y="106"/>
                  <a:pt x="395" y="155"/>
                  <a:pt x="395" y="205"/>
                </a:cubicBezTo>
                <a:cubicBezTo>
                  <a:pt x="395" y="253"/>
                  <a:pt x="374" y="303"/>
                  <a:pt x="346" y="338"/>
                </a:cubicBezTo>
                <a:close/>
                <a:moveTo>
                  <a:pt x="233" y="352"/>
                </a:moveTo>
                <a:lnTo>
                  <a:pt x="233" y="352"/>
                </a:lnTo>
                <a:cubicBezTo>
                  <a:pt x="226" y="352"/>
                  <a:pt x="219" y="352"/>
                  <a:pt x="219" y="352"/>
                </a:cubicBezTo>
                <a:lnTo>
                  <a:pt x="219" y="352"/>
                </a:lnTo>
                <a:cubicBezTo>
                  <a:pt x="120" y="282"/>
                  <a:pt x="120" y="282"/>
                  <a:pt x="120" y="282"/>
                </a:cubicBezTo>
                <a:cubicBezTo>
                  <a:pt x="28" y="282"/>
                  <a:pt x="28" y="282"/>
                  <a:pt x="28" y="282"/>
                </a:cubicBezTo>
                <a:cubicBezTo>
                  <a:pt x="7" y="282"/>
                  <a:pt x="0" y="267"/>
                  <a:pt x="0" y="253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141"/>
                  <a:pt x="7" y="127"/>
                  <a:pt x="28" y="127"/>
                </a:cubicBezTo>
                <a:lnTo>
                  <a:pt x="28" y="127"/>
                </a:lnTo>
                <a:cubicBezTo>
                  <a:pt x="120" y="127"/>
                  <a:pt x="120" y="127"/>
                  <a:pt x="120" y="127"/>
                </a:cubicBezTo>
                <a:cubicBezTo>
                  <a:pt x="211" y="50"/>
                  <a:pt x="211" y="50"/>
                  <a:pt x="211" y="50"/>
                </a:cubicBezTo>
                <a:lnTo>
                  <a:pt x="211" y="50"/>
                </a:lnTo>
                <a:cubicBezTo>
                  <a:pt x="219" y="50"/>
                  <a:pt x="226" y="42"/>
                  <a:pt x="233" y="42"/>
                </a:cubicBezTo>
                <a:cubicBezTo>
                  <a:pt x="247" y="42"/>
                  <a:pt x="261" y="57"/>
                  <a:pt x="261" y="71"/>
                </a:cubicBezTo>
                <a:cubicBezTo>
                  <a:pt x="261" y="155"/>
                  <a:pt x="261" y="155"/>
                  <a:pt x="261" y="155"/>
                </a:cubicBezTo>
                <a:cubicBezTo>
                  <a:pt x="261" y="225"/>
                  <a:pt x="261" y="225"/>
                  <a:pt x="261" y="225"/>
                </a:cubicBezTo>
                <a:cubicBezTo>
                  <a:pt x="261" y="253"/>
                  <a:pt x="261" y="253"/>
                  <a:pt x="261" y="253"/>
                </a:cubicBezTo>
                <a:cubicBezTo>
                  <a:pt x="261" y="282"/>
                  <a:pt x="261" y="282"/>
                  <a:pt x="261" y="282"/>
                </a:cubicBezTo>
                <a:cubicBezTo>
                  <a:pt x="261" y="324"/>
                  <a:pt x="261" y="324"/>
                  <a:pt x="261" y="324"/>
                </a:cubicBezTo>
                <a:cubicBezTo>
                  <a:pt x="261" y="345"/>
                  <a:pt x="247" y="352"/>
                  <a:pt x="233" y="3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46" name="Freeform 152"/>
          <p:cNvSpPr>
            <a:spLocks noChangeArrowheads="1"/>
          </p:cNvSpPr>
          <p:nvPr/>
        </p:nvSpPr>
        <p:spPr bwMode="auto">
          <a:xfrm>
            <a:off x="7207491" y="2916770"/>
            <a:ext cx="380901" cy="300565"/>
          </a:xfrm>
          <a:custGeom>
            <a:avLst/>
            <a:gdLst>
              <a:gd name="T0" fmla="*/ 354 w 397"/>
              <a:gd name="T1" fmla="*/ 296 h 311"/>
              <a:gd name="T2" fmla="*/ 354 w 397"/>
              <a:gd name="T3" fmla="*/ 296 h 311"/>
              <a:gd name="T4" fmla="*/ 326 w 397"/>
              <a:gd name="T5" fmla="*/ 268 h 311"/>
              <a:gd name="T6" fmla="*/ 361 w 397"/>
              <a:gd name="T7" fmla="*/ 163 h 311"/>
              <a:gd name="T8" fmla="*/ 326 w 397"/>
              <a:gd name="T9" fmla="*/ 57 h 311"/>
              <a:gd name="T10" fmla="*/ 354 w 397"/>
              <a:gd name="T11" fmla="*/ 29 h 311"/>
              <a:gd name="T12" fmla="*/ 396 w 397"/>
              <a:gd name="T13" fmla="*/ 163 h 311"/>
              <a:gd name="T14" fmla="*/ 354 w 397"/>
              <a:gd name="T15" fmla="*/ 296 h 311"/>
              <a:gd name="T16" fmla="*/ 241 w 397"/>
              <a:gd name="T17" fmla="*/ 310 h 311"/>
              <a:gd name="T18" fmla="*/ 241 w 397"/>
              <a:gd name="T19" fmla="*/ 310 h 311"/>
              <a:gd name="T20" fmla="*/ 219 w 397"/>
              <a:gd name="T21" fmla="*/ 310 h 311"/>
              <a:gd name="T22" fmla="*/ 219 w 397"/>
              <a:gd name="T23" fmla="*/ 310 h 311"/>
              <a:gd name="T24" fmla="*/ 128 w 397"/>
              <a:gd name="T25" fmla="*/ 240 h 311"/>
              <a:gd name="T26" fmla="*/ 29 w 397"/>
              <a:gd name="T27" fmla="*/ 240 h 311"/>
              <a:gd name="T28" fmla="*/ 0 w 397"/>
              <a:gd name="T29" fmla="*/ 211 h 311"/>
              <a:gd name="T30" fmla="*/ 0 w 397"/>
              <a:gd name="T31" fmla="*/ 113 h 311"/>
              <a:gd name="T32" fmla="*/ 29 w 397"/>
              <a:gd name="T33" fmla="*/ 85 h 311"/>
              <a:gd name="T34" fmla="*/ 29 w 397"/>
              <a:gd name="T35" fmla="*/ 85 h 311"/>
              <a:gd name="T36" fmla="*/ 128 w 397"/>
              <a:gd name="T37" fmla="*/ 85 h 311"/>
              <a:gd name="T38" fmla="*/ 219 w 397"/>
              <a:gd name="T39" fmla="*/ 8 h 311"/>
              <a:gd name="T40" fmla="*/ 219 w 397"/>
              <a:gd name="T41" fmla="*/ 8 h 311"/>
              <a:gd name="T42" fmla="*/ 241 w 397"/>
              <a:gd name="T43" fmla="*/ 0 h 311"/>
              <a:gd name="T44" fmla="*/ 269 w 397"/>
              <a:gd name="T45" fmla="*/ 29 h 311"/>
              <a:gd name="T46" fmla="*/ 269 w 397"/>
              <a:gd name="T47" fmla="*/ 113 h 311"/>
              <a:gd name="T48" fmla="*/ 269 w 397"/>
              <a:gd name="T49" fmla="*/ 183 h 311"/>
              <a:gd name="T50" fmla="*/ 269 w 397"/>
              <a:gd name="T51" fmla="*/ 211 h 311"/>
              <a:gd name="T52" fmla="*/ 269 w 397"/>
              <a:gd name="T53" fmla="*/ 240 h 311"/>
              <a:gd name="T54" fmla="*/ 269 w 397"/>
              <a:gd name="T55" fmla="*/ 282 h 311"/>
              <a:gd name="T56" fmla="*/ 241 w 397"/>
              <a:gd name="T57" fmla="*/ 31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97" h="311">
                <a:moveTo>
                  <a:pt x="354" y="296"/>
                </a:moveTo>
                <a:lnTo>
                  <a:pt x="354" y="296"/>
                </a:lnTo>
                <a:cubicBezTo>
                  <a:pt x="326" y="268"/>
                  <a:pt x="326" y="268"/>
                  <a:pt x="326" y="268"/>
                </a:cubicBezTo>
                <a:cubicBezTo>
                  <a:pt x="347" y="240"/>
                  <a:pt x="361" y="204"/>
                  <a:pt x="361" y="163"/>
                </a:cubicBezTo>
                <a:cubicBezTo>
                  <a:pt x="361" y="121"/>
                  <a:pt x="347" y="85"/>
                  <a:pt x="326" y="57"/>
                </a:cubicBezTo>
                <a:cubicBezTo>
                  <a:pt x="354" y="29"/>
                  <a:pt x="354" y="29"/>
                  <a:pt x="354" y="29"/>
                </a:cubicBezTo>
                <a:cubicBezTo>
                  <a:pt x="382" y="64"/>
                  <a:pt x="396" y="113"/>
                  <a:pt x="396" y="163"/>
                </a:cubicBezTo>
                <a:cubicBezTo>
                  <a:pt x="396" y="211"/>
                  <a:pt x="382" y="261"/>
                  <a:pt x="354" y="296"/>
                </a:cubicBezTo>
                <a:close/>
                <a:moveTo>
                  <a:pt x="241" y="310"/>
                </a:moveTo>
                <a:lnTo>
                  <a:pt x="241" y="310"/>
                </a:lnTo>
                <a:cubicBezTo>
                  <a:pt x="234" y="310"/>
                  <a:pt x="226" y="310"/>
                  <a:pt x="219" y="310"/>
                </a:cubicBezTo>
                <a:lnTo>
                  <a:pt x="219" y="310"/>
                </a:lnTo>
                <a:cubicBezTo>
                  <a:pt x="128" y="240"/>
                  <a:pt x="128" y="240"/>
                  <a:pt x="128" y="240"/>
                </a:cubicBezTo>
                <a:cubicBezTo>
                  <a:pt x="29" y="240"/>
                  <a:pt x="29" y="240"/>
                  <a:pt x="29" y="240"/>
                </a:cubicBezTo>
                <a:cubicBezTo>
                  <a:pt x="15" y="240"/>
                  <a:pt x="0" y="225"/>
                  <a:pt x="0" y="211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99"/>
                  <a:pt x="15" y="85"/>
                  <a:pt x="29" y="85"/>
                </a:cubicBezTo>
                <a:lnTo>
                  <a:pt x="29" y="85"/>
                </a:lnTo>
                <a:cubicBezTo>
                  <a:pt x="128" y="85"/>
                  <a:pt x="128" y="85"/>
                  <a:pt x="128" y="85"/>
                </a:cubicBezTo>
                <a:cubicBezTo>
                  <a:pt x="219" y="8"/>
                  <a:pt x="219" y="8"/>
                  <a:pt x="219" y="8"/>
                </a:cubicBezTo>
                <a:lnTo>
                  <a:pt x="219" y="8"/>
                </a:lnTo>
                <a:cubicBezTo>
                  <a:pt x="226" y="8"/>
                  <a:pt x="234" y="0"/>
                  <a:pt x="241" y="0"/>
                </a:cubicBezTo>
                <a:cubicBezTo>
                  <a:pt x="255" y="0"/>
                  <a:pt x="269" y="15"/>
                  <a:pt x="269" y="29"/>
                </a:cubicBezTo>
                <a:cubicBezTo>
                  <a:pt x="269" y="113"/>
                  <a:pt x="269" y="113"/>
                  <a:pt x="269" y="113"/>
                </a:cubicBezTo>
                <a:cubicBezTo>
                  <a:pt x="269" y="183"/>
                  <a:pt x="269" y="183"/>
                  <a:pt x="269" y="183"/>
                </a:cubicBezTo>
                <a:cubicBezTo>
                  <a:pt x="269" y="211"/>
                  <a:pt x="269" y="211"/>
                  <a:pt x="269" y="211"/>
                </a:cubicBezTo>
                <a:cubicBezTo>
                  <a:pt x="269" y="240"/>
                  <a:pt x="269" y="240"/>
                  <a:pt x="269" y="240"/>
                </a:cubicBezTo>
                <a:cubicBezTo>
                  <a:pt x="269" y="282"/>
                  <a:pt x="269" y="282"/>
                  <a:pt x="269" y="282"/>
                </a:cubicBezTo>
                <a:cubicBezTo>
                  <a:pt x="269" y="303"/>
                  <a:pt x="255" y="310"/>
                  <a:pt x="241" y="3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47" name="Freeform 153"/>
          <p:cNvSpPr>
            <a:spLocks noChangeArrowheads="1"/>
          </p:cNvSpPr>
          <p:nvPr/>
        </p:nvSpPr>
        <p:spPr bwMode="auto">
          <a:xfrm>
            <a:off x="6255238" y="2916770"/>
            <a:ext cx="469780" cy="300565"/>
          </a:xfrm>
          <a:custGeom>
            <a:avLst/>
            <a:gdLst>
              <a:gd name="T0" fmla="*/ 480 w 488"/>
              <a:gd name="T1" fmla="*/ 128 h 311"/>
              <a:gd name="T2" fmla="*/ 480 w 488"/>
              <a:gd name="T3" fmla="*/ 128 h 311"/>
              <a:gd name="T4" fmla="*/ 445 w 488"/>
              <a:gd name="T5" fmla="*/ 163 h 311"/>
              <a:gd name="T6" fmla="*/ 480 w 488"/>
              <a:gd name="T7" fmla="*/ 197 h 311"/>
              <a:gd name="T8" fmla="*/ 480 w 488"/>
              <a:gd name="T9" fmla="*/ 197 h 311"/>
              <a:gd name="T10" fmla="*/ 487 w 488"/>
              <a:gd name="T11" fmla="*/ 218 h 311"/>
              <a:gd name="T12" fmla="*/ 459 w 488"/>
              <a:gd name="T13" fmla="*/ 247 h 311"/>
              <a:gd name="T14" fmla="*/ 445 w 488"/>
              <a:gd name="T15" fmla="*/ 240 h 311"/>
              <a:gd name="T16" fmla="*/ 445 w 488"/>
              <a:gd name="T17" fmla="*/ 240 h 311"/>
              <a:gd name="T18" fmla="*/ 403 w 488"/>
              <a:gd name="T19" fmla="*/ 204 h 311"/>
              <a:gd name="T20" fmla="*/ 367 w 488"/>
              <a:gd name="T21" fmla="*/ 240 h 311"/>
              <a:gd name="T22" fmla="*/ 367 w 488"/>
              <a:gd name="T23" fmla="*/ 240 h 311"/>
              <a:gd name="T24" fmla="*/ 346 w 488"/>
              <a:gd name="T25" fmla="*/ 247 h 311"/>
              <a:gd name="T26" fmla="*/ 318 w 488"/>
              <a:gd name="T27" fmla="*/ 218 h 311"/>
              <a:gd name="T28" fmla="*/ 332 w 488"/>
              <a:gd name="T29" fmla="*/ 197 h 311"/>
              <a:gd name="T30" fmla="*/ 332 w 488"/>
              <a:gd name="T31" fmla="*/ 197 h 311"/>
              <a:gd name="T32" fmla="*/ 367 w 488"/>
              <a:gd name="T33" fmla="*/ 163 h 311"/>
              <a:gd name="T34" fmla="*/ 332 w 488"/>
              <a:gd name="T35" fmla="*/ 128 h 311"/>
              <a:gd name="T36" fmla="*/ 332 w 488"/>
              <a:gd name="T37" fmla="*/ 128 h 311"/>
              <a:gd name="T38" fmla="*/ 318 w 488"/>
              <a:gd name="T39" fmla="*/ 106 h 311"/>
              <a:gd name="T40" fmla="*/ 346 w 488"/>
              <a:gd name="T41" fmla="*/ 78 h 311"/>
              <a:gd name="T42" fmla="*/ 367 w 488"/>
              <a:gd name="T43" fmla="*/ 85 h 311"/>
              <a:gd name="T44" fmla="*/ 367 w 488"/>
              <a:gd name="T45" fmla="*/ 85 h 311"/>
              <a:gd name="T46" fmla="*/ 403 w 488"/>
              <a:gd name="T47" fmla="*/ 121 h 311"/>
              <a:gd name="T48" fmla="*/ 445 w 488"/>
              <a:gd name="T49" fmla="*/ 85 h 311"/>
              <a:gd name="T50" fmla="*/ 445 w 488"/>
              <a:gd name="T51" fmla="*/ 85 h 311"/>
              <a:gd name="T52" fmla="*/ 459 w 488"/>
              <a:gd name="T53" fmla="*/ 78 h 311"/>
              <a:gd name="T54" fmla="*/ 487 w 488"/>
              <a:gd name="T55" fmla="*/ 106 h 311"/>
              <a:gd name="T56" fmla="*/ 480 w 488"/>
              <a:gd name="T57" fmla="*/ 128 h 311"/>
              <a:gd name="T58" fmla="*/ 233 w 488"/>
              <a:gd name="T59" fmla="*/ 310 h 311"/>
              <a:gd name="T60" fmla="*/ 233 w 488"/>
              <a:gd name="T61" fmla="*/ 310 h 311"/>
              <a:gd name="T62" fmla="*/ 219 w 488"/>
              <a:gd name="T63" fmla="*/ 310 h 311"/>
              <a:gd name="T64" fmla="*/ 219 w 488"/>
              <a:gd name="T65" fmla="*/ 310 h 311"/>
              <a:gd name="T66" fmla="*/ 120 w 488"/>
              <a:gd name="T67" fmla="*/ 240 h 311"/>
              <a:gd name="T68" fmla="*/ 28 w 488"/>
              <a:gd name="T69" fmla="*/ 240 h 311"/>
              <a:gd name="T70" fmla="*/ 0 w 488"/>
              <a:gd name="T71" fmla="*/ 211 h 311"/>
              <a:gd name="T72" fmla="*/ 0 w 488"/>
              <a:gd name="T73" fmla="*/ 113 h 311"/>
              <a:gd name="T74" fmla="*/ 28 w 488"/>
              <a:gd name="T75" fmla="*/ 85 h 311"/>
              <a:gd name="T76" fmla="*/ 28 w 488"/>
              <a:gd name="T77" fmla="*/ 85 h 311"/>
              <a:gd name="T78" fmla="*/ 120 w 488"/>
              <a:gd name="T79" fmla="*/ 85 h 311"/>
              <a:gd name="T80" fmla="*/ 219 w 488"/>
              <a:gd name="T81" fmla="*/ 8 h 311"/>
              <a:gd name="T82" fmla="*/ 219 w 488"/>
              <a:gd name="T83" fmla="*/ 8 h 311"/>
              <a:gd name="T84" fmla="*/ 233 w 488"/>
              <a:gd name="T85" fmla="*/ 0 h 311"/>
              <a:gd name="T86" fmla="*/ 261 w 488"/>
              <a:gd name="T87" fmla="*/ 29 h 311"/>
              <a:gd name="T88" fmla="*/ 261 w 488"/>
              <a:gd name="T89" fmla="*/ 113 h 311"/>
              <a:gd name="T90" fmla="*/ 261 w 488"/>
              <a:gd name="T91" fmla="*/ 183 h 311"/>
              <a:gd name="T92" fmla="*/ 261 w 488"/>
              <a:gd name="T93" fmla="*/ 211 h 311"/>
              <a:gd name="T94" fmla="*/ 261 w 488"/>
              <a:gd name="T95" fmla="*/ 240 h 311"/>
              <a:gd name="T96" fmla="*/ 261 w 488"/>
              <a:gd name="T97" fmla="*/ 282 h 311"/>
              <a:gd name="T98" fmla="*/ 233 w 488"/>
              <a:gd name="T99" fmla="*/ 31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88" h="311">
                <a:moveTo>
                  <a:pt x="480" y="128"/>
                </a:moveTo>
                <a:lnTo>
                  <a:pt x="480" y="128"/>
                </a:lnTo>
                <a:cubicBezTo>
                  <a:pt x="445" y="163"/>
                  <a:pt x="445" y="163"/>
                  <a:pt x="445" y="163"/>
                </a:cubicBezTo>
                <a:cubicBezTo>
                  <a:pt x="480" y="197"/>
                  <a:pt x="480" y="197"/>
                  <a:pt x="480" y="197"/>
                </a:cubicBezTo>
                <a:lnTo>
                  <a:pt x="480" y="197"/>
                </a:lnTo>
                <a:cubicBezTo>
                  <a:pt x="487" y="204"/>
                  <a:pt x="487" y="211"/>
                  <a:pt x="487" y="218"/>
                </a:cubicBezTo>
                <a:cubicBezTo>
                  <a:pt x="487" y="233"/>
                  <a:pt x="480" y="247"/>
                  <a:pt x="459" y="247"/>
                </a:cubicBezTo>
                <a:cubicBezTo>
                  <a:pt x="452" y="247"/>
                  <a:pt x="445" y="247"/>
                  <a:pt x="445" y="240"/>
                </a:cubicBezTo>
                <a:lnTo>
                  <a:pt x="445" y="240"/>
                </a:lnTo>
                <a:cubicBezTo>
                  <a:pt x="403" y="204"/>
                  <a:pt x="403" y="204"/>
                  <a:pt x="403" y="204"/>
                </a:cubicBezTo>
                <a:cubicBezTo>
                  <a:pt x="367" y="240"/>
                  <a:pt x="367" y="240"/>
                  <a:pt x="367" y="240"/>
                </a:cubicBezTo>
                <a:lnTo>
                  <a:pt x="367" y="240"/>
                </a:lnTo>
                <a:cubicBezTo>
                  <a:pt x="360" y="247"/>
                  <a:pt x="353" y="247"/>
                  <a:pt x="346" y="247"/>
                </a:cubicBezTo>
                <a:cubicBezTo>
                  <a:pt x="332" y="247"/>
                  <a:pt x="318" y="233"/>
                  <a:pt x="318" y="218"/>
                </a:cubicBezTo>
                <a:cubicBezTo>
                  <a:pt x="318" y="211"/>
                  <a:pt x="325" y="204"/>
                  <a:pt x="332" y="197"/>
                </a:cubicBezTo>
                <a:lnTo>
                  <a:pt x="332" y="197"/>
                </a:lnTo>
                <a:cubicBezTo>
                  <a:pt x="367" y="163"/>
                  <a:pt x="367" y="163"/>
                  <a:pt x="367" y="163"/>
                </a:cubicBezTo>
                <a:cubicBezTo>
                  <a:pt x="332" y="128"/>
                  <a:pt x="332" y="128"/>
                  <a:pt x="332" y="128"/>
                </a:cubicBezTo>
                <a:lnTo>
                  <a:pt x="332" y="128"/>
                </a:lnTo>
                <a:cubicBezTo>
                  <a:pt x="325" y="121"/>
                  <a:pt x="318" y="113"/>
                  <a:pt x="318" y="106"/>
                </a:cubicBezTo>
                <a:cubicBezTo>
                  <a:pt x="318" y="92"/>
                  <a:pt x="332" y="78"/>
                  <a:pt x="346" y="78"/>
                </a:cubicBezTo>
                <a:cubicBezTo>
                  <a:pt x="353" y="78"/>
                  <a:pt x="360" y="78"/>
                  <a:pt x="367" y="85"/>
                </a:cubicBezTo>
                <a:lnTo>
                  <a:pt x="367" y="85"/>
                </a:lnTo>
                <a:cubicBezTo>
                  <a:pt x="403" y="121"/>
                  <a:pt x="403" y="121"/>
                  <a:pt x="403" y="121"/>
                </a:cubicBezTo>
                <a:cubicBezTo>
                  <a:pt x="445" y="85"/>
                  <a:pt x="445" y="85"/>
                  <a:pt x="445" y="85"/>
                </a:cubicBezTo>
                <a:lnTo>
                  <a:pt x="445" y="85"/>
                </a:lnTo>
                <a:cubicBezTo>
                  <a:pt x="445" y="78"/>
                  <a:pt x="452" y="78"/>
                  <a:pt x="459" y="78"/>
                </a:cubicBezTo>
                <a:cubicBezTo>
                  <a:pt x="480" y="78"/>
                  <a:pt x="487" y="92"/>
                  <a:pt x="487" y="106"/>
                </a:cubicBezTo>
                <a:cubicBezTo>
                  <a:pt x="487" y="113"/>
                  <a:pt x="487" y="121"/>
                  <a:pt x="480" y="128"/>
                </a:cubicBezTo>
                <a:close/>
                <a:moveTo>
                  <a:pt x="233" y="310"/>
                </a:moveTo>
                <a:lnTo>
                  <a:pt x="233" y="310"/>
                </a:lnTo>
                <a:cubicBezTo>
                  <a:pt x="226" y="310"/>
                  <a:pt x="226" y="310"/>
                  <a:pt x="219" y="310"/>
                </a:cubicBezTo>
                <a:lnTo>
                  <a:pt x="219" y="310"/>
                </a:lnTo>
                <a:cubicBezTo>
                  <a:pt x="120" y="240"/>
                  <a:pt x="120" y="240"/>
                  <a:pt x="120" y="240"/>
                </a:cubicBezTo>
                <a:cubicBezTo>
                  <a:pt x="28" y="240"/>
                  <a:pt x="28" y="240"/>
                  <a:pt x="28" y="240"/>
                </a:cubicBezTo>
                <a:cubicBezTo>
                  <a:pt x="14" y="240"/>
                  <a:pt x="0" y="225"/>
                  <a:pt x="0" y="211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99"/>
                  <a:pt x="14" y="85"/>
                  <a:pt x="28" y="85"/>
                </a:cubicBezTo>
                <a:lnTo>
                  <a:pt x="28" y="85"/>
                </a:lnTo>
                <a:cubicBezTo>
                  <a:pt x="120" y="85"/>
                  <a:pt x="120" y="85"/>
                  <a:pt x="120" y="85"/>
                </a:cubicBezTo>
                <a:cubicBezTo>
                  <a:pt x="219" y="8"/>
                  <a:pt x="219" y="8"/>
                  <a:pt x="219" y="8"/>
                </a:cubicBezTo>
                <a:lnTo>
                  <a:pt x="219" y="8"/>
                </a:lnTo>
                <a:cubicBezTo>
                  <a:pt x="226" y="8"/>
                  <a:pt x="226" y="0"/>
                  <a:pt x="233" y="0"/>
                </a:cubicBezTo>
                <a:cubicBezTo>
                  <a:pt x="254" y="0"/>
                  <a:pt x="261" y="15"/>
                  <a:pt x="261" y="29"/>
                </a:cubicBezTo>
                <a:cubicBezTo>
                  <a:pt x="261" y="113"/>
                  <a:pt x="261" y="113"/>
                  <a:pt x="261" y="113"/>
                </a:cubicBezTo>
                <a:cubicBezTo>
                  <a:pt x="261" y="183"/>
                  <a:pt x="261" y="183"/>
                  <a:pt x="261" y="183"/>
                </a:cubicBezTo>
                <a:cubicBezTo>
                  <a:pt x="261" y="211"/>
                  <a:pt x="261" y="211"/>
                  <a:pt x="261" y="211"/>
                </a:cubicBezTo>
                <a:cubicBezTo>
                  <a:pt x="261" y="240"/>
                  <a:pt x="261" y="240"/>
                  <a:pt x="261" y="240"/>
                </a:cubicBezTo>
                <a:cubicBezTo>
                  <a:pt x="261" y="282"/>
                  <a:pt x="261" y="282"/>
                  <a:pt x="261" y="282"/>
                </a:cubicBezTo>
                <a:cubicBezTo>
                  <a:pt x="261" y="303"/>
                  <a:pt x="254" y="310"/>
                  <a:pt x="233" y="3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48" name="Freeform 154"/>
          <p:cNvSpPr>
            <a:spLocks noChangeArrowheads="1"/>
          </p:cNvSpPr>
          <p:nvPr/>
        </p:nvSpPr>
        <p:spPr bwMode="auto">
          <a:xfrm>
            <a:off x="5243737" y="2916770"/>
            <a:ext cx="469777" cy="300565"/>
          </a:xfrm>
          <a:custGeom>
            <a:avLst/>
            <a:gdLst>
              <a:gd name="T0" fmla="*/ 459 w 488"/>
              <a:gd name="T1" fmla="*/ 190 h 311"/>
              <a:gd name="T2" fmla="*/ 459 w 488"/>
              <a:gd name="T3" fmla="*/ 190 h 311"/>
              <a:gd name="T4" fmla="*/ 346 w 488"/>
              <a:gd name="T5" fmla="*/ 190 h 311"/>
              <a:gd name="T6" fmla="*/ 318 w 488"/>
              <a:gd name="T7" fmla="*/ 163 h 311"/>
              <a:gd name="T8" fmla="*/ 346 w 488"/>
              <a:gd name="T9" fmla="*/ 135 h 311"/>
              <a:gd name="T10" fmla="*/ 459 w 488"/>
              <a:gd name="T11" fmla="*/ 135 h 311"/>
              <a:gd name="T12" fmla="*/ 487 w 488"/>
              <a:gd name="T13" fmla="*/ 163 h 311"/>
              <a:gd name="T14" fmla="*/ 459 w 488"/>
              <a:gd name="T15" fmla="*/ 190 h 311"/>
              <a:gd name="T16" fmla="*/ 233 w 488"/>
              <a:gd name="T17" fmla="*/ 310 h 311"/>
              <a:gd name="T18" fmla="*/ 233 w 488"/>
              <a:gd name="T19" fmla="*/ 310 h 311"/>
              <a:gd name="T20" fmla="*/ 219 w 488"/>
              <a:gd name="T21" fmla="*/ 310 h 311"/>
              <a:gd name="T22" fmla="*/ 219 w 488"/>
              <a:gd name="T23" fmla="*/ 310 h 311"/>
              <a:gd name="T24" fmla="*/ 120 w 488"/>
              <a:gd name="T25" fmla="*/ 240 h 311"/>
              <a:gd name="T26" fmla="*/ 28 w 488"/>
              <a:gd name="T27" fmla="*/ 240 h 311"/>
              <a:gd name="T28" fmla="*/ 0 w 488"/>
              <a:gd name="T29" fmla="*/ 211 h 311"/>
              <a:gd name="T30" fmla="*/ 0 w 488"/>
              <a:gd name="T31" fmla="*/ 113 h 311"/>
              <a:gd name="T32" fmla="*/ 28 w 488"/>
              <a:gd name="T33" fmla="*/ 85 h 311"/>
              <a:gd name="T34" fmla="*/ 28 w 488"/>
              <a:gd name="T35" fmla="*/ 85 h 311"/>
              <a:gd name="T36" fmla="*/ 120 w 488"/>
              <a:gd name="T37" fmla="*/ 85 h 311"/>
              <a:gd name="T38" fmla="*/ 212 w 488"/>
              <a:gd name="T39" fmla="*/ 8 h 311"/>
              <a:gd name="T40" fmla="*/ 212 w 488"/>
              <a:gd name="T41" fmla="*/ 8 h 311"/>
              <a:gd name="T42" fmla="*/ 233 w 488"/>
              <a:gd name="T43" fmla="*/ 0 h 311"/>
              <a:gd name="T44" fmla="*/ 261 w 488"/>
              <a:gd name="T45" fmla="*/ 29 h 311"/>
              <a:gd name="T46" fmla="*/ 261 w 488"/>
              <a:gd name="T47" fmla="*/ 113 h 311"/>
              <a:gd name="T48" fmla="*/ 261 w 488"/>
              <a:gd name="T49" fmla="*/ 183 h 311"/>
              <a:gd name="T50" fmla="*/ 261 w 488"/>
              <a:gd name="T51" fmla="*/ 211 h 311"/>
              <a:gd name="T52" fmla="*/ 261 w 488"/>
              <a:gd name="T53" fmla="*/ 240 h 311"/>
              <a:gd name="T54" fmla="*/ 261 w 488"/>
              <a:gd name="T55" fmla="*/ 282 h 311"/>
              <a:gd name="T56" fmla="*/ 233 w 488"/>
              <a:gd name="T57" fmla="*/ 31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8" h="311">
                <a:moveTo>
                  <a:pt x="459" y="190"/>
                </a:moveTo>
                <a:lnTo>
                  <a:pt x="459" y="190"/>
                </a:lnTo>
                <a:cubicBezTo>
                  <a:pt x="346" y="190"/>
                  <a:pt x="346" y="190"/>
                  <a:pt x="346" y="190"/>
                </a:cubicBezTo>
                <a:cubicBezTo>
                  <a:pt x="332" y="190"/>
                  <a:pt x="318" y="176"/>
                  <a:pt x="318" y="163"/>
                </a:cubicBezTo>
                <a:cubicBezTo>
                  <a:pt x="318" y="149"/>
                  <a:pt x="332" y="135"/>
                  <a:pt x="346" y="135"/>
                </a:cubicBezTo>
                <a:cubicBezTo>
                  <a:pt x="459" y="135"/>
                  <a:pt x="459" y="135"/>
                  <a:pt x="459" y="135"/>
                </a:cubicBezTo>
                <a:cubicBezTo>
                  <a:pt x="473" y="135"/>
                  <a:pt x="487" y="149"/>
                  <a:pt x="487" y="163"/>
                </a:cubicBezTo>
                <a:cubicBezTo>
                  <a:pt x="487" y="176"/>
                  <a:pt x="473" y="190"/>
                  <a:pt x="459" y="190"/>
                </a:cubicBezTo>
                <a:close/>
                <a:moveTo>
                  <a:pt x="233" y="310"/>
                </a:moveTo>
                <a:lnTo>
                  <a:pt x="233" y="310"/>
                </a:lnTo>
                <a:cubicBezTo>
                  <a:pt x="226" y="310"/>
                  <a:pt x="219" y="310"/>
                  <a:pt x="219" y="310"/>
                </a:cubicBezTo>
                <a:lnTo>
                  <a:pt x="219" y="310"/>
                </a:lnTo>
                <a:cubicBezTo>
                  <a:pt x="120" y="240"/>
                  <a:pt x="120" y="240"/>
                  <a:pt x="120" y="240"/>
                </a:cubicBezTo>
                <a:cubicBezTo>
                  <a:pt x="28" y="240"/>
                  <a:pt x="28" y="240"/>
                  <a:pt x="28" y="240"/>
                </a:cubicBezTo>
                <a:cubicBezTo>
                  <a:pt x="7" y="240"/>
                  <a:pt x="0" y="225"/>
                  <a:pt x="0" y="211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99"/>
                  <a:pt x="7" y="85"/>
                  <a:pt x="28" y="85"/>
                </a:cubicBezTo>
                <a:lnTo>
                  <a:pt x="28" y="85"/>
                </a:lnTo>
                <a:cubicBezTo>
                  <a:pt x="120" y="85"/>
                  <a:pt x="120" y="85"/>
                  <a:pt x="120" y="85"/>
                </a:cubicBezTo>
                <a:cubicBezTo>
                  <a:pt x="212" y="8"/>
                  <a:pt x="212" y="8"/>
                  <a:pt x="212" y="8"/>
                </a:cubicBezTo>
                <a:lnTo>
                  <a:pt x="212" y="8"/>
                </a:lnTo>
                <a:cubicBezTo>
                  <a:pt x="219" y="8"/>
                  <a:pt x="226" y="0"/>
                  <a:pt x="233" y="0"/>
                </a:cubicBezTo>
                <a:cubicBezTo>
                  <a:pt x="247" y="0"/>
                  <a:pt x="261" y="15"/>
                  <a:pt x="261" y="29"/>
                </a:cubicBezTo>
                <a:cubicBezTo>
                  <a:pt x="261" y="113"/>
                  <a:pt x="261" y="113"/>
                  <a:pt x="261" y="113"/>
                </a:cubicBezTo>
                <a:cubicBezTo>
                  <a:pt x="261" y="183"/>
                  <a:pt x="261" y="183"/>
                  <a:pt x="261" y="183"/>
                </a:cubicBezTo>
                <a:cubicBezTo>
                  <a:pt x="261" y="211"/>
                  <a:pt x="261" y="211"/>
                  <a:pt x="261" y="211"/>
                </a:cubicBezTo>
                <a:cubicBezTo>
                  <a:pt x="261" y="240"/>
                  <a:pt x="261" y="240"/>
                  <a:pt x="261" y="240"/>
                </a:cubicBezTo>
                <a:cubicBezTo>
                  <a:pt x="261" y="282"/>
                  <a:pt x="261" y="282"/>
                  <a:pt x="261" y="282"/>
                </a:cubicBezTo>
                <a:cubicBezTo>
                  <a:pt x="261" y="303"/>
                  <a:pt x="247" y="310"/>
                  <a:pt x="233" y="3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49" name="Freeform 155"/>
          <p:cNvSpPr>
            <a:spLocks noChangeArrowheads="1"/>
          </p:cNvSpPr>
          <p:nvPr/>
        </p:nvSpPr>
        <p:spPr bwMode="auto">
          <a:xfrm>
            <a:off x="4223769" y="2916770"/>
            <a:ext cx="474011" cy="300565"/>
          </a:xfrm>
          <a:custGeom>
            <a:avLst/>
            <a:gdLst>
              <a:gd name="T0" fmla="*/ 466 w 495"/>
              <a:gd name="T1" fmla="*/ 190 h 311"/>
              <a:gd name="T2" fmla="*/ 466 w 495"/>
              <a:gd name="T3" fmla="*/ 190 h 311"/>
              <a:gd name="T4" fmla="*/ 438 w 495"/>
              <a:gd name="T5" fmla="*/ 190 h 311"/>
              <a:gd name="T6" fmla="*/ 438 w 495"/>
              <a:gd name="T7" fmla="*/ 218 h 311"/>
              <a:gd name="T8" fmla="*/ 410 w 495"/>
              <a:gd name="T9" fmla="*/ 247 h 311"/>
              <a:gd name="T10" fmla="*/ 381 w 495"/>
              <a:gd name="T11" fmla="*/ 218 h 311"/>
              <a:gd name="T12" fmla="*/ 381 w 495"/>
              <a:gd name="T13" fmla="*/ 190 h 311"/>
              <a:gd name="T14" fmla="*/ 353 w 495"/>
              <a:gd name="T15" fmla="*/ 190 h 311"/>
              <a:gd name="T16" fmla="*/ 325 w 495"/>
              <a:gd name="T17" fmla="*/ 163 h 311"/>
              <a:gd name="T18" fmla="*/ 353 w 495"/>
              <a:gd name="T19" fmla="*/ 135 h 311"/>
              <a:gd name="T20" fmla="*/ 381 w 495"/>
              <a:gd name="T21" fmla="*/ 135 h 311"/>
              <a:gd name="T22" fmla="*/ 381 w 495"/>
              <a:gd name="T23" fmla="*/ 106 h 311"/>
              <a:gd name="T24" fmla="*/ 410 w 495"/>
              <a:gd name="T25" fmla="*/ 78 h 311"/>
              <a:gd name="T26" fmla="*/ 438 w 495"/>
              <a:gd name="T27" fmla="*/ 106 h 311"/>
              <a:gd name="T28" fmla="*/ 438 w 495"/>
              <a:gd name="T29" fmla="*/ 135 h 311"/>
              <a:gd name="T30" fmla="*/ 466 w 495"/>
              <a:gd name="T31" fmla="*/ 135 h 311"/>
              <a:gd name="T32" fmla="*/ 494 w 495"/>
              <a:gd name="T33" fmla="*/ 163 h 311"/>
              <a:gd name="T34" fmla="*/ 466 w 495"/>
              <a:gd name="T35" fmla="*/ 190 h 311"/>
              <a:gd name="T36" fmla="*/ 240 w 495"/>
              <a:gd name="T37" fmla="*/ 310 h 311"/>
              <a:gd name="T38" fmla="*/ 240 w 495"/>
              <a:gd name="T39" fmla="*/ 310 h 311"/>
              <a:gd name="T40" fmla="*/ 219 w 495"/>
              <a:gd name="T41" fmla="*/ 310 h 311"/>
              <a:gd name="T42" fmla="*/ 219 w 495"/>
              <a:gd name="T43" fmla="*/ 310 h 311"/>
              <a:gd name="T44" fmla="*/ 127 w 495"/>
              <a:gd name="T45" fmla="*/ 240 h 311"/>
              <a:gd name="T46" fmla="*/ 28 w 495"/>
              <a:gd name="T47" fmla="*/ 240 h 311"/>
              <a:gd name="T48" fmla="*/ 0 w 495"/>
              <a:gd name="T49" fmla="*/ 211 h 311"/>
              <a:gd name="T50" fmla="*/ 0 w 495"/>
              <a:gd name="T51" fmla="*/ 113 h 311"/>
              <a:gd name="T52" fmla="*/ 28 w 495"/>
              <a:gd name="T53" fmla="*/ 85 h 311"/>
              <a:gd name="T54" fmla="*/ 28 w 495"/>
              <a:gd name="T55" fmla="*/ 85 h 311"/>
              <a:gd name="T56" fmla="*/ 127 w 495"/>
              <a:gd name="T57" fmla="*/ 85 h 311"/>
              <a:gd name="T58" fmla="*/ 219 w 495"/>
              <a:gd name="T59" fmla="*/ 8 h 311"/>
              <a:gd name="T60" fmla="*/ 219 w 495"/>
              <a:gd name="T61" fmla="*/ 8 h 311"/>
              <a:gd name="T62" fmla="*/ 240 w 495"/>
              <a:gd name="T63" fmla="*/ 0 h 311"/>
              <a:gd name="T64" fmla="*/ 268 w 495"/>
              <a:gd name="T65" fmla="*/ 29 h 311"/>
              <a:gd name="T66" fmla="*/ 268 w 495"/>
              <a:gd name="T67" fmla="*/ 113 h 311"/>
              <a:gd name="T68" fmla="*/ 268 w 495"/>
              <a:gd name="T69" fmla="*/ 183 h 311"/>
              <a:gd name="T70" fmla="*/ 268 w 495"/>
              <a:gd name="T71" fmla="*/ 211 h 311"/>
              <a:gd name="T72" fmla="*/ 268 w 495"/>
              <a:gd name="T73" fmla="*/ 240 h 311"/>
              <a:gd name="T74" fmla="*/ 268 w 495"/>
              <a:gd name="T75" fmla="*/ 282 h 311"/>
              <a:gd name="T76" fmla="*/ 240 w 495"/>
              <a:gd name="T77" fmla="*/ 31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95" h="311">
                <a:moveTo>
                  <a:pt x="466" y="190"/>
                </a:moveTo>
                <a:lnTo>
                  <a:pt x="466" y="190"/>
                </a:lnTo>
                <a:cubicBezTo>
                  <a:pt x="438" y="190"/>
                  <a:pt x="438" y="190"/>
                  <a:pt x="438" y="190"/>
                </a:cubicBezTo>
                <a:cubicBezTo>
                  <a:pt x="438" y="218"/>
                  <a:pt x="438" y="218"/>
                  <a:pt x="438" y="218"/>
                </a:cubicBezTo>
                <a:cubicBezTo>
                  <a:pt x="438" y="233"/>
                  <a:pt x="424" y="247"/>
                  <a:pt x="410" y="247"/>
                </a:cubicBezTo>
                <a:cubicBezTo>
                  <a:pt x="388" y="247"/>
                  <a:pt x="381" y="233"/>
                  <a:pt x="381" y="218"/>
                </a:cubicBezTo>
                <a:cubicBezTo>
                  <a:pt x="381" y="190"/>
                  <a:pt x="381" y="190"/>
                  <a:pt x="381" y="190"/>
                </a:cubicBezTo>
                <a:cubicBezTo>
                  <a:pt x="353" y="190"/>
                  <a:pt x="353" y="190"/>
                  <a:pt x="353" y="190"/>
                </a:cubicBezTo>
                <a:cubicBezTo>
                  <a:pt x="332" y="190"/>
                  <a:pt x="325" y="176"/>
                  <a:pt x="325" y="163"/>
                </a:cubicBezTo>
                <a:cubicBezTo>
                  <a:pt x="325" y="149"/>
                  <a:pt x="332" y="135"/>
                  <a:pt x="353" y="135"/>
                </a:cubicBezTo>
                <a:cubicBezTo>
                  <a:pt x="381" y="135"/>
                  <a:pt x="381" y="135"/>
                  <a:pt x="381" y="135"/>
                </a:cubicBezTo>
                <a:cubicBezTo>
                  <a:pt x="381" y="106"/>
                  <a:pt x="381" y="106"/>
                  <a:pt x="381" y="106"/>
                </a:cubicBezTo>
                <a:cubicBezTo>
                  <a:pt x="381" y="92"/>
                  <a:pt x="388" y="78"/>
                  <a:pt x="410" y="78"/>
                </a:cubicBezTo>
                <a:cubicBezTo>
                  <a:pt x="424" y="78"/>
                  <a:pt x="438" y="92"/>
                  <a:pt x="438" y="106"/>
                </a:cubicBezTo>
                <a:cubicBezTo>
                  <a:pt x="438" y="135"/>
                  <a:pt x="438" y="135"/>
                  <a:pt x="438" y="135"/>
                </a:cubicBezTo>
                <a:cubicBezTo>
                  <a:pt x="466" y="135"/>
                  <a:pt x="466" y="135"/>
                  <a:pt x="466" y="135"/>
                </a:cubicBezTo>
                <a:cubicBezTo>
                  <a:pt x="480" y="135"/>
                  <a:pt x="494" y="149"/>
                  <a:pt x="494" y="163"/>
                </a:cubicBezTo>
                <a:cubicBezTo>
                  <a:pt x="494" y="176"/>
                  <a:pt x="480" y="190"/>
                  <a:pt x="466" y="190"/>
                </a:cubicBezTo>
                <a:close/>
                <a:moveTo>
                  <a:pt x="240" y="310"/>
                </a:moveTo>
                <a:lnTo>
                  <a:pt x="240" y="310"/>
                </a:lnTo>
                <a:cubicBezTo>
                  <a:pt x="233" y="310"/>
                  <a:pt x="226" y="310"/>
                  <a:pt x="219" y="310"/>
                </a:cubicBezTo>
                <a:lnTo>
                  <a:pt x="219" y="310"/>
                </a:lnTo>
                <a:cubicBezTo>
                  <a:pt x="127" y="240"/>
                  <a:pt x="127" y="240"/>
                  <a:pt x="127" y="240"/>
                </a:cubicBezTo>
                <a:cubicBezTo>
                  <a:pt x="28" y="240"/>
                  <a:pt x="28" y="240"/>
                  <a:pt x="28" y="240"/>
                </a:cubicBezTo>
                <a:cubicBezTo>
                  <a:pt x="14" y="240"/>
                  <a:pt x="0" y="225"/>
                  <a:pt x="0" y="211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99"/>
                  <a:pt x="14" y="85"/>
                  <a:pt x="28" y="85"/>
                </a:cubicBezTo>
                <a:lnTo>
                  <a:pt x="28" y="85"/>
                </a:lnTo>
                <a:cubicBezTo>
                  <a:pt x="127" y="85"/>
                  <a:pt x="127" y="85"/>
                  <a:pt x="127" y="85"/>
                </a:cubicBezTo>
                <a:cubicBezTo>
                  <a:pt x="219" y="8"/>
                  <a:pt x="219" y="8"/>
                  <a:pt x="219" y="8"/>
                </a:cubicBezTo>
                <a:lnTo>
                  <a:pt x="219" y="8"/>
                </a:lnTo>
                <a:cubicBezTo>
                  <a:pt x="226" y="8"/>
                  <a:pt x="233" y="0"/>
                  <a:pt x="240" y="0"/>
                </a:cubicBezTo>
                <a:cubicBezTo>
                  <a:pt x="254" y="0"/>
                  <a:pt x="268" y="15"/>
                  <a:pt x="268" y="29"/>
                </a:cubicBezTo>
                <a:cubicBezTo>
                  <a:pt x="268" y="113"/>
                  <a:pt x="268" y="113"/>
                  <a:pt x="268" y="113"/>
                </a:cubicBezTo>
                <a:cubicBezTo>
                  <a:pt x="268" y="183"/>
                  <a:pt x="268" y="183"/>
                  <a:pt x="268" y="183"/>
                </a:cubicBezTo>
                <a:cubicBezTo>
                  <a:pt x="268" y="211"/>
                  <a:pt x="268" y="211"/>
                  <a:pt x="268" y="211"/>
                </a:cubicBezTo>
                <a:cubicBezTo>
                  <a:pt x="268" y="240"/>
                  <a:pt x="268" y="240"/>
                  <a:pt x="268" y="240"/>
                </a:cubicBezTo>
                <a:cubicBezTo>
                  <a:pt x="268" y="282"/>
                  <a:pt x="268" y="282"/>
                  <a:pt x="268" y="282"/>
                </a:cubicBezTo>
                <a:cubicBezTo>
                  <a:pt x="268" y="303"/>
                  <a:pt x="254" y="310"/>
                  <a:pt x="240" y="3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50" name="Freeform 156"/>
          <p:cNvSpPr>
            <a:spLocks noChangeArrowheads="1"/>
          </p:cNvSpPr>
          <p:nvPr/>
        </p:nvSpPr>
        <p:spPr bwMode="auto">
          <a:xfrm>
            <a:off x="3275747" y="2916770"/>
            <a:ext cx="359741" cy="300565"/>
          </a:xfrm>
          <a:custGeom>
            <a:avLst/>
            <a:gdLst>
              <a:gd name="T0" fmla="*/ 368 w 376"/>
              <a:gd name="T1" fmla="*/ 50 h 311"/>
              <a:gd name="T2" fmla="*/ 368 w 376"/>
              <a:gd name="T3" fmla="*/ 50 h 311"/>
              <a:gd name="T4" fmla="*/ 21 w 376"/>
              <a:gd name="T5" fmla="*/ 289 h 311"/>
              <a:gd name="T6" fmla="*/ 14 w 376"/>
              <a:gd name="T7" fmla="*/ 289 h 311"/>
              <a:gd name="T8" fmla="*/ 0 w 376"/>
              <a:gd name="T9" fmla="*/ 275 h 311"/>
              <a:gd name="T10" fmla="*/ 0 w 376"/>
              <a:gd name="T11" fmla="*/ 268 h 311"/>
              <a:gd name="T12" fmla="*/ 354 w 376"/>
              <a:gd name="T13" fmla="*/ 29 h 311"/>
              <a:gd name="T14" fmla="*/ 361 w 376"/>
              <a:gd name="T15" fmla="*/ 29 h 311"/>
              <a:gd name="T16" fmla="*/ 375 w 376"/>
              <a:gd name="T17" fmla="*/ 43 h 311"/>
              <a:gd name="T18" fmla="*/ 368 w 376"/>
              <a:gd name="T19" fmla="*/ 50 h 311"/>
              <a:gd name="T20" fmla="*/ 43 w 376"/>
              <a:gd name="T21" fmla="*/ 113 h 311"/>
              <a:gd name="T22" fmla="*/ 43 w 376"/>
              <a:gd name="T23" fmla="*/ 113 h 311"/>
              <a:gd name="T24" fmla="*/ 71 w 376"/>
              <a:gd name="T25" fmla="*/ 85 h 311"/>
              <a:gd name="T26" fmla="*/ 71 w 376"/>
              <a:gd name="T27" fmla="*/ 85 h 311"/>
              <a:gd name="T28" fmla="*/ 163 w 376"/>
              <a:gd name="T29" fmla="*/ 85 h 311"/>
              <a:gd name="T30" fmla="*/ 255 w 376"/>
              <a:gd name="T31" fmla="*/ 8 h 311"/>
              <a:gd name="T32" fmla="*/ 255 w 376"/>
              <a:gd name="T33" fmla="*/ 8 h 311"/>
              <a:gd name="T34" fmla="*/ 276 w 376"/>
              <a:gd name="T35" fmla="*/ 0 h 311"/>
              <a:gd name="T36" fmla="*/ 304 w 376"/>
              <a:gd name="T37" fmla="*/ 29 h 311"/>
              <a:gd name="T38" fmla="*/ 43 w 376"/>
              <a:gd name="T39" fmla="*/ 204 h 311"/>
              <a:gd name="T40" fmla="*/ 43 w 376"/>
              <a:gd name="T41" fmla="*/ 113 h 311"/>
              <a:gd name="T42" fmla="*/ 304 w 376"/>
              <a:gd name="T43" fmla="*/ 183 h 311"/>
              <a:gd name="T44" fmla="*/ 304 w 376"/>
              <a:gd name="T45" fmla="*/ 183 h 311"/>
              <a:gd name="T46" fmla="*/ 304 w 376"/>
              <a:gd name="T47" fmla="*/ 211 h 311"/>
              <a:gd name="T48" fmla="*/ 304 w 376"/>
              <a:gd name="T49" fmla="*/ 240 h 311"/>
              <a:gd name="T50" fmla="*/ 304 w 376"/>
              <a:gd name="T51" fmla="*/ 282 h 311"/>
              <a:gd name="T52" fmla="*/ 276 w 376"/>
              <a:gd name="T53" fmla="*/ 310 h 311"/>
              <a:gd name="T54" fmla="*/ 262 w 376"/>
              <a:gd name="T55" fmla="*/ 310 h 311"/>
              <a:gd name="T56" fmla="*/ 262 w 376"/>
              <a:gd name="T57" fmla="*/ 310 h 311"/>
              <a:gd name="T58" fmla="*/ 163 w 376"/>
              <a:gd name="T59" fmla="*/ 240 h 311"/>
              <a:gd name="T60" fmla="*/ 141 w 376"/>
              <a:gd name="T61" fmla="*/ 240 h 311"/>
              <a:gd name="T62" fmla="*/ 304 w 376"/>
              <a:gd name="T63" fmla="*/ 128 h 311"/>
              <a:gd name="T64" fmla="*/ 304 w 376"/>
              <a:gd name="T65" fmla="*/ 183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6" h="311">
                <a:moveTo>
                  <a:pt x="368" y="50"/>
                </a:moveTo>
                <a:lnTo>
                  <a:pt x="368" y="50"/>
                </a:lnTo>
                <a:cubicBezTo>
                  <a:pt x="21" y="289"/>
                  <a:pt x="21" y="289"/>
                  <a:pt x="21" y="289"/>
                </a:cubicBezTo>
                <a:cubicBezTo>
                  <a:pt x="14" y="289"/>
                  <a:pt x="14" y="289"/>
                  <a:pt x="14" y="289"/>
                </a:cubicBezTo>
                <a:cubicBezTo>
                  <a:pt x="0" y="289"/>
                  <a:pt x="0" y="282"/>
                  <a:pt x="0" y="275"/>
                </a:cubicBezTo>
                <a:lnTo>
                  <a:pt x="0" y="268"/>
                </a:lnTo>
                <a:cubicBezTo>
                  <a:pt x="354" y="29"/>
                  <a:pt x="354" y="29"/>
                  <a:pt x="354" y="29"/>
                </a:cubicBezTo>
                <a:lnTo>
                  <a:pt x="361" y="29"/>
                </a:lnTo>
                <a:cubicBezTo>
                  <a:pt x="368" y="29"/>
                  <a:pt x="375" y="36"/>
                  <a:pt x="375" y="43"/>
                </a:cubicBezTo>
                <a:cubicBezTo>
                  <a:pt x="375" y="43"/>
                  <a:pt x="375" y="50"/>
                  <a:pt x="368" y="50"/>
                </a:cubicBezTo>
                <a:close/>
                <a:moveTo>
                  <a:pt x="43" y="113"/>
                </a:moveTo>
                <a:lnTo>
                  <a:pt x="43" y="113"/>
                </a:lnTo>
                <a:cubicBezTo>
                  <a:pt x="43" y="99"/>
                  <a:pt x="50" y="85"/>
                  <a:pt x="71" y="85"/>
                </a:cubicBezTo>
                <a:lnTo>
                  <a:pt x="71" y="85"/>
                </a:lnTo>
                <a:cubicBezTo>
                  <a:pt x="163" y="85"/>
                  <a:pt x="163" y="85"/>
                  <a:pt x="163" y="85"/>
                </a:cubicBezTo>
                <a:cubicBezTo>
                  <a:pt x="255" y="8"/>
                  <a:pt x="255" y="8"/>
                  <a:pt x="255" y="8"/>
                </a:cubicBezTo>
                <a:lnTo>
                  <a:pt x="255" y="8"/>
                </a:lnTo>
                <a:cubicBezTo>
                  <a:pt x="262" y="8"/>
                  <a:pt x="269" y="0"/>
                  <a:pt x="276" y="0"/>
                </a:cubicBezTo>
                <a:cubicBezTo>
                  <a:pt x="290" y="0"/>
                  <a:pt x="304" y="15"/>
                  <a:pt x="304" y="29"/>
                </a:cubicBezTo>
                <a:cubicBezTo>
                  <a:pt x="43" y="204"/>
                  <a:pt x="43" y="204"/>
                  <a:pt x="43" y="204"/>
                </a:cubicBezTo>
                <a:lnTo>
                  <a:pt x="43" y="113"/>
                </a:lnTo>
                <a:close/>
                <a:moveTo>
                  <a:pt x="304" y="183"/>
                </a:moveTo>
                <a:lnTo>
                  <a:pt x="304" y="183"/>
                </a:lnTo>
                <a:cubicBezTo>
                  <a:pt x="304" y="211"/>
                  <a:pt x="304" y="211"/>
                  <a:pt x="304" y="211"/>
                </a:cubicBezTo>
                <a:cubicBezTo>
                  <a:pt x="304" y="240"/>
                  <a:pt x="304" y="240"/>
                  <a:pt x="304" y="240"/>
                </a:cubicBezTo>
                <a:cubicBezTo>
                  <a:pt x="304" y="282"/>
                  <a:pt x="304" y="282"/>
                  <a:pt x="304" y="282"/>
                </a:cubicBezTo>
                <a:cubicBezTo>
                  <a:pt x="304" y="303"/>
                  <a:pt x="290" y="310"/>
                  <a:pt x="276" y="310"/>
                </a:cubicBezTo>
                <a:cubicBezTo>
                  <a:pt x="269" y="310"/>
                  <a:pt x="262" y="310"/>
                  <a:pt x="262" y="310"/>
                </a:cubicBezTo>
                <a:lnTo>
                  <a:pt x="262" y="310"/>
                </a:lnTo>
                <a:cubicBezTo>
                  <a:pt x="163" y="240"/>
                  <a:pt x="163" y="240"/>
                  <a:pt x="163" y="240"/>
                </a:cubicBezTo>
                <a:cubicBezTo>
                  <a:pt x="141" y="240"/>
                  <a:pt x="141" y="240"/>
                  <a:pt x="141" y="240"/>
                </a:cubicBezTo>
                <a:cubicBezTo>
                  <a:pt x="304" y="128"/>
                  <a:pt x="304" y="128"/>
                  <a:pt x="304" y="128"/>
                </a:cubicBezTo>
                <a:lnTo>
                  <a:pt x="304" y="1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51" name="Freeform 157"/>
          <p:cNvSpPr>
            <a:spLocks noChangeArrowheads="1"/>
          </p:cNvSpPr>
          <p:nvPr/>
        </p:nvSpPr>
        <p:spPr bwMode="auto">
          <a:xfrm>
            <a:off x="14304942" y="1773770"/>
            <a:ext cx="579817" cy="579965"/>
          </a:xfrm>
          <a:custGeom>
            <a:avLst/>
            <a:gdLst>
              <a:gd name="T0" fmla="*/ 573 w 602"/>
              <a:gd name="T1" fmla="*/ 459 h 602"/>
              <a:gd name="T2" fmla="*/ 481 w 602"/>
              <a:gd name="T3" fmla="*/ 431 h 602"/>
              <a:gd name="T4" fmla="*/ 481 w 602"/>
              <a:gd name="T5" fmla="*/ 374 h 602"/>
              <a:gd name="T6" fmla="*/ 481 w 602"/>
              <a:gd name="T7" fmla="*/ 318 h 602"/>
              <a:gd name="T8" fmla="*/ 120 w 602"/>
              <a:gd name="T9" fmla="*/ 346 h 602"/>
              <a:gd name="T10" fmla="*/ 120 w 602"/>
              <a:gd name="T11" fmla="*/ 424 h 602"/>
              <a:gd name="T12" fmla="*/ 120 w 602"/>
              <a:gd name="T13" fmla="*/ 459 h 602"/>
              <a:gd name="T14" fmla="*/ 0 w 602"/>
              <a:gd name="T15" fmla="*/ 431 h 602"/>
              <a:gd name="T16" fmla="*/ 28 w 602"/>
              <a:gd name="T17" fmla="*/ 141 h 602"/>
              <a:gd name="T18" fmla="*/ 601 w 602"/>
              <a:gd name="T19" fmla="*/ 169 h 602"/>
              <a:gd name="T20" fmla="*/ 573 w 602"/>
              <a:gd name="T21" fmla="*/ 459 h 602"/>
              <a:gd name="T22" fmla="*/ 85 w 602"/>
              <a:gd name="T23" fmla="*/ 198 h 602"/>
              <a:gd name="T24" fmla="*/ 85 w 602"/>
              <a:gd name="T25" fmla="*/ 254 h 602"/>
              <a:gd name="T26" fmla="*/ 85 w 602"/>
              <a:gd name="T27" fmla="*/ 198 h 602"/>
              <a:gd name="T28" fmla="*/ 452 w 602"/>
              <a:gd name="T29" fmla="*/ 113 h 602"/>
              <a:gd name="T30" fmla="*/ 148 w 602"/>
              <a:gd name="T31" fmla="*/ 113 h 602"/>
              <a:gd name="T32" fmla="*/ 148 w 602"/>
              <a:gd name="T33" fmla="*/ 85 h 602"/>
              <a:gd name="T34" fmla="*/ 148 w 602"/>
              <a:gd name="T35" fmla="*/ 14 h 602"/>
              <a:gd name="T36" fmla="*/ 424 w 602"/>
              <a:gd name="T37" fmla="*/ 0 h 602"/>
              <a:gd name="T38" fmla="*/ 424 w 602"/>
              <a:gd name="T39" fmla="*/ 0 h 602"/>
              <a:gd name="T40" fmla="*/ 438 w 602"/>
              <a:gd name="T41" fmla="*/ 7 h 602"/>
              <a:gd name="T42" fmla="*/ 438 w 602"/>
              <a:gd name="T43" fmla="*/ 7 h 602"/>
              <a:gd name="T44" fmla="*/ 438 w 602"/>
              <a:gd name="T45" fmla="*/ 7 h 602"/>
              <a:gd name="T46" fmla="*/ 445 w 602"/>
              <a:gd name="T47" fmla="*/ 14 h 602"/>
              <a:gd name="T48" fmla="*/ 452 w 602"/>
              <a:gd name="T49" fmla="*/ 28 h 602"/>
              <a:gd name="T50" fmla="*/ 452 w 602"/>
              <a:gd name="T51" fmla="*/ 28 h 602"/>
              <a:gd name="T52" fmla="*/ 452 w 602"/>
              <a:gd name="T53" fmla="*/ 403 h 602"/>
              <a:gd name="T54" fmla="*/ 452 w 602"/>
              <a:gd name="T55" fmla="*/ 544 h 602"/>
              <a:gd name="T56" fmla="*/ 452 w 602"/>
              <a:gd name="T57" fmla="*/ 572 h 602"/>
              <a:gd name="T58" fmla="*/ 177 w 602"/>
              <a:gd name="T59" fmla="*/ 601 h 602"/>
              <a:gd name="T60" fmla="*/ 148 w 602"/>
              <a:gd name="T61" fmla="*/ 558 h 602"/>
              <a:gd name="T62" fmla="*/ 148 w 602"/>
              <a:gd name="T63" fmla="*/ 403 h 602"/>
              <a:gd name="T64" fmla="*/ 452 w 602"/>
              <a:gd name="T65" fmla="*/ 346 h 602"/>
              <a:gd name="T66" fmla="*/ 396 w 602"/>
              <a:gd name="T67" fmla="*/ 403 h 602"/>
              <a:gd name="T68" fmla="*/ 205 w 602"/>
              <a:gd name="T69" fmla="*/ 403 h 602"/>
              <a:gd name="T70" fmla="*/ 396 w 602"/>
              <a:gd name="T71" fmla="*/ 431 h 602"/>
              <a:gd name="T72" fmla="*/ 396 w 602"/>
              <a:gd name="T73" fmla="*/ 459 h 602"/>
              <a:gd name="T74" fmla="*/ 205 w 602"/>
              <a:gd name="T75" fmla="*/ 459 h 602"/>
              <a:gd name="T76" fmla="*/ 396 w 602"/>
              <a:gd name="T77" fmla="*/ 487 h 602"/>
              <a:gd name="T78" fmla="*/ 396 w 602"/>
              <a:gd name="T79" fmla="*/ 516 h 602"/>
              <a:gd name="T80" fmla="*/ 205 w 602"/>
              <a:gd name="T81" fmla="*/ 516 h 602"/>
              <a:gd name="T82" fmla="*/ 396 w 602"/>
              <a:gd name="T83" fmla="*/ 544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2" h="602">
                <a:moveTo>
                  <a:pt x="573" y="459"/>
                </a:moveTo>
                <a:lnTo>
                  <a:pt x="573" y="459"/>
                </a:lnTo>
                <a:cubicBezTo>
                  <a:pt x="481" y="459"/>
                  <a:pt x="481" y="459"/>
                  <a:pt x="481" y="459"/>
                </a:cubicBezTo>
                <a:cubicBezTo>
                  <a:pt x="481" y="431"/>
                  <a:pt x="481" y="431"/>
                  <a:pt x="481" y="431"/>
                </a:cubicBezTo>
                <a:cubicBezTo>
                  <a:pt x="481" y="424"/>
                  <a:pt x="481" y="424"/>
                  <a:pt x="481" y="424"/>
                </a:cubicBezTo>
                <a:cubicBezTo>
                  <a:pt x="481" y="374"/>
                  <a:pt x="481" y="374"/>
                  <a:pt x="481" y="374"/>
                </a:cubicBezTo>
                <a:cubicBezTo>
                  <a:pt x="481" y="346"/>
                  <a:pt x="481" y="346"/>
                  <a:pt x="481" y="346"/>
                </a:cubicBezTo>
                <a:cubicBezTo>
                  <a:pt x="481" y="318"/>
                  <a:pt x="481" y="318"/>
                  <a:pt x="481" y="318"/>
                </a:cubicBezTo>
                <a:cubicBezTo>
                  <a:pt x="120" y="318"/>
                  <a:pt x="120" y="318"/>
                  <a:pt x="120" y="318"/>
                </a:cubicBezTo>
                <a:cubicBezTo>
                  <a:pt x="120" y="346"/>
                  <a:pt x="120" y="346"/>
                  <a:pt x="120" y="346"/>
                </a:cubicBezTo>
                <a:cubicBezTo>
                  <a:pt x="120" y="374"/>
                  <a:pt x="120" y="374"/>
                  <a:pt x="120" y="374"/>
                </a:cubicBezTo>
                <a:cubicBezTo>
                  <a:pt x="120" y="424"/>
                  <a:pt x="120" y="424"/>
                  <a:pt x="120" y="424"/>
                </a:cubicBezTo>
                <a:cubicBezTo>
                  <a:pt x="120" y="431"/>
                  <a:pt x="120" y="431"/>
                  <a:pt x="120" y="431"/>
                </a:cubicBezTo>
                <a:cubicBezTo>
                  <a:pt x="120" y="459"/>
                  <a:pt x="120" y="459"/>
                  <a:pt x="120" y="459"/>
                </a:cubicBezTo>
                <a:cubicBezTo>
                  <a:pt x="28" y="459"/>
                  <a:pt x="28" y="459"/>
                  <a:pt x="28" y="459"/>
                </a:cubicBezTo>
                <a:cubicBezTo>
                  <a:pt x="7" y="459"/>
                  <a:pt x="0" y="452"/>
                  <a:pt x="0" y="431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55"/>
                  <a:pt x="7" y="141"/>
                  <a:pt x="28" y="141"/>
                </a:cubicBezTo>
                <a:cubicBezTo>
                  <a:pt x="573" y="141"/>
                  <a:pt x="573" y="141"/>
                  <a:pt x="573" y="141"/>
                </a:cubicBezTo>
                <a:cubicBezTo>
                  <a:pt x="587" y="141"/>
                  <a:pt x="601" y="155"/>
                  <a:pt x="601" y="169"/>
                </a:cubicBezTo>
                <a:cubicBezTo>
                  <a:pt x="601" y="431"/>
                  <a:pt x="601" y="431"/>
                  <a:pt x="601" y="431"/>
                </a:cubicBezTo>
                <a:cubicBezTo>
                  <a:pt x="601" y="452"/>
                  <a:pt x="587" y="459"/>
                  <a:pt x="573" y="459"/>
                </a:cubicBezTo>
                <a:close/>
                <a:moveTo>
                  <a:pt x="85" y="198"/>
                </a:moveTo>
                <a:lnTo>
                  <a:pt x="85" y="198"/>
                </a:lnTo>
                <a:cubicBezTo>
                  <a:pt x="64" y="198"/>
                  <a:pt x="57" y="212"/>
                  <a:pt x="57" y="226"/>
                </a:cubicBezTo>
                <a:cubicBezTo>
                  <a:pt x="57" y="240"/>
                  <a:pt x="64" y="254"/>
                  <a:pt x="85" y="254"/>
                </a:cubicBezTo>
                <a:cubicBezTo>
                  <a:pt x="99" y="254"/>
                  <a:pt x="113" y="240"/>
                  <a:pt x="113" y="226"/>
                </a:cubicBezTo>
                <a:cubicBezTo>
                  <a:pt x="113" y="212"/>
                  <a:pt x="99" y="198"/>
                  <a:pt x="85" y="198"/>
                </a:cubicBezTo>
                <a:close/>
                <a:moveTo>
                  <a:pt x="452" y="113"/>
                </a:moveTo>
                <a:lnTo>
                  <a:pt x="452" y="113"/>
                </a:lnTo>
                <a:cubicBezTo>
                  <a:pt x="148" y="113"/>
                  <a:pt x="148" y="113"/>
                  <a:pt x="148" y="113"/>
                </a:cubicBezTo>
                <a:lnTo>
                  <a:pt x="148" y="113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148" y="28"/>
                  <a:pt x="148" y="28"/>
                  <a:pt x="148" y="28"/>
                </a:cubicBezTo>
                <a:cubicBezTo>
                  <a:pt x="148" y="21"/>
                  <a:pt x="148" y="21"/>
                  <a:pt x="148" y="14"/>
                </a:cubicBezTo>
                <a:cubicBezTo>
                  <a:pt x="155" y="7"/>
                  <a:pt x="163" y="0"/>
                  <a:pt x="177" y="0"/>
                </a:cubicBezTo>
                <a:cubicBezTo>
                  <a:pt x="424" y="0"/>
                  <a:pt x="424" y="0"/>
                  <a:pt x="424" y="0"/>
                </a:cubicBezTo>
                <a:lnTo>
                  <a:pt x="424" y="0"/>
                </a:lnTo>
                <a:lnTo>
                  <a:pt x="424" y="0"/>
                </a:lnTo>
                <a:lnTo>
                  <a:pt x="424" y="0"/>
                </a:lnTo>
                <a:cubicBezTo>
                  <a:pt x="431" y="0"/>
                  <a:pt x="431" y="0"/>
                  <a:pt x="438" y="7"/>
                </a:cubicBezTo>
                <a:lnTo>
                  <a:pt x="438" y="7"/>
                </a:lnTo>
                <a:lnTo>
                  <a:pt x="438" y="7"/>
                </a:lnTo>
                <a:lnTo>
                  <a:pt x="438" y="7"/>
                </a:lnTo>
                <a:lnTo>
                  <a:pt x="438" y="7"/>
                </a:lnTo>
                <a:lnTo>
                  <a:pt x="438" y="7"/>
                </a:lnTo>
                <a:cubicBezTo>
                  <a:pt x="445" y="7"/>
                  <a:pt x="445" y="14"/>
                  <a:pt x="445" y="14"/>
                </a:cubicBezTo>
                <a:lnTo>
                  <a:pt x="445" y="14"/>
                </a:lnTo>
                <a:cubicBezTo>
                  <a:pt x="445" y="14"/>
                  <a:pt x="452" y="21"/>
                  <a:pt x="452" y="28"/>
                </a:cubicBezTo>
                <a:lnTo>
                  <a:pt x="452" y="28"/>
                </a:lnTo>
                <a:lnTo>
                  <a:pt x="452" y="28"/>
                </a:lnTo>
                <a:cubicBezTo>
                  <a:pt x="452" y="113"/>
                  <a:pt x="452" y="113"/>
                  <a:pt x="452" y="113"/>
                </a:cubicBezTo>
                <a:close/>
                <a:moveTo>
                  <a:pt x="452" y="403"/>
                </a:moveTo>
                <a:lnTo>
                  <a:pt x="452" y="403"/>
                </a:lnTo>
                <a:cubicBezTo>
                  <a:pt x="452" y="544"/>
                  <a:pt x="452" y="544"/>
                  <a:pt x="452" y="544"/>
                </a:cubicBezTo>
                <a:cubicBezTo>
                  <a:pt x="452" y="558"/>
                  <a:pt x="452" y="558"/>
                  <a:pt x="452" y="558"/>
                </a:cubicBezTo>
                <a:cubicBezTo>
                  <a:pt x="452" y="572"/>
                  <a:pt x="452" y="572"/>
                  <a:pt x="452" y="572"/>
                </a:cubicBezTo>
                <a:cubicBezTo>
                  <a:pt x="452" y="594"/>
                  <a:pt x="438" y="601"/>
                  <a:pt x="424" y="601"/>
                </a:cubicBezTo>
                <a:cubicBezTo>
                  <a:pt x="177" y="601"/>
                  <a:pt x="177" y="601"/>
                  <a:pt x="177" y="601"/>
                </a:cubicBezTo>
                <a:cubicBezTo>
                  <a:pt x="163" y="601"/>
                  <a:pt x="148" y="594"/>
                  <a:pt x="148" y="572"/>
                </a:cubicBezTo>
                <a:cubicBezTo>
                  <a:pt x="148" y="558"/>
                  <a:pt x="148" y="558"/>
                  <a:pt x="148" y="558"/>
                </a:cubicBezTo>
                <a:cubicBezTo>
                  <a:pt x="148" y="544"/>
                  <a:pt x="148" y="544"/>
                  <a:pt x="148" y="544"/>
                </a:cubicBezTo>
                <a:cubicBezTo>
                  <a:pt x="148" y="403"/>
                  <a:pt x="148" y="403"/>
                  <a:pt x="148" y="403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452" y="346"/>
                  <a:pt x="452" y="346"/>
                  <a:pt x="452" y="346"/>
                </a:cubicBezTo>
                <a:lnTo>
                  <a:pt x="452" y="403"/>
                </a:lnTo>
                <a:close/>
                <a:moveTo>
                  <a:pt x="396" y="403"/>
                </a:moveTo>
                <a:lnTo>
                  <a:pt x="396" y="403"/>
                </a:lnTo>
                <a:cubicBezTo>
                  <a:pt x="205" y="403"/>
                  <a:pt x="205" y="403"/>
                  <a:pt x="205" y="403"/>
                </a:cubicBezTo>
                <a:cubicBezTo>
                  <a:pt x="205" y="431"/>
                  <a:pt x="205" y="431"/>
                  <a:pt x="205" y="431"/>
                </a:cubicBezTo>
                <a:cubicBezTo>
                  <a:pt x="396" y="431"/>
                  <a:pt x="396" y="431"/>
                  <a:pt x="396" y="431"/>
                </a:cubicBezTo>
                <a:lnTo>
                  <a:pt x="396" y="403"/>
                </a:lnTo>
                <a:close/>
                <a:moveTo>
                  <a:pt x="396" y="459"/>
                </a:moveTo>
                <a:lnTo>
                  <a:pt x="396" y="459"/>
                </a:lnTo>
                <a:cubicBezTo>
                  <a:pt x="205" y="459"/>
                  <a:pt x="205" y="459"/>
                  <a:pt x="205" y="459"/>
                </a:cubicBezTo>
                <a:cubicBezTo>
                  <a:pt x="205" y="487"/>
                  <a:pt x="205" y="487"/>
                  <a:pt x="205" y="487"/>
                </a:cubicBezTo>
                <a:cubicBezTo>
                  <a:pt x="396" y="487"/>
                  <a:pt x="396" y="487"/>
                  <a:pt x="396" y="487"/>
                </a:cubicBezTo>
                <a:lnTo>
                  <a:pt x="396" y="459"/>
                </a:lnTo>
                <a:close/>
                <a:moveTo>
                  <a:pt x="396" y="516"/>
                </a:moveTo>
                <a:lnTo>
                  <a:pt x="396" y="516"/>
                </a:lnTo>
                <a:cubicBezTo>
                  <a:pt x="205" y="516"/>
                  <a:pt x="205" y="516"/>
                  <a:pt x="205" y="516"/>
                </a:cubicBezTo>
                <a:cubicBezTo>
                  <a:pt x="205" y="544"/>
                  <a:pt x="205" y="544"/>
                  <a:pt x="205" y="544"/>
                </a:cubicBezTo>
                <a:cubicBezTo>
                  <a:pt x="396" y="544"/>
                  <a:pt x="396" y="544"/>
                  <a:pt x="396" y="544"/>
                </a:cubicBezTo>
                <a:lnTo>
                  <a:pt x="396" y="5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52" name="Freeform 158"/>
          <p:cNvSpPr>
            <a:spLocks noChangeArrowheads="1"/>
          </p:cNvSpPr>
          <p:nvPr/>
        </p:nvSpPr>
        <p:spPr bwMode="auto">
          <a:xfrm>
            <a:off x="13284976" y="1799170"/>
            <a:ext cx="584048" cy="524933"/>
          </a:xfrm>
          <a:custGeom>
            <a:avLst/>
            <a:gdLst>
              <a:gd name="T0" fmla="*/ 601 w 609"/>
              <a:gd name="T1" fmla="*/ 537 h 545"/>
              <a:gd name="T2" fmla="*/ 601 w 609"/>
              <a:gd name="T3" fmla="*/ 537 h 545"/>
              <a:gd name="T4" fmla="*/ 410 w 609"/>
              <a:gd name="T5" fmla="*/ 318 h 545"/>
              <a:gd name="T6" fmla="*/ 594 w 609"/>
              <a:gd name="T7" fmla="*/ 141 h 545"/>
              <a:gd name="T8" fmla="*/ 608 w 609"/>
              <a:gd name="T9" fmla="*/ 163 h 545"/>
              <a:gd name="T10" fmla="*/ 608 w 609"/>
              <a:gd name="T11" fmla="*/ 516 h 545"/>
              <a:gd name="T12" fmla="*/ 601 w 609"/>
              <a:gd name="T13" fmla="*/ 537 h 545"/>
              <a:gd name="T14" fmla="*/ 14 w 609"/>
              <a:gd name="T15" fmla="*/ 141 h 545"/>
              <a:gd name="T16" fmla="*/ 14 w 609"/>
              <a:gd name="T17" fmla="*/ 141 h 545"/>
              <a:gd name="T18" fmla="*/ 28 w 609"/>
              <a:gd name="T19" fmla="*/ 134 h 545"/>
              <a:gd name="T20" fmla="*/ 198 w 609"/>
              <a:gd name="T21" fmla="*/ 134 h 545"/>
              <a:gd name="T22" fmla="*/ 240 w 609"/>
              <a:gd name="T23" fmla="*/ 148 h 545"/>
              <a:gd name="T24" fmla="*/ 247 w 609"/>
              <a:gd name="T25" fmla="*/ 148 h 545"/>
              <a:gd name="T26" fmla="*/ 247 w 609"/>
              <a:gd name="T27" fmla="*/ 226 h 545"/>
              <a:gd name="T28" fmla="*/ 304 w 609"/>
              <a:gd name="T29" fmla="*/ 283 h 545"/>
              <a:gd name="T30" fmla="*/ 360 w 609"/>
              <a:gd name="T31" fmla="*/ 226 h 545"/>
              <a:gd name="T32" fmla="*/ 360 w 609"/>
              <a:gd name="T33" fmla="*/ 148 h 545"/>
              <a:gd name="T34" fmla="*/ 367 w 609"/>
              <a:gd name="T35" fmla="*/ 148 h 545"/>
              <a:gd name="T36" fmla="*/ 410 w 609"/>
              <a:gd name="T37" fmla="*/ 134 h 545"/>
              <a:gd name="T38" fmla="*/ 579 w 609"/>
              <a:gd name="T39" fmla="*/ 134 h 545"/>
              <a:gd name="T40" fmla="*/ 594 w 609"/>
              <a:gd name="T41" fmla="*/ 141 h 545"/>
              <a:gd name="T42" fmla="*/ 304 w 609"/>
              <a:gd name="T43" fmla="*/ 368 h 545"/>
              <a:gd name="T44" fmla="*/ 14 w 609"/>
              <a:gd name="T45" fmla="*/ 141 h 545"/>
              <a:gd name="T46" fmla="*/ 367 w 609"/>
              <a:gd name="T47" fmla="*/ 120 h 545"/>
              <a:gd name="T48" fmla="*/ 367 w 609"/>
              <a:gd name="T49" fmla="*/ 120 h 545"/>
              <a:gd name="T50" fmla="*/ 353 w 609"/>
              <a:gd name="T51" fmla="*/ 113 h 545"/>
              <a:gd name="T52" fmla="*/ 332 w 609"/>
              <a:gd name="T53" fmla="*/ 99 h 545"/>
              <a:gd name="T54" fmla="*/ 332 w 609"/>
              <a:gd name="T55" fmla="*/ 226 h 545"/>
              <a:gd name="T56" fmla="*/ 304 w 609"/>
              <a:gd name="T57" fmla="*/ 255 h 545"/>
              <a:gd name="T58" fmla="*/ 276 w 609"/>
              <a:gd name="T59" fmla="*/ 226 h 545"/>
              <a:gd name="T60" fmla="*/ 276 w 609"/>
              <a:gd name="T61" fmla="*/ 99 h 545"/>
              <a:gd name="T62" fmla="*/ 254 w 609"/>
              <a:gd name="T63" fmla="*/ 113 h 545"/>
              <a:gd name="T64" fmla="*/ 240 w 609"/>
              <a:gd name="T65" fmla="*/ 120 h 545"/>
              <a:gd name="T66" fmla="*/ 212 w 609"/>
              <a:gd name="T67" fmla="*/ 92 h 545"/>
              <a:gd name="T68" fmla="*/ 219 w 609"/>
              <a:gd name="T69" fmla="*/ 78 h 545"/>
              <a:gd name="T70" fmla="*/ 283 w 609"/>
              <a:gd name="T71" fmla="*/ 7 h 545"/>
              <a:gd name="T72" fmla="*/ 304 w 609"/>
              <a:gd name="T73" fmla="*/ 0 h 545"/>
              <a:gd name="T74" fmla="*/ 325 w 609"/>
              <a:gd name="T75" fmla="*/ 7 h 545"/>
              <a:gd name="T76" fmla="*/ 389 w 609"/>
              <a:gd name="T77" fmla="*/ 78 h 545"/>
              <a:gd name="T78" fmla="*/ 396 w 609"/>
              <a:gd name="T79" fmla="*/ 92 h 545"/>
              <a:gd name="T80" fmla="*/ 367 w 609"/>
              <a:gd name="T81" fmla="*/ 120 h 545"/>
              <a:gd name="T82" fmla="*/ 7 w 609"/>
              <a:gd name="T83" fmla="*/ 537 h 545"/>
              <a:gd name="T84" fmla="*/ 7 w 609"/>
              <a:gd name="T85" fmla="*/ 537 h 545"/>
              <a:gd name="T86" fmla="*/ 0 w 609"/>
              <a:gd name="T87" fmla="*/ 516 h 545"/>
              <a:gd name="T88" fmla="*/ 0 w 609"/>
              <a:gd name="T89" fmla="*/ 163 h 545"/>
              <a:gd name="T90" fmla="*/ 14 w 609"/>
              <a:gd name="T91" fmla="*/ 141 h 545"/>
              <a:gd name="T92" fmla="*/ 198 w 609"/>
              <a:gd name="T93" fmla="*/ 318 h 545"/>
              <a:gd name="T94" fmla="*/ 7 w 609"/>
              <a:gd name="T95" fmla="*/ 537 h 545"/>
              <a:gd name="T96" fmla="*/ 304 w 609"/>
              <a:gd name="T97" fmla="*/ 424 h 545"/>
              <a:gd name="T98" fmla="*/ 304 w 609"/>
              <a:gd name="T99" fmla="*/ 424 h 545"/>
              <a:gd name="T100" fmla="*/ 382 w 609"/>
              <a:gd name="T101" fmla="*/ 346 h 545"/>
              <a:gd name="T102" fmla="*/ 594 w 609"/>
              <a:gd name="T103" fmla="*/ 537 h 545"/>
              <a:gd name="T104" fmla="*/ 579 w 609"/>
              <a:gd name="T105" fmla="*/ 544 h 545"/>
              <a:gd name="T106" fmla="*/ 28 w 609"/>
              <a:gd name="T107" fmla="*/ 544 h 545"/>
              <a:gd name="T108" fmla="*/ 14 w 609"/>
              <a:gd name="T109" fmla="*/ 537 h 545"/>
              <a:gd name="T110" fmla="*/ 226 w 609"/>
              <a:gd name="T111" fmla="*/ 346 h 545"/>
              <a:gd name="T112" fmla="*/ 304 w 609"/>
              <a:gd name="T113" fmla="*/ 42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9" h="545">
                <a:moveTo>
                  <a:pt x="601" y="537"/>
                </a:moveTo>
                <a:lnTo>
                  <a:pt x="601" y="537"/>
                </a:lnTo>
                <a:cubicBezTo>
                  <a:pt x="410" y="318"/>
                  <a:pt x="410" y="318"/>
                  <a:pt x="410" y="318"/>
                </a:cubicBezTo>
                <a:cubicBezTo>
                  <a:pt x="594" y="141"/>
                  <a:pt x="594" y="141"/>
                  <a:pt x="594" y="141"/>
                </a:cubicBezTo>
                <a:cubicBezTo>
                  <a:pt x="601" y="148"/>
                  <a:pt x="608" y="156"/>
                  <a:pt x="608" y="163"/>
                </a:cubicBezTo>
                <a:cubicBezTo>
                  <a:pt x="608" y="516"/>
                  <a:pt x="608" y="516"/>
                  <a:pt x="608" y="516"/>
                </a:cubicBezTo>
                <a:cubicBezTo>
                  <a:pt x="608" y="523"/>
                  <a:pt x="601" y="530"/>
                  <a:pt x="601" y="537"/>
                </a:cubicBezTo>
                <a:close/>
                <a:moveTo>
                  <a:pt x="14" y="141"/>
                </a:moveTo>
                <a:lnTo>
                  <a:pt x="14" y="141"/>
                </a:lnTo>
                <a:cubicBezTo>
                  <a:pt x="14" y="134"/>
                  <a:pt x="21" y="134"/>
                  <a:pt x="28" y="134"/>
                </a:cubicBezTo>
                <a:cubicBezTo>
                  <a:pt x="198" y="134"/>
                  <a:pt x="198" y="134"/>
                  <a:pt x="198" y="134"/>
                </a:cubicBezTo>
                <a:cubicBezTo>
                  <a:pt x="205" y="141"/>
                  <a:pt x="219" y="148"/>
                  <a:pt x="240" y="148"/>
                </a:cubicBezTo>
                <a:lnTo>
                  <a:pt x="247" y="148"/>
                </a:lnTo>
                <a:cubicBezTo>
                  <a:pt x="247" y="226"/>
                  <a:pt x="247" y="226"/>
                  <a:pt x="247" y="226"/>
                </a:cubicBezTo>
                <a:cubicBezTo>
                  <a:pt x="247" y="255"/>
                  <a:pt x="276" y="283"/>
                  <a:pt x="304" y="283"/>
                </a:cubicBezTo>
                <a:cubicBezTo>
                  <a:pt x="332" y="283"/>
                  <a:pt x="360" y="255"/>
                  <a:pt x="360" y="226"/>
                </a:cubicBezTo>
                <a:cubicBezTo>
                  <a:pt x="360" y="148"/>
                  <a:pt x="360" y="148"/>
                  <a:pt x="360" y="148"/>
                </a:cubicBezTo>
                <a:lnTo>
                  <a:pt x="367" y="148"/>
                </a:lnTo>
                <a:cubicBezTo>
                  <a:pt x="389" y="148"/>
                  <a:pt x="403" y="141"/>
                  <a:pt x="410" y="134"/>
                </a:cubicBezTo>
                <a:cubicBezTo>
                  <a:pt x="579" y="134"/>
                  <a:pt x="579" y="134"/>
                  <a:pt x="579" y="134"/>
                </a:cubicBezTo>
                <a:cubicBezTo>
                  <a:pt x="587" y="134"/>
                  <a:pt x="594" y="134"/>
                  <a:pt x="594" y="141"/>
                </a:cubicBezTo>
                <a:cubicBezTo>
                  <a:pt x="304" y="368"/>
                  <a:pt x="304" y="368"/>
                  <a:pt x="304" y="368"/>
                </a:cubicBezTo>
                <a:lnTo>
                  <a:pt x="14" y="141"/>
                </a:lnTo>
                <a:close/>
                <a:moveTo>
                  <a:pt x="367" y="120"/>
                </a:moveTo>
                <a:lnTo>
                  <a:pt x="367" y="120"/>
                </a:lnTo>
                <a:cubicBezTo>
                  <a:pt x="360" y="120"/>
                  <a:pt x="353" y="120"/>
                  <a:pt x="353" y="113"/>
                </a:cubicBezTo>
                <a:cubicBezTo>
                  <a:pt x="332" y="99"/>
                  <a:pt x="332" y="99"/>
                  <a:pt x="332" y="99"/>
                </a:cubicBezTo>
                <a:cubicBezTo>
                  <a:pt x="332" y="226"/>
                  <a:pt x="332" y="226"/>
                  <a:pt x="332" y="226"/>
                </a:cubicBezTo>
                <a:cubicBezTo>
                  <a:pt x="332" y="241"/>
                  <a:pt x="318" y="255"/>
                  <a:pt x="304" y="255"/>
                </a:cubicBezTo>
                <a:cubicBezTo>
                  <a:pt x="290" y="255"/>
                  <a:pt x="276" y="241"/>
                  <a:pt x="276" y="226"/>
                </a:cubicBezTo>
                <a:cubicBezTo>
                  <a:pt x="276" y="99"/>
                  <a:pt x="276" y="99"/>
                  <a:pt x="276" y="99"/>
                </a:cubicBezTo>
                <a:cubicBezTo>
                  <a:pt x="254" y="113"/>
                  <a:pt x="254" y="113"/>
                  <a:pt x="254" y="113"/>
                </a:cubicBezTo>
                <a:cubicBezTo>
                  <a:pt x="254" y="120"/>
                  <a:pt x="247" y="120"/>
                  <a:pt x="240" y="120"/>
                </a:cubicBezTo>
                <a:cubicBezTo>
                  <a:pt x="219" y="120"/>
                  <a:pt x="212" y="113"/>
                  <a:pt x="212" y="92"/>
                </a:cubicBezTo>
                <a:cubicBezTo>
                  <a:pt x="212" y="85"/>
                  <a:pt x="212" y="78"/>
                  <a:pt x="219" y="78"/>
                </a:cubicBezTo>
                <a:cubicBezTo>
                  <a:pt x="283" y="7"/>
                  <a:pt x="283" y="7"/>
                  <a:pt x="283" y="7"/>
                </a:cubicBezTo>
                <a:cubicBezTo>
                  <a:pt x="290" y="0"/>
                  <a:pt x="297" y="0"/>
                  <a:pt x="304" y="0"/>
                </a:cubicBezTo>
                <a:cubicBezTo>
                  <a:pt x="311" y="0"/>
                  <a:pt x="318" y="0"/>
                  <a:pt x="325" y="7"/>
                </a:cubicBezTo>
                <a:cubicBezTo>
                  <a:pt x="389" y="78"/>
                  <a:pt x="389" y="78"/>
                  <a:pt x="389" y="78"/>
                </a:cubicBezTo>
                <a:cubicBezTo>
                  <a:pt x="396" y="78"/>
                  <a:pt x="396" y="85"/>
                  <a:pt x="396" y="92"/>
                </a:cubicBezTo>
                <a:cubicBezTo>
                  <a:pt x="396" y="113"/>
                  <a:pt x="389" y="120"/>
                  <a:pt x="367" y="120"/>
                </a:cubicBezTo>
                <a:close/>
                <a:moveTo>
                  <a:pt x="7" y="537"/>
                </a:moveTo>
                <a:lnTo>
                  <a:pt x="7" y="537"/>
                </a:lnTo>
                <a:cubicBezTo>
                  <a:pt x="7" y="530"/>
                  <a:pt x="0" y="523"/>
                  <a:pt x="0" y="516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56"/>
                  <a:pt x="7" y="148"/>
                  <a:pt x="14" y="141"/>
                </a:cubicBezTo>
                <a:cubicBezTo>
                  <a:pt x="198" y="318"/>
                  <a:pt x="198" y="318"/>
                  <a:pt x="198" y="318"/>
                </a:cubicBezTo>
                <a:lnTo>
                  <a:pt x="7" y="537"/>
                </a:lnTo>
                <a:close/>
                <a:moveTo>
                  <a:pt x="304" y="424"/>
                </a:moveTo>
                <a:lnTo>
                  <a:pt x="304" y="424"/>
                </a:lnTo>
                <a:cubicBezTo>
                  <a:pt x="382" y="346"/>
                  <a:pt x="382" y="346"/>
                  <a:pt x="382" y="346"/>
                </a:cubicBezTo>
                <a:cubicBezTo>
                  <a:pt x="594" y="537"/>
                  <a:pt x="594" y="537"/>
                  <a:pt x="594" y="537"/>
                </a:cubicBezTo>
                <a:cubicBezTo>
                  <a:pt x="594" y="544"/>
                  <a:pt x="587" y="544"/>
                  <a:pt x="579" y="544"/>
                </a:cubicBezTo>
                <a:cubicBezTo>
                  <a:pt x="28" y="544"/>
                  <a:pt x="28" y="544"/>
                  <a:pt x="28" y="544"/>
                </a:cubicBezTo>
                <a:cubicBezTo>
                  <a:pt x="21" y="544"/>
                  <a:pt x="14" y="544"/>
                  <a:pt x="14" y="537"/>
                </a:cubicBezTo>
                <a:cubicBezTo>
                  <a:pt x="226" y="346"/>
                  <a:pt x="226" y="346"/>
                  <a:pt x="226" y="346"/>
                </a:cubicBezTo>
                <a:lnTo>
                  <a:pt x="304" y="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53" name="Freeform 159"/>
          <p:cNvSpPr>
            <a:spLocks noChangeArrowheads="1"/>
          </p:cNvSpPr>
          <p:nvPr/>
        </p:nvSpPr>
        <p:spPr bwMode="auto">
          <a:xfrm>
            <a:off x="12277703" y="1799170"/>
            <a:ext cx="579814" cy="524933"/>
          </a:xfrm>
          <a:custGeom>
            <a:avLst/>
            <a:gdLst>
              <a:gd name="T0" fmla="*/ 594 w 602"/>
              <a:gd name="T1" fmla="*/ 537 h 545"/>
              <a:gd name="T2" fmla="*/ 594 w 602"/>
              <a:gd name="T3" fmla="*/ 537 h 545"/>
              <a:gd name="T4" fmla="*/ 410 w 602"/>
              <a:gd name="T5" fmla="*/ 318 h 545"/>
              <a:gd name="T6" fmla="*/ 594 w 602"/>
              <a:gd name="T7" fmla="*/ 141 h 545"/>
              <a:gd name="T8" fmla="*/ 601 w 602"/>
              <a:gd name="T9" fmla="*/ 163 h 545"/>
              <a:gd name="T10" fmla="*/ 601 w 602"/>
              <a:gd name="T11" fmla="*/ 516 h 545"/>
              <a:gd name="T12" fmla="*/ 594 w 602"/>
              <a:gd name="T13" fmla="*/ 537 h 545"/>
              <a:gd name="T14" fmla="*/ 7 w 602"/>
              <a:gd name="T15" fmla="*/ 141 h 545"/>
              <a:gd name="T16" fmla="*/ 7 w 602"/>
              <a:gd name="T17" fmla="*/ 141 h 545"/>
              <a:gd name="T18" fmla="*/ 28 w 602"/>
              <a:gd name="T19" fmla="*/ 134 h 545"/>
              <a:gd name="T20" fmla="*/ 184 w 602"/>
              <a:gd name="T21" fmla="*/ 134 h 545"/>
              <a:gd name="T22" fmla="*/ 176 w 602"/>
              <a:gd name="T23" fmla="*/ 163 h 545"/>
              <a:gd name="T24" fmla="*/ 198 w 602"/>
              <a:gd name="T25" fmla="*/ 198 h 545"/>
              <a:gd name="T26" fmla="*/ 198 w 602"/>
              <a:gd name="T27" fmla="*/ 198 h 545"/>
              <a:gd name="T28" fmla="*/ 261 w 602"/>
              <a:gd name="T29" fmla="*/ 269 h 545"/>
              <a:gd name="T30" fmla="*/ 261 w 602"/>
              <a:gd name="T31" fmla="*/ 269 h 545"/>
              <a:gd name="T32" fmla="*/ 304 w 602"/>
              <a:gd name="T33" fmla="*/ 283 h 545"/>
              <a:gd name="T34" fmla="*/ 339 w 602"/>
              <a:gd name="T35" fmla="*/ 269 h 545"/>
              <a:gd name="T36" fmla="*/ 339 w 602"/>
              <a:gd name="T37" fmla="*/ 269 h 545"/>
              <a:gd name="T38" fmla="*/ 410 w 602"/>
              <a:gd name="T39" fmla="*/ 198 h 545"/>
              <a:gd name="T40" fmla="*/ 410 w 602"/>
              <a:gd name="T41" fmla="*/ 198 h 545"/>
              <a:gd name="T42" fmla="*/ 424 w 602"/>
              <a:gd name="T43" fmla="*/ 163 h 545"/>
              <a:gd name="T44" fmla="*/ 417 w 602"/>
              <a:gd name="T45" fmla="*/ 134 h 545"/>
              <a:gd name="T46" fmla="*/ 572 w 602"/>
              <a:gd name="T47" fmla="*/ 134 h 545"/>
              <a:gd name="T48" fmla="*/ 594 w 602"/>
              <a:gd name="T49" fmla="*/ 141 h 545"/>
              <a:gd name="T50" fmla="*/ 304 w 602"/>
              <a:gd name="T51" fmla="*/ 368 h 545"/>
              <a:gd name="T52" fmla="*/ 7 w 602"/>
              <a:gd name="T53" fmla="*/ 141 h 545"/>
              <a:gd name="T54" fmla="*/ 318 w 602"/>
              <a:gd name="T55" fmla="*/ 248 h 545"/>
              <a:gd name="T56" fmla="*/ 318 w 602"/>
              <a:gd name="T57" fmla="*/ 248 h 545"/>
              <a:gd name="T58" fmla="*/ 304 w 602"/>
              <a:gd name="T59" fmla="*/ 255 h 545"/>
              <a:gd name="T60" fmla="*/ 283 w 602"/>
              <a:gd name="T61" fmla="*/ 248 h 545"/>
              <a:gd name="T62" fmla="*/ 219 w 602"/>
              <a:gd name="T63" fmla="*/ 177 h 545"/>
              <a:gd name="T64" fmla="*/ 205 w 602"/>
              <a:gd name="T65" fmla="*/ 163 h 545"/>
              <a:gd name="T66" fmla="*/ 233 w 602"/>
              <a:gd name="T67" fmla="*/ 134 h 545"/>
              <a:gd name="T68" fmla="*/ 254 w 602"/>
              <a:gd name="T69" fmla="*/ 141 h 545"/>
              <a:gd name="T70" fmla="*/ 276 w 602"/>
              <a:gd name="T71" fmla="*/ 156 h 545"/>
              <a:gd name="T72" fmla="*/ 276 w 602"/>
              <a:gd name="T73" fmla="*/ 28 h 545"/>
              <a:gd name="T74" fmla="*/ 304 w 602"/>
              <a:gd name="T75" fmla="*/ 0 h 545"/>
              <a:gd name="T76" fmla="*/ 332 w 602"/>
              <a:gd name="T77" fmla="*/ 28 h 545"/>
              <a:gd name="T78" fmla="*/ 332 w 602"/>
              <a:gd name="T79" fmla="*/ 156 h 545"/>
              <a:gd name="T80" fmla="*/ 346 w 602"/>
              <a:gd name="T81" fmla="*/ 141 h 545"/>
              <a:gd name="T82" fmla="*/ 367 w 602"/>
              <a:gd name="T83" fmla="*/ 134 h 545"/>
              <a:gd name="T84" fmla="*/ 396 w 602"/>
              <a:gd name="T85" fmla="*/ 163 h 545"/>
              <a:gd name="T86" fmla="*/ 389 w 602"/>
              <a:gd name="T87" fmla="*/ 177 h 545"/>
              <a:gd name="T88" fmla="*/ 318 w 602"/>
              <a:gd name="T89" fmla="*/ 248 h 545"/>
              <a:gd name="T90" fmla="*/ 7 w 602"/>
              <a:gd name="T91" fmla="*/ 537 h 545"/>
              <a:gd name="T92" fmla="*/ 7 w 602"/>
              <a:gd name="T93" fmla="*/ 537 h 545"/>
              <a:gd name="T94" fmla="*/ 0 w 602"/>
              <a:gd name="T95" fmla="*/ 516 h 545"/>
              <a:gd name="T96" fmla="*/ 0 w 602"/>
              <a:gd name="T97" fmla="*/ 163 h 545"/>
              <a:gd name="T98" fmla="*/ 7 w 602"/>
              <a:gd name="T99" fmla="*/ 141 h 545"/>
              <a:gd name="T100" fmla="*/ 191 w 602"/>
              <a:gd name="T101" fmla="*/ 318 h 545"/>
              <a:gd name="T102" fmla="*/ 7 w 602"/>
              <a:gd name="T103" fmla="*/ 537 h 545"/>
              <a:gd name="T104" fmla="*/ 304 w 602"/>
              <a:gd name="T105" fmla="*/ 424 h 545"/>
              <a:gd name="T106" fmla="*/ 304 w 602"/>
              <a:gd name="T107" fmla="*/ 424 h 545"/>
              <a:gd name="T108" fmla="*/ 382 w 602"/>
              <a:gd name="T109" fmla="*/ 346 h 545"/>
              <a:gd name="T110" fmla="*/ 594 w 602"/>
              <a:gd name="T111" fmla="*/ 537 h 545"/>
              <a:gd name="T112" fmla="*/ 572 w 602"/>
              <a:gd name="T113" fmla="*/ 544 h 545"/>
              <a:gd name="T114" fmla="*/ 28 w 602"/>
              <a:gd name="T115" fmla="*/ 544 h 545"/>
              <a:gd name="T116" fmla="*/ 7 w 602"/>
              <a:gd name="T117" fmla="*/ 537 h 545"/>
              <a:gd name="T118" fmla="*/ 226 w 602"/>
              <a:gd name="T119" fmla="*/ 346 h 545"/>
              <a:gd name="T120" fmla="*/ 304 w 602"/>
              <a:gd name="T121" fmla="*/ 42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02" h="545">
                <a:moveTo>
                  <a:pt x="594" y="537"/>
                </a:moveTo>
                <a:lnTo>
                  <a:pt x="594" y="537"/>
                </a:lnTo>
                <a:cubicBezTo>
                  <a:pt x="410" y="318"/>
                  <a:pt x="410" y="318"/>
                  <a:pt x="410" y="318"/>
                </a:cubicBezTo>
                <a:cubicBezTo>
                  <a:pt x="594" y="141"/>
                  <a:pt x="594" y="141"/>
                  <a:pt x="594" y="141"/>
                </a:cubicBezTo>
                <a:cubicBezTo>
                  <a:pt x="601" y="148"/>
                  <a:pt x="601" y="156"/>
                  <a:pt x="601" y="163"/>
                </a:cubicBezTo>
                <a:cubicBezTo>
                  <a:pt x="601" y="516"/>
                  <a:pt x="601" y="516"/>
                  <a:pt x="601" y="516"/>
                </a:cubicBezTo>
                <a:cubicBezTo>
                  <a:pt x="601" y="523"/>
                  <a:pt x="601" y="530"/>
                  <a:pt x="594" y="537"/>
                </a:cubicBezTo>
                <a:close/>
                <a:moveTo>
                  <a:pt x="7" y="141"/>
                </a:moveTo>
                <a:lnTo>
                  <a:pt x="7" y="141"/>
                </a:lnTo>
                <a:cubicBezTo>
                  <a:pt x="14" y="134"/>
                  <a:pt x="21" y="134"/>
                  <a:pt x="28" y="134"/>
                </a:cubicBezTo>
                <a:cubicBezTo>
                  <a:pt x="184" y="134"/>
                  <a:pt x="184" y="134"/>
                  <a:pt x="184" y="134"/>
                </a:cubicBezTo>
                <a:cubicBezTo>
                  <a:pt x="184" y="141"/>
                  <a:pt x="176" y="148"/>
                  <a:pt x="176" y="163"/>
                </a:cubicBezTo>
                <a:cubicBezTo>
                  <a:pt x="176" y="177"/>
                  <a:pt x="184" y="191"/>
                  <a:pt x="198" y="198"/>
                </a:cubicBezTo>
                <a:lnTo>
                  <a:pt x="198" y="198"/>
                </a:lnTo>
                <a:cubicBezTo>
                  <a:pt x="261" y="269"/>
                  <a:pt x="261" y="269"/>
                  <a:pt x="261" y="269"/>
                </a:cubicBezTo>
                <a:lnTo>
                  <a:pt x="261" y="269"/>
                </a:lnTo>
                <a:cubicBezTo>
                  <a:pt x="269" y="276"/>
                  <a:pt x="283" y="283"/>
                  <a:pt x="304" y="283"/>
                </a:cubicBezTo>
                <a:cubicBezTo>
                  <a:pt x="318" y="283"/>
                  <a:pt x="332" y="276"/>
                  <a:pt x="339" y="269"/>
                </a:cubicBezTo>
                <a:lnTo>
                  <a:pt x="339" y="269"/>
                </a:lnTo>
                <a:cubicBezTo>
                  <a:pt x="410" y="198"/>
                  <a:pt x="410" y="198"/>
                  <a:pt x="410" y="198"/>
                </a:cubicBezTo>
                <a:lnTo>
                  <a:pt x="410" y="198"/>
                </a:lnTo>
                <a:cubicBezTo>
                  <a:pt x="417" y="191"/>
                  <a:pt x="424" y="177"/>
                  <a:pt x="424" y="163"/>
                </a:cubicBezTo>
                <a:cubicBezTo>
                  <a:pt x="424" y="148"/>
                  <a:pt x="424" y="141"/>
                  <a:pt x="417" y="134"/>
                </a:cubicBezTo>
                <a:cubicBezTo>
                  <a:pt x="572" y="134"/>
                  <a:pt x="572" y="134"/>
                  <a:pt x="572" y="134"/>
                </a:cubicBezTo>
                <a:cubicBezTo>
                  <a:pt x="579" y="134"/>
                  <a:pt x="586" y="134"/>
                  <a:pt x="594" y="141"/>
                </a:cubicBezTo>
                <a:cubicBezTo>
                  <a:pt x="304" y="368"/>
                  <a:pt x="304" y="368"/>
                  <a:pt x="304" y="368"/>
                </a:cubicBezTo>
                <a:lnTo>
                  <a:pt x="7" y="141"/>
                </a:lnTo>
                <a:close/>
                <a:moveTo>
                  <a:pt x="318" y="248"/>
                </a:moveTo>
                <a:lnTo>
                  <a:pt x="318" y="248"/>
                </a:lnTo>
                <a:cubicBezTo>
                  <a:pt x="318" y="255"/>
                  <a:pt x="311" y="255"/>
                  <a:pt x="304" y="255"/>
                </a:cubicBezTo>
                <a:cubicBezTo>
                  <a:pt x="297" y="255"/>
                  <a:pt x="290" y="255"/>
                  <a:pt x="283" y="248"/>
                </a:cubicBezTo>
                <a:cubicBezTo>
                  <a:pt x="219" y="177"/>
                  <a:pt x="219" y="177"/>
                  <a:pt x="219" y="177"/>
                </a:cubicBezTo>
                <a:cubicBezTo>
                  <a:pt x="212" y="177"/>
                  <a:pt x="205" y="170"/>
                  <a:pt x="205" y="163"/>
                </a:cubicBezTo>
                <a:cubicBezTo>
                  <a:pt x="205" y="141"/>
                  <a:pt x="219" y="134"/>
                  <a:pt x="233" y="134"/>
                </a:cubicBezTo>
                <a:cubicBezTo>
                  <a:pt x="240" y="134"/>
                  <a:pt x="247" y="134"/>
                  <a:pt x="254" y="141"/>
                </a:cubicBezTo>
                <a:cubicBezTo>
                  <a:pt x="276" y="156"/>
                  <a:pt x="276" y="156"/>
                  <a:pt x="276" y="156"/>
                </a:cubicBezTo>
                <a:cubicBezTo>
                  <a:pt x="276" y="28"/>
                  <a:pt x="276" y="28"/>
                  <a:pt x="276" y="28"/>
                </a:cubicBezTo>
                <a:cubicBezTo>
                  <a:pt x="276" y="14"/>
                  <a:pt x="283" y="0"/>
                  <a:pt x="304" y="0"/>
                </a:cubicBezTo>
                <a:cubicBezTo>
                  <a:pt x="318" y="0"/>
                  <a:pt x="332" y="14"/>
                  <a:pt x="332" y="28"/>
                </a:cubicBezTo>
                <a:cubicBezTo>
                  <a:pt x="332" y="156"/>
                  <a:pt x="332" y="156"/>
                  <a:pt x="332" y="156"/>
                </a:cubicBezTo>
                <a:cubicBezTo>
                  <a:pt x="346" y="141"/>
                  <a:pt x="346" y="141"/>
                  <a:pt x="346" y="141"/>
                </a:cubicBezTo>
                <a:cubicBezTo>
                  <a:pt x="353" y="134"/>
                  <a:pt x="360" y="134"/>
                  <a:pt x="367" y="134"/>
                </a:cubicBezTo>
                <a:cubicBezTo>
                  <a:pt x="382" y="134"/>
                  <a:pt x="396" y="141"/>
                  <a:pt x="396" y="163"/>
                </a:cubicBezTo>
                <a:cubicBezTo>
                  <a:pt x="396" y="170"/>
                  <a:pt x="396" y="177"/>
                  <a:pt x="389" y="177"/>
                </a:cubicBezTo>
                <a:lnTo>
                  <a:pt x="318" y="248"/>
                </a:lnTo>
                <a:close/>
                <a:moveTo>
                  <a:pt x="7" y="537"/>
                </a:moveTo>
                <a:lnTo>
                  <a:pt x="7" y="537"/>
                </a:lnTo>
                <a:cubicBezTo>
                  <a:pt x="0" y="530"/>
                  <a:pt x="0" y="523"/>
                  <a:pt x="0" y="516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56"/>
                  <a:pt x="0" y="148"/>
                  <a:pt x="7" y="141"/>
                </a:cubicBezTo>
                <a:cubicBezTo>
                  <a:pt x="191" y="318"/>
                  <a:pt x="191" y="318"/>
                  <a:pt x="191" y="318"/>
                </a:cubicBezTo>
                <a:lnTo>
                  <a:pt x="7" y="537"/>
                </a:lnTo>
                <a:close/>
                <a:moveTo>
                  <a:pt x="304" y="424"/>
                </a:moveTo>
                <a:lnTo>
                  <a:pt x="304" y="424"/>
                </a:lnTo>
                <a:cubicBezTo>
                  <a:pt x="382" y="346"/>
                  <a:pt x="382" y="346"/>
                  <a:pt x="382" y="346"/>
                </a:cubicBezTo>
                <a:cubicBezTo>
                  <a:pt x="594" y="537"/>
                  <a:pt x="594" y="537"/>
                  <a:pt x="594" y="537"/>
                </a:cubicBezTo>
                <a:cubicBezTo>
                  <a:pt x="586" y="544"/>
                  <a:pt x="579" y="544"/>
                  <a:pt x="572" y="544"/>
                </a:cubicBezTo>
                <a:cubicBezTo>
                  <a:pt x="28" y="544"/>
                  <a:pt x="28" y="544"/>
                  <a:pt x="28" y="544"/>
                </a:cubicBezTo>
                <a:cubicBezTo>
                  <a:pt x="21" y="544"/>
                  <a:pt x="14" y="544"/>
                  <a:pt x="7" y="537"/>
                </a:cubicBezTo>
                <a:cubicBezTo>
                  <a:pt x="226" y="346"/>
                  <a:pt x="226" y="346"/>
                  <a:pt x="226" y="346"/>
                </a:cubicBezTo>
                <a:lnTo>
                  <a:pt x="304" y="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54" name="Freeform 160"/>
          <p:cNvSpPr>
            <a:spLocks noChangeArrowheads="1"/>
          </p:cNvSpPr>
          <p:nvPr/>
        </p:nvSpPr>
        <p:spPr bwMode="auto">
          <a:xfrm>
            <a:off x="11266200" y="1862668"/>
            <a:ext cx="575583" cy="402168"/>
          </a:xfrm>
          <a:custGeom>
            <a:avLst/>
            <a:gdLst>
              <a:gd name="T0" fmla="*/ 410 w 601"/>
              <a:gd name="T1" fmla="*/ 191 h 418"/>
              <a:gd name="T2" fmla="*/ 410 w 601"/>
              <a:gd name="T3" fmla="*/ 191 h 418"/>
              <a:gd name="T4" fmla="*/ 593 w 601"/>
              <a:gd name="T5" fmla="*/ 7 h 418"/>
              <a:gd name="T6" fmla="*/ 600 w 601"/>
              <a:gd name="T7" fmla="*/ 28 h 418"/>
              <a:gd name="T8" fmla="*/ 600 w 601"/>
              <a:gd name="T9" fmla="*/ 388 h 418"/>
              <a:gd name="T10" fmla="*/ 593 w 601"/>
              <a:gd name="T11" fmla="*/ 410 h 418"/>
              <a:gd name="T12" fmla="*/ 410 w 601"/>
              <a:gd name="T13" fmla="*/ 191 h 418"/>
              <a:gd name="T14" fmla="*/ 7 w 601"/>
              <a:gd name="T15" fmla="*/ 7 h 418"/>
              <a:gd name="T16" fmla="*/ 7 w 601"/>
              <a:gd name="T17" fmla="*/ 7 h 418"/>
              <a:gd name="T18" fmla="*/ 28 w 601"/>
              <a:gd name="T19" fmla="*/ 0 h 418"/>
              <a:gd name="T20" fmla="*/ 572 w 601"/>
              <a:gd name="T21" fmla="*/ 0 h 418"/>
              <a:gd name="T22" fmla="*/ 593 w 601"/>
              <a:gd name="T23" fmla="*/ 7 h 418"/>
              <a:gd name="T24" fmla="*/ 297 w 601"/>
              <a:gd name="T25" fmla="*/ 240 h 418"/>
              <a:gd name="T26" fmla="*/ 7 w 601"/>
              <a:gd name="T27" fmla="*/ 7 h 418"/>
              <a:gd name="T28" fmla="*/ 7 w 601"/>
              <a:gd name="T29" fmla="*/ 410 h 418"/>
              <a:gd name="T30" fmla="*/ 7 w 601"/>
              <a:gd name="T31" fmla="*/ 410 h 418"/>
              <a:gd name="T32" fmla="*/ 0 w 601"/>
              <a:gd name="T33" fmla="*/ 388 h 418"/>
              <a:gd name="T34" fmla="*/ 0 w 601"/>
              <a:gd name="T35" fmla="*/ 28 h 418"/>
              <a:gd name="T36" fmla="*/ 7 w 601"/>
              <a:gd name="T37" fmla="*/ 7 h 418"/>
              <a:gd name="T38" fmla="*/ 191 w 601"/>
              <a:gd name="T39" fmla="*/ 191 h 418"/>
              <a:gd name="T40" fmla="*/ 7 w 601"/>
              <a:gd name="T41" fmla="*/ 410 h 418"/>
              <a:gd name="T42" fmla="*/ 297 w 601"/>
              <a:gd name="T43" fmla="*/ 297 h 418"/>
              <a:gd name="T44" fmla="*/ 297 w 601"/>
              <a:gd name="T45" fmla="*/ 297 h 418"/>
              <a:gd name="T46" fmla="*/ 374 w 601"/>
              <a:gd name="T47" fmla="*/ 219 h 418"/>
              <a:gd name="T48" fmla="*/ 593 w 601"/>
              <a:gd name="T49" fmla="*/ 410 h 418"/>
              <a:gd name="T50" fmla="*/ 572 w 601"/>
              <a:gd name="T51" fmla="*/ 417 h 418"/>
              <a:gd name="T52" fmla="*/ 28 w 601"/>
              <a:gd name="T53" fmla="*/ 417 h 418"/>
              <a:gd name="T54" fmla="*/ 7 w 601"/>
              <a:gd name="T55" fmla="*/ 410 h 418"/>
              <a:gd name="T56" fmla="*/ 219 w 601"/>
              <a:gd name="T57" fmla="*/ 219 h 418"/>
              <a:gd name="T58" fmla="*/ 297 w 601"/>
              <a:gd name="T59" fmla="*/ 297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01" h="418">
                <a:moveTo>
                  <a:pt x="410" y="191"/>
                </a:moveTo>
                <a:lnTo>
                  <a:pt x="410" y="191"/>
                </a:lnTo>
                <a:cubicBezTo>
                  <a:pt x="593" y="7"/>
                  <a:pt x="593" y="7"/>
                  <a:pt x="593" y="7"/>
                </a:cubicBezTo>
                <a:cubicBezTo>
                  <a:pt x="600" y="14"/>
                  <a:pt x="600" y="21"/>
                  <a:pt x="600" y="28"/>
                </a:cubicBezTo>
                <a:cubicBezTo>
                  <a:pt x="600" y="388"/>
                  <a:pt x="600" y="388"/>
                  <a:pt x="600" y="388"/>
                </a:cubicBezTo>
                <a:cubicBezTo>
                  <a:pt x="600" y="395"/>
                  <a:pt x="600" y="403"/>
                  <a:pt x="593" y="410"/>
                </a:cubicBezTo>
                <a:lnTo>
                  <a:pt x="410" y="191"/>
                </a:lnTo>
                <a:close/>
                <a:moveTo>
                  <a:pt x="7" y="7"/>
                </a:moveTo>
                <a:lnTo>
                  <a:pt x="7" y="7"/>
                </a:lnTo>
                <a:cubicBezTo>
                  <a:pt x="14" y="7"/>
                  <a:pt x="21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79" y="0"/>
                  <a:pt x="586" y="7"/>
                  <a:pt x="593" y="7"/>
                </a:cubicBezTo>
                <a:cubicBezTo>
                  <a:pt x="297" y="240"/>
                  <a:pt x="297" y="240"/>
                  <a:pt x="297" y="240"/>
                </a:cubicBezTo>
                <a:lnTo>
                  <a:pt x="7" y="7"/>
                </a:lnTo>
                <a:close/>
                <a:moveTo>
                  <a:pt x="7" y="410"/>
                </a:moveTo>
                <a:lnTo>
                  <a:pt x="7" y="410"/>
                </a:lnTo>
                <a:cubicBezTo>
                  <a:pt x="0" y="403"/>
                  <a:pt x="0" y="395"/>
                  <a:pt x="0" y="38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1"/>
                  <a:pt x="0" y="14"/>
                  <a:pt x="7" y="7"/>
                </a:cubicBezTo>
                <a:cubicBezTo>
                  <a:pt x="191" y="191"/>
                  <a:pt x="191" y="191"/>
                  <a:pt x="191" y="191"/>
                </a:cubicBezTo>
                <a:lnTo>
                  <a:pt x="7" y="410"/>
                </a:lnTo>
                <a:close/>
                <a:moveTo>
                  <a:pt x="297" y="297"/>
                </a:moveTo>
                <a:lnTo>
                  <a:pt x="297" y="297"/>
                </a:lnTo>
                <a:cubicBezTo>
                  <a:pt x="374" y="219"/>
                  <a:pt x="374" y="219"/>
                  <a:pt x="374" y="219"/>
                </a:cubicBezTo>
                <a:cubicBezTo>
                  <a:pt x="593" y="410"/>
                  <a:pt x="593" y="410"/>
                  <a:pt x="593" y="410"/>
                </a:cubicBezTo>
                <a:cubicBezTo>
                  <a:pt x="586" y="417"/>
                  <a:pt x="579" y="417"/>
                  <a:pt x="572" y="417"/>
                </a:cubicBezTo>
                <a:cubicBezTo>
                  <a:pt x="28" y="417"/>
                  <a:pt x="28" y="417"/>
                  <a:pt x="28" y="417"/>
                </a:cubicBezTo>
                <a:cubicBezTo>
                  <a:pt x="21" y="417"/>
                  <a:pt x="14" y="417"/>
                  <a:pt x="7" y="410"/>
                </a:cubicBezTo>
                <a:cubicBezTo>
                  <a:pt x="219" y="219"/>
                  <a:pt x="219" y="219"/>
                  <a:pt x="219" y="219"/>
                </a:cubicBezTo>
                <a:lnTo>
                  <a:pt x="297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55" name="Freeform 161"/>
          <p:cNvSpPr>
            <a:spLocks noChangeArrowheads="1"/>
          </p:cNvSpPr>
          <p:nvPr/>
        </p:nvSpPr>
        <p:spPr bwMode="auto">
          <a:xfrm>
            <a:off x="10246234" y="1807636"/>
            <a:ext cx="584048" cy="508000"/>
          </a:xfrm>
          <a:custGeom>
            <a:avLst/>
            <a:gdLst>
              <a:gd name="T0" fmla="*/ 579 w 608"/>
              <a:gd name="T1" fmla="*/ 530 h 531"/>
              <a:gd name="T2" fmla="*/ 579 w 608"/>
              <a:gd name="T3" fmla="*/ 530 h 531"/>
              <a:gd name="T4" fmla="*/ 28 w 608"/>
              <a:gd name="T5" fmla="*/ 530 h 531"/>
              <a:gd name="T6" fmla="*/ 0 w 608"/>
              <a:gd name="T7" fmla="*/ 502 h 531"/>
              <a:gd name="T8" fmla="*/ 0 w 608"/>
              <a:gd name="T9" fmla="*/ 28 h 531"/>
              <a:gd name="T10" fmla="*/ 28 w 608"/>
              <a:gd name="T11" fmla="*/ 0 h 531"/>
              <a:gd name="T12" fmla="*/ 579 w 608"/>
              <a:gd name="T13" fmla="*/ 0 h 531"/>
              <a:gd name="T14" fmla="*/ 607 w 608"/>
              <a:gd name="T15" fmla="*/ 28 h 531"/>
              <a:gd name="T16" fmla="*/ 607 w 608"/>
              <a:gd name="T17" fmla="*/ 502 h 531"/>
              <a:gd name="T18" fmla="*/ 579 w 608"/>
              <a:gd name="T19" fmla="*/ 530 h 531"/>
              <a:gd name="T20" fmla="*/ 56 w 608"/>
              <a:gd name="T21" fmla="*/ 28 h 531"/>
              <a:gd name="T22" fmla="*/ 56 w 608"/>
              <a:gd name="T23" fmla="*/ 28 h 531"/>
              <a:gd name="T24" fmla="*/ 28 w 608"/>
              <a:gd name="T25" fmla="*/ 57 h 531"/>
              <a:gd name="T26" fmla="*/ 56 w 608"/>
              <a:gd name="T27" fmla="*/ 85 h 531"/>
              <a:gd name="T28" fmla="*/ 84 w 608"/>
              <a:gd name="T29" fmla="*/ 57 h 531"/>
              <a:gd name="T30" fmla="*/ 56 w 608"/>
              <a:gd name="T31" fmla="*/ 28 h 531"/>
              <a:gd name="T32" fmla="*/ 141 w 608"/>
              <a:gd name="T33" fmla="*/ 28 h 531"/>
              <a:gd name="T34" fmla="*/ 141 w 608"/>
              <a:gd name="T35" fmla="*/ 28 h 531"/>
              <a:gd name="T36" fmla="*/ 113 w 608"/>
              <a:gd name="T37" fmla="*/ 57 h 531"/>
              <a:gd name="T38" fmla="*/ 141 w 608"/>
              <a:gd name="T39" fmla="*/ 85 h 531"/>
              <a:gd name="T40" fmla="*/ 169 w 608"/>
              <a:gd name="T41" fmla="*/ 57 h 531"/>
              <a:gd name="T42" fmla="*/ 141 w 608"/>
              <a:gd name="T43" fmla="*/ 28 h 531"/>
              <a:gd name="T44" fmla="*/ 226 w 608"/>
              <a:gd name="T45" fmla="*/ 28 h 531"/>
              <a:gd name="T46" fmla="*/ 226 w 608"/>
              <a:gd name="T47" fmla="*/ 28 h 531"/>
              <a:gd name="T48" fmla="*/ 197 w 608"/>
              <a:gd name="T49" fmla="*/ 57 h 531"/>
              <a:gd name="T50" fmla="*/ 226 w 608"/>
              <a:gd name="T51" fmla="*/ 85 h 531"/>
              <a:gd name="T52" fmla="*/ 254 w 608"/>
              <a:gd name="T53" fmla="*/ 57 h 531"/>
              <a:gd name="T54" fmla="*/ 226 w 608"/>
              <a:gd name="T55" fmla="*/ 28 h 531"/>
              <a:gd name="T56" fmla="*/ 579 w 608"/>
              <a:gd name="T57" fmla="*/ 113 h 531"/>
              <a:gd name="T58" fmla="*/ 579 w 608"/>
              <a:gd name="T59" fmla="*/ 113 h 531"/>
              <a:gd name="T60" fmla="*/ 551 w 608"/>
              <a:gd name="T61" fmla="*/ 113 h 531"/>
              <a:gd name="T62" fmla="*/ 56 w 608"/>
              <a:gd name="T63" fmla="*/ 113 h 531"/>
              <a:gd name="T64" fmla="*/ 28 w 608"/>
              <a:gd name="T65" fmla="*/ 113 h 531"/>
              <a:gd name="T66" fmla="*/ 28 w 608"/>
              <a:gd name="T67" fmla="*/ 502 h 531"/>
              <a:gd name="T68" fmla="*/ 579 w 608"/>
              <a:gd name="T69" fmla="*/ 502 h 531"/>
              <a:gd name="T70" fmla="*/ 579 w 608"/>
              <a:gd name="T71" fmla="*/ 113 h 531"/>
              <a:gd name="T72" fmla="*/ 219 w 608"/>
              <a:gd name="T73" fmla="*/ 226 h 531"/>
              <a:gd name="T74" fmla="*/ 219 w 608"/>
              <a:gd name="T75" fmla="*/ 226 h 531"/>
              <a:gd name="T76" fmla="*/ 254 w 608"/>
              <a:gd name="T77" fmla="*/ 226 h 531"/>
              <a:gd name="T78" fmla="*/ 304 w 608"/>
              <a:gd name="T79" fmla="*/ 276 h 531"/>
              <a:gd name="T80" fmla="*/ 353 w 608"/>
              <a:gd name="T81" fmla="*/ 226 h 531"/>
              <a:gd name="T82" fmla="*/ 388 w 608"/>
              <a:gd name="T83" fmla="*/ 226 h 531"/>
              <a:gd name="T84" fmla="*/ 388 w 608"/>
              <a:gd name="T85" fmla="*/ 269 h 531"/>
              <a:gd name="T86" fmla="*/ 346 w 608"/>
              <a:gd name="T87" fmla="*/ 311 h 531"/>
              <a:gd name="T88" fmla="*/ 388 w 608"/>
              <a:gd name="T89" fmla="*/ 361 h 531"/>
              <a:gd name="T90" fmla="*/ 388 w 608"/>
              <a:gd name="T91" fmla="*/ 403 h 531"/>
              <a:gd name="T92" fmla="*/ 353 w 608"/>
              <a:gd name="T93" fmla="*/ 403 h 531"/>
              <a:gd name="T94" fmla="*/ 304 w 608"/>
              <a:gd name="T95" fmla="*/ 354 h 531"/>
              <a:gd name="T96" fmla="*/ 254 w 608"/>
              <a:gd name="T97" fmla="*/ 403 h 531"/>
              <a:gd name="T98" fmla="*/ 219 w 608"/>
              <a:gd name="T99" fmla="*/ 403 h 531"/>
              <a:gd name="T100" fmla="*/ 219 w 608"/>
              <a:gd name="T101" fmla="*/ 361 h 531"/>
              <a:gd name="T102" fmla="*/ 261 w 608"/>
              <a:gd name="T103" fmla="*/ 311 h 531"/>
              <a:gd name="T104" fmla="*/ 219 w 608"/>
              <a:gd name="T105" fmla="*/ 269 h 531"/>
              <a:gd name="T106" fmla="*/ 219 w 608"/>
              <a:gd name="T107" fmla="*/ 226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8" h="531">
                <a:moveTo>
                  <a:pt x="579" y="530"/>
                </a:moveTo>
                <a:lnTo>
                  <a:pt x="579" y="530"/>
                </a:lnTo>
                <a:cubicBezTo>
                  <a:pt x="28" y="530"/>
                  <a:pt x="28" y="530"/>
                  <a:pt x="28" y="530"/>
                </a:cubicBezTo>
                <a:cubicBezTo>
                  <a:pt x="14" y="530"/>
                  <a:pt x="0" y="516"/>
                  <a:pt x="0" y="5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93" y="0"/>
                  <a:pt x="607" y="14"/>
                  <a:pt x="607" y="28"/>
                </a:cubicBezTo>
                <a:cubicBezTo>
                  <a:pt x="607" y="502"/>
                  <a:pt x="607" y="502"/>
                  <a:pt x="607" y="502"/>
                </a:cubicBezTo>
                <a:cubicBezTo>
                  <a:pt x="607" y="516"/>
                  <a:pt x="593" y="530"/>
                  <a:pt x="579" y="530"/>
                </a:cubicBezTo>
                <a:close/>
                <a:moveTo>
                  <a:pt x="56" y="28"/>
                </a:moveTo>
                <a:lnTo>
                  <a:pt x="56" y="28"/>
                </a:lnTo>
                <a:cubicBezTo>
                  <a:pt x="42" y="28"/>
                  <a:pt x="28" y="43"/>
                  <a:pt x="28" y="57"/>
                </a:cubicBezTo>
                <a:cubicBezTo>
                  <a:pt x="28" y="78"/>
                  <a:pt x="42" y="85"/>
                  <a:pt x="56" y="85"/>
                </a:cubicBezTo>
                <a:cubicBezTo>
                  <a:pt x="77" y="85"/>
                  <a:pt x="84" y="78"/>
                  <a:pt x="84" y="57"/>
                </a:cubicBezTo>
                <a:cubicBezTo>
                  <a:pt x="84" y="43"/>
                  <a:pt x="77" y="28"/>
                  <a:pt x="56" y="28"/>
                </a:cubicBezTo>
                <a:close/>
                <a:moveTo>
                  <a:pt x="141" y="28"/>
                </a:moveTo>
                <a:lnTo>
                  <a:pt x="141" y="28"/>
                </a:lnTo>
                <a:cubicBezTo>
                  <a:pt x="127" y="28"/>
                  <a:pt x="113" y="43"/>
                  <a:pt x="113" y="57"/>
                </a:cubicBezTo>
                <a:cubicBezTo>
                  <a:pt x="113" y="78"/>
                  <a:pt x="127" y="85"/>
                  <a:pt x="141" y="85"/>
                </a:cubicBezTo>
                <a:cubicBezTo>
                  <a:pt x="162" y="85"/>
                  <a:pt x="169" y="78"/>
                  <a:pt x="169" y="57"/>
                </a:cubicBezTo>
                <a:cubicBezTo>
                  <a:pt x="169" y="43"/>
                  <a:pt x="162" y="28"/>
                  <a:pt x="141" y="28"/>
                </a:cubicBezTo>
                <a:close/>
                <a:moveTo>
                  <a:pt x="226" y="28"/>
                </a:moveTo>
                <a:lnTo>
                  <a:pt x="226" y="28"/>
                </a:lnTo>
                <a:cubicBezTo>
                  <a:pt x="212" y="28"/>
                  <a:pt x="197" y="43"/>
                  <a:pt x="197" y="57"/>
                </a:cubicBezTo>
                <a:cubicBezTo>
                  <a:pt x="197" y="78"/>
                  <a:pt x="212" y="85"/>
                  <a:pt x="226" y="85"/>
                </a:cubicBezTo>
                <a:cubicBezTo>
                  <a:pt x="247" y="85"/>
                  <a:pt x="254" y="78"/>
                  <a:pt x="254" y="57"/>
                </a:cubicBezTo>
                <a:cubicBezTo>
                  <a:pt x="254" y="43"/>
                  <a:pt x="247" y="28"/>
                  <a:pt x="226" y="28"/>
                </a:cubicBezTo>
                <a:close/>
                <a:moveTo>
                  <a:pt x="579" y="113"/>
                </a:moveTo>
                <a:lnTo>
                  <a:pt x="579" y="113"/>
                </a:lnTo>
                <a:cubicBezTo>
                  <a:pt x="551" y="113"/>
                  <a:pt x="551" y="113"/>
                  <a:pt x="551" y="113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28" y="113"/>
                  <a:pt x="28" y="113"/>
                  <a:pt x="28" y="113"/>
                </a:cubicBezTo>
                <a:cubicBezTo>
                  <a:pt x="28" y="502"/>
                  <a:pt x="28" y="502"/>
                  <a:pt x="28" y="502"/>
                </a:cubicBezTo>
                <a:cubicBezTo>
                  <a:pt x="579" y="502"/>
                  <a:pt x="579" y="502"/>
                  <a:pt x="579" y="502"/>
                </a:cubicBezTo>
                <a:lnTo>
                  <a:pt x="579" y="113"/>
                </a:lnTo>
                <a:close/>
                <a:moveTo>
                  <a:pt x="219" y="226"/>
                </a:moveTo>
                <a:lnTo>
                  <a:pt x="219" y="226"/>
                </a:lnTo>
                <a:cubicBezTo>
                  <a:pt x="226" y="219"/>
                  <a:pt x="247" y="219"/>
                  <a:pt x="254" y="226"/>
                </a:cubicBezTo>
                <a:cubicBezTo>
                  <a:pt x="304" y="276"/>
                  <a:pt x="304" y="276"/>
                  <a:pt x="304" y="276"/>
                </a:cubicBezTo>
                <a:cubicBezTo>
                  <a:pt x="353" y="226"/>
                  <a:pt x="353" y="226"/>
                  <a:pt x="353" y="226"/>
                </a:cubicBezTo>
                <a:cubicBezTo>
                  <a:pt x="360" y="219"/>
                  <a:pt x="381" y="219"/>
                  <a:pt x="388" y="226"/>
                </a:cubicBezTo>
                <a:cubicBezTo>
                  <a:pt x="403" y="241"/>
                  <a:pt x="403" y="255"/>
                  <a:pt x="388" y="269"/>
                </a:cubicBezTo>
                <a:cubicBezTo>
                  <a:pt x="346" y="311"/>
                  <a:pt x="346" y="311"/>
                  <a:pt x="346" y="311"/>
                </a:cubicBezTo>
                <a:cubicBezTo>
                  <a:pt x="388" y="361"/>
                  <a:pt x="388" y="361"/>
                  <a:pt x="388" y="361"/>
                </a:cubicBezTo>
                <a:cubicBezTo>
                  <a:pt x="403" y="368"/>
                  <a:pt x="403" y="389"/>
                  <a:pt x="388" y="403"/>
                </a:cubicBezTo>
                <a:cubicBezTo>
                  <a:pt x="381" y="410"/>
                  <a:pt x="360" y="410"/>
                  <a:pt x="353" y="403"/>
                </a:cubicBezTo>
                <a:cubicBezTo>
                  <a:pt x="304" y="354"/>
                  <a:pt x="304" y="354"/>
                  <a:pt x="304" y="354"/>
                </a:cubicBezTo>
                <a:cubicBezTo>
                  <a:pt x="254" y="403"/>
                  <a:pt x="254" y="403"/>
                  <a:pt x="254" y="403"/>
                </a:cubicBezTo>
                <a:cubicBezTo>
                  <a:pt x="247" y="410"/>
                  <a:pt x="226" y="410"/>
                  <a:pt x="219" y="403"/>
                </a:cubicBezTo>
                <a:cubicBezTo>
                  <a:pt x="205" y="389"/>
                  <a:pt x="205" y="368"/>
                  <a:pt x="219" y="361"/>
                </a:cubicBezTo>
                <a:cubicBezTo>
                  <a:pt x="261" y="311"/>
                  <a:pt x="261" y="311"/>
                  <a:pt x="261" y="311"/>
                </a:cubicBezTo>
                <a:cubicBezTo>
                  <a:pt x="219" y="269"/>
                  <a:pt x="219" y="269"/>
                  <a:pt x="219" y="269"/>
                </a:cubicBezTo>
                <a:cubicBezTo>
                  <a:pt x="205" y="255"/>
                  <a:pt x="205" y="241"/>
                  <a:pt x="219" y="2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56" name="Freeform 162"/>
          <p:cNvSpPr>
            <a:spLocks noChangeArrowheads="1"/>
          </p:cNvSpPr>
          <p:nvPr/>
        </p:nvSpPr>
        <p:spPr bwMode="auto">
          <a:xfrm>
            <a:off x="9238964" y="1807636"/>
            <a:ext cx="575583" cy="508000"/>
          </a:xfrm>
          <a:custGeom>
            <a:avLst/>
            <a:gdLst>
              <a:gd name="T0" fmla="*/ 572 w 601"/>
              <a:gd name="T1" fmla="*/ 530 h 531"/>
              <a:gd name="T2" fmla="*/ 572 w 601"/>
              <a:gd name="T3" fmla="*/ 530 h 531"/>
              <a:gd name="T4" fmla="*/ 28 w 601"/>
              <a:gd name="T5" fmla="*/ 530 h 531"/>
              <a:gd name="T6" fmla="*/ 0 w 601"/>
              <a:gd name="T7" fmla="*/ 502 h 531"/>
              <a:gd name="T8" fmla="*/ 0 w 601"/>
              <a:gd name="T9" fmla="*/ 28 h 531"/>
              <a:gd name="T10" fmla="*/ 28 w 601"/>
              <a:gd name="T11" fmla="*/ 0 h 531"/>
              <a:gd name="T12" fmla="*/ 572 w 601"/>
              <a:gd name="T13" fmla="*/ 0 h 531"/>
              <a:gd name="T14" fmla="*/ 600 w 601"/>
              <a:gd name="T15" fmla="*/ 28 h 531"/>
              <a:gd name="T16" fmla="*/ 600 w 601"/>
              <a:gd name="T17" fmla="*/ 502 h 531"/>
              <a:gd name="T18" fmla="*/ 572 w 601"/>
              <a:gd name="T19" fmla="*/ 530 h 531"/>
              <a:gd name="T20" fmla="*/ 56 w 601"/>
              <a:gd name="T21" fmla="*/ 28 h 531"/>
              <a:gd name="T22" fmla="*/ 56 w 601"/>
              <a:gd name="T23" fmla="*/ 28 h 531"/>
              <a:gd name="T24" fmla="*/ 28 w 601"/>
              <a:gd name="T25" fmla="*/ 57 h 531"/>
              <a:gd name="T26" fmla="*/ 56 w 601"/>
              <a:gd name="T27" fmla="*/ 85 h 531"/>
              <a:gd name="T28" fmla="*/ 84 w 601"/>
              <a:gd name="T29" fmla="*/ 57 h 531"/>
              <a:gd name="T30" fmla="*/ 56 w 601"/>
              <a:gd name="T31" fmla="*/ 28 h 531"/>
              <a:gd name="T32" fmla="*/ 141 w 601"/>
              <a:gd name="T33" fmla="*/ 28 h 531"/>
              <a:gd name="T34" fmla="*/ 141 w 601"/>
              <a:gd name="T35" fmla="*/ 28 h 531"/>
              <a:gd name="T36" fmla="*/ 113 w 601"/>
              <a:gd name="T37" fmla="*/ 57 h 531"/>
              <a:gd name="T38" fmla="*/ 141 w 601"/>
              <a:gd name="T39" fmla="*/ 85 h 531"/>
              <a:gd name="T40" fmla="*/ 169 w 601"/>
              <a:gd name="T41" fmla="*/ 57 h 531"/>
              <a:gd name="T42" fmla="*/ 141 w 601"/>
              <a:gd name="T43" fmla="*/ 28 h 531"/>
              <a:gd name="T44" fmla="*/ 226 w 601"/>
              <a:gd name="T45" fmla="*/ 28 h 531"/>
              <a:gd name="T46" fmla="*/ 226 w 601"/>
              <a:gd name="T47" fmla="*/ 28 h 531"/>
              <a:gd name="T48" fmla="*/ 197 w 601"/>
              <a:gd name="T49" fmla="*/ 57 h 531"/>
              <a:gd name="T50" fmla="*/ 226 w 601"/>
              <a:gd name="T51" fmla="*/ 85 h 531"/>
              <a:gd name="T52" fmla="*/ 254 w 601"/>
              <a:gd name="T53" fmla="*/ 57 h 531"/>
              <a:gd name="T54" fmla="*/ 226 w 601"/>
              <a:gd name="T55" fmla="*/ 28 h 531"/>
              <a:gd name="T56" fmla="*/ 572 w 601"/>
              <a:gd name="T57" fmla="*/ 113 h 531"/>
              <a:gd name="T58" fmla="*/ 572 w 601"/>
              <a:gd name="T59" fmla="*/ 113 h 531"/>
              <a:gd name="T60" fmla="*/ 544 w 601"/>
              <a:gd name="T61" fmla="*/ 113 h 531"/>
              <a:gd name="T62" fmla="*/ 56 w 601"/>
              <a:gd name="T63" fmla="*/ 113 h 531"/>
              <a:gd name="T64" fmla="*/ 28 w 601"/>
              <a:gd name="T65" fmla="*/ 113 h 531"/>
              <a:gd name="T66" fmla="*/ 28 w 601"/>
              <a:gd name="T67" fmla="*/ 502 h 531"/>
              <a:gd name="T68" fmla="*/ 572 w 601"/>
              <a:gd name="T69" fmla="*/ 502 h 531"/>
              <a:gd name="T70" fmla="*/ 572 w 601"/>
              <a:gd name="T71" fmla="*/ 113 h 531"/>
              <a:gd name="T72" fmla="*/ 219 w 601"/>
              <a:gd name="T73" fmla="*/ 283 h 531"/>
              <a:gd name="T74" fmla="*/ 219 w 601"/>
              <a:gd name="T75" fmla="*/ 283 h 531"/>
              <a:gd name="T76" fmla="*/ 233 w 601"/>
              <a:gd name="T77" fmla="*/ 297 h 531"/>
              <a:gd name="T78" fmla="*/ 233 w 601"/>
              <a:gd name="T79" fmla="*/ 297 h 531"/>
              <a:gd name="T80" fmla="*/ 275 w 601"/>
              <a:gd name="T81" fmla="*/ 332 h 531"/>
              <a:gd name="T82" fmla="*/ 367 w 601"/>
              <a:gd name="T83" fmla="*/ 241 h 531"/>
              <a:gd name="T84" fmla="*/ 367 w 601"/>
              <a:gd name="T85" fmla="*/ 241 h 531"/>
              <a:gd name="T86" fmla="*/ 388 w 601"/>
              <a:gd name="T87" fmla="*/ 226 h 531"/>
              <a:gd name="T88" fmla="*/ 417 w 601"/>
              <a:gd name="T89" fmla="*/ 255 h 531"/>
              <a:gd name="T90" fmla="*/ 402 w 601"/>
              <a:gd name="T91" fmla="*/ 276 h 531"/>
              <a:gd name="T92" fmla="*/ 402 w 601"/>
              <a:gd name="T93" fmla="*/ 276 h 531"/>
              <a:gd name="T94" fmla="*/ 289 w 601"/>
              <a:gd name="T95" fmla="*/ 389 h 531"/>
              <a:gd name="T96" fmla="*/ 289 w 601"/>
              <a:gd name="T97" fmla="*/ 389 h 531"/>
              <a:gd name="T98" fmla="*/ 275 w 601"/>
              <a:gd name="T99" fmla="*/ 396 h 531"/>
              <a:gd name="T100" fmla="*/ 254 w 601"/>
              <a:gd name="T101" fmla="*/ 389 h 531"/>
              <a:gd name="T102" fmla="*/ 254 w 601"/>
              <a:gd name="T103" fmla="*/ 389 h 531"/>
              <a:gd name="T104" fmla="*/ 197 w 601"/>
              <a:gd name="T105" fmla="*/ 332 h 531"/>
              <a:gd name="T106" fmla="*/ 197 w 601"/>
              <a:gd name="T107" fmla="*/ 332 h 531"/>
              <a:gd name="T108" fmla="*/ 190 w 601"/>
              <a:gd name="T109" fmla="*/ 311 h 531"/>
              <a:gd name="T110" fmla="*/ 219 w 601"/>
              <a:gd name="T111" fmla="*/ 283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01" h="531">
                <a:moveTo>
                  <a:pt x="572" y="530"/>
                </a:moveTo>
                <a:lnTo>
                  <a:pt x="572" y="530"/>
                </a:lnTo>
                <a:cubicBezTo>
                  <a:pt x="28" y="530"/>
                  <a:pt x="28" y="530"/>
                  <a:pt x="28" y="530"/>
                </a:cubicBezTo>
                <a:cubicBezTo>
                  <a:pt x="14" y="530"/>
                  <a:pt x="0" y="516"/>
                  <a:pt x="0" y="5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93" y="0"/>
                  <a:pt x="600" y="14"/>
                  <a:pt x="600" y="28"/>
                </a:cubicBezTo>
                <a:cubicBezTo>
                  <a:pt x="600" y="502"/>
                  <a:pt x="600" y="502"/>
                  <a:pt x="600" y="502"/>
                </a:cubicBezTo>
                <a:cubicBezTo>
                  <a:pt x="600" y="516"/>
                  <a:pt x="593" y="530"/>
                  <a:pt x="572" y="530"/>
                </a:cubicBezTo>
                <a:close/>
                <a:moveTo>
                  <a:pt x="56" y="28"/>
                </a:moveTo>
                <a:lnTo>
                  <a:pt x="56" y="28"/>
                </a:lnTo>
                <a:cubicBezTo>
                  <a:pt x="42" y="28"/>
                  <a:pt x="28" y="43"/>
                  <a:pt x="28" y="57"/>
                </a:cubicBezTo>
                <a:cubicBezTo>
                  <a:pt x="28" y="78"/>
                  <a:pt x="42" y="85"/>
                  <a:pt x="56" y="85"/>
                </a:cubicBezTo>
                <a:cubicBezTo>
                  <a:pt x="70" y="85"/>
                  <a:pt x="84" y="78"/>
                  <a:pt x="84" y="57"/>
                </a:cubicBezTo>
                <a:cubicBezTo>
                  <a:pt x="84" y="43"/>
                  <a:pt x="70" y="28"/>
                  <a:pt x="56" y="28"/>
                </a:cubicBezTo>
                <a:close/>
                <a:moveTo>
                  <a:pt x="141" y="28"/>
                </a:moveTo>
                <a:lnTo>
                  <a:pt x="141" y="28"/>
                </a:lnTo>
                <a:cubicBezTo>
                  <a:pt x="127" y="28"/>
                  <a:pt x="113" y="43"/>
                  <a:pt x="113" y="57"/>
                </a:cubicBezTo>
                <a:cubicBezTo>
                  <a:pt x="113" y="78"/>
                  <a:pt x="127" y="85"/>
                  <a:pt x="141" y="85"/>
                </a:cubicBezTo>
                <a:cubicBezTo>
                  <a:pt x="155" y="85"/>
                  <a:pt x="169" y="78"/>
                  <a:pt x="169" y="57"/>
                </a:cubicBezTo>
                <a:cubicBezTo>
                  <a:pt x="169" y="43"/>
                  <a:pt x="155" y="28"/>
                  <a:pt x="141" y="28"/>
                </a:cubicBezTo>
                <a:close/>
                <a:moveTo>
                  <a:pt x="226" y="28"/>
                </a:moveTo>
                <a:lnTo>
                  <a:pt x="226" y="28"/>
                </a:lnTo>
                <a:cubicBezTo>
                  <a:pt x="212" y="28"/>
                  <a:pt x="197" y="43"/>
                  <a:pt x="197" y="57"/>
                </a:cubicBezTo>
                <a:cubicBezTo>
                  <a:pt x="197" y="78"/>
                  <a:pt x="212" y="85"/>
                  <a:pt x="226" y="85"/>
                </a:cubicBezTo>
                <a:cubicBezTo>
                  <a:pt x="240" y="85"/>
                  <a:pt x="254" y="78"/>
                  <a:pt x="254" y="57"/>
                </a:cubicBezTo>
                <a:cubicBezTo>
                  <a:pt x="254" y="43"/>
                  <a:pt x="240" y="28"/>
                  <a:pt x="226" y="28"/>
                </a:cubicBezTo>
                <a:close/>
                <a:moveTo>
                  <a:pt x="572" y="113"/>
                </a:moveTo>
                <a:lnTo>
                  <a:pt x="572" y="113"/>
                </a:lnTo>
                <a:cubicBezTo>
                  <a:pt x="544" y="113"/>
                  <a:pt x="544" y="113"/>
                  <a:pt x="544" y="113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28" y="113"/>
                  <a:pt x="28" y="113"/>
                  <a:pt x="28" y="113"/>
                </a:cubicBezTo>
                <a:cubicBezTo>
                  <a:pt x="28" y="502"/>
                  <a:pt x="28" y="502"/>
                  <a:pt x="28" y="502"/>
                </a:cubicBezTo>
                <a:cubicBezTo>
                  <a:pt x="572" y="502"/>
                  <a:pt x="572" y="502"/>
                  <a:pt x="572" y="502"/>
                </a:cubicBezTo>
                <a:lnTo>
                  <a:pt x="572" y="113"/>
                </a:lnTo>
                <a:close/>
                <a:moveTo>
                  <a:pt x="219" y="283"/>
                </a:moveTo>
                <a:lnTo>
                  <a:pt x="219" y="283"/>
                </a:lnTo>
                <a:cubicBezTo>
                  <a:pt x="226" y="283"/>
                  <a:pt x="233" y="290"/>
                  <a:pt x="233" y="297"/>
                </a:cubicBezTo>
                <a:lnTo>
                  <a:pt x="233" y="297"/>
                </a:lnTo>
                <a:cubicBezTo>
                  <a:pt x="275" y="332"/>
                  <a:pt x="275" y="332"/>
                  <a:pt x="275" y="332"/>
                </a:cubicBezTo>
                <a:cubicBezTo>
                  <a:pt x="367" y="241"/>
                  <a:pt x="367" y="241"/>
                  <a:pt x="367" y="241"/>
                </a:cubicBezTo>
                <a:lnTo>
                  <a:pt x="367" y="241"/>
                </a:lnTo>
                <a:cubicBezTo>
                  <a:pt x="374" y="234"/>
                  <a:pt x="381" y="226"/>
                  <a:pt x="388" y="226"/>
                </a:cubicBezTo>
                <a:cubicBezTo>
                  <a:pt x="402" y="226"/>
                  <a:pt x="417" y="241"/>
                  <a:pt x="417" y="255"/>
                </a:cubicBezTo>
                <a:cubicBezTo>
                  <a:pt x="417" y="262"/>
                  <a:pt x="410" y="269"/>
                  <a:pt x="402" y="276"/>
                </a:cubicBezTo>
                <a:lnTo>
                  <a:pt x="402" y="276"/>
                </a:lnTo>
                <a:cubicBezTo>
                  <a:pt x="289" y="389"/>
                  <a:pt x="289" y="389"/>
                  <a:pt x="289" y="389"/>
                </a:cubicBezTo>
                <a:lnTo>
                  <a:pt x="289" y="389"/>
                </a:lnTo>
                <a:cubicBezTo>
                  <a:pt x="289" y="396"/>
                  <a:pt x="282" y="396"/>
                  <a:pt x="275" y="396"/>
                </a:cubicBezTo>
                <a:cubicBezTo>
                  <a:pt x="268" y="396"/>
                  <a:pt x="261" y="396"/>
                  <a:pt x="254" y="389"/>
                </a:cubicBezTo>
                <a:lnTo>
                  <a:pt x="254" y="389"/>
                </a:lnTo>
                <a:cubicBezTo>
                  <a:pt x="197" y="332"/>
                  <a:pt x="197" y="332"/>
                  <a:pt x="197" y="332"/>
                </a:cubicBezTo>
                <a:lnTo>
                  <a:pt x="197" y="332"/>
                </a:lnTo>
                <a:cubicBezTo>
                  <a:pt x="190" y="325"/>
                  <a:pt x="190" y="318"/>
                  <a:pt x="190" y="311"/>
                </a:cubicBezTo>
                <a:cubicBezTo>
                  <a:pt x="190" y="297"/>
                  <a:pt x="197" y="283"/>
                  <a:pt x="219" y="2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57" name="Freeform 163"/>
          <p:cNvSpPr>
            <a:spLocks noChangeArrowheads="1"/>
          </p:cNvSpPr>
          <p:nvPr/>
        </p:nvSpPr>
        <p:spPr bwMode="auto">
          <a:xfrm>
            <a:off x="8227457" y="1807636"/>
            <a:ext cx="575583" cy="508000"/>
          </a:xfrm>
          <a:custGeom>
            <a:avLst/>
            <a:gdLst>
              <a:gd name="T0" fmla="*/ 572 w 601"/>
              <a:gd name="T1" fmla="*/ 530 h 531"/>
              <a:gd name="T2" fmla="*/ 572 w 601"/>
              <a:gd name="T3" fmla="*/ 530 h 531"/>
              <a:gd name="T4" fmla="*/ 28 w 601"/>
              <a:gd name="T5" fmla="*/ 530 h 531"/>
              <a:gd name="T6" fmla="*/ 0 w 601"/>
              <a:gd name="T7" fmla="*/ 502 h 531"/>
              <a:gd name="T8" fmla="*/ 0 w 601"/>
              <a:gd name="T9" fmla="*/ 28 h 531"/>
              <a:gd name="T10" fmla="*/ 28 w 601"/>
              <a:gd name="T11" fmla="*/ 0 h 531"/>
              <a:gd name="T12" fmla="*/ 572 w 601"/>
              <a:gd name="T13" fmla="*/ 0 h 531"/>
              <a:gd name="T14" fmla="*/ 600 w 601"/>
              <a:gd name="T15" fmla="*/ 28 h 531"/>
              <a:gd name="T16" fmla="*/ 600 w 601"/>
              <a:gd name="T17" fmla="*/ 502 h 531"/>
              <a:gd name="T18" fmla="*/ 572 w 601"/>
              <a:gd name="T19" fmla="*/ 530 h 531"/>
              <a:gd name="T20" fmla="*/ 56 w 601"/>
              <a:gd name="T21" fmla="*/ 28 h 531"/>
              <a:gd name="T22" fmla="*/ 56 w 601"/>
              <a:gd name="T23" fmla="*/ 28 h 531"/>
              <a:gd name="T24" fmla="*/ 28 w 601"/>
              <a:gd name="T25" fmla="*/ 57 h 531"/>
              <a:gd name="T26" fmla="*/ 56 w 601"/>
              <a:gd name="T27" fmla="*/ 85 h 531"/>
              <a:gd name="T28" fmla="*/ 84 w 601"/>
              <a:gd name="T29" fmla="*/ 57 h 531"/>
              <a:gd name="T30" fmla="*/ 56 w 601"/>
              <a:gd name="T31" fmla="*/ 28 h 531"/>
              <a:gd name="T32" fmla="*/ 141 w 601"/>
              <a:gd name="T33" fmla="*/ 28 h 531"/>
              <a:gd name="T34" fmla="*/ 141 w 601"/>
              <a:gd name="T35" fmla="*/ 28 h 531"/>
              <a:gd name="T36" fmla="*/ 113 w 601"/>
              <a:gd name="T37" fmla="*/ 57 h 531"/>
              <a:gd name="T38" fmla="*/ 141 w 601"/>
              <a:gd name="T39" fmla="*/ 85 h 531"/>
              <a:gd name="T40" fmla="*/ 169 w 601"/>
              <a:gd name="T41" fmla="*/ 57 h 531"/>
              <a:gd name="T42" fmla="*/ 141 w 601"/>
              <a:gd name="T43" fmla="*/ 28 h 531"/>
              <a:gd name="T44" fmla="*/ 226 w 601"/>
              <a:gd name="T45" fmla="*/ 28 h 531"/>
              <a:gd name="T46" fmla="*/ 226 w 601"/>
              <a:gd name="T47" fmla="*/ 28 h 531"/>
              <a:gd name="T48" fmla="*/ 197 w 601"/>
              <a:gd name="T49" fmla="*/ 57 h 531"/>
              <a:gd name="T50" fmla="*/ 226 w 601"/>
              <a:gd name="T51" fmla="*/ 85 h 531"/>
              <a:gd name="T52" fmla="*/ 254 w 601"/>
              <a:gd name="T53" fmla="*/ 57 h 531"/>
              <a:gd name="T54" fmla="*/ 226 w 601"/>
              <a:gd name="T55" fmla="*/ 28 h 531"/>
              <a:gd name="T56" fmla="*/ 572 w 601"/>
              <a:gd name="T57" fmla="*/ 113 h 531"/>
              <a:gd name="T58" fmla="*/ 572 w 601"/>
              <a:gd name="T59" fmla="*/ 113 h 531"/>
              <a:gd name="T60" fmla="*/ 544 w 601"/>
              <a:gd name="T61" fmla="*/ 113 h 531"/>
              <a:gd name="T62" fmla="*/ 56 w 601"/>
              <a:gd name="T63" fmla="*/ 113 h 531"/>
              <a:gd name="T64" fmla="*/ 28 w 601"/>
              <a:gd name="T65" fmla="*/ 113 h 531"/>
              <a:gd name="T66" fmla="*/ 28 w 601"/>
              <a:gd name="T67" fmla="*/ 502 h 531"/>
              <a:gd name="T68" fmla="*/ 572 w 601"/>
              <a:gd name="T69" fmla="*/ 502 h 531"/>
              <a:gd name="T70" fmla="*/ 572 w 601"/>
              <a:gd name="T71" fmla="*/ 113 h 531"/>
              <a:gd name="T72" fmla="*/ 204 w 601"/>
              <a:gd name="T73" fmla="*/ 283 h 531"/>
              <a:gd name="T74" fmla="*/ 204 w 601"/>
              <a:gd name="T75" fmla="*/ 283 h 531"/>
              <a:gd name="T76" fmla="*/ 268 w 601"/>
              <a:gd name="T77" fmla="*/ 283 h 531"/>
              <a:gd name="T78" fmla="*/ 268 w 601"/>
              <a:gd name="T79" fmla="*/ 283 h 531"/>
              <a:gd name="T80" fmla="*/ 325 w 601"/>
              <a:gd name="T81" fmla="*/ 283 h 531"/>
              <a:gd name="T82" fmla="*/ 325 w 601"/>
              <a:gd name="T83" fmla="*/ 283 h 531"/>
              <a:gd name="T84" fmla="*/ 395 w 601"/>
              <a:gd name="T85" fmla="*/ 283 h 531"/>
              <a:gd name="T86" fmla="*/ 424 w 601"/>
              <a:gd name="T87" fmla="*/ 311 h 531"/>
              <a:gd name="T88" fmla="*/ 395 w 601"/>
              <a:gd name="T89" fmla="*/ 339 h 531"/>
              <a:gd name="T90" fmla="*/ 395 w 601"/>
              <a:gd name="T91" fmla="*/ 339 h 531"/>
              <a:gd name="T92" fmla="*/ 240 w 601"/>
              <a:gd name="T93" fmla="*/ 339 h 531"/>
              <a:gd name="T94" fmla="*/ 240 w 601"/>
              <a:gd name="T95" fmla="*/ 339 h 531"/>
              <a:gd name="T96" fmla="*/ 204 w 601"/>
              <a:gd name="T97" fmla="*/ 339 h 531"/>
              <a:gd name="T98" fmla="*/ 176 w 601"/>
              <a:gd name="T99" fmla="*/ 311 h 531"/>
              <a:gd name="T100" fmla="*/ 204 w 601"/>
              <a:gd name="T101" fmla="*/ 283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01" h="531">
                <a:moveTo>
                  <a:pt x="572" y="530"/>
                </a:moveTo>
                <a:lnTo>
                  <a:pt x="572" y="530"/>
                </a:lnTo>
                <a:cubicBezTo>
                  <a:pt x="28" y="530"/>
                  <a:pt x="28" y="530"/>
                  <a:pt x="28" y="530"/>
                </a:cubicBezTo>
                <a:cubicBezTo>
                  <a:pt x="7" y="530"/>
                  <a:pt x="0" y="516"/>
                  <a:pt x="0" y="5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14"/>
                  <a:pt x="600" y="28"/>
                </a:cubicBezTo>
                <a:cubicBezTo>
                  <a:pt x="600" y="502"/>
                  <a:pt x="600" y="502"/>
                  <a:pt x="600" y="502"/>
                </a:cubicBezTo>
                <a:cubicBezTo>
                  <a:pt x="600" y="516"/>
                  <a:pt x="586" y="530"/>
                  <a:pt x="572" y="530"/>
                </a:cubicBezTo>
                <a:close/>
                <a:moveTo>
                  <a:pt x="56" y="28"/>
                </a:moveTo>
                <a:lnTo>
                  <a:pt x="56" y="28"/>
                </a:lnTo>
                <a:cubicBezTo>
                  <a:pt x="35" y="28"/>
                  <a:pt x="28" y="43"/>
                  <a:pt x="28" y="57"/>
                </a:cubicBezTo>
                <a:cubicBezTo>
                  <a:pt x="28" y="78"/>
                  <a:pt x="35" y="85"/>
                  <a:pt x="56" y="85"/>
                </a:cubicBezTo>
                <a:cubicBezTo>
                  <a:pt x="70" y="85"/>
                  <a:pt x="84" y="78"/>
                  <a:pt x="84" y="57"/>
                </a:cubicBezTo>
                <a:cubicBezTo>
                  <a:pt x="84" y="43"/>
                  <a:pt x="70" y="28"/>
                  <a:pt x="56" y="28"/>
                </a:cubicBezTo>
                <a:close/>
                <a:moveTo>
                  <a:pt x="141" y="28"/>
                </a:moveTo>
                <a:lnTo>
                  <a:pt x="141" y="28"/>
                </a:lnTo>
                <a:cubicBezTo>
                  <a:pt x="120" y="28"/>
                  <a:pt x="113" y="43"/>
                  <a:pt x="113" y="57"/>
                </a:cubicBezTo>
                <a:cubicBezTo>
                  <a:pt x="113" y="78"/>
                  <a:pt x="120" y="85"/>
                  <a:pt x="141" y="85"/>
                </a:cubicBezTo>
                <a:cubicBezTo>
                  <a:pt x="155" y="85"/>
                  <a:pt x="169" y="78"/>
                  <a:pt x="169" y="57"/>
                </a:cubicBezTo>
                <a:cubicBezTo>
                  <a:pt x="169" y="43"/>
                  <a:pt x="155" y="28"/>
                  <a:pt x="141" y="28"/>
                </a:cubicBezTo>
                <a:close/>
                <a:moveTo>
                  <a:pt x="226" y="28"/>
                </a:moveTo>
                <a:lnTo>
                  <a:pt x="226" y="28"/>
                </a:lnTo>
                <a:cubicBezTo>
                  <a:pt x="204" y="28"/>
                  <a:pt x="197" y="43"/>
                  <a:pt x="197" y="57"/>
                </a:cubicBezTo>
                <a:cubicBezTo>
                  <a:pt x="197" y="78"/>
                  <a:pt x="204" y="85"/>
                  <a:pt x="226" y="85"/>
                </a:cubicBezTo>
                <a:cubicBezTo>
                  <a:pt x="240" y="85"/>
                  <a:pt x="254" y="78"/>
                  <a:pt x="254" y="57"/>
                </a:cubicBezTo>
                <a:cubicBezTo>
                  <a:pt x="254" y="43"/>
                  <a:pt x="240" y="28"/>
                  <a:pt x="226" y="28"/>
                </a:cubicBezTo>
                <a:close/>
                <a:moveTo>
                  <a:pt x="572" y="113"/>
                </a:moveTo>
                <a:lnTo>
                  <a:pt x="572" y="113"/>
                </a:lnTo>
                <a:cubicBezTo>
                  <a:pt x="544" y="113"/>
                  <a:pt x="544" y="113"/>
                  <a:pt x="544" y="113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28" y="113"/>
                  <a:pt x="28" y="113"/>
                  <a:pt x="28" y="113"/>
                </a:cubicBezTo>
                <a:cubicBezTo>
                  <a:pt x="28" y="502"/>
                  <a:pt x="28" y="502"/>
                  <a:pt x="28" y="502"/>
                </a:cubicBezTo>
                <a:cubicBezTo>
                  <a:pt x="572" y="502"/>
                  <a:pt x="572" y="502"/>
                  <a:pt x="572" y="502"/>
                </a:cubicBezTo>
                <a:lnTo>
                  <a:pt x="572" y="113"/>
                </a:lnTo>
                <a:close/>
                <a:moveTo>
                  <a:pt x="204" y="283"/>
                </a:moveTo>
                <a:lnTo>
                  <a:pt x="204" y="283"/>
                </a:lnTo>
                <a:cubicBezTo>
                  <a:pt x="268" y="283"/>
                  <a:pt x="268" y="283"/>
                  <a:pt x="268" y="283"/>
                </a:cubicBezTo>
                <a:lnTo>
                  <a:pt x="268" y="283"/>
                </a:lnTo>
                <a:cubicBezTo>
                  <a:pt x="325" y="283"/>
                  <a:pt x="325" y="283"/>
                  <a:pt x="325" y="283"/>
                </a:cubicBezTo>
                <a:lnTo>
                  <a:pt x="325" y="283"/>
                </a:lnTo>
                <a:cubicBezTo>
                  <a:pt x="395" y="283"/>
                  <a:pt x="395" y="283"/>
                  <a:pt x="395" y="283"/>
                </a:cubicBezTo>
                <a:cubicBezTo>
                  <a:pt x="409" y="283"/>
                  <a:pt x="424" y="297"/>
                  <a:pt x="424" y="311"/>
                </a:cubicBezTo>
                <a:cubicBezTo>
                  <a:pt x="424" y="332"/>
                  <a:pt x="409" y="339"/>
                  <a:pt x="395" y="339"/>
                </a:cubicBezTo>
                <a:lnTo>
                  <a:pt x="395" y="339"/>
                </a:lnTo>
                <a:cubicBezTo>
                  <a:pt x="240" y="339"/>
                  <a:pt x="240" y="339"/>
                  <a:pt x="240" y="339"/>
                </a:cubicBezTo>
                <a:lnTo>
                  <a:pt x="240" y="339"/>
                </a:lnTo>
                <a:cubicBezTo>
                  <a:pt x="204" y="339"/>
                  <a:pt x="204" y="339"/>
                  <a:pt x="204" y="339"/>
                </a:cubicBezTo>
                <a:cubicBezTo>
                  <a:pt x="190" y="339"/>
                  <a:pt x="176" y="332"/>
                  <a:pt x="176" y="311"/>
                </a:cubicBezTo>
                <a:cubicBezTo>
                  <a:pt x="176" y="297"/>
                  <a:pt x="190" y="283"/>
                  <a:pt x="204" y="2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58" name="Freeform 164"/>
          <p:cNvSpPr>
            <a:spLocks noChangeArrowheads="1"/>
          </p:cNvSpPr>
          <p:nvPr/>
        </p:nvSpPr>
        <p:spPr bwMode="auto">
          <a:xfrm>
            <a:off x="7207491" y="1807636"/>
            <a:ext cx="584048" cy="508000"/>
          </a:xfrm>
          <a:custGeom>
            <a:avLst/>
            <a:gdLst>
              <a:gd name="T0" fmla="*/ 580 w 609"/>
              <a:gd name="T1" fmla="*/ 530 h 531"/>
              <a:gd name="T2" fmla="*/ 580 w 609"/>
              <a:gd name="T3" fmla="*/ 530 h 531"/>
              <a:gd name="T4" fmla="*/ 29 w 609"/>
              <a:gd name="T5" fmla="*/ 530 h 531"/>
              <a:gd name="T6" fmla="*/ 0 w 609"/>
              <a:gd name="T7" fmla="*/ 502 h 531"/>
              <a:gd name="T8" fmla="*/ 0 w 609"/>
              <a:gd name="T9" fmla="*/ 28 h 531"/>
              <a:gd name="T10" fmla="*/ 29 w 609"/>
              <a:gd name="T11" fmla="*/ 0 h 531"/>
              <a:gd name="T12" fmla="*/ 580 w 609"/>
              <a:gd name="T13" fmla="*/ 0 h 531"/>
              <a:gd name="T14" fmla="*/ 608 w 609"/>
              <a:gd name="T15" fmla="*/ 28 h 531"/>
              <a:gd name="T16" fmla="*/ 608 w 609"/>
              <a:gd name="T17" fmla="*/ 502 h 531"/>
              <a:gd name="T18" fmla="*/ 580 w 609"/>
              <a:gd name="T19" fmla="*/ 530 h 531"/>
              <a:gd name="T20" fmla="*/ 57 w 609"/>
              <a:gd name="T21" fmla="*/ 28 h 531"/>
              <a:gd name="T22" fmla="*/ 57 w 609"/>
              <a:gd name="T23" fmla="*/ 28 h 531"/>
              <a:gd name="T24" fmla="*/ 29 w 609"/>
              <a:gd name="T25" fmla="*/ 57 h 531"/>
              <a:gd name="T26" fmla="*/ 57 w 609"/>
              <a:gd name="T27" fmla="*/ 85 h 531"/>
              <a:gd name="T28" fmla="*/ 85 w 609"/>
              <a:gd name="T29" fmla="*/ 57 h 531"/>
              <a:gd name="T30" fmla="*/ 57 w 609"/>
              <a:gd name="T31" fmla="*/ 28 h 531"/>
              <a:gd name="T32" fmla="*/ 142 w 609"/>
              <a:gd name="T33" fmla="*/ 28 h 531"/>
              <a:gd name="T34" fmla="*/ 142 w 609"/>
              <a:gd name="T35" fmla="*/ 28 h 531"/>
              <a:gd name="T36" fmla="*/ 113 w 609"/>
              <a:gd name="T37" fmla="*/ 57 h 531"/>
              <a:gd name="T38" fmla="*/ 142 w 609"/>
              <a:gd name="T39" fmla="*/ 85 h 531"/>
              <a:gd name="T40" fmla="*/ 170 w 609"/>
              <a:gd name="T41" fmla="*/ 57 h 531"/>
              <a:gd name="T42" fmla="*/ 142 w 609"/>
              <a:gd name="T43" fmla="*/ 28 h 531"/>
              <a:gd name="T44" fmla="*/ 226 w 609"/>
              <a:gd name="T45" fmla="*/ 28 h 531"/>
              <a:gd name="T46" fmla="*/ 226 w 609"/>
              <a:gd name="T47" fmla="*/ 28 h 531"/>
              <a:gd name="T48" fmla="*/ 198 w 609"/>
              <a:gd name="T49" fmla="*/ 57 h 531"/>
              <a:gd name="T50" fmla="*/ 226 w 609"/>
              <a:gd name="T51" fmla="*/ 85 h 531"/>
              <a:gd name="T52" fmla="*/ 255 w 609"/>
              <a:gd name="T53" fmla="*/ 57 h 531"/>
              <a:gd name="T54" fmla="*/ 226 w 609"/>
              <a:gd name="T55" fmla="*/ 28 h 531"/>
              <a:gd name="T56" fmla="*/ 580 w 609"/>
              <a:gd name="T57" fmla="*/ 113 h 531"/>
              <a:gd name="T58" fmla="*/ 580 w 609"/>
              <a:gd name="T59" fmla="*/ 113 h 531"/>
              <a:gd name="T60" fmla="*/ 552 w 609"/>
              <a:gd name="T61" fmla="*/ 113 h 531"/>
              <a:gd name="T62" fmla="*/ 57 w 609"/>
              <a:gd name="T63" fmla="*/ 113 h 531"/>
              <a:gd name="T64" fmla="*/ 29 w 609"/>
              <a:gd name="T65" fmla="*/ 113 h 531"/>
              <a:gd name="T66" fmla="*/ 29 w 609"/>
              <a:gd name="T67" fmla="*/ 502 h 531"/>
              <a:gd name="T68" fmla="*/ 580 w 609"/>
              <a:gd name="T69" fmla="*/ 502 h 531"/>
              <a:gd name="T70" fmla="*/ 580 w 609"/>
              <a:gd name="T71" fmla="*/ 113 h 531"/>
              <a:gd name="T72" fmla="*/ 212 w 609"/>
              <a:gd name="T73" fmla="*/ 283 h 531"/>
              <a:gd name="T74" fmla="*/ 212 w 609"/>
              <a:gd name="T75" fmla="*/ 283 h 531"/>
              <a:gd name="T76" fmla="*/ 276 w 609"/>
              <a:gd name="T77" fmla="*/ 283 h 531"/>
              <a:gd name="T78" fmla="*/ 276 w 609"/>
              <a:gd name="T79" fmla="*/ 219 h 531"/>
              <a:gd name="T80" fmla="*/ 304 w 609"/>
              <a:gd name="T81" fmla="*/ 191 h 531"/>
              <a:gd name="T82" fmla="*/ 333 w 609"/>
              <a:gd name="T83" fmla="*/ 219 h 531"/>
              <a:gd name="T84" fmla="*/ 333 w 609"/>
              <a:gd name="T85" fmla="*/ 283 h 531"/>
              <a:gd name="T86" fmla="*/ 396 w 609"/>
              <a:gd name="T87" fmla="*/ 283 h 531"/>
              <a:gd name="T88" fmla="*/ 424 w 609"/>
              <a:gd name="T89" fmla="*/ 311 h 531"/>
              <a:gd name="T90" fmla="*/ 396 w 609"/>
              <a:gd name="T91" fmla="*/ 339 h 531"/>
              <a:gd name="T92" fmla="*/ 333 w 609"/>
              <a:gd name="T93" fmla="*/ 339 h 531"/>
              <a:gd name="T94" fmla="*/ 333 w 609"/>
              <a:gd name="T95" fmla="*/ 410 h 531"/>
              <a:gd name="T96" fmla="*/ 304 w 609"/>
              <a:gd name="T97" fmla="*/ 438 h 531"/>
              <a:gd name="T98" fmla="*/ 276 w 609"/>
              <a:gd name="T99" fmla="*/ 410 h 531"/>
              <a:gd name="T100" fmla="*/ 276 w 609"/>
              <a:gd name="T101" fmla="*/ 339 h 531"/>
              <a:gd name="T102" fmla="*/ 212 w 609"/>
              <a:gd name="T103" fmla="*/ 339 h 531"/>
              <a:gd name="T104" fmla="*/ 184 w 609"/>
              <a:gd name="T105" fmla="*/ 311 h 531"/>
              <a:gd name="T106" fmla="*/ 212 w 609"/>
              <a:gd name="T107" fmla="*/ 283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9" h="531">
                <a:moveTo>
                  <a:pt x="580" y="530"/>
                </a:moveTo>
                <a:lnTo>
                  <a:pt x="580" y="530"/>
                </a:lnTo>
                <a:cubicBezTo>
                  <a:pt x="29" y="530"/>
                  <a:pt x="29" y="530"/>
                  <a:pt x="29" y="530"/>
                </a:cubicBezTo>
                <a:cubicBezTo>
                  <a:pt x="15" y="530"/>
                  <a:pt x="0" y="516"/>
                  <a:pt x="0" y="5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5" y="0"/>
                  <a:pt x="29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94" y="0"/>
                  <a:pt x="608" y="14"/>
                  <a:pt x="608" y="28"/>
                </a:cubicBezTo>
                <a:cubicBezTo>
                  <a:pt x="608" y="502"/>
                  <a:pt x="608" y="502"/>
                  <a:pt x="608" y="502"/>
                </a:cubicBezTo>
                <a:cubicBezTo>
                  <a:pt x="608" y="516"/>
                  <a:pt x="594" y="530"/>
                  <a:pt x="580" y="530"/>
                </a:cubicBezTo>
                <a:close/>
                <a:moveTo>
                  <a:pt x="57" y="28"/>
                </a:moveTo>
                <a:lnTo>
                  <a:pt x="57" y="28"/>
                </a:lnTo>
                <a:cubicBezTo>
                  <a:pt x="43" y="28"/>
                  <a:pt x="29" y="43"/>
                  <a:pt x="29" y="57"/>
                </a:cubicBezTo>
                <a:cubicBezTo>
                  <a:pt x="29" y="78"/>
                  <a:pt x="43" y="85"/>
                  <a:pt x="57" y="85"/>
                </a:cubicBezTo>
                <a:cubicBezTo>
                  <a:pt x="78" y="85"/>
                  <a:pt x="85" y="78"/>
                  <a:pt x="85" y="57"/>
                </a:cubicBezTo>
                <a:cubicBezTo>
                  <a:pt x="85" y="43"/>
                  <a:pt x="78" y="28"/>
                  <a:pt x="57" y="28"/>
                </a:cubicBezTo>
                <a:close/>
                <a:moveTo>
                  <a:pt x="142" y="28"/>
                </a:moveTo>
                <a:lnTo>
                  <a:pt x="142" y="28"/>
                </a:lnTo>
                <a:cubicBezTo>
                  <a:pt x="128" y="28"/>
                  <a:pt x="113" y="43"/>
                  <a:pt x="113" y="57"/>
                </a:cubicBezTo>
                <a:cubicBezTo>
                  <a:pt x="113" y="78"/>
                  <a:pt x="128" y="85"/>
                  <a:pt x="142" y="85"/>
                </a:cubicBezTo>
                <a:cubicBezTo>
                  <a:pt x="163" y="85"/>
                  <a:pt x="170" y="78"/>
                  <a:pt x="170" y="57"/>
                </a:cubicBezTo>
                <a:cubicBezTo>
                  <a:pt x="170" y="43"/>
                  <a:pt x="163" y="28"/>
                  <a:pt x="142" y="28"/>
                </a:cubicBezTo>
                <a:close/>
                <a:moveTo>
                  <a:pt x="226" y="28"/>
                </a:moveTo>
                <a:lnTo>
                  <a:pt x="226" y="28"/>
                </a:lnTo>
                <a:cubicBezTo>
                  <a:pt x="212" y="28"/>
                  <a:pt x="198" y="43"/>
                  <a:pt x="198" y="57"/>
                </a:cubicBezTo>
                <a:cubicBezTo>
                  <a:pt x="198" y="78"/>
                  <a:pt x="212" y="85"/>
                  <a:pt x="226" y="85"/>
                </a:cubicBezTo>
                <a:cubicBezTo>
                  <a:pt x="248" y="85"/>
                  <a:pt x="255" y="78"/>
                  <a:pt x="255" y="57"/>
                </a:cubicBezTo>
                <a:cubicBezTo>
                  <a:pt x="255" y="43"/>
                  <a:pt x="248" y="28"/>
                  <a:pt x="226" y="28"/>
                </a:cubicBezTo>
                <a:close/>
                <a:moveTo>
                  <a:pt x="580" y="113"/>
                </a:moveTo>
                <a:lnTo>
                  <a:pt x="580" y="113"/>
                </a:lnTo>
                <a:cubicBezTo>
                  <a:pt x="552" y="113"/>
                  <a:pt x="552" y="113"/>
                  <a:pt x="552" y="113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29" y="502"/>
                  <a:pt x="29" y="502"/>
                  <a:pt x="29" y="502"/>
                </a:cubicBezTo>
                <a:cubicBezTo>
                  <a:pt x="580" y="502"/>
                  <a:pt x="580" y="502"/>
                  <a:pt x="580" y="502"/>
                </a:cubicBezTo>
                <a:lnTo>
                  <a:pt x="580" y="113"/>
                </a:lnTo>
                <a:close/>
                <a:moveTo>
                  <a:pt x="212" y="283"/>
                </a:moveTo>
                <a:lnTo>
                  <a:pt x="212" y="283"/>
                </a:lnTo>
                <a:cubicBezTo>
                  <a:pt x="276" y="283"/>
                  <a:pt x="276" y="283"/>
                  <a:pt x="276" y="283"/>
                </a:cubicBezTo>
                <a:cubicBezTo>
                  <a:pt x="276" y="219"/>
                  <a:pt x="276" y="219"/>
                  <a:pt x="276" y="219"/>
                </a:cubicBezTo>
                <a:cubicBezTo>
                  <a:pt x="276" y="205"/>
                  <a:pt x="290" y="191"/>
                  <a:pt x="304" y="191"/>
                </a:cubicBezTo>
                <a:cubicBezTo>
                  <a:pt x="318" y="191"/>
                  <a:pt x="333" y="205"/>
                  <a:pt x="333" y="219"/>
                </a:cubicBezTo>
                <a:cubicBezTo>
                  <a:pt x="333" y="283"/>
                  <a:pt x="333" y="283"/>
                  <a:pt x="333" y="283"/>
                </a:cubicBezTo>
                <a:cubicBezTo>
                  <a:pt x="396" y="283"/>
                  <a:pt x="396" y="283"/>
                  <a:pt x="396" y="283"/>
                </a:cubicBezTo>
                <a:cubicBezTo>
                  <a:pt x="417" y="283"/>
                  <a:pt x="424" y="297"/>
                  <a:pt x="424" y="311"/>
                </a:cubicBezTo>
                <a:cubicBezTo>
                  <a:pt x="424" y="332"/>
                  <a:pt x="417" y="339"/>
                  <a:pt x="396" y="339"/>
                </a:cubicBezTo>
                <a:cubicBezTo>
                  <a:pt x="333" y="339"/>
                  <a:pt x="333" y="339"/>
                  <a:pt x="333" y="339"/>
                </a:cubicBezTo>
                <a:cubicBezTo>
                  <a:pt x="333" y="410"/>
                  <a:pt x="333" y="410"/>
                  <a:pt x="333" y="410"/>
                </a:cubicBezTo>
                <a:cubicBezTo>
                  <a:pt x="333" y="424"/>
                  <a:pt x="318" y="438"/>
                  <a:pt x="304" y="438"/>
                </a:cubicBezTo>
                <a:cubicBezTo>
                  <a:pt x="290" y="438"/>
                  <a:pt x="276" y="424"/>
                  <a:pt x="276" y="410"/>
                </a:cubicBezTo>
                <a:cubicBezTo>
                  <a:pt x="276" y="339"/>
                  <a:pt x="276" y="339"/>
                  <a:pt x="276" y="339"/>
                </a:cubicBezTo>
                <a:cubicBezTo>
                  <a:pt x="212" y="339"/>
                  <a:pt x="212" y="339"/>
                  <a:pt x="212" y="339"/>
                </a:cubicBezTo>
                <a:cubicBezTo>
                  <a:pt x="191" y="339"/>
                  <a:pt x="184" y="332"/>
                  <a:pt x="184" y="311"/>
                </a:cubicBezTo>
                <a:cubicBezTo>
                  <a:pt x="184" y="297"/>
                  <a:pt x="191" y="283"/>
                  <a:pt x="212" y="2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59" name="Freeform 165"/>
          <p:cNvSpPr>
            <a:spLocks noChangeArrowheads="1"/>
          </p:cNvSpPr>
          <p:nvPr/>
        </p:nvSpPr>
        <p:spPr bwMode="auto">
          <a:xfrm>
            <a:off x="6200221" y="1807636"/>
            <a:ext cx="579814" cy="508000"/>
          </a:xfrm>
          <a:custGeom>
            <a:avLst/>
            <a:gdLst>
              <a:gd name="T0" fmla="*/ 573 w 602"/>
              <a:gd name="T1" fmla="*/ 530 h 531"/>
              <a:gd name="T2" fmla="*/ 573 w 602"/>
              <a:gd name="T3" fmla="*/ 530 h 531"/>
              <a:gd name="T4" fmla="*/ 29 w 602"/>
              <a:gd name="T5" fmla="*/ 530 h 531"/>
              <a:gd name="T6" fmla="*/ 0 w 602"/>
              <a:gd name="T7" fmla="*/ 502 h 531"/>
              <a:gd name="T8" fmla="*/ 0 w 602"/>
              <a:gd name="T9" fmla="*/ 28 h 531"/>
              <a:gd name="T10" fmla="*/ 29 w 602"/>
              <a:gd name="T11" fmla="*/ 0 h 531"/>
              <a:gd name="T12" fmla="*/ 573 w 602"/>
              <a:gd name="T13" fmla="*/ 0 h 531"/>
              <a:gd name="T14" fmla="*/ 601 w 602"/>
              <a:gd name="T15" fmla="*/ 28 h 531"/>
              <a:gd name="T16" fmla="*/ 601 w 602"/>
              <a:gd name="T17" fmla="*/ 502 h 531"/>
              <a:gd name="T18" fmla="*/ 573 w 602"/>
              <a:gd name="T19" fmla="*/ 530 h 531"/>
              <a:gd name="T20" fmla="*/ 460 w 602"/>
              <a:gd name="T21" fmla="*/ 502 h 531"/>
              <a:gd name="T22" fmla="*/ 460 w 602"/>
              <a:gd name="T23" fmla="*/ 502 h 531"/>
              <a:gd name="T24" fmla="*/ 573 w 602"/>
              <a:gd name="T25" fmla="*/ 502 h 531"/>
              <a:gd name="T26" fmla="*/ 573 w 602"/>
              <a:gd name="T27" fmla="*/ 255 h 531"/>
              <a:gd name="T28" fmla="*/ 566 w 602"/>
              <a:gd name="T29" fmla="*/ 255 h 531"/>
              <a:gd name="T30" fmla="*/ 566 w 602"/>
              <a:gd name="T31" fmla="*/ 255 h 531"/>
              <a:gd name="T32" fmla="*/ 460 w 602"/>
              <a:gd name="T33" fmla="*/ 255 h 531"/>
              <a:gd name="T34" fmla="*/ 460 w 602"/>
              <a:gd name="T35" fmla="*/ 502 h 531"/>
              <a:gd name="T36" fmla="*/ 170 w 602"/>
              <a:gd name="T37" fmla="*/ 502 h 531"/>
              <a:gd name="T38" fmla="*/ 170 w 602"/>
              <a:gd name="T39" fmla="*/ 502 h 531"/>
              <a:gd name="T40" fmla="*/ 431 w 602"/>
              <a:gd name="T41" fmla="*/ 502 h 531"/>
              <a:gd name="T42" fmla="*/ 431 w 602"/>
              <a:gd name="T43" fmla="*/ 255 h 531"/>
              <a:gd name="T44" fmla="*/ 170 w 602"/>
              <a:gd name="T45" fmla="*/ 255 h 531"/>
              <a:gd name="T46" fmla="*/ 170 w 602"/>
              <a:gd name="T47" fmla="*/ 502 h 531"/>
              <a:gd name="T48" fmla="*/ 29 w 602"/>
              <a:gd name="T49" fmla="*/ 502 h 531"/>
              <a:gd name="T50" fmla="*/ 29 w 602"/>
              <a:gd name="T51" fmla="*/ 502 h 531"/>
              <a:gd name="T52" fmla="*/ 142 w 602"/>
              <a:gd name="T53" fmla="*/ 502 h 531"/>
              <a:gd name="T54" fmla="*/ 142 w 602"/>
              <a:gd name="T55" fmla="*/ 255 h 531"/>
              <a:gd name="T56" fmla="*/ 29 w 602"/>
              <a:gd name="T57" fmla="*/ 255 h 531"/>
              <a:gd name="T58" fmla="*/ 29 w 602"/>
              <a:gd name="T59" fmla="*/ 502 h 531"/>
              <a:gd name="T60" fmla="*/ 57 w 602"/>
              <a:gd name="T61" fmla="*/ 28 h 531"/>
              <a:gd name="T62" fmla="*/ 57 w 602"/>
              <a:gd name="T63" fmla="*/ 28 h 531"/>
              <a:gd name="T64" fmla="*/ 29 w 602"/>
              <a:gd name="T65" fmla="*/ 57 h 531"/>
              <a:gd name="T66" fmla="*/ 57 w 602"/>
              <a:gd name="T67" fmla="*/ 85 h 531"/>
              <a:gd name="T68" fmla="*/ 85 w 602"/>
              <a:gd name="T69" fmla="*/ 57 h 531"/>
              <a:gd name="T70" fmla="*/ 57 w 602"/>
              <a:gd name="T71" fmla="*/ 28 h 531"/>
              <a:gd name="T72" fmla="*/ 142 w 602"/>
              <a:gd name="T73" fmla="*/ 28 h 531"/>
              <a:gd name="T74" fmla="*/ 142 w 602"/>
              <a:gd name="T75" fmla="*/ 28 h 531"/>
              <a:gd name="T76" fmla="*/ 113 w 602"/>
              <a:gd name="T77" fmla="*/ 57 h 531"/>
              <a:gd name="T78" fmla="*/ 142 w 602"/>
              <a:gd name="T79" fmla="*/ 85 h 531"/>
              <a:gd name="T80" fmla="*/ 170 w 602"/>
              <a:gd name="T81" fmla="*/ 57 h 531"/>
              <a:gd name="T82" fmla="*/ 142 w 602"/>
              <a:gd name="T83" fmla="*/ 28 h 531"/>
              <a:gd name="T84" fmla="*/ 226 w 602"/>
              <a:gd name="T85" fmla="*/ 28 h 531"/>
              <a:gd name="T86" fmla="*/ 226 w 602"/>
              <a:gd name="T87" fmla="*/ 28 h 531"/>
              <a:gd name="T88" fmla="*/ 198 w 602"/>
              <a:gd name="T89" fmla="*/ 57 h 531"/>
              <a:gd name="T90" fmla="*/ 226 w 602"/>
              <a:gd name="T91" fmla="*/ 85 h 531"/>
              <a:gd name="T92" fmla="*/ 255 w 602"/>
              <a:gd name="T93" fmla="*/ 57 h 531"/>
              <a:gd name="T94" fmla="*/ 226 w 602"/>
              <a:gd name="T95" fmla="*/ 28 h 531"/>
              <a:gd name="T96" fmla="*/ 544 w 602"/>
              <a:gd name="T97" fmla="*/ 113 h 531"/>
              <a:gd name="T98" fmla="*/ 544 w 602"/>
              <a:gd name="T99" fmla="*/ 113 h 531"/>
              <a:gd name="T100" fmla="*/ 57 w 602"/>
              <a:gd name="T101" fmla="*/ 113 h 531"/>
              <a:gd name="T102" fmla="*/ 29 w 602"/>
              <a:gd name="T103" fmla="*/ 113 h 531"/>
              <a:gd name="T104" fmla="*/ 29 w 602"/>
              <a:gd name="T105" fmla="*/ 226 h 531"/>
              <a:gd name="T106" fmla="*/ 142 w 602"/>
              <a:gd name="T107" fmla="*/ 226 h 531"/>
              <a:gd name="T108" fmla="*/ 170 w 602"/>
              <a:gd name="T109" fmla="*/ 226 h 531"/>
              <a:gd name="T110" fmla="*/ 431 w 602"/>
              <a:gd name="T111" fmla="*/ 226 h 531"/>
              <a:gd name="T112" fmla="*/ 460 w 602"/>
              <a:gd name="T113" fmla="*/ 226 h 531"/>
              <a:gd name="T114" fmla="*/ 566 w 602"/>
              <a:gd name="T115" fmla="*/ 226 h 531"/>
              <a:gd name="T116" fmla="*/ 566 w 602"/>
              <a:gd name="T117" fmla="*/ 226 h 531"/>
              <a:gd name="T118" fmla="*/ 573 w 602"/>
              <a:gd name="T119" fmla="*/ 226 h 531"/>
              <a:gd name="T120" fmla="*/ 573 w 602"/>
              <a:gd name="T121" fmla="*/ 113 h 531"/>
              <a:gd name="T122" fmla="*/ 544 w 602"/>
              <a:gd name="T123" fmla="*/ 113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02" h="531">
                <a:moveTo>
                  <a:pt x="573" y="530"/>
                </a:moveTo>
                <a:lnTo>
                  <a:pt x="573" y="530"/>
                </a:lnTo>
                <a:cubicBezTo>
                  <a:pt x="29" y="530"/>
                  <a:pt x="29" y="530"/>
                  <a:pt x="29" y="530"/>
                </a:cubicBezTo>
                <a:cubicBezTo>
                  <a:pt x="15" y="530"/>
                  <a:pt x="0" y="516"/>
                  <a:pt x="0" y="5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5" y="0"/>
                  <a:pt x="29" y="0"/>
                </a:cubicBezTo>
                <a:cubicBezTo>
                  <a:pt x="573" y="0"/>
                  <a:pt x="573" y="0"/>
                  <a:pt x="573" y="0"/>
                </a:cubicBezTo>
                <a:cubicBezTo>
                  <a:pt x="594" y="0"/>
                  <a:pt x="601" y="14"/>
                  <a:pt x="601" y="28"/>
                </a:cubicBezTo>
                <a:cubicBezTo>
                  <a:pt x="601" y="502"/>
                  <a:pt x="601" y="502"/>
                  <a:pt x="601" y="502"/>
                </a:cubicBezTo>
                <a:cubicBezTo>
                  <a:pt x="601" y="516"/>
                  <a:pt x="594" y="530"/>
                  <a:pt x="573" y="530"/>
                </a:cubicBezTo>
                <a:close/>
                <a:moveTo>
                  <a:pt x="460" y="502"/>
                </a:moveTo>
                <a:lnTo>
                  <a:pt x="460" y="502"/>
                </a:lnTo>
                <a:cubicBezTo>
                  <a:pt x="573" y="502"/>
                  <a:pt x="573" y="502"/>
                  <a:pt x="573" y="502"/>
                </a:cubicBezTo>
                <a:cubicBezTo>
                  <a:pt x="573" y="255"/>
                  <a:pt x="573" y="255"/>
                  <a:pt x="573" y="255"/>
                </a:cubicBezTo>
                <a:cubicBezTo>
                  <a:pt x="566" y="255"/>
                  <a:pt x="566" y="255"/>
                  <a:pt x="566" y="255"/>
                </a:cubicBezTo>
                <a:lnTo>
                  <a:pt x="566" y="255"/>
                </a:lnTo>
                <a:cubicBezTo>
                  <a:pt x="460" y="255"/>
                  <a:pt x="460" y="255"/>
                  <a:pt x="460" y="255"/>
                </a:cubicBezTo>
                <a:lnTo>
                  <a:pt x="460" y="502"/>
                </a:lnTo>
                <a:close/>
                <a:moveTo>
                  <a:pt x="170" y="502"/>
                </a:moveTo>
                <a:lnTo>
                  <a:pt x="170" y="502"/>
                </a:lnTo>
                <a:cubicBezTo>
                  <a:pt x="431" y="502"/>
                  <a:pt x="431" y="502"/>
                  <a:pt x="431" y="502"/>
                </a:cubicBezTo>
                <a:cubicBezTo>
                  <a:pt x="431" y="255"/>
                  <a:pt x="431" y="255"/>
                  <a:pt x="431" y="255"/>
                </a:cubicBezTo>
                <a:cubicBezTo>
                  <a:pt x="170" y="255"/>
                  <a:pt x="170" y="255"/>
                  <a:pt x="170" y="255"/>
                </a:cubicBezTo>
                <a:lnTo>
                  <a:pt x="170" y="502"/>
                </a:lnTo>
                <a:close/>
                <a:moveTo>
                  <a:pt x="29" y="502"/>
                </a:moveTo>
                <a:lnTo>
                  <a:pt x="29" y="502"/>
                </a:lnTo>
                <a:cubicBezTo>
                  <a:pt x="142" y="502"/>
                  <a:pt x="142" y="502"/>
                  <a:pt x="142" y="502"/>
                </a:cubicBezTo>
                <a:cubicBezTo>
                  <a:pt x="142" y="255"/>
                  <a:pt x="142" y="255"/>
                  <a:pt x="142" y="255"/>
                </a:cubicBezTo>
                <a:cubicBezTo>
                  <a:pt x="29" y="255"/>
                  <a:pt x="29" y="255"/>
                  <a:pt x="29" y="255"/>
                </a:cubicBezTo>
                <a:lnTo>
                  <a:pt x="29" y="502"/>
                </a:lnTo>
                <a:close/>
                <a:moveTo>
                  <a:pt x="57" y="28"/>
                </a:moveTo>
                <a:lnTo>
                  <a:pt x="57" y="28"/>
                </a:lnTo>
                <a:cubicBezTo>
                  <a:pt x="43" y="28"/>
                  <a:pt x="29" y="43"/>
                  <a:pt x="29" y="57"/>
                </a:cubicBezTo>
                <a:cubicBezTo>
                  <a:pt x="29" y="78"/>
                  <a:pt x="43" y="85"/>
                  <a:pt x="57" y="85"/>
                </a:cubicBezTo>
                <a:cubicBezTo>
                  <a:pt x="71" y="85"/>
                  <a:pt x="85" y="78"/>
                  <a:pt x="85" y="57"/>
                </a:cubicBezTo>
                <a:cubicBezTo>
                  <a:pt x="85" y="43"/>
                  <a:pt x="71" y="28"/>
                  <a:pt x="57" y="28"/>
                </a:cubicBezTo>
                <a:close/>
                <a:moveTo>
                  <a:pt x="142" y="28"/>
                </a:moveTo>
                <a:lnTo>
                  <a:pt x="142" y="28"/>
                </a:lnTo>
                <a:cubicBezTo>
                  <a:pt x="128" y="28"/>
                  <a:pt x="113" y="43"/>
                  <a:pt x="113" y="57"/>
                </a:cubicBezTo>
                <a:cubicBezTo>
                  <a:pt x="113" y="78"/>
                  <a:pt x="128" y="85"/>
                  <a:pt x="142" y="85"/>
                </a:cubicBezTo>
                <a:cubicBezTo>
                  <a:pt x="156" y="85"/>
                  <a:pt x="170" y="78"/>
                  <a:pt x="170" y="57"/>
                </a:cubicBezTo>
                <a:cubicBezTo>
                  <a:pt x="170" y="43"/>
                  <a:pt x="156" y="28"/>
                  <a:pt x="142" y="28"/>
                </a:cubicBezTo>
                <a:close/>
                <a:moveTo>
                  <a:pt x="226" y="28"/>
                </a:moveTo>
                <a:lnTo>
                  <a:pt x="226" y="28"/>
                </a:lnTo>
                <a:cubicBezTo>
                  <a:pt x="212" y="28"/>
                  <a:pt x="198" y="43"/>
                  <a:pt x="198" y="57"/>
                </a:cubicBezTo>
                <a:cubicBezTo>
                  <a:pt x="198" y="78"/>
                  <a:pt x="212" y="85"/>
                  <a:pt x="226" y="85"/>
                </a:cubicBezTo>
                <a:cubicBezTo>
                  <a:pt x="241" y="85"/>
                  <a:pt x="255" y="78"/>
                  <a:pt x="255" y="57"/>
                </a:cubicBezTo>
                <a:cubicBezTo>
                  <a:pt x="255" y="43"/>
                  <a:pt x="241" y="28"/>
                  <a:pt x="226" y="28"/>
                </a:cubicBezTo>
                <a:close/>
                <a:moveTo>
                  <a:pt x="544" y="113"/>
                </a:moveTo>
                <a:lnTo>
                  <a:pt x="544" y="113"/>
                </a:lnTo>
                <a:cubicBezTo>
                  <a:pt x="57" y="113"/>
                  <a:pt x="57" y="113"/>
                  <a:pt x="57" y="113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29" y="226"/>
                  <a:pt x="29" y="226"/>
                  <a:pt x="29" y="226"/>
                </a:cubicBezTo>
                <a:cubicBezTo>
                  <a:pt x="142" y="226"/>
                  <a:pt x="142" y="226"/>
                  <a:pt x="142" y="226"/>
                </a:cubicBezTo>
                <a:cubicBezTo>
                  <a:pt x="170" y="226"/>
                  <a:pt x="170" y="226"/>
                  <a:pt x="170" y="226"/>
                </a:cubicBezTo>
                <a:cubicBezTo>
                  <a:pt x="431" y="226"/>
                  <a:pt x="431" y="226"/>
                  <a:pt x="431" y="226"/>
                </a:cubicBezTo>
                <a:cubicBezTo>
                  <a:pt x="460" y="226"/>
                  <a:pt x="460" y="226"/>
                  <a:pt x="460" y="226"/>
                </a:cubicBezTo>
                <a:cubicBezTo>
                  <a:pt x="566" y="226"/>
                  <a:pt x="566" y="226"/>
                  <a:pt x="566" y="226"/>
                </a:cubicBezTo>
                <a:lnTo>
                  <a:pt x="566" y="226"/>
                </a:lnTo>
                <a:cubicBezTo>
                  <a:pt x="573" y="226"/>
                  <a:pt x="573" y="226"/>
                  <a:pt x="573" y="226"/>
                </a:cubicBezTo>
                <a:cubicBezTo>
                  <a:pt x="573" y="113"/>
                  <a:pt x="573" y="113"/>
                  <a:pt x="573" y="113"/>
                </a:cubicBezTo>
                <a:lnTo>
                  <a:pt x="544" y="1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60" name="Freeform 166"/>
          <p:cNvSpPr>
            <a:spLocks noChangeArrowheads="1"/>
          </p:cNvSpPr>
          <p:nvPr/>
        </p:nvSpPr>
        <p:spPr bwMode="auto">
          <a:xfrm>
            <a:off x="5188718" y="1807636"/>
            <a:ext cx="579817" cy="508000"/>
          </a:xfrm>
          <a:custGeom>
            <a:avLst/>
            <a:gdLst>
              <a:gd name="T0" fmla="*/ 573 w 602"/>
              <a:gd name="T1" fmla="*/ 530 h 531"/>
              <a:gd name="T2" fmla="*/ 573 w 602"/>
              <a:gd name="T3" fmla="*/ 530 h 531"/>
              <a:gd name="T4" fmla="*/ 29 w 602"/>
              <a:gd name="T5" fmla="*/ 530 h 531"/>
              <a:gd name="T6" fmla="*/ 0 w 602"/>
              <a:gd name="T7" fmla="*/ 502 h 531"/>
              <a:gd name="T8" fmla="*/ 0 w 602"/>
              <a:gd name="T9" fmla="*/ 28 h 531"/>
              <a:gd name="T10" fmla="*/ 29 w 602"/>
              <a:gd name="T11" fmla="*/ 0 h 531"/>
              <a:gd name="T12" fmla="*/ 573 w 602"/>
              <a:gd name="T13" fmla="*/ 0 h 531"/>
              <a:gd name="T14" fmla="*/ 601 w 602"/>
              <a:gd name="T15" fmla="*/ 28 h 531"/>
              <a:gd name="T16" fmla="*/ 601 w 602"/>
              <a:gd name="T17" fmla="*/ 502 h 531"/>
              <a:gd name="T18" fmla="*/ 573 w 602"/>
              <a:gd name="T19" fmla="*/ 530 h 531"/>
              <a:gd name="T20" fmla="*/ 460 w 602"/>
              <a:gd name="T21" fmla="*/ 502 h 531"/>
              <a:gd name="T22" fmla="*/ 460 w 602"/>
              <a:gd name="T23" fmla="*/ 502 h 531"/>
              <a:gd name="T24" fmla="*/ 573 w 602"/>
              <a:gd name="T25" fmla="*/ 502 h 531"/>
              <a:gd name="T26" fmla="*/ 573 w 602"/>
              <a:gd name="T27" fmla="*/ 255 h 531"/>
              <a:gd name="T28" fmla="*/ 559 w 602"/>
              <a:gd name="T29" fmla="*/ 255 h 531"/>
              <a:gd name="T30" fmla="*/ 559 w 602"/>
              <a:gd name="T31" fmla="*/ 255 h 531"/>
              <a:gd name="T32" fmla="*/ 460 w 602"/>
              <a:gd name="T33" fmla="*/ 255 h 531"/>
              <a:gd name="T34" fmla="*/ 460 w 602"/>
              <a:gd name="T35" fmla="*/ 502 h 531"/>
              <a:gd name="T36" fmla="*/ 29 w 602"/>
              <a:gd name="T37" fmla="*/ 502 h 531"/>
              <a:gd name="T38" fmla="*/ 29 w 602"/>
              <a:gd name="T39" fmla="*/ 502 h 531"/>
              <a:gd name="T40" fmla="*/ 431 w 602"/>
              <a:gd name="T41" fmla="*/ 502 h 531"/>
              <a:gd name="T42" fmla="*/ 431 w 602"/>
              <a:gd name="T43" fmla="*/ 255 h 531"/>
              <a:gd name="T44" fmla="*/ 29 w 602"/>
              <a:gd name="T45" fmla="*/ 255 h 531"/>
              <a:gd name="T46" fmla="*/ 29 w 602"/>
              <a:gd name="T47" fmla="*/ 502 h 531"/>
              <a:gd name="T48" fmla="*/ 57 w 602"/>
              <a:gd name="T49" fmla="*/ 28 h 531"/>
              <a:gd name="T50" fmla="*/ 57 w 602"/>
              <a:gd name="T51" fmla="*/ 28 h 531"/>
              <a:gd name="T52" fmla="*/ 29 w 602"/>
              <a:gd name="T53" fmla="*/ 57 h 531"/>
              <a:gd name="T54" fmla="*/ 57 w 602"/>
              <a:gd name="T55" fmla="*/ 85 h 531"/>
              <a:gd name="T56" fmla="*/ 85 w 602"/>
              <a:gd name="T57" fmla="*/ 57 h 531"/>
              <a:gd name="T58" fmla="*/ 57 w 602"/>
              <a:gd name="T59" fmla="*/ 28 h 531"/>
              <a:gd name="T60" fmla="*/ 142 w 602"/>
              <a:gd name="T61" fmla="*/ 28 h 531"/>
              <a:gd name="T62" fmla="*/ 142 w 602"/>
              <a:gd name="T63" fmla="*/ 28 h 531"/>
              <a:gd name="T64" fmla="*/ 113 w 602"/>
              <a:gd name="T65" fmla="*/ 57 h 531"/>
              <a:gd name="T66" fmla="*/ 142 w 602"/>
              <a:gd name="T67" fmla="*/ 85 h 531"/>
              <a:gd name="T68" fmla="*/ 170 w 602"/>
              <a:gd name="T69" fmla="*/ 57 h 531"/>
              <a:gd name="T70" fmla="*/ 142 w 602"/>
              <a:gd name="T71" fmla="*/ 28 h 531"/>
              <a:gd name="T72" fmla="*/ 226 w 602"/>
              <a:gd name="T73" fmla="*/ 28 h 531"/>
              <a:gd name="T74" fmla="*/ 226 w 602"/>
              <a:gd name="T75" fmla="*/ 28 h 531"/>
              <a:gd name="T76" fmla="*/ 198 w 602"/>
              <a:gd name="T77" fmla="*/ 57 h 531"/>
              <a:gd name="T78" fmla="*/ 226 w 602"/>
              <a:gd name="T79" fmla="*/ 85 h 531"/>
              <a:gd name="T80" fmla="*/ 255 w 602"/>
              <a:gd name="T81" fmla="*/ 57 h 531"/>
              <a:gd name="T82" fmla="*/ 226 w 602"/>
              <a:gd name="T83" fmla="*/ 28 h 531"/>
              <a:gd name="T84" fmla="*/ 544 w 602"/>
              <a:gd name="T85" fmla="*/ 113 h 531"/>
              <a:gd name="T86" fmla="*/ 544 w 602"/>
              <a:gd name="T87" fmla="*/ 113 h 531"/>
              <a:gd name="T88" fmla="*/ 57 w 602"/>
              <a:gd name="T89" fmla="*/ 113 h 531"/>
              <a:gd name="T90" fmla="*/ 29 w 602"/>
              <a:gd name="T91" fmla="*/ 113 h 531"/>
              <a:gd name="T92" fmla="*/ 29 w 602"/>
              <a:gd name="T93" fmla="*/ 226 h 531"/>
              <a:gd name="T94" fmla="*/ 431 w 602"/>
              <a:gd name="T95" fmla="*/ 226 h 531"/>
              <a:gd name="T96" fmla="*/ 460 w 602"/>
              <a:gd name="T97" fmla="*/ 226 h 531"/>
              <a:gd name="T98" fmla="*/ 559 w 602"/>
              <a:gd name="T99" fmla="*/ 226 h 531"/>
              <a:gd name="T100" fmla="*/ 559 w 602"/>
              <a:gd name="T101" fmla="*/ 226 h 531"/>
              <a:gd name="T102" fmla="*/ 573 w 602"/>
              <a:gd name="T103" fmla="*/ 226 h 531"/>
              <a:gd name="T104" fmla="*/ 573 w 602"/>
              <a:gd name="T105" fmla="*/ 113 h 531"/>
              <a:gd name="T106" fmla="*/ 544 w 602"/>
              <a:gd name="T107" fmla="*/ 113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2" h="531">
                <a:moveTo>
                  <a:pt x="573" y="530"/>
                </a:moveTo>
                <a:lnTo>
                  <a:pt x="573" y="530"/>
                </a:lnTo>
                <a:cubicBezTo>
                  <a:pt x="29" y="530"/>
                  <a:pt x="29" y="530"/>
                  <a:pt x="29" y="530"/>
                </a:cubicBezTo>
                <a:cubicBezTo>
                  <a:pt x="7" y="530"/>
                  <a:pt x="0" y="516"/>
                  <a:pt x="0" y="5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9" y="0"/>
                </a:cubicBezTo>
                <a:cubicBezTo>
                  <a:pt x="573" y="0"/>
                  <a:pt x="573" y="0"/>
                  <a:pt x="573" y="0"/>
                </a:cubicBezTo>
                <a:cubicBezTo>
                  <a:pt x="587" y="0"/>
                  <a:pt x="601" y="14"/>
                  <a:pt x="601" y="28"/>
                </a:cubicBezTo>
                <a:cubicBezTo>
                  <a:pt x="601" y="502"/>
                  <a:pt x="601" y="502"/>
                  <a:pt x="601" y="502"/>
                </a:cubicBezTo>
                <a:cubicBezTo>
                  <a:pt x="601" y="516"/>
                  <a:pt x="587" y="530"/>
                  <a:pt x="573" y="530"/>
                </a:cubicBezTo>
                <a:close/>
                <a:moveTo>
                  <a:pt x="460" y="502"/>
                </a:moveTo>
                <a:lnTo>
                  <a:pt x="460" y="502"/>
                </a:lnTo>
                <a:cubicBezTo>
                  <a:pt x="573" y="502"/>
                  <a:pt x="573" y="502"/>
                  <a:pt x="573" y="502"/>
                </a:cubicBezTo>
                <a:cubicBezTo>
                  <a:pt x="573" y="255"/>
                  <a:pt x="573" y="255"/>
                  <a:pt x="573" y="255"/>
                </a:cubicBezTo>
                <a:cubicBezTo>
                  <a:pt x="559" y="255"/>
                  <a:pt x="559" y="255"/>
                  <a:pt x="559" y="255"/>
                </a:cubicBezTo>
                <a:lnTo>
                  <a:pt x="559" y="255"/>
                </a:lnTo>
                <a:cubicBezTo>
                  <a:pt x="460" y="255"/>
                  <a:pt x="460" y="255"/>
                  <a:pt x="460" y="255"/>
                </a:cubicBezTo>
                <a:lnTo>
                  <a:pt x="460" y="502"/>
                </a:lnTo>
                <a:close/>
                <a:moveTo>
                  <a:pt x="29" y="502"/>
                </a:moveTo>
                <a:lnTo>
                  <a:pt x="29" y="502"/>
                </a:lnTo>
                <a:cubicBezTo>
                  <a:pt x="431" y="502"/>
                  <a:pt x="431" y="502"/>
                  <a:pt x="431" y="502"/>
                </a:cubicBezTo>
                <a:cubicBezTo>
                  <a:pt x="431" y="255"/>
                  <a:pt x="431" y="255"/>
                  <a:pt x="431" y="255"/>
                </a:cubicBezTo>
                <a:cubicBezTo>
                  <a:pt x="29" y="255"/>
                  <a:pt x="29" y="255"/>
                  <a:pt x="29" y="255"/>
                </a:cubicBezTo>
                <a:lnTo>
                  <a:pt x="29" y="502"/>
                </a:lnTo>
                <a:close/>
                <a:moveTo>
                  <a:pt x="57" y="28"/>
                </a:moveTo>
                <a:lnTo>
                  <a:pt x="57" y="28"/>
                </a:lnTo>
                <a:cubicBezTo>
                  <a:pt x="36" y="28"/>
                  <a:pt x="29" y="43"/>
                  <a:pt x="29" y="57"/>
                </a:cubicBezTo>
                <a:cubicBezTo>
                  <a:pt x="29" y="78"/>
                  <a:pt x="36" y="85"/>
                  <a:pt x="57" y="85"/>
                </a:cubicBezTo>
                <a:cubicBezTo>
                  <a:pt x="71" y="85"/>
                  <a:pt x="85" y="78"/>
                  <a:pt x="85" y="57"/>
                </a:cubicBezTo>
                <a:cubicBezTo>
                  <a:pt x="85" y="43"/>
                  <a:pt x="71" y="28"/>
                  <a:pt x="57" y="28"/>
                </a:cubicBezTo>
                <a:close/>
                <a:moveTo>
                  <a:pt x="142" y="28"/>
                </a:moveTo>
                <a:lnTo>
                  <a:pt x="142" y="28"/>
                </a:lnTo>
                <a:cubicBezTo>
                  <a:pt x="120" y="28"/>
                  <a:pt x="113" y="43"/>
                  <a:pt x="113" y="57"/>
                </a:cubicBezTo>
                <a:cubicBezTo>
                  <a:pt x="113" y="78"/>
                  <a:pt x="120" y="85"/>
                  <a:pt x="142" y="85"/>
                </a:cubicBezTo>
                <a:cubicBezTo>
                  <a:pt x="156" y="85"/>
                  <a:pt x="170" y="78"/>
                  <a:pt x="170" y="57"/>
                </a:cubicBezTo>
                <a:cubicBezTo>
                  <a:pt x="170" y="43"/>
                  <a:pt x="156" y="28"/>
                  <a:pt x="142" y="28"/>
                </a:cubicBezTo>
                <a:close/>
                <a:moveTo>
                  <a:pt x="226" y="28"/>
                </a:moveTo>
                <a:lnTo>
                  <a:pt x="226" y="28"/>
                </a:lnTo>
                <a:cubicBezTo>
                  <a:pt x="205" y="28"/>
                  <a:pt x="198" y="43"/>
                  <a:pt x="198" y="57"/>
                </a:cubicBezTo>
                <a:cubicBezTo>
                  <a:pt x="198" y="78"/>
                  <a:pt x="205" y="85"/>
                  <a:pt x="226" y="85"/>
                </a:cubicBezTo>
                <a:cubicBezTo>
                  <a:pt x="240" y="85"/>
                  <a:pt x="255" y="78"/>
                  <a:pt x="255" y="57"/>
                </a:cubicBezTo>
                <a:cubicBezTo>
                  <a:pt x="255" y="43"/>
                  <a:pt x="240" y="28"/>
                  <a:pt x="226" y="28"/>
                </a:cubicBezTo>
                <a:close/>
                <a:moveTo>
                  <a:pt x="544" y="113"/>
                </a:moveTo>
                <a:lnTo>
                  <a:pt x="544" y="113"/>
                </a:lnTo>
                <a:cubicBezTo>
                  <a:pt x="57" y="113"/>
                  <a:pt x="57" y="113"/>
                  <a:pt x="57" y="113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29" y="226"/>
                  <a:pt x="29" y="226"/>
                  <a:pt x="29" y="226"/>
                </a:cubicBezTo>
                <a:cubicBezTo>
                  <a:pt x="431" y="226"/>
                  <a:pt x="431" y="226"/>
                  <a:pt x="431" y="226"/>
                </a:cubicBezTo>
                <a:cubicBezTo>
                  <a:pt x="460" y="226"/>
                  <a:pt x="460" y="226"/>
                  <a:pt x="460" y="226"/>
                </a:cubicBezTo>
                <a:cubicBezTo>
                  <a:pt x="559" y="226"/>
                  <a:pt x="559" y="226"/>
                  <a:pt x="559" y="226"/>
                </a:cubicBezTo>
                <a:lnTo>
                  <a:pt x="559" y="226"/>
                </a:lnTo>
                <a:cubicBezTo>
                  <a:pt x="573" y="226"/>
                  <a:pt x="573" y="226"/>
                  <a:pt x="573" y="226"/>
                </a:cubicBezTo>
                <a:cubicBezTo>
                  <a:pt x="573" y="113"/>
                  <a:pt x="573" y="113"/>
                  <a:pt x="573" y="113"/>
                </a:cubicBezTo>
                <a:lnTo>
                  <a:pt x="544" y="1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61" name="Freeform 167"/>
          <p:cNvSpPr>
            <a:spLocks noChangeArrowheads="1"/>
          </p:cNvSpPr>
          <p:nvPr/>
        </p:nvSpPr>
        <p:spPr bwMode="auto">
          <a:xfrm>
            <a:off x="4172980" y="1807636"/>
            <a:ext cx="584048" cy="508000"/>
          </a:xfrm>
          <a:custGeom>
            <a:avLst/>
            <a:gdLst>
              <a:gd name="T0" fmla="*/ 580 w 609"/>
              <a:gd name="T1" fmla="*/ 530 h 531"/>
              <a:gd name="T2" fmla="*/ 580 w 609"/>
              <a:gd name="T3" fmla="*/ 530 h 531"/>
              <a:gd name="T4" fmla="*/ 28 w 609"/>
              <a:gd name="T5" fmla="*/ 530 h 531"/>
              <a:gd name="T6" fmla="*/ 0 w 609"/>
              <a:gd name="T7" fmla="*/ 502 h 531"/>
              <a:gd name="T8" fmla="*/ 0 w 609"/>
              <a:gd name="T9" fmla="*/ 28 h 531"/>
              <a:gd name="T10" fmla="*/ 28 w 609"/>
              <a:gd name="T11" fmla="*/ 0 h 531"/>
              <a:gd name="T12" fmla="*/ 580 w 609"/>
              <a:gd name="T13" fmla="*/ 0 h 531"/>
              <a:gd name="T14" fmla="*/ 608 w 609"/>
              <a:gd name="T15" fmla="*/ 28 h 531"/>
              <a:gd name="T16" fmla="*/ 608 w 609"/>
              <a:gd name="T17" fmla="*/ 502 h 531"/>
              <a:gd name="T18" fmla="*/ 580 w 609"/>
              <a:gd name="T19" fmla="*/ 530 h 531"/>
              <a:gd name="T20" fmla="*/ 170 w 609"/>
              <a:gd name="T21" fmla="*/ 502 h 531"/>
              <a:gd name="T22" fmla="*/ 170 w 609"/>
              <a:gd name="T23" fmla="*/ 502 h 531"/>
              <a:gd name="T24" fmla="*/ 580 w 609"/>
              <a:gd name="T25" fmla="*/ 502 h 531"/>
              <a:gd name="T26" fmla="*/ 580 w 609"/>
              <a:gd name="T27" fmla="*/ 255 h 531"/>
              <a:gd name="T28" fmla="*/ 573 w 609"/>
              <a:gd name="T29" fmla="*/ 255 h 531"/>
              <a:gd name="T30" fmla="*/ 573 w 609"/>
              <a:gd name="T31" fmla="*/ 255 h 531"/>
              <a:gd name="T32" fmla="*/ 170 w 609"/>
              <a:gd name="T33" fmla="*/ 255 h 531"/>
              <a:gd name="T34" fmla="*/ 170 w 609"/>
              <a:gd name="T35" fmla="*/ 502 h 531"/>
              <a:gd name="T36" fmla="*/ 28 w 609"/>
              <a:gd name="T37" fmla="*/ 502 h 531"/>
              <a:gd name="T38" fmla="*/ 28 w 609"/>
              <a:gd name="T39" fmla="*/ 502 h 531"/>
              <a:gd name="T40" fmla="*/ 141 w 609"/>
              <a:gd name="T41" fmla="*/ 502 h 531"/>
              <a:gd name="T42" fmla="*/ 141 w 609"/>
              <a:gd name="T43" fmla="*/ 255 h 531"/>
              <a:gd name="T44" fmla="*/ 28 w 609"/>
              <a:gd name="T45" fmla="*/ 255 h 531"/>
              <a:gd name="T46" fmla="*/ 28 w 609"/>
              <a:gd name="T47" fmla="*/ 502 h 531"/>
              <a:gd name="T48" fmla="*/ 57 w 609"/>
              <a:gd name="T49" fmla="*/ 28 h 531"/>
              <a:gd name="T50" fmla="*/ 57 w 609"/>
              <a:gd name="T51" fmla="*/ 28 h 531"/>
              <a:gd name="T52" fmla="*/ 28 w 609"/>
              <a:gd name="T53" fmla="*/ 57 h 531"/>
              <a:gd name="T54" fmla="*/ 57 w 609"/>
              <a:gd name="T55" fmla="*/ 85 h 531"/>
              <a:gd name="T56" fmla="*/ 85 w 609"/>
              <a:gd name="T57" fmla="*/ 57 h 531"/>
              <a:gd name="T58" fmla="*/ 57 w 609"/>
              <a:gd name="T59" fmla="*/ 28 h 531"/>
              <a:gd name="T60" fmla="*/ 141 w 609"/>
              <a:gd name="T61" fmla="*/ 28 h 531"/>
              <a:gd name="T62" fmla="*/ 141 w 609"/>
              <a:gd name="T63" fmla="*/ 28 h 531"/>
              <a:gd name="T64" fmla="*/ 113 w 609"/>
              <a:gd name="T65" fmla="*/ 57 h 531"/>
              <a:gd name="T66" fmla="*/ 141 w 609"/>
              <a:gd name="T67" fmla="*/ 85 h 531"/>
              <a:gd name="T68" fmla="*/ 170 w 609"/>
              <a:gd name="T69" fmla="*/ 57 h 531"/>
              <a:gd name="T70" fmla="*/ 141 w 609"/>
              <a:gd name="T71" fmla="*/ 28 h 531"/>
              <a:gd name="T72" fmla="*/ 226 w 609"/>
              <a:gd name="T73" fmla="*/ 28 h 531"/>
              <a:gd name="T74" fmla="*/ 226 w 609"/>
              <a:gd name="T75" fmla="*/ 28 h 531"/>
              <a:gd name="T76" fmla="*/ 198 w 609"/>
              <a:gd name="T77" fmla="*/ 57 h 531"/>
              <a:gd name="T78" fmla="*/ 226 w 609"/>
              <a:gd name="T79" fmla="*/ 85 h 531"/>
              <a:gd name="T80" fmla="*/ 254 w 609"/>
              <a:gd name="T81" fmla="*/ 57 h 531"/>
              <a:gd name="T82" fmla="*/ 226 w 609"/>
              <a:gd name="T83" fmla="*/ 28 h 531"/>
              <a:gd name="T84" fmla="*/ 551 w 609"/>
              <a:gd name="T85" fmla="*/ 113 h 531"/>
              <a:gd name="T86" fmla="*/ 551 w 609"/>
              <a:gd name="T87" fmla="*/ 113 h 531"/>
              <a:gd name="T88" fmla="*/ 57 w 609"/>
              <a:gd name="T89" fmla="*/ 113 h 531"/>
              <a:gd name="T90" fmla="*/ 28 w 609"/>
              <a:gd name="T91" fmla="*/ 113 h 531"/>
              <a:gd name="T92" fmla="*/ 28 w 609"/>
              <a:gd name="T93" fmla="*/ 226 h 531"/>
              <a:gd name="T94" fmla="*/ 141 w 609"/>
              <a:gd name="T95" fmla="*/ 226 h 531"/>
              <a:gd name="T96" fmla="*/ 170 w 609"/>
              <a:gd name="T97" fmla="*/ 226 h 531"/>
              <a:gd name="T98" fmla="*/ 573 w 609"/>
              <a:gd name="T99" fmla="*/ 226 h 531"/>
              <a:gd name="T100" fmla="*/ 573 w 609"/>
              <a:gd name="T101" fmla="*/ 226 h 531"/>
              <a:gd name="T102" fmla="*/ 580 w 609"/>
              <a:gd name="T103" fmla="*/ 226 h 531"/>
              <a:gd name="T104" fmla="*/ 580 w 609"/>
              <a:gd name="T105" fmla="*/ 113 h 531"/>
              <a:gd name="T106" fmla="*/ 551 w 609"/>
              <a:gd name="T107" fmla="*/ 113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9" h="531">
                <a:moveTo>
                  <a:pt x="580" y="530"/>
                </a:moveTo>
                <a:lnTo>
                  <a:pt x="580" y="530"/>
                </a:lnTo>
                <a:cubicBezTo>
                  <a:pt x="28" y="530"/>
                  <a:pt x="28" y="530"/>
                  <a:pt x="28" y="530"/>
                </a:cubicBezTo>
                <a:cubicBezTo>
                  <a:pt x="14" y="530"/>
                  <a:pt x="0" y="516"/>
                  <a:pt x="0" y="5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94" y="0"/>
                  <a:pt x="608" y="14"/>
                  <a:pt x="608" y="28"/>
                </a:cubicBezTo>
                <a:cubicBezTo>
                  <a:pt x="608" y="502"/>
                  <a:pt x="608" y="502"/>
                  <a:pt x="608" y="502"/>
                </a:cubicBezTo>
                <a:cubicBezTo>
                  <a:pt x="608" y="516"/>
                  <a:pt x="594" y="530"/>
                  <a:pt x="580" y="530"/>
                </a:cubicBezTo>
                <a:close/>
                <a:moveTo>
                  <a:pt x="170" y="502"/>
                </a:moveTo>
                <a:lnTo>
                  <a:pt x="170" y="502"/>
                </a:lnTo>
                <a:cubicBezTo>
                  <a:pt x="580" y="502"/>
                  <a:pt x="580" y="502"/>
                  <a:pt x="580" y="502"/>
                </a:cubicBezTo>
                <a:cubicBezTo>
                  <a:pt x="580" y="255"/>
                  <a:pt x="580" y="255"/>
                  <a:pt x="580" y="255"/>
                </a:cubicBezTo>
                <a:cubicBezTo>
                  <a:pt x="573" y="255"/>
                  <a:pt x="573" y="255"/>
                  <a:pt x="573" y="255"/>
                </a:cubicBezTo>
                <a:lnTo>
                  <a:pt x="573" y="255"/>
                </a:lnTo>
                <a:cubicBezTo>
                  <a:pt x="170" y="255"/>
                  <a:pt x="170" y="255"/>
                  <a:pt x="170" y="255"/>
                </a:cubicBezTo>
                <a:lnTo>
                  <a:pt x="170" y="502"/>
                </a:lnTo>
                <a:close/>
                <a:moveTo>
                  <a:pt x="28" y="502"/>
                </a:moveTo>
                <a:lnTo>
                  <a:pt x="28" y="502"/>
                </a:lnTo>
                <a:cubicBezTo>
                  <a:pt x="141" y="502"/>
                  <a:pt x="141" y="502"/>
                  <a:pt x="141" y="502"/>
                </a:cubicBezTo>
                <a:cubicBezTo>
                  <a:pt x="141" y="255"/>
                  <a:pt x="141" y="255"/>
                  <a:pt x="141" y="255"/>
                </a:cubicBezTo>
                <a:cubicBezTo>
                  <a:pt x="28" y="255"/>
                  <a:pt x="28" y="255"/>
                  <a:pt x="28" y="255"/>
                </a:cubicBezTo>
                <a:lnTo>
                  <a:pt x="28" y="502"/>
                </a:lnTo>
                <a:close/>
                <a:moveTo>
                  <a:pt x="57" y="28"/>
                </a:moveTo>
                <a:lnTo>
                  <a:pt x="57" y="28"/>
                </a:lnTo>
                <a:cubicBezTo>
                  <a:pt x="43" y="28"/>
                  <a:pt x="28" y="43"/>
                  <a:pt x="28" y="57"/>
                </a:cubicBezTo>
                <a:cubicBezTo>
                  <a:pt x="28" y="78"/>
                  <a:pt x="43" y="85"/>
                  <a:pt x="57" y="85"/>
                </a:cubicBezTo>
                <a:cubicBezTo>
                  <a:pt x="78" y="85"/>
                  <a:pt x="85" y="78"/>
                  <a:pt x="85" y="57"/>
                </a:cubicBezTo>
                <a:cubicBezTo>
                  <a:pt x="85" y="43"/>
                  <a:pt x="78" y="28"/>
                  <a:pt x="57" y="28"/>
                </a:cubicBezTo>
                <a:close/>
                <a:moveTo>
                  <a:pt x="141" y="28"/>
                </a:moveTo>
                <a:lnTo>
                  <a:pt x="141" y="28"/>
                </a:lnTo>
                <a:cubicBezTo>
                  <a:pt x="127" y="28"/>
                  <a:pt x="113" y="43"/>
                  <a:pt x="113" y="57"/>
                </a:cubicBezTo>
                <a:cubicBezTo>
                  <a:pt x="113" y="78"/>
                  <a:pt x="127" y="85"/>
                  <a:pt x="141" y="85"/>
                </a:cubicBezTo>
                <a:cubicBezTo>
                  <a:pt x="163" y="85"/>
                  <a:pt x="170" y="78"/>
                  <a:pt x="170" y="57"/>
                </a:cubicBezTo>
                <a:cubicBezTo>
                  <a:pt x="170" y="43"/>
                  <a:pt x="163" y="28"/>
                  <a:pt x="141" y="28"/>
                </a:cubicBezTo>
                <a:close/>
                <a:moveTo>
                  <a:pt x="226" y="28"/>
                </a:moveTo>
                <a:lnTo>
                  <a:pt x="226" y="28"/>
                </a:lnTo>
                <a:cubicBezTo>
                  <a:pt x="212" y="28"/>
                  <a:pt x="198" y="43"/>
                  <a:pt x="198" y="57"/>
                </a:cubicBezTo>
                <a:cubicBezTo>
                  <a:pt x="198" y="78"/>
                  <a:pt x="212" y="85"/>
                  <a:pt x="226" y="85"/>
                </a:cubicBezTo>
                <a:cubicBezTo>
                  <a:pt x="247" y="85"/>
                  <a:pt x="254" y="78"/>
                  <a:pt x="254" y="57"/>
                </a:cubicBezTo>
                <a:cubicBezTo>
                  <a:pt x="254" y="43"/>
                  <a:pt x="247" y="28"/>
                  <a:pt x="226" y="28"/>
                </a:cubicBezTo>
                <a:close/>
                <a:moveTo>
                  <a:pt x="551" y="113"/>
                </a:moveTo>
                <a:lnTo>
                  <a:pt x="551" y="113"/>
                </a:lnTo>
                <a:cubicBezTo>
                  <a:pt x="57" y="113"/>
                  <a:pt x="57" y="113"/>
                  <a:pt x="57" y="113"/>
                </a:cubicBezTo>
                <a:cubicBezTo>
                  <a:pt x="28" y="113"/>
                  <a:pt x="28" y="113"/>
                  <a:pt x="28" y="113"/>
                </a:cubicBezTo>
                <a:cubicBezTo>
                  <a:pt x="28" y="226"/>
                  <a:pt x="28" y="226"/>
                  <a:pt x="28" y="226"/>
                </a:cubicBezTo>
                <a:cubicBezTo>
                  <a:pt x="141" y="226"/>
                  <a:pt x="141" y="226"/>
                  <a:pt x="141" y="226"/>
                </a:cubicBezTo>
                <a:cubicBezTo>
                  <a:pt x="170" y="226"/>
                  <a:pt x="170" y="226"/>
                  <a:pt x="170" y="226"/>
                </a:cubicBezTo>
                <a:cubicBezTo>
                  <a:pt x="573" y="226"/>
                  <a:pt x="573" y="226"/>
                  <a:pt x="573" y="226"/>
                </a:cubicBezTo>
                <a:lnTo>
                  <a:pt x="573" y="226"/>
                </a:lnTo>
                <a:cubicBezTo>
                  <a:pt x="580" y="226"/>
                  <a:pt x="580" y="226"/>
                  <a:pt x="580" y="226"/>
                </a:cubicBezTo>
                <a:cubicBezTo>
                  <a:pt x="580" y="113"/>
                  <a:pt x="580" y="113"/>
                  <a:pt x="580" y="113"/>
                </a:cubicBezTo>
                <a:lnTo>
                  <a:pt x="551" y="1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62" name="Freeform 168"/>
          <p:cNvSpPr>
            <a:spLocks noChangeArrowheads="1"/>
          </p:cNvSpPr>
          <p:nvPr/>
        </p:nvSpPr>
        <p:spPr bwMode="auto">
          <a:xfrm>
            <a:off x="3161479" y="1807636"/>
            <a:ext cx="579814" cy="508000"/>
          </a:xfrm>
          <a:custGeom>
            <a:avLst/>
            <a:gdLst>
              <a:gd name="T0" fmla="*/ 572 w 602"/>
              <a:gd name="T1" fmla="*/ 530 h 531"/>
              <a:gd name="T2" fmla="*/ 572 w 602"/>
              <a:gd name="T3" fmla="*/ 530 h 531"/>
              <a:gd name="T4" fmla="*/ 28 w 602"/>
              <a:gd name="T5" fmla="*/ 530 h 531"/>
              <a:gd name="T6" fmla="*/ 0 w 602"/>
              <a:gd name="T7" fmla="*/ 502 h 531"/>
              <a:gd name="T8" fmla="*/ 0 w 602"/>
              <a:gd name="T9" fmla="*/ 28 h 531"/>
              <a:gd name="T10" fmla="*/ 28 w 602"/>
              <a:gd name="T11" fmla="*/ 0 h 531"/>
              <a:gd name="T12" fmla="*/ 572 w 602"/>
              <a:gd name="T13" fmla="*/ 0 h 531"/>
              <a:gd name="T14" fmla="*/ 601 w 602"/>
              <a:gd name="T15" fmla="*/ 28 h 531"/>
              <a:gd name="T16" fmla="*/ 601 w 602"/>
              <a:gd name="T17" fmla="*/ 502 h 531"/>
              <a:gd name="T18" fmla="*/ 572 w 602"/>
              <a:gd name="T19" fmla="*/ 530 h 531"/>
              <a:gd name="T20" fmla="*/ 57 w 602"/>
              <a:gd name="T21" fmla="*/ 28 h 531"/>
              <a:gd name="T22" fmla="*/ 57 w 602"/>
              <a:gd name="T23" fmla="*/ 28 h 531"/>
              <a:gd name="T24" fmla="*/ 28 w 602"/>
              <a:gd name="T25" fmla="*/ 57 h 531"/>
              <a:gd name="T26" fmla="*/ 57 w 602"/>
              <a:gd name="T27" fmla="*/ 85 h 531"/>
              <a:gd name="T28" fmla="*/ 85 w 602"/>
              <a:gd name="T29" fmla="*/ 57 h 531"/>
              <a:gd name="T30" fmla="*/ 57 w 602"/>
              <a:gd name="T31" fmla="*/ 28 h 531"/>
              <a:gd name="T32" fmla="*/ 141 w 602"/>
              <a:gd name="T33" fmla="*/ 28 h 531"/>
              <a:gd name="T34" fmla="*/ 141 w 602"/>
              <a:gd name="T35" fmla="*/ 28 h 531"/>
              <a:gd name="T36" fmla="*/ 113 w 602"/>
              <a:gd name="T37" fmla="*/ 57 h 531"/>
              <a:gd name="T38" fmla="*/ 141 w 602"/>
              <a:gd name="T39" fmla="*/ 85 h 531"/>
              <a:gd name="T40" fmla="*/ 170 w 602"/>
              <a:gd name="T41" fmla="*/ 57 h 531"/>
              <a:gd name="T42" fmla="*/ 141 w 602"/>
              <a:gd name="T43" fmla="*/ 28 h 531"/>
              <a:gd name="T44" fmla="*/ 226 w 602"/>
              <a:gd name="T45" fmla="*/ 28 h 531"/>
              <a:gd name="T46" fmla="*/ 226 w 602"/>
              <a:gd name="T47" fmla="*/ 28 h 531"/>
              <a:gd name="T48" fmla="*/ 198 w 602"/>
              <a:gd name="T49" fmla="*/ 57 h 531"/>
              <a:gd name="T50" fmla="*/ 226 w 602"/>
              <a:gd name="T51" fmla="*/ 85 h 531"/>
              <a:gd name="T52" fmla="*/ 254 w 602"/>
              <a:gd name="T53" fmla="*/ 57 h 531"/>
              <a:gd name="T54" fmla="*/ 226 w 602"/>
              <a:gd name="T55" fmla="*/ 28 h 531"/>
              <a:gd name="T56" fmla="*/ 572 w 602"/>
              <a:gd name="T57" fmla="*/ 113 h 531"/>
              <a:gd name="T58" fmla="*/ 572 w 602"/>
              <a:gd name="T59" fmla="*/ 113 h 531"/>
              <a:gd name="T60" fmla="*/ 544 w 602"/>
              <a:gd name="T61" fmla="*/ 113 h 531"/>
              <a:gd name="T62" fmla="*/ 57 w 602"/>
              <a:gd name="T63" fmla="*/ 113 h 531"/>
              <a:gd name="T64" fmla="*/ 28 w 602"/>
              <a:gd name="T65" fmla="*/ 113 h 531"/>
              <a:gd name="T66" fmla="*/ 28 w 602"/>
              <a:gd name="T67" fmla="*/ 502 h 531"/>
              <a:gd name="T68" fmla="*/ 572 w 602"/>
              <a:gd name="T69" fmla="*/ 502 h 531"/>
              <a:gd name="T70" fmla="*/ 572 w 602"/>
              <a:gd name="T71" fmla="*/ 113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02" h="531">
                <a:moveTo>
                  <a:pt x="572" y="530"/>
                </a:moveTo>
                <a:lnTo>
                  <a:pt x="572" y="530"/>
                </a:lnTo>
                <a:cubicBezTo>
                  <a:pt x="28" y="530"/>
                  <a:pt x="28" y="530"/>
                  <a:pt x="28" y="530"/>
                </a:cubicBezTo>
                <a:cubicBezTo>
                  <a:pt x="14" y="530"/>
                  <a:pt x="0" y="516"/>
                  <a:pt x="0" y="5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94" y="0"/>
                  <a:pt x="601" y="14"/>
                  <a:pt x="601" y="28"/>
                </a:cubicBezTo>
                <a:cubicBezTo>
                  <a:pt x="601" y="502"/>
                  <a:pt x="601" y="502"/>
                  <a:pt x="601" y="502"/>
                </a:cubicBezTo>
                <a:cubicBezTo>
                  <a:pt x="601" y="516"/>
                  <a:pt x="594" y="530"/>
                  <a:pt x="572" y="530"/>
                </a:cubicBezTo>
                <a:close/>
                <a:moveTo>
                  <a:pt x="57" y="28"/>
                </a:moveTo>
                <a:lnTo>
                  <a:pt x="57" y="28"/>
                </a:lnTo>
                <a:cubicBezTo>
                  <a:pt x="42" y="28"/>
                  <a:pt x="28" y="43"/>
                  <a:pt x="28" y="57"/>
                </a:cubicBezTo>
                <a:cubicBezTo>
                  <a:pt x="28" y="78"/>
                  <a:pt x="42" y="85"/>
                  <a:pt x="57" y="85"/>
                </a:cubicBezTo>
                <a:cubicBezTo>
                  <a:pt x="71" y="85"/>
                  <a:pt x="85" y="78"/>
                  <a:pt x="85" y="57"/>
                </a:cubicBezTo>
                <a:cubicBezTo>
                  <a:pt x="85" y="43"/>
                  <a:pt x="71" y="28"/>
                  <a:pt x="57" y="28"/>
                </a:cubicBezTo>
                <a:close/>
                <a:moveTo>
                  <a:pt x="141" y="28"/>
                </a:moveTo>
                <a:lnTo>
                  <a:pt x="141" y="28"/>
                </a:lnTo>
                <a:cubicBezTo>
                  <a:pt x="127" y="28"/>
                  <a:pt x="113" y="43"/>
                  <a:pt x="113" y="57"/>
                </a:cubicBezTo>
                <a:cubicBezTo>
                  <a:pt x="113" y="78"/>
                  <a:pt x="127" y="85"/>
                  <a:pt x="141" y="85"/>
                </a:cubicBezTo>
                <a:cubicBezTo>
                  <a:pt x="156" y="85"/>
                  <a:pt x="170" y="78"/>
                  <a:pt x="170" y="57"/>
                </a:cubicBezTo>
                <a:cubicBezTo>
                  <a:pt x="170" y="43"/>
                  <a:pt x="156" y="28"/>
                  <a:pt x="141" y="28"/>
                </a:cubicBezTo>
                <a:close/>
                <a:moveTo>
                  <a:pt x="226" y="28"/>
                </a:moveTo>
                <a:lnTo>
                  <a:pt x="226" y="28"/>
                </a:lnTo>
                <a:cubicBezTo>
                  <a:pt x="212" y="28"/>
                  <a:pt x="198" y="43"/>
                  <a:pt x="198" y="57"/>
                </a:cubicBezTo>
                <a:cubicBezTo>
                  <a:pt x="198" y="78"/>
                  <a:pt x="212" y="85"/>
                  <a:pt x="226" y="85"/>
                </a:cubicBezTo>
                <a:cubicBezTo>
                  <a:pt x="240" y="85"/>
                  <a:pt x="254" y="78"/>
                  <a:pt x="254" y="57"/>
                </a:cubicBezTo>
                <a:cubicBezTo>
                  <a:pt x="254" y="43"/>
                  <a:pt x="240" y="28"/>
                  <a:pt x="226" y="28"/>
                </a:cubicBezTo>
                <a:close/>
                <a:moveTo>
                  <a:pt x="572" y="113"/>
                </a:moveTo>
                <a:lnTo>
                  <a:pt x="572" y="113"/>
                </a:lnTo>
                <a:cubicBezTo>
                  <a:pt x="544" y="113"/>
                  <a:pt x="544" y="113"/>
                  <a:pt x="544" y="113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28" y="113"/>
                  <a:pt x="28" y="113"/>
                  <a:pt x="28" y="113"/>
                </a:cubicBezTo>
                <a:cubicBezTo>
                  <a:pt x="28" y="502"/>
                  <a:pt x="28" y="502"/>
                  <a:pt x="28" y="502"/>
                </a:cubicBezTo>
                <a:cubicBezTo>
                  <a:pt x="572" y="502"/>
                  <a:pt x="572" y="502"/>
                  <a:pt x="572" y="502"/>
                </a:cubicBezTo>
                <a:lnTo>
                  <a:pt x="572" y="1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69" name="Freeform 7"/>
          <p:cNvSpPr>
            <a:spLocks noChangeArrowheads="1"/>
          </p:cNvSpPr>
          <p:nvPr/>
        </p:nvSpPr>
        <p:spPr bwMode="auto">
          <a:xfrm>
            <a:off x="20479767" y="3767668"/>
            <a:ext cx="575583" cy="584200"/>
          </a:xfrm>
          <a:custGeom>
            <a:avLst/>
            <a:gdLst>
              <a:gd name="T0" fmla="*/ 417 w 601"/>
              <a:gd name="T1" fmla="*/ 410 h 609"/>
              <a:gd name="T2" fmla="*/ 417 w 601"/>
              <a:gd name="T3" fmla="*/ 410 h 609"/>
              <a:gd name="T4" fmla="*/ 367 w 601"/>
              <a:gd name="T5" fmla="*/ 445 h 609"/>
              <a:gd name="T6" fmla="*/ 296 w 601"/>
              <a:gd name="T7" fmla="*/ 452 h 609"/>
              <a:gd name="T8" fmla="*/ 219 w 601"/>
              <a:gd name="T9" fmla="*/ 438 h 609"/>
              <a:gd name="T10" fmla="*/ 183 w 601"/>
              <a:gd name="T11" fmla="*/ 410 h 609"/>
              <a:gd name="T12" fmla="*/ 169 w 601"/>
              <a:gd name="T13" fmla="*/ 367 h 609"/>
              <a:gd name="T14" fmla="*/ 176 w 601"/>
              <a:gd name="T15" fmla="*/ 346 h 609"/>
              <a:gd name="T16" fmla="*/ 197 w 601"/>
              <a:gd name="T17" fmla="*/ 339 h 609"/>
              <a:gd name="T18" fmla="*/ 219 w 601"/>
              <a:gd name="T19" fmla="*/ 346 h 609"/>
              <a:gd name="T20" fmla="*/ 233 w 601"/>
              <a:gd name="T21" fmla="*/ 367 h 609"/>
              <a:gd name="T22" fmla="*/ 247 w 601"/>
              <a:gd name="T23" fmla="*/ 389 h 609"/>
              <a:gd name="T24" fmla="*/ 261 w 601"/>
              <a:gd name="T25" fmla="*/ 403 h 609"/>
              <a:gd name="T26" fmla="*/ 296 w 601"/>
              <a:gd name="T27" fmla="*/ 403 h 609"/>
              <a:gd name="T28" fmla="*/ 346 w 601"/>
              <a:gd name="T29" fmla="*/ 396 h 609"/>
              <a:gd name="T30" fmla="*/ 360 w 601"/>
              <a:gd name="T31" fmla="*/ 367 h 609"/>
              <a:gd name="T32" fmla="*/ 353 w 601"/>
              <a:gd name="T33" fmla="*/ 346 h 609"/>
              <a:gd name="T34" fmla="*/ 325 w 601"/>
              <a:gd name="T35" fmla="*/ 332 h 609"/>
              <a:gd name="T36" fmla="*/ 282 w 601"/>
              <a:gd name="T37" fmla="*/ 325 h 609"/>
              <a:gd name="T38" fmla="*/ 226 w 601"/>
              <a:gd name="T39" fmla="*/ 304 h 609"/>
              <a:gd name="T40" fmla="*/ 190 w 601"/>
              <a:gd name="T41" fmla="*/ 283 h 609"/>
              <a:gd name="T42" fmla="*/ 176 w 601"/>
              <a:gd name="T43" fmla="*/ 233 h 609"/>
              <a:gd name="T44" fmla="*/ 190 w 601"/>
              <a:gd name="T45" fmla="*/ 191 h 609"/>
              <a:gd name="T46" fmla="*/ 233 w 601"/>
              <a:gd name="T47" fmla="*/ 162 h 609"/>
              <a:gd name="T48" fmla="*/ 296 w 601"/>
              <a:gd name="T49" fmla="*/ 155 h 609"/>
              <a:gd name="T50" fmla="*/ 353 w 601"/>
              <a:gd name="T51" fmla="*/ 162 h 609"/>
              <a:gd name="T52" fmla="*/ 388 w 601"/>
              <a:gd name="T53" fmla="*/ 177 h 609"/>
              <a:gd name="T54" fmla="*/ 409 w 601"/>
              <a:gd name="T55" fmla="*/ 205 h 609"/>
              <a:gd name="T56" fmla="*/ 417 w 601"/>
              <a:gd name="T57" fmla="*/ 226 h 609"/>
              <a:gd name="T58" fmla="*/ 409 w 601"/>
              <a:gd name="T59" fmla="*/ 247 h 609"/>
              <a:gd name="T60" fmla="*/ 381 w 601"/>
              <a:gd name="T61" fmla="*/ 254 h 609"/>
              <a:gd name="T62" fmla="*/ 367 w 601"/>
              <a:gd name="T63" fmla="*/ 247 h 609"/>
              <a:gd name="T64" fmla="*/ 353 w 601"/>
              <a:gd name="T65" fmla="*/ 233 h 609"/>
              <a:gd name="T66" fmla="*/ 332 w 601"/>
              <a:gd name="T67" fmla="*/ 212 h 609"/>
              <a:gd name="T68" fmla="*/ 296 w 601"/>
              <a:gd name="T69" fmla="*/ 198 h 609"/>
              <a:gd name="T70" fmla="*/ 254 w 601"/>
              <a:gd name="T71" fmla="*/ 212 h 609"/>
              <a:gd name="T72" fmla="*/ 240 w 601"/>
              <a:gd name="T73" fmla="*/ 233 h 609"/>
              <a:gd name="T74" fmla="*/ 247 w 601"/>
              <a:gd name="T75" fmla="*/ 240 h 609"/>
              <a:gd name="T76" fmla="*/ 261 w 601"/>
              <a:gd name="T77" fmla="*/ 254 h 609"/>
              <a:gd name="T78" fmla="*/ 275 w 601"/>
              <a:gd name="T79" fmla="*/ 261 h 609"/>
              <a:gd name="T80" fmla="*/ 311 w 601"/>
              <a:gd name="T81" fmla="*/ 269 h 609"/>
              <a:gd name="T82" fmla="*/ 360 w 601"/>
              <a:gd name="T83" fmla="*/ 283 h 609"/>
              <a:gd name="T84" fmla="*/ 395 w 601"/>
              <a:gd name="T85" fmla="*/ 297 h 609"/>
              <a:gd name="T86" fmla="*/ 424 w 601"/>
              <a:gd name="T87" fmla="*/ 325 h 609"/>
              <a:gd name="T88" fmla="*/ 431 w 601"/>
              <a:gd name="T89" fmla="*/ 360 h 609"/>
              <a:gd name="T90" fmla="*/ 417 w 601"/>
              <a:gd name="T91" fmla="*/ 410 h 609"/>
              <a:gd name="T92" fmla="*/ 600 w 601"/>
              <a:gd name="T93" fmla="*/ 452 h 609"/>
              <a:gd name="T94" fmla="*/ 600 w 601"/>
              <a:gd name="T95" fmla="*/ 452 h 609"/>
              <a:gd name="T96" fmla="*/ 452 w 601"/>
              <a:gd name="T97" fmla="*/ 608 h 609"/>
              <a:gd name="T98" fmla="*/ 346 w 601"/>
              <a:gd name="T99" fmla="*/ 565 h 609"/>
              <a:gd name="T100" fmla="*/ 296 w 601"/>
              <a:gd name="T101" fmla="*/ 565 h 609"/>
              <a:gd name="T102" fmla="*/ 35 w 601"/>
              <a:gd name="T103" fmla="*/ 304 h 609"/>
              <a:gd name="T104" fmla="*/ 42 w 601"/>
              <a:gd name="T105" fmla="*/ 254 h 609"/>
              <a:gd name="T106" fmla="*/ 0 w 601"/>
              <a:gd name="T107" fmla="*/ 155 h 609"/>
              <a:gd name="T108" fmla="*/ 148 w 601"/>
              <a:gd name="T109" fmla="*/ 0 h 609"/>
              <a:gd name="T110" fmla="*/ 254 w 601"/>
              <a:gd name="T111" fmla="*/ 42 h 609"/>
              <a:gd name="T112" fmla="*/ 296 w 601"/>
              <a:gd name="T113" fmla="*/ 42 h 609"/>
              <a:gd name="T114" fmla="*/ 565 w 601"/>
              <a:gd name="T115" fmla="*/ 304 h 609"/>
              <a:gd name="T116" fmla="*/ 558 w 601"/>
              <a:gd name="T117" fmla="*/ 353 h 609"/>
              <a:gd name="T118" fmla="*/ 600 w 601"/>
              <a:gd name="T119" fmla="*/ 45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01" h="609">
                <a:moveTo>
                  <a:pt x="417" y="410"/>
                </a:moveTo>
                <a:lnTo>
                  <a:pt x="417" y="410"/>
                </a:lnTo>
                <a:cubicBezTo>
                  <a:pt x="402" y="424"/>
                  <a:pt x="388" y="438"/>
                  <a:pt x="367" y="445"/>
                </a:cubicBezTo>
                <a:cubicBezTo>
                  <a:pt x="353" y="452"/>
                  <a:pt x="325" y="452"/>
                  <a:pt x="296" y="452"/>
                </a:cubicBezTo>
                <a:cubicBezTo>
                  <a:pt x="268" y="452"/>
                  <a:pt x="240" y="452"/>
                  <a:pt x="219" y="438"/>
                </a:cubicBezTo>
                <a:cubicBezTo>
                  <a:pt x="204" y="431"/>
                  <a:pt x="190" y="417"/>
                  <a:pt x="183" y="410"/>
                </a:cubicBezTo>
                <a:cubicBezTo>
                  <a:pt x="169" y="396"/>
                  <a:pt x="169" y="382"/>
                  <a:pt x="169" y="367"/>
                </a:cubicBezTo>
                <a:cubicBezTo>
                  <a:pt x="169" y="360"/>
                  <a:pt x="169" y="353"/>
                  <a:pt x="176" y="346"/>
                </a:cubicBezTo>
                <a:cubicBezTo>
                  <a:pt x="183" y="339"/>
                  <a:pt x="190" y="339"/>
                  <a:pt x="197" y="339"/>
                </a:cubicBezTo>
                <a:cubicBezTo>
                  <a:pt x="204" y="339"/>
                  <a:pt x="211" y="339"/>
                  <a:pt x="219" y="346"/>
                </a:cubicBezTo>
                <a:cubicBezTo>
                  <a:pt x="226" y="346"/>
                  <a:pt x="226" y="353"/>
                  <a:pt x="233" y="367"/>
                </a:cubicBezTo>
                <a:cubicBezTo>
                  <a:pt x="240" y="375"/>
                  <a:pt x="240" y="382"/>
                  <a:pt x="247" y="389"/>
                </a:cubicBezTo>
                <a:cubicBezTo>
                  <a:pt x="247" y="389"/>
                  <a:pt x="254" y="396"/>
                  <a:pt x="261" y="403"/>
                </a:cubicBezTo>
                <a:cubicBezTo>
                  <a:pt x="275" y="403"/>
                  <a:pt x="282" y="403"/>
                  <a:pt x="296" y="403"/>
                </a:cubicBezTo>
                <a:cubicBezTo>
                  <a:pt x="318" y="403"/>
                  <a:pt x="332" y="403"/>
                  <a:pt x="346" y="396"/>
                </a:cubicBezTo>
                <a:cubicBezTo>
                  <a:pt x="353" y="389"/>
                  <a:pt x="360" y="382"/>
                  <a:pt x="360" y="367"/>
                </a:cubicBezTo>
                <a:cubicBezTo>
                  <a:pt x="360" y="360"/>
                  <a:pt x="353" y="353"/>
                  <a:pt x="353" y="346"/>
                </a:cubicBezTo>
                <a:cubicBezTo>
                  <a:pt x="346" y="339"/>
                  <a:pt x="339" y="339"/>
                  <a:pt x="325" y="332"/>
                </a:cubicBezTo>
                <a:cubicBezTo>
                  <a:pt x="318" y="332"/>
                  <a:pt x="303" y="325"/>
                  <a:pt x="282" y="325"/>
                </a:cubicBezTo>
                <a:cubicBezTo>
                  <a:pt x="261" y="318"/>
                  <a:pt x="240" y="311"/>
                  <a:pt x="226" y="304"/>
                </a:cubicBezTo>
                <a:cubicBezTo>
                  <a:pt x="211" y="304"/>
                  <a:pt x="197" y="290"/>
                  <a:pt x="190" y="283"/>
                </a:cubicBezTo>
                <a:cubicBezTo>
                  <a:pt x="176" y="269"/>
                  <a:pt x="176" y="254"/>
                  <a:pt x="176" y="233"/>
                </a:cubicBezTo>
                <a:cubicBezTo>
                  <a:pt x="176" y="219"/>
                  <a:pt x="176" y="205"/>
                  <a:pt x="190" y="191"/>
                </a:cubicBezTo>
                <a:cubicBezTo>
                  <a:pt x="197" y="177"/>
                  <a:pt x="211" y="169"/>
                  <a:pt x="233" y="162"/>
                </a:cubicBezTo>
                <a:cubicBezTo>
                  <a:pt x="254" y="155"/>
                  <a:pt x="275" y="155"/>
                  <a:pt x="296" y="155"/>
                </a:cubicBezTo>
                <a:cubicBezTo>
                  <a:pt x="318" y="155"/>
                  <a:pt x="339" y="155"/>
                  <a:pt x="353" y="162"/>
                </a:cubicBezTo>
                <a:cubicBezTo>
                  <a:pt x="367" y="162"/>
                  <a:pt x="381" y="169"/>
                  <a:pt x="388" y="177"/>
                </a:cubicBezTo>
                <a:cubicBezTo>
                  <a:pt x="395" y="184"/>
                  <a:pt x="402" y="191"/>
                  <a:pt x="409" y="205"/>
                </a:cubicBezTo>
                <a:cubicBezTo>
                  <a:pt x="417" y="212"/>
                  <a:pt x="417" y="219"/>
                  <a:pt x="417" y="226"/>
                </a:cubicBezTo>
                <a:cubicBezTo>
                  <a:pt x="417" y="233"/>
                  <a:pt x="417" y="240"/>
                  <a:pt x="409" y="247"/>
                </a:cubicBezTo>
                <a:cubicBezTo>
                  <a:pt x="402" y="254"/>
                  <a:pt x="395" y="254"/>
                  <a:pt x="381" y="254"/>
                </a:cubicBezTo>
                <a:cubicBezTo>
                  <a:pt x="374" y="254"/>
                  <a:pt x="367" y="254"/>
                  <a:pt x="367" y="247"/>
                </a:cubicBezTo>
                <a:cubicBezTo>
                  <a:pt x="360" y="247"/>
                  <a:pt x="353" y="240"/>
                  <a:pt x="353" y="233"/>
                </a:cubicBezTo>
                <a:cubicBezTo>
                  <a:pt x="346" y="226"/>
                  <a:pt x="339" y="212"/>
                  <a:pt x="332" y="212"/>
                </a:cubicBezTo>
                <a:cubicBezTo>
                  <a:pt x="325" y="205"/>
                  <a:pt x="311" y="198"/>
                  <a:pt x="296" y="198"/>
                </a:cubicBezTo>
                <a:cubicBezTo>
                  <a:pt x="275" y="198"/>
                  <a:pt x="261" y="205"/>
                  <a:pt x="254" y="212"/>
                </a:cubicBezTo>
                <a:cubicBezTo>
                  <a:pt x="247" y="219"/>
                  <a:pt x="240" y="226"/>
                  <a:pt x="240" y="233"/>
                </a:cubicBezTo>
                <a:cubicBezTo>
                  <a:pt x="240" y="233"/>
                  <a:pt x="240" y="240"/>
                  <a:pt x="247" y="240"/>
                </a:cubicBezTo>
                <a:cubicBezTo>
                  <a:pt x="247" y="247"/>
                  <a:pt x="254" y="247"/>
                  <a:pt x="261" y="254"/>
                </a:cubicBezTo>
                <a:cubicBezTo>
                  <a:pt x="261" y="254"/>
                  <a:pt x="268" y="261"/>
                  <a:pt x="275" y="261"/>
                </a:cubicBezTo>
                <a:cubicBezTo>
                  <a:pt x="282" y="261"/>
                  <a:pt x="296" y="261"/>
                  <a:pt x="311" y="269"/>
                </a:cubicBezTo>
                <a:cubicBezTo>
                  <a:pt x="325" y="269"/>
                  <a:pt x="346" y="276"/>
                  <a:pt x="360" y="283"/>
                </a:cubicBezTo>
                <a:cubicBezTo>
                  <a:pt x="374" y="283"/>
                  <a:pt x="388" y="290"/>
                  <a:pt x="395" y="297"/>
                </a:cubicBezTo>
                <a:cubicBezTo>
                  <a:pt x="409" y="304"/>
                  <a:pt x="417" y="311"/>
                  <a:pt x="424" y="325"/>
                </a:cubicBezTo>
                <a:cubicBezTo>
                  <a:pt x="431" y="332"/>
                  <a:pt x="431" y="346"/>
                  <a:pt x="431" y="360"/>
                </a:cubicBezTo>
                <a:cubicBezTo>
                  <a:pt x="431" y="382"/>
                  <a:pt x="424" y="396"/>
                  <a:pt x="417" y="410"/>
                </a:cubicBezTo>
                <a:close/>
                <a:moveTo>
                  <a:pt x="600" y="452"/>
                </a:moveTo>
                <a:lnTo>
                  <a:pt x="600" y="452"/>
                </a:lnTo>
                <a:cubicBezTo>
                  <a:pt x="600" y="537"/>
                  <a:pt x="530" y="608"/>
                  <a:pt x="452" y="608"/>
                </a:cubicBezTo>
                <a:cubicBezTo>
                  <a:pt x="409" y="608"/>
                  <a:pt x="374" y="587"/>
                  <a:pt x="346" y="565"/>
                </a:cubicBezTo>
                <a:cubicBezTo>
                  <a:pt x="332" y="565"/>
                  <a:pt x="318" y="565"/>
                  <a:pt x="296" y="565"/>
                </a:cubicBezTo>
                <a:cubicBezTo>
                  <a:pt x="155" y="565"/>
                  <a:pt x="35" y="452"/>
                  <a:pt x="35" y="304"/>
                </a:cubicBezTo>
                <a:cubicBezTo>
                  <a:pt x="35" y="290"/>
                  <a:pt x="35" y="276"/>
                  <a:pt x="42" y="254"/>
                </a:cubicBezTo>
                <a:cubicBezTo>
                  <a:pt x="14" y="233"/>
                  <a:pt x="0" y="191"/>
                  <a:pt x="0" y="155"/>
                </a:cubicBezTo>
                <a:cubicBezTo>
                  <a:pt x="0" y="71"/>
                  <a:pt x="63" y="0"/>
                  <a:pt x="148" y="0"/>
                </a:cubicBezTo>
                <a:cubicBezTo>
                  <a:pt x="190" y="0"/>
                  <a:pt x="226" y="21"/>
                  <a:pt x="254" y="42"/>
                </a:cubicBezTo>
                <a:cubicBezTo>
                  <a:pt x="268" y="42"/>
                  <a:pt x="282" y="42"/>
                  <a:pt x="296" y="42"/>
                </a:cubicBezTo>
                <a:cubicBezTo>
                  <a:pt x="445" y="42"/>
                  <a:pt x="565" y="155"/>
                  <a:pt x="565" y="304"/>
                </a:cubicBezTo>
                <a:cubicBezTo>
                  <a:pt x="565" y="318"/>
                  <a:pt x="558" y="332"/>
                  <a:pt x="558" y="353"/>
                </a:cubicBezTo>
                <a:cubicBezTo>
                  <a:pt x="586" y="375"/>
                  <a:pt x="600" y="417"/>
                  <a:pt x="600" y="4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70" name="Freeform 8"/>
          <p:cNvSpPr>
            <a:spLocks noChangeArrowheads="1"/>
          </p:cNvSpPr>
          <p:nvPr/>
        </p:nvSpPr>
        <p:spPr bwMode="auto">
          <a:xfrm>
            <a:off x="19459799" y="3814236"/>
            <a:ext cx="584048" cy="491067"/>
          </a:xfrm>
          <a:custGeom>
            <a:avLst/>
            <a:gdLst>
              <a:gd name="T0" fmla="*/ 396 w 609"/>
              <a:gd name="T1" fmla="*/ 212 h 510"/>
              <a:gd name="T2" fmla="*/ 396 w 609"/>
              <a:gd name="T3" fmla="*/ 212 h 510"/>
              <a:gd name="T4" fmla="*/ 318 w 609"/>
              <a:gd name="T5" fmla="*/ 135 h 510"/>
              <a:gd name="T6" fmla="*/ 241 w 609"/>
              <a:gd name="T7" fmla="*/ 135 h 510"/>
              <a:gd name="T8" fmla="*/ 219 w 609"/>
              <a:gd name="T9" fmla="*/ 156 h 510"/>
              <a:gd name="T10" fmla="*/ 142 w 609"/>
              <a:gd name="T11" fmla="*/ 120 h 510"/>
              <a:gd name="T12" fmla="*/ 0 w 609"/>
              <a:gd name="T13" fmla="*/ 262 h 510"/>
              <a:gd name="T14" fmla="*/ 142 w 609"/>
              <a:gd name="T15" fmla="*/ 396 h 510"/>
              <a:gd name="T16" fmla="*/ 156 w 609"/>
              <a:gd name="T17" fmla="*/ 389 h 510"/>
              <a:gd name="T18" fmla="*/ 283 w 609"/>
              <a:gd name="T19" fmla="*/ 509 h 510"/>
              <a:gd name="T20" fmla="*/ 608 w 609"/>
              <a:gd name="T21" fmla="*/ 220 h 510"/>
              <a:gd name="T22" fmla="*/ 608 w 609"/>
              <a:gd name="T23" fmla="*/ 0 h 510"/>
              <a:gd name="T24" fmla="*/ 396 w 609"/>
              <a:gd name="T25" fmla="*/ 212 h 510"/>
              <a:gd name="T26" fmla="*/ 142 w 609"/>
              <a:gd name="T27" fmla="*/ 361 h 510"/>
              <a:gd name="T28" fmla="*/ 142 w 609"/>
              <a:gd name="T29" fmla="*/ 361 h 510"/>
              <a:gd name="T30" fmla="*/ 142 w 609"/>
              <a:gd name="T31" fmla="*/ 361 h 510"/>
              <a:gd name="T32" fmla="*/ 36 w 609"/>
              <a:gd name="T33" fmla="*/ 262 h 510"/>
              <a:gd name="T34" fmla="*/ 142 w 609"/>
              <a:gd name="T35" fmla="*/ 156 h 510"/>
              <a:gd name="T36" fmla="*/ 198 w 609"/>
              <a:gd name="T37" fmla="*/ 177 h 510"/>
              <a:gd name="T38" fmla="*/ 241 w 609"/>
              <a:gd name="T39" fmla="*/ 262 h 510"/>
              <a:gd name="T40" fmla="*/ 142 w 609"/>
              <a:gd name="T41" fmla="*/ 361 h 510"/>
              <a:gd name="T42" fmla="*/ 566 w 609"/>
              <a:gd name="T43" fmla="*/ 212 h 510"/>
              <a:gd name="T44" fmla="*/ 566 w 609"/>
              <a:gd name="T45" fmla="*/ 212 h 510"/>
              <a:gd name="T46" fmla="*/ 460 w 609"/>
              <a:gd name="T47" fmla="*/ 311 h 510"/>
              <a:gd name="T48" fmla="*/ 290 w 609"/>
              <a:gd name="T49" fmla="*/ 467 h 510"/>
              <a:gd name="T50" fmla="*/ 198 w 609"/>
              <a:gd name="T51" fmla="*/ 382 h 510"/>
              <a:gd name="T52" fmla="*/ 255 w 609"/>
              <a:gd name="T53" fmla="*/ 326 h 510"/>
              <a:gd name="T54" fmla="*/ 290 w 609"/>
              <a:gd name="T55" fmla="*/ 368 h 510"/>
              <a:gd name="T56" fmla="*/ 417 w 609"/>
              <a:gd name="T57" fmla="*/ 234 h 510"/>
              <a:gd name="T58" fmla="*/ 566 w 609"/>
              <a:gd name="T59" fmla="*/ 85 h 510"/>
              <a:gd name="T60" fmla="*/ 566 w 609"/>
              <a:gd name="T61" fmla="*/ 212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09" h="510">
                <a:moveTo>
                  <a:pt x="396" y="212"/>
                </a:moveTo>
                <a:lnTo>
                  <a:pt x="396" y="212"/>
                </a:lnTo>
                <a:cubicBezTo>
                  <a:pt x="318" y="135"/>
                  <a:pt x="318" y="135"/>
                  <a:pt x="318" y="135"/>
                </a:cubicBezTo>
                <a:cubicBezTo>
                  <a:pt x="297" y="113"/>
                  <a:pt x="262" y="113"/>
                  <a:pt x="241" y="135"/>
                </a:cubicBezTo>
                <a:cubicBezTo>
                  <a:pt x="219" y="156"/>
                  <a:pt x="219" y="156"/>
                  <a:pt x="219" y="156"/>
                </a:cubicBezTo>
                <a:cubicBezTo>
                  <a:pt x="198" y="135"/>
                  <a:pt x="170" y="120"/>
                  <a:pt x="142" y="120"/>
                </a:cubicBezTo>
                <a:cubicBezTo>
                  <a:pt x="64" y="120"/>
                  <a:pt x="0" y="184"/>
                  <a:pt x="0" y="262"/>
                </a:cubicBezTo>
                <a:cubicBezTo>
                  <a:pt x="0" y="333"/>
                  <a:pt x="64" y="396"/>
                  <a:pt x="142" y="396"/>
                </a:cubicBezTo>
                <a:cubicBezTo>
                  <a:pt x="149" y="396"/>
                  <a:pt x="149" y="389"/>
                  <a:pt x="156" y="389"/>
                </a:cubicBezTo>
                <a:cubicBezTo>
                  <a:pt x="283" y="509"/>
                  <a:pt x="283" y="509"/>
                  <a:pt x="283" y="509"/>
                </a:cubicBezTo>
                <a:cubicBezTo>
                  <a:pt x="608" y="220"/>
                  <a:pt x="608" y="220"/>
                  <a:pt x="608" y="220"/>
                </a:cubicBezTo>
                <a:cubicBezTo>
                  <a:pt x="608" y="0"/>
                  <a:pt x="608" y="0"/>
                  <a:pt x="608" y="0"/>
                </a:cubicBezTo>
                <a:lnTo>
                  <a:pt x="396" y="212"/>
                </a:lnTo>
                <a:close/>
                <a:moveTo>
                  <a:pt x="142" y="361"/>
                </a:moveTo>
                <a:lnTo>
                  <a:pt x="142" y="361"/>
                </a:lnTo>
                <a:lnTo>
                  <a:pt x="142" y="361"/>
                </a:lnTo>
                <a:cubicBezTo>
                  <a:pt x="85" y="361"/>
                  <a:pt x="36" y="311"/>
                  <a:pt x="36" y="262"/>
                </a:cubicBezTo>
                <a:cubicBezTo>
                  <a:pt x="36" y="205"/>
                  <a:pt x="85" y="156"/>
                  <a:pt x="142" y="156"/>
                </a:cubicBezTo>
                <a:cubicBezTo>
                  <a:pt x="163" y="156"/>
                  <a:pt x="184" y="163"/>
                  <a:pt x="198" y="177"/>
                </a:cubicBezTo>
                <a:cubicBezTo>
                  <a:pt x="226" y="198"/>
                  <a:pt x="241" y="227"/>
                  <a:pt x="241" y="262"/>
                </a:cubicBezTo>
                <a:cubicBezTo>
                  <a:pt x="241" y="311"/>
                  <a:pt x="198" y="361"/>
                  <a:pt x="142" y="361"/>
                </a:cubicBezTo>
                <a:close/>
                <a:moveTo>
                  <a:pt x="566" y="212"/>
                </a:moveTo>
                <a:lnTo>
                  <a:pt x="566" y="212"/>
                </a:lnTo>
                <a:cubicBezTo>
                  <a:pt x="460" y="311"/>
                  <a:pt x="460" y="311"/>
                  <a:pt x="460" y="311"/>
                </a:cubicBezTo>
                <a:cubicBezTo>
                  <a:pt x="290" y="467"/>
                  <a:pt x="290" y="467"/>
                  <a:pt x="290" y="467"/>
                </a:cubicBezTo>
                <a:cubicBezTo>
                  <a:pt x="198" y="382"/>
                  <a:pt x="198" y="382"/>
                  <a:pt x="198" y="382"/>
                </a:cubicBezTo>
                <a:cubicBezTo>
                  <a:pt x="219" y="368"/>
                  <a:pt x="241" y="354"/>
                  <a:pt x="255" y="326"/>
                </a:cubicBezTo>
                <a:cubicBezTo>
                  <a:pt x="290" y="368"/>
                  <a:pt x="290" y="368"/>
                  <a:pt x="290" y="368"/>
                </a:cubicBezTo>
                <a:cubicBezTo>
                  <a:pt x="417" y="234"/>
                  <a:pt x="417" y="234"/>
                  <a:pt x="417" y="234"/>
                </a:cubicBezTo>
                <a:cubicBezTo>
                  <a:pt x="566" y="85"/>
                  <a:pt x="566" y="85"/>
                  <a:pt x="566" y="85"/>
                </a:cubicBezTo>
                <a:lnTo>
                  <a:pt x="566" y="2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71" name="Freeform 9"/>
          <p:cNvSpPr>
            <a:spLocks noChangeArrowheads="1"/>
          </p:cNvSpPr>
          <p:nvPr/>
        </p:nvSpPr>
        <p:spPr bwMode="auto">
          <a:xfrm>
            <a:off x="18452529" y="3793068"/>
            <a:ext cx="579817" cy="537635"/>
          </a:xfrm>
          <a:custGeom>
            <a:avLst/>
            <a:gdLst>
              <a:gd name="T0" fmla="*/ 304 w 602"/>
              <a:gd name="T1" fmla="*/ 106 h 560"/>
              <a:gd name="T2" fmla="*/ 424 w 602"/>
              <a:gd name="T3" fmla="*/ 0 h 560"/>
              <a:gd name="T4" fmla="*/ 601 w 602"/>
              <a:gd name="T5" fmla="*/ 120 h 560"/>
              <a:gd name="T6" fmla="*/ 481 w 602"/>
              <a:gd name="T7" fmla="*/ 212 h 560"/>
              <a:gd name="T8" fmla="*/ 304 w 602"/>
              <a:gd name="T9" fmla="*/ 106 h 560"/>
              <a:gd name="T10" fmla="*/ 601 w 602"/>
              <a:gd name="T11" fmla="*/ 311 h 560"/>
              <a:gd name="T12" fmla="*/ 424 w 602"/>
              <a:gd name="T13" fmla="*/ 424 h 560"/>
              <a:gd name="T14" fmla="*/ 304 w 602"/>
              <a:gd name="T15" fmla="*/ 325 h 560"/>
              <a:gd name="T16" fmla="*/ 481 w 602"/>
              <a:gd name="T17" fmla="*/ 212 h 560"/>
              <a:gd name="T18" fmla="*/ 601 w 602"/>
              <a:gd name="T19" fmla="*/ 311 h 560"/>
              <a:gd name="T20" fmla="*/ 177 w 602"/>
              <a:gd name="T21" fmla="*/ 424 h 560"/>
              <a:gd name="T22" fmla="*/ 0 w 602"/>
              <a:gd name="T23" fmla="*/ 311 h 560"/>
              <a:gd name="T24" fmla="*/ 120 w 602"/>
              <a:gd name="T25" fmla="*/ 212 h 560"/>
              <a:gd name="T26" fmla="*/ 304 w 602"/>
              <a:gd name="T27" fmla="*/ 325 h 560"/>
              <a:gd name="T28" fmla="*/ 177 w 602"/>
              <a:gd name="T29" fmla="*/ 424 h 560"/>
              <a:gd name="T30" fmla="*/ 0 w 602"/>
              <a:gd name="T31" fmla="*/ 120 h 560"/>
              <a:gd name="T32" fmla="*/ 177 w 602"/>
              <a:gd name="T33" fmla="*/ 0 h 560"/>
              <a:gd name="T34" fmla="*/ 304 w 602"/>
              <a:gd name="T35" fmla="*/ 106 h 560"/>
              <a:gd name="T36" fmla="*/ 120 w 602"/>
              <a:gd name="T37" fmla="*/ 212 h 560"/>
              <a:gd name="T38" fmla="*/ 0 w 602"/>
              <a:gd name="T39" fmla="*/ 120 h 560"/>
              <a:gd name="T40" fmla="*/ 304 w 602"/>
              <a:gd name="T41" fmla="*/ 347 h 560"/>
              <a:gd name="T42" fmla="*/ 424 w 602"/>
              <a:gd name="T43" fmla="*/ 445 h 560"/>
              <a:gd name="T44" fmla="*/ 481 w 602"/>
              <a:gd name="T45" fmla="*/ 417 h 560"/>
              <a:gd name="T46" fmla="*/ 481 w 602"/>
              <a:gd name="T47" fmla="*/ 452 h 560"/>
              <a:gd name="T48" fmla="*/ 304 w 602"/>
              <a:gd name="T49" fmla="*/ 559 h 560"/>
              <a:gd name="T50" fmla="*/ 128 w 602"/>
              <a:gd name="T51" fmla="*/ 452 h 560"/>
              <a:gd name="T52" fmla="*/ 128 w 602"/>
              <a:gd name="T53" fmla="*/ 417 h 560"/>
              <a:gd name="T54" fmla="*/ 177 w 602"/>
              <a:gd name="T55" fmla="*/ 445 h 560"/>
              <a:gd name="T56" fmla="*/ 304 w 602"/>
              <a:gd name="T57" fmla="*/ 34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02" h="560">
                <a:moveTo>
                  <a:pt x="304" y="106"/>
                </a:moveTo>
                <a:lnTo>
                  <a:pt x="424" y="0"/>
                </a:lnTo>
                <a:lnTo>
                  <a:pt x="601" y="120"/>
                </a:lnTo>
                <a:lnTo>
                  <a:pt x="481" y="212"/>
                </a:lnTo>
                <a:lnTo>
                  <a:pt x="304" y="106"/>
                </a:lnTo>
                <a:close/>
                <a:moveTo>
                  <a:pt x="601" y="311"/>
                </a:moveTo>
                <a:lnTo>
                  <a:pt x="424" y="424"/>
                </a:lnTo>
                <a:lnTo>
                  <a:pt x="304" y="325"/>
                </a:lnTo>
                <a:lnTo>
                  <a:pt x="481" y="212"/>
                </a:lnTo>
                <a:lnTo>
                  <a:pt x="601" y="311"/>
                </a:lnTo>
                <a:close/>
                <a:moveTo>
                  <a:pt x="177" y="424"/>
                </a:moveTo>
                <a:lnTo>
                  <a:pt x="0" y="311"/>
                </a:lnTo>
                <a:lnTo>
                  <a:pt x="120" y="212"/>
                </a:lnTo>
                <a:lnTo>
                  <a:pt x="304" y="325"/>
                </a:lnTo>
                <a:lnTo>
                  <a:pt x="177" y="424"/>
                </a:lnTo>
                <a:close/>
                <a:moveTo>
                  <a:pt x="0" y="120"/>
                </a:moveTo>
                <a:lnTo>
                  <a:pt x="177" y="0"/>
                </a:lnTo>
                <a:lnTo>
                  <a:pt x="304" y="106"/>
                </a:lnTo>
                <a:lnTo>
                  <a:pt x="120" y="212"/>
                </a:lnTo>
                <a:lnTo>
                  <a:pt x="0" y="120"/>
                </a:lnTo>
                <a:close/>
                <a:moveTo>
                  <a:pt x="304" y="347"/>
                </a:moveTo>
                <a:lnTo>
                  <a:pt x="424" y="445"/>
                </a:lnTo>
                <a:lnTo>
                  <a:pt x="481" y="417"/>
                </a:lnTo>
                <a:lnTo>
                  <a:pt x="481" y="452"/>
                </a:lnTo>
                <a:lnTo>
                  <a:pt x="304" y="559"/>
                </a:lnTo>
                <a:lnTo>
                  <a:pt x="128" y="452"/>
                </a:lnTo>
                <a:lnTo>
                  <a:pt x="128" y="417"/>
                </a:lnTo>
                <a:lnTo>
                  <a:pt x="177" y="445"/>
                </a:lnTo>
                <a:lnTo>
                  <a:pt x="304" y="3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72" name="Freeform 10"/>
          <p:cNvSpPr>
            <a:spLocks noChangeArrowheads="1"/>
          </p:cNvSpPr>
          <p:nvPr/>
        </p:nvSpPr>
        <p:spPr bwMode="auto">
          <a:xfrm>
            <a:off x="17551064" y="3767668"/>
            <a:ext cx="359738" cy="584200"/>
          </a:xfrm>
          <a:custGeom>
            <a:avLst/>
            <a:gdLst>
              <a:gd name="T0" fmla="*/ 375 w 376"/>
              <a:gd name="T1" fmla="*/ 572 h 609"/>
              <a:gd name="T2" fmla="*/ 375 w 376"/>
              <a:gd name="T3" fmla="*/ 572 h 609"/>
              <a:gd name="T4" fmla="*/ 304 w 376"/>
              <a:gd name="T5" fmla="*/ 601 h 609"/>
              <a:gd name="T6" fmla="*/ 241 w 376"/>
              <a:gd name="T7" fmla="*/ 608 h 609"/>
              <a:gd name="T8" fmla="*/ 170 w 376"/>
              <a:gd name="T9" fmla="*/ 594 h 609"/>
              <a:gd name="T10" fmla="*/ 120 w 376"/>
              <a:gd name="T11" fmla="*/ 565 h 609"/>
              <a:gd name="T12" fmla="*/ 85 w 376"/>
              <a:gd name="T13" fmla="*/ 523 h 609"/>
              <a:gd name="T14" fmla="*/ 78 w 376"/>
              <a:gd name="T15" fmla="*/ 459 h 609"/>
              <a:gd name="T16" fmla="*/ 78 w 376"/>
              <a:gd name="T17" fmla="*/ 247 h 609"/>
              <a:gd name="T18" fmla="*/ 0 w 376"/>
              <a:gd name="T19" fmla="*/ 247 h 609"/>
              <a:gd name="T20" fmla="*/ 0 w 376"/>
              <a:gd name="T21" fmla="*/ 162 h 609"/>
              <a:gd name="T22" fmla="*/ 64 w 376"/>
              <a:gd name="T23" fmla="*/ 134 h 609"/>
              <a:gd name="T24" fmla="*/ 106 w 376"/>
              <a:gd name="T25" fmla="*/ 78 h 609"/>
              <a:gd name="T26" fmla="*/ 127 w 376"/>
              <a:gd name="T27" fmla="*/ 0 h 609"/>
              <a:gd name="T28" fmla="*/ 212 w 376"/>
              <a:gd name="T29" fmla="*/ 0 h 609"/>
              <a:gd name="T30" fmla="*/ 212 w 376"/>
              <a:gd name="T31" fmla="*/ 141 h 609"/>
              <a:gd name="T32" fmla="*/ 354 w 376"/>
              <a:gd name="T33" fmla="*/ 141 h 609"/>
              <a:gd name="T34" fmla="*/ 354 w 376"/>
              <a:gd name="T35" fmla="*/ 247 h 609"/>
              <a:gd name="T36" fmla="*/ 212 w 376"/>
              <a:gd name="T37" fmla="*/ 247 h 609"/>
              <a:gd name="T38" fmla="*/ 212 w 376"/>
              <a:gd name="T39" fmla="*/ 403 h 609"/>
              <a:gd name="T40" fmla="*/ 219 w 376"/>
              <a:gd name="T41" fmla="*/ 466 h 609"/>
              <a:gd name="T42" fmla="*/ 241 w 376"/>
              <a:gd name="T43" fmla="*/ 495 h 609"/>
              <a:gd name="T44" fmla="*/ 283 w 376"/>
              <a:gd name="T45" fmla="*/ 509 h 609"/>
              <a:gd name="T46" fmla="*/ 375 w 376"/>
              <a:gd name="T47" fmla="*/ 480 h 609"/>
              <a:gd name="T48" fmla="*/ 375 w 376"/>
              <a:gd name="T49" fmla="*/ 57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76" h="609">
                <a:moveTo>
                  <a:pt x="375" y="572"/>
                </a:moveTo>
                <a:lnTo>
                  <a:pt x="375" y="572"/>
                </a:lnTo>
                <a:cubicBezTo>
                  <a:pt x="347" y="587"/>
                  <a:pt x="325" y="594"/>
                  <a:pt x="304" y="601"/>
                </a:cubicBezTo>
                <a:cubicBezTo>
                  <a:pt x="283" y="601"/>
                  <a:pt x="262" y="608"/>
                  <a:pt x="241" y="608"/>
                </a:cubicBezTo>
                <a:cubicBezTo>
                  <a:pt x="212" y="608"/>
                  <a:pt x="191" y="601"/>
                  <a:pt x="170" y="594"/>
                </a:cubicBezTo>
                <a:cubicBezTo>
                  <a:pt x="156" y="587"/>
                  <a:pt x="135" y="580"/>
                  <a:pt x="120" y="565"/>
                </a:cubicBezTo>
                <a:cubicBezTo>
                  <a:pt x="106" y="551"/>
                  <a:pt x="92" y="537"/>
                  <a:pt x="85" y="523"/>
                </a:cubicBezTo>
                <a:cubicBezTo>
                  <a:pt x="85" y="509"/>
                  <a:pt x="78" y="488"/>
                  <a:pt x="78" y="459"/>
                </a:cubicBezTo>
                <a:cubicBezTo>
                  <a:pt x="78" y="247"/>
                  <a:pt x="78" y="247"/>
                  <a:pt x="78" y="247"/>
                </a:cubicBezTo>
                <a:cubicBezTo>
                  <a:pt x="0" y="247"/>
                  <a:pt x="0" y="247"/>
                  <a:pt x="0" y="247"/>
                </a:cubicBezTo>
                <a:cubicBezTo>
                  <a:pt x="0" y="162"/>
                  <a:pt x="0" y="162"/>
                  <a:pt x="0" y="162"/>
                </a:cubicBezTo>
                <a:cubicBezTo>
                  <a:pt x="22" y="155"/>
                  <a:pt x="50" y="148"/>
                  <a:pt x="64" y="134"/>
                </a:cubicBezTo>
                <a:cubicBezTo>
                  <a:pt x="85" y="113"/>
                  <a:pt x="99" y="99"/>
                  <a:pt x="106" y="78"/>
                </a:cubicBezTo>
                <a:cubicBezTo>
                  <a:pt x="113" y="56"/>
                  <a:pt x="120" y="35"/>
                  <a:pt x="127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12" y="141"/>
                  <a:pt x="212" y="141"/>
                  <a:pt x="212" y="141"/>
                </a:cubicBezTo>
                <a:cubicBezTo>
                  <a:pt x="354" y="141"/>
                  <a:pt x="354" y="141"/>
                  <a:pt x="354" y="141"/>
                </a:cubicBezTo>
                <a:cubicBezTo>
                  <a:pt x="354" y="247"/>
                  <a:pt x="354" y="247"/>
                  <a:pt x="354" y="247"/>
                </a:cubicBezTo>
                <a:cubicBezTo>
                  <a:pt x="212" y="247"/>
                  <a:pt x="212" y="247"/>
                  <a:pt x="212" y="247"/>
                </a:cubicBezTo>
                <a:cubicBezTo>
                  <a:pt x="212" y="403"/>
                  <a:pt x="212" y="403"/>
                  <a:pt x="212" y="403"/>
                </a:cubicBezTo>
                <a:cubicBezTo>
                  <a:pt x="212" y="438"/>
                  <a:pt x="212" y="459"/>
                  <a:pt x="219" y="466"/>
                </a:cubicBezTo>
                <a:cubicBezTo>
                  <a:pt x="219" y="480"/>
                  <a:pt x="227" y="488"/>
                  <a:pt x="241" y="495"/>
                </a:cubicBezTo>
                <a:cubicBezTo>
                  <a:pt x="255" y="502"/>
                  <a:pt x="269" y="509"/>
                  <a:pt x="283" y="509"/>
                </a:cubicBezTo>
                <a:cubicBezTo>
                  <a:pt x="318" y="509"/>
                  <a:pt x="347" y="495"/>
                  <a:pt x="375" y="480"/>
                </a:cubicBezTo>
                <a:lnTo>
                  <a:pt x="375" y="5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73" name="Freeform 11"/>
          <p:cNvSpPr>
            <a:spLocks noChangeArrowheads="1"/>
          </p:cNvSpPr>
          <p:nvPr/>
        </p:nvSpPr>
        <p:spPr bwMode="auto">
          <a:xfrm>
            <a:off x="16425290" y="3767668"/>
            <a:ext cx="584048" cy="584200"/>
          </a:xfrm>
          <a:custGeom>
            <a:avLst/>
            <a:gdLst>
              <a:gd name="T0" fmla="*/ 530 w 609"/>
              <a:gd name="T1" fmla="*/ 608 h 609"/>
              <a:gd name="T2" fmla="*/ 530 w 609"/>
              <a:gd name="T3" fmla="*/ 608 h 609"/>
              <a:gd name="T4" fmla="*/ 78 w 609"/>
              <a:gd name="T5" fmla="*/ 608 h 609"/>
              <a:gd name="T6" fmla="*/ 0 w 609"/>
              <a:gd name="T7" fmla="*/ 530 h 609"/>
              <a:gd name="T8" fmla="*/ 0 w 609"/>
              <a:gd name="T9" fmla="*/ 78 h 609"/>
              <a:gd name="T10" fmla="*/ 78 w 609"/>
              <a:gd name="T11" fmla="*/ 0 h 609"/>
              <a:gd name="T12" fmla="*/ 530 w 609"/>
              <a:gd name="T13" fmla="*/ 0 h 609"/>
              <a:gd name="T14" fmla="*/ 608 w 609"/>
              <a:gd name="T15" fmla="*/ 78 h 609"/>
              <a:gd name="T16" fmla="*/ 608 w 609"/>
              <a:gd name="T17" fmla="*/ 530 h 609"/>
              <a:gd name="T18" fmla="*/ 530 w 609"/>
              <a:gd name="T19" fmla="*/ 608 h 609"/>
              <a:gd name="T20" fmla="*/ 304 w 609"/>
              <a:gd name="T21" fmla="*/ 184 h 609"/>
              <a:gd name="T22" fmla="*/ 304 w 609"/>
              <a:gd name="T23" fmla="*/ 184 h 609"/>
              <a:gd name="T24" fmla="*/ 198 w 609"/>
              <a:gd name="T25" fmla="*/ 254 h 609"/>
              <a:gd name="T26" fmla="*/ 198 w 609"/>
              <a:gd name="T27" fmla="*/ 254 h 609"/>
              <a:gd name="T28" fmla="*/ 198 w 609"/>
              <a:gd name="T29" fmla="*/ 254 h 609"/>
              <a:gd name="T30" fmla="*/ 191 w 609"/>
              <a:gd name="T31" fmla="*/ 261 h 609"/>
              <a:gd name="T32" fmla="*/ 191 w 609"/>
              <a:gd name="T33" fmla="*/ 269 h 609"/>
              <a:gd name="T34" fmla="*/ 191 w 609"/>
              <a:gd name="T35" fmla="*/ 276 h 609"/>
              <a:gd name="T36" fmla="*/ 191 w 609"/>
              <a:gd name="T37" fmla="*/ 283 h 609"/>
              <a:gd name="T38" fmla="*/ 191 w 609"/>
              <a:gd name="T39" fmla="*/ 290 h 609"/>
              <a:gd name="T40" fmla="*/ 191 w 609"/>
              <a:gd name="T41" fmla="*/ 290 h 609"/>
              <a:gd name="T42" fmla="*/ 184 w 609"/>
              <a:gd name="T43" fmla="*/ 304 h 609"/>
              <a:gd name="T44" fmla="*/ 304 w 609"/>
              <a:gd name="T45" fmla="*/ 424 h 609"/>
              <a:gd name="T46" fmla="*/ 424 w 609"/>
              <a:gd name="T47" fmla="*/ 304 h 609"/>
              <a:gd name="T48" fmla="*/ 417 w 609"/>
              <a:gd name="T49" fmla="*/ 290 h 609"/>
              <a:gd name="T50" fmla="*/ 417 w 609"/>
              <a:gd name="T51" fmla="*/ 290 h 609"/>
              <a:gd name="T52" fmla="*/ 417 w 609"/>
              <a:gd name="T53" fmla="*/ 283 h 609"/>
              <a:gd name="T54" fmla="*/ 417 w 609"/>
              <a:gd name="T55" fmla="*/ 276 h 609"/>
              <a:gd name="T56" fmla="*/ 417 w 609"/>
              <a:gd name="T57" fmla="*/ 269 h 609"/>
              <a:gd name="T58" fmla="*/ 417 w 609"/>
              <a:gd name="T59" fmla="*/ 261 h 609"/>
              <a:gd name="T60" fmla="*/ 410 w 609"/>
              <a:gd name="T61" fmla="*/ 254 h 609"/>
              <a:gd name="T62" fmla="*/ 410 w 609"/>
              <a:gd name="T63" fmla="*/ 254 h 609"/>
              <a:gd name="T64" fmla="*/ 410 w 609"/>
              <a:gd name="T65" fmla="*/ 254 h 609"/>
              <a:gd name="T66" fmla="*/ 304 w 609"/>
              <a:gd name="T67" fmla="*/ 184 h 609"/>
              <a:gd name="T68" fmla="*/ 537 w 609"/>
              <a:gd name="T69" fmla="*/ 99 h 609"/>
              <a:gd name="T70" fmla="*/ 537 w 609"/>
              <a:gd name="T71" fmla="*/ 99 h 609"/>
              <a:gd name="T72" fmla="*/ 509 w 609"/>
              <a:gd name="T73" fmla="*/ 71 h 609"/>
              <a:gd name="T74" fmla="*/ 445 w 609"/>
              <a:gd name="T75" fmla="*/ 71 h 609"/>
              <a:gd name="T76" fmla="*/ 417 w 609"/>
              <a:gd name="T77" fmla="*/ 99 h 609"/>
              <a:gd name="T78" fmla="*/ 417 w 609"/>
              <a:gd name="T79" fmla="*/ 162 h 609"/>
              <a:gd name="T80" fmla="*/ 445 w 609"/>
              <a:gd name="T81" fmla="*/ 191 h 609"/>
              <a:gd name="T82" fmla="*/ 509 w 609"/>
              <a:gd name="T83" fmla="*/ 191 h 609"/>
              <a:gd name="T84" fmla="*/ 537 w 609"/>
              <a:gd name="T85" fmla="*/ 162 h 609"/>
              <a:gd name="T86" fmla="*/ 537 w 609"/>
              <a:gd name="T87" fmla="*/ 99 h 609"/>
              <a:gd name="T88" fmla="*/ 537 w 609"/>
              <a:gd name="T89" fmla="*/ 254 h 609"/>
              <a:gd name="T90" fmla="*/ 537 w 609"/>
              <a:gd name="T91" fmla="*/ 254 h 609"/>
              <a:gd name="T92" fmla="*/ 481 w 609"/>
              <a:gd name="T93" fmla="*/ 254 h 609"/>
              <a:gd name="T94" fmla="*/ 488 w 609"/>
              <a:gd name="T95" fmla="*/ 304 h 609"/>
              <a:gd name="T96" fmla="*/ 304 w 609"/>
              <a:gd name="T97" fmla="*/ 488 h 609"/>
              <a:gd name="T98" fmla="*/ 120 w 609"/>
              <a:gd name="T99" fmla="*/ 304 h 609"/>
              <a:gd name="T100" fmla="*/ 127 w 609"/>
              <a:gd name="T101" fmla="*/ 254 h 609"/>
              <a:gd name="T102" fmla="*/ 71 w 609"/>
              <a:gd name="T103" fmla="*/ 254 h 609"/>
              <a:gd name="T104" fmla="*/ 71 w 609"/>
              <a:gd name="T105" fmla="*/ 509 h 609"/>
              <a:gd name="T106" fmla="*/ 99 w 609"/>
              <a:gd name="T107" fmla="*/ 537 h 609"/>
              <a:gd name="T108" fmla="*/ 509 w 609"/>
              <a:gd name="T109" fmla="*/ 537 h 609"/>
              <a:gd name="T110" fmla="*/ 537 w 609"/>
              <a:gd name="T111" fmla="*/ 509 h 609"/>
              <a:gd name="T112" fmla="*/ 537 w 609"/>
              <a:gd name="T113" fmla="*/ 254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9" h="609">
                <a:moveTo>
                  <a:pt x="530" y="608"/>
                </a:moveTo>
                <a:lnTo>
                  <a:pt x="530" y="608"/>
                </a:lnTo>
                <a:cubicBezTo>
                  <a:pt x="78" y="608"/>
                  <a:pt x="78" y="608"/>
                  <a:pt x="78" y="608"/>
                </a:cubicBezTo>
                <a:cubicBezTo>
                  <a:pt x="36" y="608"/>
                  <a:pt x="0" y="572"/>
                  <a:pt x="0" y="530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5"/>
                  <a:pt x="36" y="0"/>
                  <a:pt x="78" y="0"/>
                </a:cubicBezTo>
                <a:cubicBezTo>
                  <a:pt x="530" y="0"/>
                  <a:pt x="530" y="0"/>
                  <a:pt x="530" y="0"/>
                </a:cubicBezTo>
                <a:cubicBezTo>
                  <a:pt x="573" y="0"/>
                  <a:pt x="608" y="35"/>
                  <a:pt x="608" y="78"/>
                </a:cubicBezTo>
                <a:cubicBezTo>
                  <a:pt x="608" y="530"/>
                  <a:pt x="608" y="530"/>
                  <a:pt x="608" y="530"/>
                </a:cubicBezTo>
                <a:cubicBezTo>
                  <a:pt x="608" y="572"/>
                  <a:pt x="573" y="608"/>
                  <a:pt x="530" y="608"/>
                </a:cubicBezTo>
                <a:close/>
                <a:moveTo>
                  <a:pt x="304" y="184"/>
                </a:moveTo>
                <a:lnTo>
                  <a:pt x="304" y="184"/>
                </a:lnTo>
                <a:cubicBezTo>
                  <a:pt x="254" y="184"/>
                  <a:pt x="219" y="212"/>
                  <a:pt x="198" y="254"/>
                </a:cubicBezTo>
                <a:lnTo>
                  <a:pt x="198" y="254"/>
                </a:lnTo>
                <a:lnTo>
                  <a:pt x="198" y="254"/>
                </a:lnTo>
                <a:cubicBezTo>
                  <a:pt x="198" y="261"/>
                  <a:pt x="198" y="261"/>
                  <a:pt x="191" y="261"/>
                </a:cubicBezTo>
                <a:lnTo>
                  <a:pt x="191" y="269"/>
                </a:lnTo>
                <a:lnTo>
                  <a:pt x="191" y="276"/>
                </a:lnTo>
                <a:cubicBezTo>
                  <a:pt x="191" y="276"/>
                  <a:pt x="191" y="276"/>
                  <a:pt x="191" y="283"/>
                </a:cubicBezTo>
                <a:cubicBezTo>
                  <a:pt x="191" y="283"/>
                  <a:pt x="191" y="283"/>
                  <a:pt x="191" y="290"/>
                </a:cubicBezTo>
                <a:lnTo>
                  <a:pt x="191" y="290"/>
                </a:lnTo>
                <a:cubicBezTo>
                  <a:pt x="191" y="297"/>
                  <a:pt x="184" y="297"/>
                  <a:pt x="184" y="304"/>
                </a:cubicBezTo>
                <a:cubicBezTo>
                  <a:pt x="184" y="367"/>
                  <a:pt x="240" y="424"/>
                  <a:pt x="304" y="424"/>
                </a:cubicBezTo>
                <a:cubicBezTo>
                  <a:pt x="368" y="424"/>
                  <a:pt x="424" y="367"/>
                  <a:pt x="424" y="304"/>
                </a:cubicBezTo>
                <a:cubicBezTo>
                  <a:pt x="424" y="297"/>
                  <a:pt x="417" y="297"/>
                  <a:pt x="417" y="290"/>
                </a:cubicBezTo>
                <a:lnTo>
                  <a:pt x="417" y="290"/>
                </a:lnTo>
                <a:cubicBezTo>
                  <a:pt x="417" y="283"/>
                  <a:pt x="417" y="283"/>
                  <a:pt x="417" y="283"/>
                </a:cubicBezTo>
                <a:cubicBezTo>
                  <a:pt x="417" y="276"/>
                  <a:pt x="417" y="276"/>
                  <a:pt x="417" y="276"/>
                </a:cubicBezTo>
                <a:lnTo>
                  <a:pt x="417" y="269"/>
                </a:lnTo>
                <a:lnTo>
                  <a:pt x="417" y="261"/>
                </a:lnTo>
                <a:cubicBezTo>
                  <a:pt x="410" y="261"/>
                  <a:pt x="410" y="261"/>
                  <a:pt x="410" y="254"/>
                </a:cubicBezTo>
                <a:lnTo>
                  <a:pt x="410" y="254"/>
                </a:lnTo>
                <a:lnTo>
                  <a:pt x="410" y="254"/>
                </a:lnTo>
                <a:cubicBezTo>
                  <a:pt x="389" y="212"/>
                  <a:pt x="354" y="184"/>
                  <a:pt x="304" y="184"/>
                </a:cubicBezTo>
                <a:close/>
                <a:moveTo>
                  <a:pt x="537" y="99"/>
                </a:moveTo>
                <a:lnTo>
                  <a:pt x="537" y="99"/>
                </a:lnTo>
                <a:cubicBezTo>
                  <a:pt x="537" y="85"/>
                  <a:pt x="523" y="71"/>
                  <a:pt x="509" y="71"/>
                </a:cubicBezTo>
                <a:cubicBezTo>
                  <a:pt x="445" y="71"/>
                  <a:pt x="445" y="71"/>
                  <a:pt x="445" y="71"/>
                </a:cubicBezTo>
                <a:cubicBezTo>
                  <a:pt x="431" y="71"/>
                  <a:pt x="417" y="85"/>
                  <a:pt x="417" y="99"/>
                </a:cubicBezTo>
                <a:cubicBezTo>
                  <a:pt x="417" y="162"/>
                  <a:pt x="417" y="162"/>
                  <a:pt x="417" y="162"/>
                </a:cubicBezTo>
                <a:cubicBezTo>
                  <a:pt x="417" y="177"/>
                  <a:pt x="431" y="191"/>
                  <a:pt x="445" y="191"/>
                </a:cubicBezTo>
                <a:cubicBezTo>
                  <a:pt x="509" y="191"/>
                  <a:pt x="509" y="191"/>
                  <a:pt x="509" y="191"/>
                </a:cubicBezTo>
                <a:cubicBezTo>
                  <a:pt x="523" y="191"/>
                  <a:pt x="537" y="177"/>
                  <a:pt x="537" y="162"/>
                </a:cubicBezTo>
                <a:lnTo>
                  <a:pt x="537" y="99"/>
                </a:lnTo>
                <a:close/>
                <a:moveTo>
                  <a:pt x="537" y="254"/>
                </a:moveTo>
                <a:lnTo>
                  <a:pt x="537" y="254"/>
                </a:lnTo>
                <a:cubicBezTo>
                  <a:pt x="481" y="254"/>
                  <a:pt x="481" y="254"/>
                  <a:pt x="481" y="254"/>
                </a:cubicBezTo>
                <a:cubicBezTo>
                  <a:pt x="488" y="269"/>
                  <a:pt x="488" y="290"/>
                  <a:pt x="488" y="304"/>
                </a:cubicBezTo>
                <a:cubicBezTo>
                  <a:pt x="488" y="403"/>
                  <a:pt x="403" y="488"/>
                  <a:pt x="304" y="488"/>
                </a:cubicBezTo>
                <a:cubicBezTo>
                  <a:pt x="205" y="488"/>
                  <a:pt x="120" y="403"/>
                  <a:pt x="120" y="304"/>
                </a:cubicBezTo>
                <a:cubicBezTo>
                  <a:pt x="120" y="290"/>
                  <a:pt x="120" y="269"/>
                  <a:pt x="127" y="254"/>
                </a:cubicBezTo>
                <a:cubicBezTo>
                  <a:pt x="71" y="254"/>
                  <a:pt x="71" y="254"/>
                  <a:pt x="71" y="254"/>
                </a:cubicBezTo>
                <a:cubicBezTo>
                  <a:pt x="71" y="509"/>
                  <a:pt x="71" y="509"/>
                  <a:pt x="71" y="509"/>
                </a:cubicBezTo>
                <a:cubicBezTo>
                  <a:pt x="71" y="523"/>
                  <a:pt x="85" y="537"/>
                  <a:pt x="99" y="537"/>
                </a:cubicBezTo>
                <a:cubicBezTo>
                  <a:pt x="509" y="537"/>
                  <a:pt x="509" y="537"/>
                  <a:pt x="509" y="537"/>
                </a:cubicBezTo>
                <a:cubicBezTo>
                  <a:pt x="523" y="537"/>
                  <a:pt x="537" y="523"/>
                  <a:pt x="537" y="509"/>
                </a:cubicBezTo>
                <a:lnTo>
                  <a:pt x="537" y="2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74" name="Freeform 12"/>
          <p:cNvSpPr>
            <a:spLocks noChangeArrowheads="1"/>
          </p:cNvSpPr>
          <p:nvPr/>
        </p:nvSpPr>
        <p:spPr bwMode="auto">
          <a:xfrm>
            <a:off x="15413786" y="3818468"/>
            <a:ext cx="579817" cy="474133"/>
          </a:xfrm>
          <a:custGeom>
            <a:avLst/>
            <a:gdLst>
              <a:gd name="T0" fmla="*/ 410 w 602"/>
              <a:gd name="T1" fmla="*/ 0 h 496"/>
              <a:gd name="T2" fmla="*/ 410 w 602"/>
              <a:gd name="T3" fmla="*/ 0 h 496"/>
              <a:gd name="T4" fmla="*/ 509 w 602"/>
              <a:gd name="T5" fmla="*/ 43 h 496"/>
              <a:gd name="T6" fmla="*/ 572 w 602"/>
              <a:gd name="T7" fmla="*/ 22 h 496"/>
              <a:gd name="T8" fmla="*/ 587 w 602"/>
              <a:gd name="T9" fmla="*/ 15 h 496"/>
              <a:gd name="T10" fmla="*/ 544 w 602"/>
              <a:gd name="T11" fmla="*/ 71 h 496"/>
              <a:gd name="T12" fmla="*/ 530 w 602"/>
              <a:gd name="T13" fmla="*/ 78 h 496"/>
              <a:gd name="T14" fmla="*/ 530 w 602"/>
              <a:gd name="T15" fmla="*/ 78 h 496"/>
              <a:gd name="T16" fmla="*/ 601 w 602"/>
              <a:gd name="T17" fmla="*/ 64 h 496"/>
              <a:gd name="T18" fmla="*/ 601 w 602"/>
              <a:gd name="T19" fmla="*/ 64 h 496"/>
              <a:gd name="T20" fmla="*/ 558 w 602"/>
              <a:gd name="T21" fmla="*/ 106 h 496"/>
              <a:gd name="T22" fmla="*/ 544 w 602"/>
              <a:gd name="T23" fmla="*/ 128 h 496"/>
              <a:gd name="T24" fmla="*/ 537 w 602"/>
              <a:gd name="T25" fmla="*/ 205 h 496"/>
              <a:gd name="T26" fmla="*/ 297 w 602"/>
              <a:gd name="T27" fmla="*/ 481 h 496"/>
              <a:gd name="T28" fmla="*/ 120 w 602"/>
              <a:gd name="T29" fmla="*/ 488 h 496"/>
              <a:gd name="T30" fmla="*/ 42 w 602"/>
              <a:gd name="T31" fmla="*/ 460 h 496"/>
              <a:gd name="T32" fmla="*/ 14 w 602"/>
              <a:gd name="T33" fmla="*/ 446 h 496"/>
              <a:gd name="T34" fmla="*/ 0 w 602"/>
              <a:gd name="T35" fmla="*/ 439 h 496"/>
              <a:gd name="T36" fmla="*/ 42 w 602"/>
              <a:gd name="T37" fmla="*/ 439 h 496"/>
              <a:gd name="T38" fmla="*/ 78 w 602"/>
              <a:gd name="T39" fmla="*/ 432 h 496"/>
              <a:gd name="T40" fmla="*/ 148 w 602"/>
              <a:gd name="T41" fmla="*/ 410 h 496"/>
              <a:gd name="T42" fmla="*/ 184 w 602"/>
              <a:gd name="T43" fmla="*/ 382 h 496"/>
              <a:gd name="T44" fmla="*/ 148 w 602"/>
              <a:gd name="T45" fmla="*/ 382 h 496"/>
              <a:gd name="T46" fmla="*/ 71 w 602"/>
              <a:gd name="T47" fmla="*/ 297 h 496"/>
              <a:gd name="T48" fmla="*/ 120 w 602"/>
              <a:gd name="T49" fmla="*/ 297 h 496"/>
              <a:gd name="T50" fmla="*/ 85 w 602"/>
              <a:gd name="T51" fmla="*/ 283 h 496"/>
              <a:gd name="T52" fmla="*/ 21 w 602"/>
              <a:gd name="T53" fmla="*/ 177 h 496"/>
              <a:gd name="T54" fmla="*/ 35 w 602"/>
              <a:gd name="T55" fmla="*/ 184 h 496"/>
              <a:gd name="T56" fmla="*/ 64 w 602"/>
              <a:gd name="T57" fmla="*/ 191 h 496"/>
              <a:gd name="T58" fmla="*/ 78 w 602"/>
              <a:gd name="T59" fmla="*/ 191 h 496"/>
              <a:gd name="T60" fmla="*/ 78 w 602"/>
              <a:gd name="T61" fmla="*/ 191 h 496"/>
              <a:gd name="T62" fmla="*/ 57 w 602"/>
              <a:gd name="T63" fmla="*/ 170 h 496"/>
              <a:gd name="T64" fmla="*/ 28 w 602"/>
              <a:gd name="T65" fmla="*/ 57 h 496"/>
              <a:gd name="T66" fmla="*/ 42 w 602"/>
              <a:gd name="T67" fmla="*/ 29 h 496"/>
              <a:gd name="T68" fmla="*/ 42 w 602"/>
              <a:gd name="T69" fmla="*/ 29 h 496"/>
              <a:gd name="T70" fmla="*/ 57 w 602"/>
              <a:gd name="T71" fmla="*/ 36 h 496"/>
              <a:gd name="T72" fmla="*/ 92 w 602"/>
              <a:gd name="T73" fmla="*/ 71 h 496"/>
              <a:gd name="T74" fmla="*/ 240 w 602"/>
              <a:gd name="T75" fmla="*/ 149 h 496"/>
              <a:gd name="T76" fmla="*/ 297 w 602"/>
              <a:gd name="T77" fmla="*/ 156 h 496"/>
              <a:gd name="T78" fmla="*/ 297 w 602"/>
              <a:gd name="T79" fmla="*/ 99 h 496"/>
              <a:gd name="T80" fmla="*/ 368 w 602"/>
              <a:gd name="T81" fmla="*/ 15 h 496"/>
              <a:gd name="T82" fmla="*/ 396 w 602"/>
              <a:gd name="T83" fmla="*/ 8 h 496"/>
              <a:gd name="T84" fmla="*/ 410 w 602"/>
              <a:gd name="T85" fmla="*/ 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02" h="496">
                <a:moveTo>
                  <a:pt x="410" y="0"/>
                </a:moveTo>
                <a:lnTo>
                  <a:pt x="410" y="0"/>
                </a:lnTo>
                <a:cubicBezTo>
                  <a:pt x="459" y="0"/>
                  <a:pt x="481" y="22"/>
                  <a:pt x="509" y="43"/>
                </a:cubicBezTo>
                <a:cubicBezTo>
                  <a:pt x="530" y="43"/>
                  <a:pt x="558" y="29"/>
                  <a:pt x="572" y="22"/>
                </a:cubicBezTo>
                <a:cubicBezTo>
                  <a:pt x="580" y="15"/>
                  <a:pt x="580" y="15"/>
                  <a:pt x="587" y="15"/>
                </a:cubicBezTo>
                <a:cubicBezTo>
                  <a:pt x="580" y="36"/>
                  <a:pt x="565" y="57"/>
                  <a:pt x="544" y="71"/>
                </a:cubicBezTo>
                <a:cubicBezTo>
                  <a:pt x="544" y="71"/>
                  <a:pt x="537" y="78"/>
                  <a:pt x="530" y="78"/>
                </a:cubicBezTo>
                <a:lnTo>
                  <a:pt x="530" y="78"/>
                </a:lnTo>
                <a:cubicBezTo>
                  <a:pt x="558" y="78"/>
                  <a:pt x="580" y="64"/>
                  <a:pt x="601" y="64"/>
                </a:cubicBezTo>
                <a:lnTo>
                  <a:pt x="601" y="64"/>
                </a:lnTo>
                <a:cubicBezTo>
                  <a:pt x="594" y="78"/>
                  <a:pt x="580" y="99"/>
                  <a:pt x="558" y="106"/>
                </a:cubicBezTo>
                <a:cubicBezTo>
                  <a:pt x="551" y="113"/>
                  <a:pt x="551" y="121"/>
                  <a:pt x="544" y="128"/>
                </a:cubicBezTo>
                <a:cubicBezTo>
                  <a:pt x="544" y="156"/>
                  <a:pt x="544" y="177"/>
                  <a:pt x="537" y="205"/>
                </a:cubicBezTo>
                <a:cubicBezTo>
                  <a:pt x="502" y="340"/>
                  <a:pt x="424" y="439"/>
                  <a:pt x="297" y="481"/>
                </a:cubicBezTo>
                <a:cubicBezTo>
                  <a:pt x="247" y="495"/>
                  <a:pt x="170" y="495"/>
                  <a:pt x="120" y="488"/>
                </a:cubicBezTo>
                <a:cubicBezTo>
                  <a:pt x="92" y="481"/>
                  <a:pt x="71" y="474"/>
                  <a:pt x="42" y="460"/>
                </a:cubicBezTo>
                <a:cubicBezTo>
                  <a:pt x="35" y="453"/>
                  <a:pt x="21" y="453"/>
                  <a:pt x="14" y="446"/>
                </a:cubicBezTo>
                <a:cubicBezTo>
                  <a:pt x="7" y="439"/>
                  <a:pt x="7" y="439"/>
                  <a:pt x="0" y="439"/>
                </a:cubicBezTo>
                <a:cubicBezTo>
                  <a:pt x="14" y="439"/>
                  <a:pt x="28" y="439"/>
                  <a:pt x="42" y="439"/>
                </a:cubicBezTo>
                <a:cubicBezTo>
                  <a:pt x="50" y="439"/>
                  <a:pt x="64" y="439"/>
                  <a:pt x="78" y="432"/>
                </a:cubicBezTo>
                <a:cubicBezTo>
                  <a:pt x="106" y="424"/>
                  <a:pt x="127" y="417"/>
                  <a:pt x="148" y="410"/>
                </a:cubicBezTo>
                <a:cubicBezTo>
                  <a:pt x="163" y="403"/>
                  <a:pt x="177" y="396"/>
                  <a:pt x="184" y="382"/>
                </a:cubicBezTo>
                <a:cubicBezTo>
                  <a:pt x="170" y="382"/>
                  <a:pt x="156" y="382"/>
                  <a:pt x="148" y="382"/>
                </a:cubicBezTo>
                <a:cubicBezTo>
                  <a:pt x="106" y="368"/>
                  <a:pt x="85" y="340"/>
                  <a:pt x="71" y="297"/>
                </a:cubicBezTo>
                <a:cubicBezTo>
                  <a:pt x="78" y="304"/>
                  <a:pt x="113" y="304"/>
                  <a:pt x="120" y="297"/>
                </a:cubicBezTo>
                <a:cubicBezTo>
                  <a:pt x="106" y="297"/>
                  <a:pt x="92" y="290"/>
                  <a:pt x="85" y="283"/>
                </a:cubicBezTo>
                <a:cubicBezTo>
                  <a:pt x="50" y="262"/>
                  <a:pt x="21" y="227"/>
                  <a:pt x="21" y="177"/>
                </a:cubicBezTo>
                <a:cubicBezTo>
                  <a:pt x="28" y="177"/>
                  <a:pt x="35" y="177"/>
                  <a:pt x="35" y="184"/>
                </a:cubicBezTo>
                <a:cubicBezTo>
                  <a:pt x="42" y="184"/>
                  <a:pt x="50" y="184"/>
                  <a:pt x="64" y="191"/>
                </a:cubicBezTo>
                <a:lnTo>
                  <a:pt x="78" y="191"/>
                </a:lnTo>
                <a:lnTo>
                  <a:pt x="78" y="191"/>
                </a:lnTo>
                <a:cubicBezTo>
                  <a:pt x="71" y="184"/>
                  <a:pt x="64" y="177"/>
                  <a:pt x="57" y="170"/>
                </a:cubicBezTo>
                <a:cubicBezTo>
                  <a:pt x="35" y="142"/>
                  <a:pt x="14" y="106"/>
                  <a:pt x="28" y="57"/>
                </a:cubicBezTo>
                <a:cubicBezTo>
                  <a:pt x="28" y="43"/>
                  <a:pt x="35" y="36"/>
                  <a:pt x="42" y="29"/>
                </a:cubicBezTo>
                <a:lnTo>
                  <a:pt x="42" y="29"/>
                </a:lnTo>
                <a:cubicBezTo>
                  <a:pt x="42" y="29"/>
                  <a:pt x="50" y="36"/>
                  <a:pt x="57" y="36"/>
                </a:cubicBezTo>
                <a:cubicBezTo>
                  <a:pt x="64" y="50"/>
                  <a:pt x="78" y="64"/>
                  <a:pt x="92" y="71"/>
                </a:cubicBezTo>
                <a:cubicBezTo>
                  <a:pt x="134" y="106"/>
                  <a:pt x="177" y="128"/>
                  <a:pt x="240" y="149"/>
                </a:cubicBezTo>
                <a:cubicBezTo>
                  <a:pt x="261" y="149"/>
                  <a:pt x="276" y="156"/>
                  <a:pt x="297" y="156"/>
                </a:cubicBezTo>
                <a:cubicBezTo>
                  <a:pt x="290" y="135"/>
                  <a:pt x="290" y="113"/>
                  <a:pt x="297" y="99"/>
                </a:cubicBezTo>
                <a:cubicBezTo>
                  <a:pt x="311" y="57"/>
                  <a:pt x="332" y="29"/>
                  <a:pt x="368" y="15"/>
                </a:cubicBezTo>
                <a:cubicBezTo>
                  <a:pt x="375" y="8"/>
                  <a:pt x="389" y="8"/>
                  <a:pt x="396" y="8"/>
                </a:cubicBezTo>
                <a:cubicBezTo>
                  <a:pt x="403" y="8"/>
                  <a:pt x="403" y="0"/>
                  <a:pt x="41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81" name="Freeform 19"/>
          <p:cNvSpPr>
            <a:spLocks noChangeArrowheads="1"/>
          </p:cNvSpPr>
          <p:nvPr/>
        </p:nvSpPr>
        <p:spPr bwMode="auto">
          <a:xfrm>
            <a:off x="20479767" y="2861735"/>
            <a:ext cx="584048" cy="372533"/>
          </a:xfrm>
          <a:custGeom>
            <a:avLst/>
            <a:gdLst>
              <a:gd name="T0" fmla="*/ 395 w 608"/>
              <a:gd name="T1" fmla="*/ 35 h 390"/>
              <a:gd name="T2" fmla="*/ 395 w 608"/>
              <a:gd name="T3" fmla="*/ 35 h 390"/>
              <a:gd name="T4" fmla="*/ 544 w 608"/>
              <a:gd name="T5" fmla="*/ 35 h 390"/>
              <a:gd name="T6" fmla="*/ 544 w 608"/>
              <a:gd name="T7" fmla="*/ 78 h 390"/>
              <a:gd name="T8" fmla="*/ 395 w 608"/>
              <a:gd name="T9" fmla="*/ 78 h 390"/>
              <a:gd name="T10" fmla="*/ 395 w 608"/>
              <a:gd name="T11" fmla="*/ 35 h 390"/>
              <a:gd name="T12" fmla="*/ 600 w 608"/>
              <a:gd name="T13" fmla="*/ 261 h 390"/>
              <a:gd name="T14" fmla="*/ 600 w 608"/>
              <a:gd name="T15" fmla="*/ 261 h 390"/>
              <a:gd name="T16" fmla="*/ 402 w 608"/>
              <a:gd name="T17" fmla="*/ 261 h 390"/>
              <a:gd name="T18" fmla="*/ 473 w 608"/>
              <a:gd name="T19" fmla="*/ 332 h 390"/>
              <a:gd name="T20" fmla="*/ 530 w 608"/>
              <a:gd name="T21" fmla="*/ 304 h 390"/>
              <a:gd name="T22" fmla="*/ 593 w 608"/>
              <a:gd name="T23" fmla="*/ 304 h 390"/>
              <a:gd name="T24" fmla="*/ 466 w 608"/>
              <a:gd name="T25" fmla="*/ 389 h 390"/>
              <a:gd name="T26" fmla="*/ 332 w 608"/>
              <a:gd name="T27" fmla="*/ 240 h 390"/>
              <a:gd name="T28" fmla="*/ 466 w 608"/>
              <a:gd name="T29" fmla="*/ 99 h 390"/>
              <a:gd name="T30" fmla="*/ 600 w 608"/>
              <a:gd name="T31" fmla="*/ 261 h 390"/>
              <a:gd name="T32" fmla="*/ 402 w 608"/>
              <a:gd name="T33" fmla="*/ 212 h 390"/>
              <a:gd name="T34" fmla="*/ 402 w 608"/>
              <a:gd name="T35" fmla="*/ 212 h 390"/>
              <a:gd name="T36" fmla="*/ 522 w 608"/>
              <a:gd name="T37" fmla="*/ 212 h 390"/>
              <a:gd name="T38" fmla="*/ 466 w 608"/>
              <a:gd name="T39" fmla="*/ 155 h 390"/>
              <a:gd name="T40" fmla="*/ 402 w 608"/>
              <a:gd name="T41" fmla="*/ 212 h 390"/>
              <a:gd name="T42" fmla="*/ 311 w 608"/>
              <a:gd name="T43" fmla="*/ 269 h 390"/>
              <a:gd name="T44" fmla="*/ 311 w 608"/>
              <a:gd name="T45" fmla="*/ 269 h 390"/>
              <a:gd name="T46" fmla="*/ 176 w 608"/>
              <a:gd name="T47" fmla="*/ 382 h 390"/>
              <a:gd name="T48" fmla="*/ 0 w 608"/>
              <a:gd name="T49" fmla="*/ 382 h 390"/>
              <a:gd name="T50" fmla="*/ 0 w 608"/>
              <a:gd name="T51" fmla="*/ 0 h 390"/>
              <a:gd name="T52" fmla="*/ 176 w 608"/>
              <a:gd name="T53" fmla="*/ 0 h 390"/>
              <a:gd name="T54" fmla="*/ 296 w 608"/>
              <a:gd name="T55" fmla="*/ 99 h 390"/>
              <a:gd name="T56" fmla="*/ 240 w 608"/>
              <a:gd name="T57" fmla="*/ 176 h 390"/>
              <a:gd name="T58" fmla="*/ 311 w 608"/>
              <a:gd name="T59" fmla="*/ 269 h 390"/>
              <a:gd name="T60" fmla="*/ 148 w 608"/>
              <a:gd name="T61" fmla="*/ 63 h 390"/>
              <a:gd name="T62" fmla="*/ 148 w 608"/>
              <a:gd name="T63" fmla="*/ 63 h 390"/>
              <a:gd name="T64" fmla="*/ 70 w 608"/>
              <a:gd name="T65" fmla="*/ 63 h 390"/>
              <a:gd name="T66" fmla="*/ 70 w 608"/>
              <a:gd name="T67" fmla="*/ 148 h 390"/>
              <a:gd name="T68" fmla="*/ 155 w 608"/>
              <a:gd name="T69" fmla="*/ 148 h 390"/>
              <a:gd name="T70" fmla="*/ 204 w 608"/>
              <a:gd name="T71" fmla="*/ 106 h 390"/>
              <a:gd name="T72" fmla="*/ 148 w 608"/>
              <a:gd name="T73" fmla="*/ 63 h 390"/>
              <a:gd name="T74" fmla="*/ 162 w 608"/>
              <a:gd name="T75" fmla="*/ 205 h 390"/>
              <a:gd name="T76" fmla="*/ 162 w 608"/>
              <a:gd name="T77" fmla="*/ 205 h 390"/>
              <a:gd name="T78" fmla="*/ 70 w 608"/>
              <a:gd name="T79" fmla="*/ 205 h 390"/>
              <a:gd name="T80" fmla="*/ 70 w 608"/>
              <a:gd name="T81" fmla="*/ 311 h 390"/>
              <a:gd name="T82" fmla="*/ 162 w 608"/>
              <a:gd name="T83" fmla="*/ 311 h 390"/>
              <a:gd name="T84" fmla="*/ 219 w 608"/>
              <a:gd name="T85" fmla="*/ 261 h 390"/>
              <a:gd name="T86" fmla="*/ 162 w 608"/>
              <a:gd name="T87" fmla="*/ 205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8" h="390">
                <a:moveTo>
                  <a:pt x="395" y="35"/>
                </a:moveTo>
                <a:lnTo>
                  <a:pt x="395" y="35"/>
                </a:lnTo>
                <a:cubicBezTo>
                  <a:pt x="544" y="35"/>
                  <a:pt x="544" y="35"/>
                  <a:pt x="544" y="35"/>
                </a:cubicBezTo>
                <a:cubicBezTo>
                  <a:pt x="544" y="78"/>
                  <a:pt x="544" y="78"/>
                  <a:pt x="544" y="78"/>
                </a:cubicBezTo>
                <a:cubicBezTo>
                  <a:pt x="395" y="78"/>
                  <a:pt x="395" y="78"/>
                  <a:pt x="395" y="78"/>
                </a:cubicBezTo>
                <a:lnTo>
                  <a:pt x="395" y="35"/>
                </a:lnTo>
                <a:close/>
                <a:moveTo>
                  <a:pt x="600" y="261"/>
                </a:moveTo>
                <a:lnTo>
                  <a:pt x="600" y="261"/>
                </a:lnTo>
                <a:cubicBezTo>
                  <a:pt x="402" y="261"/>
                  <a:pt x="402" y="261"/>
                  <a:pt x="402" y="261"/>
                </a:cubicBezTo>
                <a:cubicBezTo>
                  <a:pt x="409" y="311"/>
                  <a:pt x="431" y="332"/>
                  <a:pt x="473" y="332"/>
                </a:cubicBezTo>
                <a:cubicBezTo>
                  <a:pt x="501" y="332"/>
                  <a:pt x="522" y="318"/>
                  <a:pt x="530" y="304"/>
                </a:cubicBezTo>
                <a:cubicBezTo>
                  <a:pt x="593" y="304"/>
                  <a:pt x="593" y="304"/>
                  <a:pt x="593" y="304"/>
                </a:cubicBezTo>
                <a:cubicBezTo>
                  <a:pt x="572" y="367"/>
                  <a:pt x="530" y="389"/>
                  <a:pt x="466" y="389"/>
                </a:cubicBezTo>
                <a:cubicBezTo>
                  <a:pt x="381" y="389"/>
                  <a:pt x="332" y="325"/>
                  <a:pt x="332" y="240"/>
                </a:cubicBezTo>
                <a:cubicBezTo>
                  <a:pt x="332" y="162"/>
                  <a:pt x="388" y="99"/>
                  <a:pt x="466" y="99"/>
                </a:cubicBezTo>
                <a:cubicBezTo>
                  <a:pt x="558" y="99"/>
                  <a:pt x="607" y="184"/>
                  <a:pt x="600" y="261"/>
                </a:cubicBezTo>
                <a:close/>
                <a:moveTo>
                  <a:pt x="402" y="212"/>
                </a:moveTo>
                <a:lnTo>
                  <a:pt x="402" y="212"/>
                </a:lnTo>
                <a:cubicBezTo>
                  <a:pt x="522" y="212"/>
                  <a:pt x="522" y="212"/>
                  <a:pt x="522" y="212"/>
                </a:cubicBezTo>
                <a:cubicBezTo>
                  <a:pt x="522" y="169"/>
                  <a:pt x="501" y="155"/>
                  <a:pt x="466" y="155"/>
                </a:cubicBezTo>
                <a:cubicBezTo>
                  <a:pt x="417" y="155"/>
                  <a:pt x="402" y="191"/>
                  <a:pt x="402" y="212"/>
                </a:cubicBezTo>
                <a:close/>
                <a:moveTo>
                  <a:pt x="311" y="269"/>
                </a:moveTo>
                <a:lnTo>
                  <a:pt x="311" y="269"/>
                </a:lnTo>
                <a:cubicBezTo>
                  <a:pt x="311" y="346"/>
                  <a:pt x="247" y="382"/>
                  <a:pt x="176" y="382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0"/>
                  <a:pt x="0" y="0"/>
                  <a:pt x="0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247" y="0"/>
                  <a:pt x="296" y="28"/>
                  <a:pt x="296" y="99"/>
                </a:cubicBezTo>
                <a:cubicBezTo>
                  <a:pt x="296" y="134"/>
                  <a:pt x="275" y="155"/>
                  <a:pt x="240" y="176"/>
                </a:cubicBezTo>
                <a:cubicBezTo>
                  <a:pt x="289" y="191"/>
                  <a:pt x="311" y="226"/>
                  <a:pt x="311" y="269"/>
                </a:cubicBezTo>
                <a:close/>
                <a:moveTo>
                  <a:pt x="148" y="63"/>
                </a:moveTo>
                <a:lnTo>
                  <a:pt x="148" y="63"/>
                </a:lnTo>
                <a:cubicBezTo>
                  <a:pt x="70" y="63"/>
                  <a:pt x="70" y="63"/>
                  <a:pt x="70" y="63"/>
                </a:cubicBezTo>
                <a:cubicBezTo>
                  <a:pt x="70" y="148"/>
                  <a:pt x="70" y="148"/>
                  <a:pt x="70" y="148"/>
                </a:cubicBezTo>
                <a:cubicBezTo>
                  <a:pt x="155" y="148"/>
                  <a:pt x="155" y="148"/>
                  <a:pt x="155" y="148"/>
                </a:cubicBezTo>
                <a:cubicBezTo>
                  <a:pt x="183" y="148"/>
                  <a:pt x="204" y="141"/>
                  <a:pt x="204" y="106"/>
                </a:cubicBezTo>
                <a:cubicBezTo>
                  <a:pt x="204" y="71"/>
                  <a:pt x="176" y="63"/>
                  <a:pt x="148" y="63"/>
                </a:cubicBezTo>
                <a:close/>
                <a:moveTo>
                  <a:pt x="162" y="205"/>
                </a:moveTo>
                <a:lnTo>
                  <a:pt x="162" y="205"/>
                </a:lnTo>
                <a:cubicBezTo>
                  <a:pt x="70" y="205"/>
                  <a:pt x="70" y="205"/>
                  <a:pt x="70" y="205"/>
                </a:cubicBezTo>
                <a:cubicBezTo>
                  <a:pt x="70" y="311"/>
                  <a:pt x="70" y="311"/>
                  <a:pt x="70" y="311"/>
                </a:cubicBezTo>
                <a:cubicBezTo>
                  <a:pt x="162" y="311"/>
                  <a:pt x="162" y="311"/>
                  <a:pt x="162" y="311"/>
                </a:cubicBezTo>
                <a:cubicBezTo>
                  <a:pt x="190" y="311"/>
                  <a:pt x="219" y="304"/>
                  <a:pt x="219" y="261"/>
                </a:cubicBezTo>
                <a:cubicBezTo>
                  <a:pt x="219" y="226"/>
                  <a:pt x="197" y="205"/>
                  <a:pt x="162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82" name="Freeform 20"/>
          <p:cNvSpPr>
            <a:spLocks noChangeArrowheads="1"/>
          </p:cNvSpPr>
          <p:nvPr/>
        </p:nvSpPr>
        <p:spPr bwMode="auto">
          <a:xfrm>
            <a:off x="19459799" y="2755903"/>
            <a:ext cx="584048" cy="575733"/>
          </a:xfrm>
          <a:custGeom>
            <a:avLst/>
            <a:gdLst>
              <a:gd name="T0" fmla="*/ 0 w 609"/>
              <a:gd name="T1" fmla="*/ 516 h 601"/>
              <a:gd name="T2" fmla="*/ 248 w 609"/>
              <a:gd name="T3" fmla="*/ 551 h 601"/>
              <a:gd name="T4" fmla="*/ 248 w 609"/>
              <a:gd name="T5" fmla="*/ 318 h 601"/>
              <a:gd name="T6" fmla="*/ 0 w 609"/>
              <a:gd name="T7" fmla="*/ 318 h 601"/>
              <a:gd name="T8" fmla="*/ 0 w 609"/>
              <a:gd name="T9" fmla="*/ 516 h 601"/>
              <a:gd name="T10" fmla="*/ 0 w 609"/>
              <a:gd name="T11" fmla="*/ 282 h 601"/>
              <a:gd name="T12" fmla="*/ 248 w 609"/>
              <a:gd name="T13" fmla="*/ 282 h 601"/>
              <a:gd name="T14" fmla="*/ 248 w 609"/>
              <a:gd name="T15" fmla="*/ 49 h 601"/>
              <a:gd name="T16" fmla="*/ 0 w 609"/>
              <a:gd name="T17" fmla="*/ 85 h 601"/>
              <a:gd name="T18" fmla="*/ 0 w 609"/>
              <a:gd name="T19" fmla="*/ 282 h 601"/>
              <a:gd name="T20" fmla="*/ 276 w 609"/>
              <a:gd name="T21" fmla="*/ 558 h 601"/>
              <a:gd name="T22" fmla="*/ 608 w 609"/>
              <a:gd name="T23" fmla="*/ 600 h 601"/>
              <a:gd name="T24" fmla="*/ 608 w 609"/>
              <a:gd name="T25" fmla="*/ 318 h 601"/>
              <a:gd name="T26" fmla="*/ 276 w 609"/>
              <a:gd name="T27" fmla="*/ 318 h 601"/>
              <a:gd name="T28" fmla="*/ 276 w 609"/>
              <a:gd name="T29" fmla="*/ 558 h 601"/>
              <a:gd name="T30" fmla="*/ 276 w 609"/>
              <a:gd name="T31" fmla="*/ 49 h 601"/>
              <a:gd name="T32" fmla="*/ 276 w 609"/>
              <a:gd name="T33" fmla="*/ 282 h 601"/>
              <a:gd name="T34" fmla="*/ 608 w 609"/>
              <a:gd name="T35" fmla="*/ 282 h 601"/>
              <a:gd name="T36" fmla="*/ 608 w 609"/>
              <a:gd name="T37" fmla="*/ 0 h 601"/>
              <a:gd name="T38" fmla="*/ 276 w 609"/>
              <a:gd name="T39" fmla="*/ 4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9" h="601">
                <a:moveTo>
                  <a:pt x="0" y="516"/>
                </a:moveTo>
                <a:lnTo>
                  <a:pt x="248" y="551"/>
                </a:lnTo>
                <a:lnTo>
                  <a:pt x="248" y="318"/>
                </a:lnTo>
                <a:lnTo>
                  <a:pt x="0" y="318"/>
                </a:lnTo>
                <a:lnTo>
                  <a:pt x="0" y="516"/>
                </a:lnTo>
                <a:close/>
                <a:moveTo>
                  <a:pt x="0" y="282"/>
                </a:moveTo>
                <a:lnTo>
                  <a:pt x="248" y="282"/>
                </a:lnTo>
                <a:lnTo>
                  <a:pt x="248" y="49"/>
                </a:lnTo>
                <a:lnTo>
                  <a:pt x="0" y="85"/>
                </a:lnTo>
                <a:lnTo>
                  <a:pt x="0" y="282"/>
                </a:lnTo>
                <a:close/>
                <a:moveTo>
                  <a:pt x="276" y="558"/>
                </a:moveTo>
                <a:lnTo>
                  <a:pt x="608" y="600"/>
                </a:lnTo>
                <a:lnTo>
                  <a:pt x="608" y="318"/>
                </a:lnTo>
                <a:lnTo>
                  <a:pt x="276" y="318"/>
                </a:lnTo>
                <a:lnTo>
                  <a:pt x="276" y="558"/>
                </a:lnTo>
                <a:close/>
                <a:moveTo>
                  <a:pt x="276" y="49"/>
                </a:moveTo>
                <a:lnTo>
                  <a:pt x="276" y="282"/>
                </a:lnTo>
                <a:lnTo>
                  <a:pt x="608" y="282"/>
                </a:lnTo>
                <a:lnTo>
                  <a:pt x="608" y="0"/>
                </a:lnTo>
                <a:lnTo>
                  <a:pt x="276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83" name="Freeform 21"/>
          <p:cNvSpPr>
            <a:spLocks noChangeArrowheads="1"/>
          </p:cNvSpPr>
          <p:nvPr/>
        </p:nvSpPr>
        <p:spPr bwMode="auto">
          <a:xfrm>
            <a:off x="18452529" y="2772836"/>
            <a:ext cx="579817" cy="550333"/>
          </a:xfrm>
          <a:custGeom>
            <a:avLst/>
            <a:gdLst>
              <a:gd name="T0" fmla="*/ 544 w 602"/>
              <a:gd name="T1" fmla="*/ 290 h 573"/>
              <a:gd name="T2" fmla="*/ 544 w 602"/>
              <a:gd name="T3" fmla="*/ 290 h 573"/>
              <a:gd name="T4" fmla="*/ 544 w 602"/>
              <a:gd name="T5" fmla="*/ 290 h 573"/>
              <a:gd name="T6" fmla="*/ 544 w 602"/>
              <a:gd name="T7" fmla="*/ 290 h 573"/>
              <a:gd name="T8" fmla="*/ 439 w 602"/>
              <a:gd name="T9" fmla="*/ 318 h 573"/>
              <a:gd name="T10" fmla="*/ 318 w 602"/>
              <a:gd name="T11" fmla="*/ 276 h 573"/>
              <a:gd name="T12" fmla="*/ 318 w 602"/>
              <a:gd name="T13" fmla="*/ 276 h 573"/>
              <a:gd name="T14" fmla="*/ 375 w 602"/>
              <a:gd name="T15" fmla="*/ 64 h 573"/>
              <a:gd name="T16" fmla="*/ 495 w 602"/>
              <a:gd name="T17" fmla="*/ 106 h 573"/>
              <a:gd name="T18" fmla="*/ 601 w 602"/>
              <a:gd name="T19" fmla="*/ 78 h 573"/>
              <a:gd name="T20" fmla="*/ 544 w 602"/>
              <a:gd name="T21" fmla="*/ 290 h 573"/>
              <a:gd name="T22" fmla="*/ 177 w 602"/>
              <a:gd name="T23" fmla="*/ 205 h 573"/>
              <a:gd name="T24" fmla="*/ 177 w 602"/>
              <a:gd name="T25" fmla="*/ 205 h 573"/>
              <a:gd name="T26" fmla="*/ 177 w 602"/>
              <a:gd name="T27" fmla="*/ 205 h 573"/>
              <a:gd name="T28" fmla="*/ 71 w 602"/>
              <a:gd name="T29" fmla="*/ 233 h 573"/>
              <a:gd name="T30" fmla="*/ 120 w 602"/>
              <a:gd name="T31" fmla="*/ 21 h 573"/>
              <a:gd name="T32" fmla="*/ 226 w 602"/>
              <a:gd name="T33" fmla="*/ 0 h 573"/>
              <a:gd name="T34" fmla="*/ 226 w 602"/>
              <a:gd name="T35" fmla="*/ 0 h 573"/>
              <a:gd name="T36" fmla="*/ 276 w 602"/>
              <a:gd name="T37" fmla="*/ 0 h 573"/>
              <a:gd name="T38" fmla="*/ 340 w 602"/>
              <a:gd name="T39" fmla="*/ 35 h 573"/>
              <a:gd name="T40" fmla="*/ 340 w 602"/>
              <a:gd name="T41" fmla="*/ 35 h 573"/>
              <a:gd name="T42" fmla="*/ 283 w 602"/>
              <a:gd name="T43" fmla="*/ 247 h 573"/>
              <a:gd name="T44" fmla="*/ 177 w 602"/>
              <a:gd name="T45" fmla="*/ 205 h 573"/>
              <a:gd name="T46" fmla="*/ 156 w 602"/>
              <a:gd name="T47" fmla="*/ 254 h 573"/>
              <a:gd name="T48" fmla="*/ 156 w 602"/>
              <a:gd name="T49" fmla="*/ 254 h 573"/>
              <a:gd name="T50" fmla="*/ 170 w 602"/>
              <a:gd name="T51" fmla="*/ 254 h 573"/>
              <a:gd name="T52" fmla="*/ 248 w 602"/>
              <a:gd name="T53" fmla="*/ 276 h 573"/>
              <a:gd name="T54" fmla="*/ 276 w 602"/>
              <a:gd name="T55" fmla="*/ 297 h 573"/>
              <a:gd name="T56" fmla="*/ 219 w 602"/>
              <a:gd name="T57" fmla="*/ 509 h 573"/>
              <a:gd name="T58" fmla="*/ 106 w 602"/>
              <a:gd name="T59" fmla="*/ 466 h 573"/>
              <a:gd name="T60" fmla="*/ 0 w 602"/>
              <a:gd name="T61" fmla="*/ 488 h 573"/>
              <a:gd name="T62" fmla="*/ 57 w 602"/>
              <a:gd name="T63" fmla="*/ 283 h 573"/>
              <a:gd name="T64" fmla="*/ 78 w 602"/>
              <a:gd name="T65" fmla="*/ 276 h 573"/>
              <a:gd name="T66" fmla="*/ 156 w 602"/>
              <a:gd name="T67" fmla="*/ 254 h 573"/>
              <a:gd name="T68" fmla="*/ 424 w 602"/>
              <a:gd name="T69" fmla="*/ 361 h 573"/>
              <a:gd name="T70" fmla="*/ 424 w 602"/>
              <a:gd name="T71" fmla="*/ 361 h 573"/>
              <a:gd name="T72" fmla="*/ 530 w 602"/>
              <a:gd name="T73" fmla="*/ 339 h 573"/>
              <a:gd name="T74" fmla="*/ 481 w 602"/>
              <a:gd name="T75" fmla="*/ 544 h 573"/>
              <a:gd name="T76" fmla="*/ 368 w 602"/>
              <a:gd name="T77" fmla="*/ 572 h 573"/>
              <a:gd name="T78" fmla="*/ 255 w 602"/>
              <a:gd name="T79" fmla="*/ 530 h 573"/>
              <a:gd name="T80" fmla="*/ 304 w 602"/>
              <a:gd name="T81" fmla="*/ 318 h 573"/>
              <a:gd name="T82" fmla="*/ 424 w 602"/>
              <a:gd name="T83" fmla="*/ 361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2" h="573">
                <a:moveTo>
                  <a:pt x="544" y="290"/>
                </a:moveTo>
                <a:lnTo>
                  <a:pt x="544" y="290"/>
                </a:lnTo>
                <a:lnTo>
                  <a:pt x="544" y="290"/>
                </a:lnTo>
                <a:lnTo>
                  <a:pt x="544" y="290"/>
                </a:lnTo>
                <a:cubicBezTo>
                  <a:pt x="509" y="304"/>
                  <a:pt x="474" y="318"/>
                  <a:pt x="439" y="318"/>
                </a:cubicBezTo>
                <a:cubicBezTo>
                  <a:pt x="389" y="318"/>
                  <a:pt x="354" y="297"/>
                  <a:pt x="318" y="276"/>
                </a:cubicBezTo>
                <a:lnTo>
                  <a:pt x="318" y="276"/>
                </a:lnTo>
                <a:cubicBezTo>
                  <a:pt x="375" y="64"/>
                  <a:pt x="375" y="64"/>
                  <a:pt x="375" y="64"/>
                </a:cubicBezTo>
                <a:cubicBezTo>
                  <a:pt x="396" y="78"/>
                  <a:pt x="431" y="106"/>
                  <a:pt x="495" y="106"/>
                </a:cubicBezTo>
                <a:cubicBezTo>
                  <a:pt x="523" y="106"/>
                  <a:pt x="566" y="99"/>
                  <a:pt x="601" y="78"/>
                </a:cubicBezTo>
                <a:lnTo>
                  <a:pt x="544" y="290"/>
                </a:lnTo>
                <a:close/>
                <a:moveTo>
                  <a:pt x="177" y="205"/>
                </a:moveTo>
                <a:lnTo>
                  <a:pt x="177" y="205"/>
                </a:lnTo>
                <a:lnTo>
                  <a:pt x="177" y="205"/>
                </a:lnTo>
                <a:cubicBezTo>
                  <a:pt x="149" y="205"/>
                  <a:pt x="113" y="212"/>
                  <a:pt x="71" y="233"/>
                </a:cubicBezTo>
                <a:cubicBezTo>
                  <a:pt x="120" y="21"/>
                  <a:pt x="120" y="21"/>
                  <a:pt x="120" y="21"/>
                </a:cubicBezTo>
                <a:cubicBezTo>
                  <a:pt x="163" y="7"/>
                  <a:pt x="198" y="0"/>
                  <a:pt x="226" y="0"/>
                </a:cubicBezTo>
                <a:lnTo>
                  <a:pt x="226" y="0"/>
                </a:lnTo>
                <a:cubicBezTo>
                  <a:pt x="248" y="0"/>
                  <a:pt x="262" y="0"/>
                  <a:pt x="276" y="0"/>
                </a:cubicBezTo>
                <a:cubicBezTo>
                  <a:pt x="304" y="14"/>
                  <a:pt x="340" y="35"/>
                  <a:pt x="340" y="35"/>
                </a:cubicBezTo>
                <a:lnTo>
                  <a:pt x="340" y="35"/>
                </a:lnTo>
                <a:cubicBezTo>
                  <a:pt x="333" y="78"/>
                  <a:pt x="297" y="205"/>
                  <a:pt x="283" y="247"/>
                </a:cubicBezTo>
                <a:cubicBezTo>
                  <a:pt x="255" y="226"/>
                  <a:pt x="219" y="205"/>
                  <a:pt x="177" y="205"/>
                </a:cubicBezTo>
                <a:close/>
                <a:moveTo>
                  <a:pt x="156" y="254"/>
                </a:moveTo>
                <a:lnTo>
                  <a:pt x="156" y="254"/>
                </a:lnTo>
                <a:cubicBezTo>
                  <a:pt x="163" y="254"/>
                  <a:pt x="163" y="254"/>
                  <a:pt x="170" y="254"/>
                </a:cubicBezTo>
                <a:cubicBezTo>
                  <a:pt x="198" y="254"/>
                  <a:pt x="226" y="268"/>
                  <a:pt x="248" y="276"/>
                </a:cubicBezTo>
                <a:cubicBezTo>
                  <a:pt x="255" y="283"/>
                  <a:pt x="269" y="290"/>
                  <a:pt x="276" y="297"/>
                </a:cubicBezTo>
                <a:cubicBezTo>
                  <a:pt x="269" y="325"/>
                  <a:pt x="226" y="466"/>
                  <a:pt x="219" y="509"/>
                </a:cubicBezTo>
                <a:cubicBezTo>
                  <a:pt x="184" y="488"/>
                  <a:pt x="156" y="466"/>
                  <a:pt x="106" y="466"/>
                </a:cubicBezTo>
                <a:cubicBezTo>
                  <a:pt x="78" y="466"/>
                  <a:pt x="43" y="474"/>
                  <a:pt x="0" y="488"/>
                </a:cubicBezTo>
                <a:cubicBezTo>
                  <a:pt x="57" y="283"/>
                  <a:pt x="57" y="283"/>
                  <a:pt x="57" y="283"/>
                </a:cubicBezTo>
                <a:cubicBezTo>
                  <a:pt x="64" y="283"/>
                  <a:pt x="71" y="276"/>
                  <a:pt x="78" y="276"/>
                </a:cubicBezTo>
                <a:cubicBezTo>
                  <a:pt x="92" y="268"/>
                  <a:pt x="128" y="261"/>
                  <a:pt x="156" y="254"/>
                </a:cubicBezTo>
                <a:close/>
                <a:moveTo>
                  <a:pt x="424" y="361"/>
                </a:moveTo>
                <a:lnTo>
                  <a:pt x="424" y="361"/>
                </a:lnTo>
                <a:cubicBezTo>
                  <a:pt x="460" y="361"/>
                  <a:pt x="495" y="361"/>
                  <a:pt x="530" y="339"/>
                </a:cubicBezTo>
                <a:cubicBezTo>
                  <a:pt x="481" y="544"/>
                  <a:pt x="481" y="544"/>
                  <a:pt x="481" y="544"/>
                </a:cubicBezTo>
                <a:cubicBezTo>
                  <a:pt x="431" y="565"/>
                  <a:pt x="396" y="572"/>
                  <a:pt x="368" y="572"/>
                </a:cubicBezTo>
                <a:cubicBezTo>
                  <a:pt x="318" y="572"/>
                  <a:pt x="255" y="530"/>
                  <a:pt x="255" y="530"/>
                </a:cubicBezTo>
                <a:cubicBezTo>
                  <a:pt x="304" y="318"/>
                  <a:pt x="304" y="318"/>
                  <a:pt x="304" y="318"/>
                </a:cubicBezTo>
                <a:cubicBezTo>
                  <a:pt x="325" y="332"/>
                  <a:pt x="361" y="361"/>
                  <a:pt x="424" y="3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84" name="Freeform 22"/>
          <p:cNvSpPr>
            <a:spLocks noChangeArrowheads="1"/>
          </p:cNvSpPr>
          <p:nvPr/>
        </p:nvSpPr>
        <p:spPr bwMode="auto">
          <a:xfrm>
            <a:off x="17441028" y="2768602"/>
            <a:ext cx="579814" cy="550333"/>
          </a:xfrm>
          <a:custGeom>
            <a:avLst/>
            <a:gdLst>
              <a:gd name="T0" fmla="*/ 587 w 602"/>
              <a:gd name="T1" fmla="*/ 360 h 573"/>
              <a:gd name="T2" fmla="*/ 516 w 602"/>
              <a:gd name="T3" fmla="*/ 346 h 573"/>
              <a:gd name="T4" fmla="*/ 467 w 602"/>
              <a:gd name="T5" fmla="*/ 247 h 573"/>
              <a:gd name="T6" fmla="*/ 601 w 602"/>
              <a:gd name="T7" fmla="*/ 261 h 573"/>
              <a:gd name="T8" fmla="*/ 587 w 602"/>
              <a:gd name="T9" fmla="*/ 360 h 573"/>
              <a:gd name="T10" fmla="*/ 467 w 602"/>
              <a:gd name="T11" fmla="*/ 311 h 573"/>
              <a:gd name="T12" fmla="*/ 474 w 602"/>
              <a:gd name="T13" fmla="*/ 311 h 573"/>
              <a:gd name="T14" fmla="*/ 495 w 602"/>
              <a:gd name="T15" fmla="*/ 360 h 573"/>
              <a:gd name="T16" fmla="*/ 446 w 602"/>
              <a:gd name="T17" fmla="*/ 396 h 573"/>
              <a:gd name="T18" fmla="*/ 283 w 602"/>
              <a:gd name="T19" fmla="*/ 7 h 573"/>
              <a:gd name="T20" fmla="*/ 453 w 602"/>
              <a:gd name="T21" fmla="*/ 283 h 573"/>
              <a:gd name="T22" fmla="*/ 460 w 602"/>
              <a:gd name="T23" fmla="*/ 297 h 573"/>
              <a:gd name="T24" fmla="*/ 467 w 602"/>
              <a:gd name="T25" fmla="*/ 304 h 573"/>
              <a:gd name="T26" fmla="*/ 467 w 602"/>
              <a:gd name="T27" fmla="*/ 311 h 573"/>
              <a:gd name="T28" fmla="*/ 297 w 602"/>
              <a:gd name="T29" fmla="*/ 191 h 573"/>
              <a:gd name="T30" fmla="*/ 198 w 602"/>
              <a:gd name="T31" fmla="*/ 360 h 573"/>
              <a:gd name="T32" fmla="*/ 106 w 602"/>
              <a:gd name="T33" fmla="*/ 488 h 573"/>
              <a:gd name="T34" fmla="*/ 71 w 602"/>
              <a:gd name="T35" fmla="*/ 445 h 573"/>
              <a:gd name="T36" fmla="*/ 184 w 602"/>
              <a:gd name="T37" fmla="*/ 247 h 573"/>
              <a:gd name="T38" fmla="*/ 255 w 602"/>
              <a:gd name="T39" fmla="*/ 148 h 573"/>
              <a:gd name="T40" fmla="*/ 297 w 602"/>
              <a:gd name="T41" fmla="*/ 191 h 573"/>
              <a:gd name="T42" fmla="*/ 7 w 602"/>
              <a:gd name="T43" fmla="*/ 360 h 573"/>
              <a:gd name="T44" fmla="*/ 0 w 602"/>
              <a:gd name="T45" fmla="*/ 261 h 573"/>
              <a:gd name="T46" fmla="*/ 149 w 602"/>
              <a:gd name="T47" fmla="*/ 247 h 573"/>
              <a:gd name="T48" fmla="*/ 7 w 602"/>
              <a:gd name="T49" fmla="*/ 360 h 573"/>
              <a:gd name="T50" fmla="*/ 64 w 602"/>
              <a:gd name="T51" fmla="*/ 481 h 573"/>
              <a:gd name="T52" fmla="*/ 99 w 602"/>
              <a:gd name="T53" fmla="*/ 516 h 573"/>
              <a:gd name="T54" fmla="*/ 43 w 602"/>
              <a:gd name="T55" fmla="*/ 544 h 573"/>
              <a:gd name="T56" fmla="*/ 64 w 602"/>
              <a:gd name="T57" fmla="*/ 481 h 573"/>
              <a:gd name="T58" fmla="*/ 347 w 602"/>
              <a:gd name="T59" fmla="*/ 247 h 573"/>
              <a:gd name="T60" fmla="*/ 226 w 602"/>
              <a:gd name="T61" fmla="*/ 360 h 573"/>
              <a:gd name="T62" fmla="*/ 347 w 602"/>
              <a:gd name="T63" fmla="*/ 247 h 573"/>
              <a:gd name="T64" fmla="*/ 474 w 602"/>
              <a:gd name="T65" fmla="*/ 417 h 573"/>
              <a:gd name="T66" fmla="*/ 516 w 602"/>
              <a:gd name="T67" fmla="*/ 410 h 573"/>
              <a:gd name="T68" fmla="*/ 530 w 602"/>
              <a:gd name="T69" fmla="*/ 466 h 573"/>
              <a:gd name="T70" fmla="*/ 495 w 602"/>
              <a:gd name="T71" fmla="*/ 473 h 573"/>
              <a:gd name="T72" fmla="*/ 474 w 602"/>
              <a:gd name="T73" fmla="*/ 417 h 573"/>
              <a:gd name="T74" fmla="*/ 580 w 602"/>
              <a:gd name="T75" fmla="*/ 572 h 573"/>
              <a:gd name="T76" fmla="*/ 530 w 602"/>
              <a:gd name="T77" fmla="*/ 495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2" h="573">
                <a:moveTo>
                  <a:pt x="587" y="360"/>
                </a:moveTo>
                <a:lnTo>
                  <a:pt x="587" y="360"/>
                </a:lnTo>
                <a:cubicBezTo>
                  <a:pt x="523" y="360"/>
                  <a:pt x="523" y="360"/>
                  <a:pt x="523" y="360"/>
                </a:cubicBezTo>
                <a:cubicBezTo>
                  <a:pt x="516" y="353"/>
                  <a:pt x="516" y="353"/>
                  <a:pt x="516" y="346"/>
                </a:cubicBezTo>
                <a:cubicBezTo>
                  <a:pt x="516" y="346"/>
                  <a:pt x="509" y="332"/>
                  <a:pt x="502" y="318"/>
                </a:cubicBezTo>
                <a:cubicBezTo>
                  <a:pt x="495" y="304"/>
                  <a:pt x="481" y="275"/>
                  <a:pt x="467" y="247"/>
                </a:cubicBezTo>
                <a:cubicBezTo>
                  <a:pt x="587" y="247"/>
                  <a:pt x="587" y="247"/>
                  <a:pt x="587" y="247"/>
                </a:cubicBezTo>
                <a:cubicBezTo>
                  <a:pt x="594" y="247"/>
                  <a:pt x="601" y="254"/>
                  <a:pt x="601" y="261"/>
                </a:cubicBezTo>
                <a:cubicBezTo>
                  <a:pt x="601" y="346"/>
                  <a:pt x="601" y="346"/>
                  <a:pt x="601" y="346"/>
                </a:cubicBezTo>
                <a:cubicBezTo>
                  <a:pt x="601" y="353"/>
                  <a:pt x="594" y="360"/>
                  <a:pt x="587" y="360"/>
                </a:cubicBezTo>
                <a:close/>
                <a:moveTo>
                  <a:pt x="467" y="311"/>
                </a:moveTo>
                <a:lnTo>
                  <a:pt x="467" y="311"/>
                </a:lnTo>
                <a:lnTo>
                  <a:pt x="467" y="311"/>
                </a:lnTo>
                <a:cubicBezTo>
                  <a:pt x="474" y="311"/>
                  <a:pt x="474" y="311"/>
                  <a:pt x="474" y="311"/>
                </a:cubicBezTo>
                <a:cubicBezTo>
                  <a:pt x="481" y="332"/>
                  <a:pt x="488" y="353"/>
                  <a:pt x="495" y="360"/>
                </a:cubicBezTo>
                <a:lnTo>
                  <a:pt x="495" y="360"/>
                </a:lnTo>
                <a:cubicBezTo>
                  <a:pt x="502" y="375"/>
                  <a:pt x="488" y="389"/>
                  <a:pt x="474" y="396"/>
                </a:cubicBezTo>
                <a:cubicBezTo>
                  <a:pt x="467" y="396"/>
                  <a:pt x="460" y="403"/>
                  <a:pt x="446" y="396"/>
                </a:cubicBezTo>
                <a:cubicBezTo>
                  <a:pt x="431" y="389"/>
                  <a:pt x="361" y="219"/>
                  <a:pt x="340" y="177"/>
                </a:cubicBezTo>
                <a:cubicBezTo>
                  <a:pt x="325" y="127"/>
                  <a:pt x="269" y="14"/>
                  <a:pt x="283" y="7"/>
                </a:cubicBezTo>
                <a:cubicBezTo>
                  <a:pt x="297" y="0"/>
                  <a:pt x="347" y="92"/>
                  <a:pt x="375" y="148"/>
                </a:cubicBezTo>
                <a:cubicBezTo>
                  <a:pt x="396" y="177"/>
                  <a:pt x="431" y="233"/>
                  <a:pt x="453" y="283"/>
                </a:cubicBezTo>
                <a:lnTo>
                  <a:pt x="460" y="290"/>
                </a:lnTo>
                <a:cubicBezTo>
                  <a:pt x="460" y="290"/>
                  <a:pt x="460" y="290"/>
                  <a:pt x="460" y="297"/>
                </a:cubicBezTo>
                <a:lnTo>
                  <a:pt x="460" y="297"/>
                </a:lnTo>
                <a:cubicBezTo>
                  <a:pt x="460" y="297"/>
                  <a:pt x="460" y="297"/>
                  <a:pt x="467" y="304"/>
                </a:cubicBezTo>
                <a:lnTo>
                  <a:pt x="467" y="304"/>
                </a:lnTo>
                <a:cubicBezTo>
                  <a:pt x="467" y="304"/>
                  <a:pt x="467" y="304"/>
                  <a:pt x="467" y="311"/>
                </a:cubicBezTo>
                <a:close/>
                <a:moveTo>
                  <a:pt x="297" y="191"/>
                </a:moveTo>
                <a:lnTo>
                  <a:pt x="297" y="191"/>
                </a:lnTo>
                <a:cubicBezTo>
                  <a:pt x="248" y="275"/>
                  <a:pt x="248" y="275"/>
                  <a:pt x="248" y="275"/>
                </a:cubicBezTo>
                <a:cubicBezTo>
                  <a:pt x="198" y="360"/>
                  <a:pt x="198" y="360"/>
                  <a:pt x="198" y="360"/>
                </a:cubicBezTo>
                <a:cubicBezTo>
                  <a:pt x="127" y="481"/>
                  <a:pt x="127" y="481"/>
                  <a:pt x="127" y="481"/>
                </a:cubicBezTo>
                <a:cubicBezTo>
                  <a:pt x="127" y="488"/>
                  <a:pt x="113" y="488"/>
                  <a:pt x="106" y="488"/>
                </a:cubicBezTo>
                <a:cubicBezTo>
                  <a:pt x="71" y="466"/>
                  <a:pt x="71" y="466"/>
                  <a:pt x="71" y="466"/>
                </a:cubicBezTo>
                <a:cubicBezTo>
                  <a:pt x="64" y="459"/>
                  <a:pt x="64" y="452"/>
                  <a:pt x="71" y="445"/>
                </a:cubicBezTo>
                <a:cubicBezTo>
                  <a:pt x="120" y="360"/>
                  <a:pt x="120" y="360"/>
                  <a:pt x="120" y="360"/>
                </a:cubicBezTo>
                <a:cubicBezTo>
                  <a:pt x="184" y="247"/>
                  <a:pt x="184" y="247"/>
                  <a:pt x="184" y="247"/>
                </a:cubicBezTo>
                <a:cubicBezTo>
                  <a:pt x="233" y="155"/>
                  <a:pt x="233" y="155"/>
                  <a:pt x="233" y="155"/>
                </a:cubicBezTo>
                <a:cubicBezTo>
                  <a:pt x="240" y="148"/>
                  <a:pt x="248" y="141"/>
                  <a:pt x="255" y="148"/>
                </a:cubicBezTo>
                <a:cubicBezTo>
                  <a:pt x="290" y="170"/>
                  <a:pt x="290" y="170"/>
                  <a:pt x="290" y="170"/>
                </a:cubicBezTo>
                <a:cubicBezTo>
                  <a:pt x="297" y="170"/>
                  <a:pt x="304" y="184"/>
                  <a:pt x="297" y="191"/>
                </a:cubicBezTo>
                <a:close/>
                <a:moveTo>
                  <a:pt x="7" y="360"/>
                </a:moveTo>
                <a:lnTo>
                  <a:pt x="7" y="360"/>
                </a:lnTo>
                <a:cubicBezTo>
                  <a:pt x="0" y="360"/>
                  <a:pt x="0" y="353"/>
                  <a:pt x="0" y="346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54"/>
                  <a:pt x="0" y="247"/>
                  <a:pt x="7" y="247"/>
                </a:cubicBezTo>
                <a:cubicBezTo>
                  <a:pt x="149" y="247"/>
                  <a:pt x="149" y="247"/>
                  <a:pt x="149" y="247"/>
                </a:cubicBezTo>
                <a:cubicBezTo>
                  <a:pt x="92" y="360"/>
                  <a:pt x="92" y="360"/>
                  <a:pt x="92" y="360"/>
                </a:cubicBezTo>
                <a:lnTo>
                  <a:pt x="7" y="360"/>
                </a:lnTo>
                <a:close/>
                <a:moveTo>
                  <a:pt x="64" y="481"/>
                </a:moveTo>
                <a:lnTo>
                  <a:pt x="64" y="481"/>
                </a:lnTo>
                <a:cubicBezTo>
                  <a:pt x="99" y="502"/>
                  <a:pt x="99" y="502"/>
                  <a:pt x="99" y="502"/>
                </a:cubicBezTo>
                <a:cubicBezTo>
                  <a:pt x="106" y="509"/>
                  <a:pt x="106" y="516"/>
                  <a:pt x="99" y="516"/>
                </a:cubicBezTo>
                <a:cubicBezTo>
                  <a:pt x="50" y="551"/>
                  <a:pt x="50" y="551"/>
                  <a:pt x="50" y="551"/>
                </a:cubicBezTo>
                <a:cubicBezTo>
                  <a:pt x="43" y="551"/>
                  <a:pt x="43" y="551"/>
                  <a:pt x="43" y="544"/>
                </a:cubicBezTo>
                <a:cubicBezTo>
                  <a:pt x="50" y="488"/>
                  <a:pt x="50" y="488"/>
                  <a:pt x="50" y="488"/>
                </a:cubicBezTo>
                <a:cubicBezTo>
                  <a:pt x="50" y="481"/>
                  <a:pt x="57" y="481"/>
                  <a:pt x="64" y="481"/>
                </a:cubicBezTo>
                <a:close/>
                <a:moveTo>
                  <a:pt x="347" y="247"/>
                </a:moveTo>
                <a:lnTo>
                  <a:pt x="347" y="247"/>
                </a:lnTo>
                <a:cubicBezTo>
                  <a:pt x="368" y="297"/>
                  <a:pt x="382" y="332"/>
                  <a:pt x="396" y="360"/>
                </a:cubicBezTo>
                <a:cubicBezTo>
                  <a:pt x="226" y="360"/>
                  <a:pt x="226" y="360"/>
                  <a:pt x="226" y="360"/>
                </a:cubicBezTo>
                <a:cubicBezTo>
                  <a:pt x="290" y="247"/>
                  <a:pt x="290" y="247"/>
                  <a:pt x="290" y="247"/>
                </a:cubicBezTo>
                <a:lnTo>
                  <a:pt x="347" y="247"/>
                </a:lnTo>
                <a:close/>
                <a:moveTo>
                  <a:pt x="474" y="417"/>
                </a:moveTo>
                <a:lnTo>
                  <a:pt x="474" y="417"/>
                </a:lnTo>
                <a:cubicBezTo>
                  <a:pt x="495" y="403"/>
                  <a:pt x="495" y="403"/>
                  <a:pt x="495" y="403"/>
                </a:cubicBezTo>
                <a:cubicBezTo>
                  <a:pt x="502" y="403"/>
                  <a:pt x="516" y="403"/>
                  <a:pt x="516" y="410"/>
                </a:cubicBezTo>
                <a:cubicBezTo>
                  <a:pt x="537" y="445"/>
                  <a:pt x="537" y="445"/>
                  <a:pt x="537" y="445"/>
                </a:cubicBezTo>
                <a:cubicBezTo>
                  <a:pt x="537" y="452"/>
                  <a:pt x="537" y="459"/>
                  <a:pt x="530" y="466"/>
                </a:cubicBezTo>
                <a:cubicBezTo>
                  <a:pt x="516" y="473"/>
                  <a:pt x="516" y="473"/>
                  <a:pt x="516" y="473"/>
                </a:cubicBezTo>
                <a:cubicBezTo>
                  <a:pt x="509" y="481"/>
                  <a:pt x="495" y="481"/>
                  <a:pt x="495" y="473"/>
                </a:cubicBezTo>
                <a:cubicBezTo>
                  <a:pt x="474" y="438"/>
                  <a:pt x="474" y="438"/>
                  <a:pt x="474" y="438"/>
                </a:cubicBezTo>
                <a:cubicBezTo>
                  <a:pt x="467" y="431"/>
                  <a:pt x="467" y="417"/>
                  <a:pt x="474" y="417"/>
                </a:cubicBezTo>
                <a:close/>
                <a:moveTo>
                  <a:pt x="580" y="572"/>
                </a:moveTo>
                <a:lnTo>
                  <a:pt x="580" y="572"/>
                </a:lnTo>
                <a:cubicBezTo>
                  <a:pt x="580" y="558"/>
                  <a:pt x="544" y="551"/>
                  <a:pt x="530" y="530"/>
                </a:cubicBezTo>
                <a:cubicBezTo>
                  <a:pt x="509" y="509"/>
                  <a:pt x="523" y="502"/>
                  <a:pt x="530" y="495"/>
                </a:cubicBezTo>
                <a:cubicBezTo>
                  <a:pt x="594" y="459"/>
                  <a:pt x="580" y="572"/>
                  <a:pt x="580" y="5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85" name="Freeform 23"/>
          <p:cNvSpPr>
            <a:spLocks noChangeArrowheads="1"/>
          </p:cNvSpPr>
          <p:nvPr/>
        </p:nvSpPr>
        <p:spPr bwMode="auto">
          <a:xfrm>
            <a:off x="16429521" y="2755903"/>
            <a:ext cx="537495" cy="584200"/>
          </a:xfrm>
          <a:custGeom>
            <a:avLst/>
            <a:gdLst>
              <a:gd name="T0" fmla="*/ 474 w 559"/>
              <a:gd name="T1" fmla="*/ 318 h 609"/>
              <a:gd name="T2" fmla="*/ 474 w 559"/>
              <a:gd name="T3" fmla="*/ 318 h 609"/>
              <a:gd name="T4" fmla="*/ 558 w 559"/>
              <a:gd name="T5" fmla="*/ 445 h 609"/>
              <a:gd name="T6" fmla="*/ 516 w 559"/>
              <a:gd name="T7" fmla="*/ 530 h 609"/>
              <a:gd name="T8" fmla="*/ 417 w 559"/>
              <a:gd name="T9" fmla="*/ 600 h 609"/>
              <a:gd name="T10" fmla="*/ 311 w 559"/>
              <a:gd name="T11" fmla="*/ 579 h 609"/>
              <a:gd name="T12" fmla="*/ 205 w 559"/>
              <a:gd name="T13" fmla="*/ 600 h 609"/>
              <a:gd name="T14" fmla="*/ 99 w 559"/>
              <a:gd name="T15" fmla="*/ 530 h 609"/>
              <a:gd name="T16" fmla="*/ 64 w 559"/>
              <a:gd name="T17" fmla="*/ 226 h 609"/>
              <a:gd name="T18" fmla="*/ 191 w 559"/>
              <a:gd name="T19" fmla="*/ 148 h 609"/>
              <a:gd name="T20" fmla="*/ 304 w 559"/>
              <a:gd name="T21" fmla="*/ 176 h 609"/>
              <a:gd name="T22" fmla="*/ 424 w 559"/>
              <a:gd name="T23" fmla="*/ 148 h 609"/>
              <a:gd name="T24" fmla="*/ 544 w 559"/>
              <a:gd name="T25" fmla="*/ 205 h 609"/>
              <a:gd name="T26" fmla="*/ 474 w 559"/>
              <a:gd name="T27" fmla="*/ 318 h 609"/>
              <a:gd name="T28" fmla="*/ 297 w 559"/>
              <a:gd name="T29" fmla="*/ 141 h 609"/>
              <a:gd name="T30" fmla="*/ 297 w 559"/>
              <a:gd name="T31" fmla="*/ 141 h 609"/>
              <a:gd name="T32" fmla="*/ 332 w 559"/>
              <a:gd name="T33" fmla="*/ 42 h 609"/>
              <a:gd name="T34" fmla="*/ 424 w 559"/>
              <a:gd name="T35" fmla="*/ 0 h 609"/>
              <a:gd name="T36" fmla="*/ 389 w 559"/>
              <a:gd name="T37" fmla="*/ 99 h 609"/>
              <a:gd name="T38" fmla="*/ 297 w 559"/>
              <a:gd name="T39" fmla="*/ 141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9" h="609">
                <a:moveTo>
                  <a:pt x="474" y="318"/>
                </a:moveTo>
                <a:lnTo>
                  <a:pt x="474" y="318"/>
                </a:lnTo>
                <a:cubicBezTo>
                  <a:pt x="474" y="410"/>
                  <a:pt x="558" y="445"/>
                  <a:pt x="558" y="445"/>
                </a:cubicBezTo>
                <a:cubicBezTo>
                  <a:pt x="558" y="445"/>
                  <a:pt x="544" y="487"/>
                  <a:pt x="516" y="530"/>
                </a:cubicBezTo>
                <a:cubicBezTo>
                  <a:pt x="488" y="565"/>
                  <a:pt x="460" y="600"/>
                  <a:pt x="417" y="600"/>
                </a:cubicBezTo>
                <a:cubicBezTo>
                  <a:pt x="375" y="600"/>
                  <a:pt x="361" y="579"/>
                  <a:pt x="311" y="579"/>
                </a:cubicBezTo>
                <a:cubicBezTo>
                  <a:pt x="262" y="579"/>
                  <a:pt x="247" y="600"/>
                  <a:pt x="205" y="600"/>
                </a:cubicBezTo>
                <a:cubicBezTo>
                  <a:pt x="163" y="608"/>
                  <a:pt x="127" y="565"/>
                  <a:pt x="99" y="530"/>
                </a:cubicBezTo>
                <a:cubicBezTo>
                  <a:pt x="43" y="452"/>
                  <a:pt x="0" y="318"/>
                  <a:pt x="64" y="226"/>
                </a:cubicBezTo>
                <a:cubicBezTo>
                  <a:pt x="92" y="176"/>
                  <a:pt x="142" y="148"/>
                  <a:pt x="191" y="148"/>
                </a:cubicBezTo>
                <a:cubicBezTo>
                  <a:pt x="233" y="148"/>
                  <a:pt x="276" y="176"/>
                  <a:pt x="304" y="176"/>
                </a:cubicBezTo>
                <a:cubicBezTo>
                  <a:pt x="325" y="176"/>
                  <a:pt x="375" y="141"/>
                  <a:pt x="424" y="148"/>
                </a:cubicBezTo>
                <a:cubicBezTo>
                  <a:pt x="445" y="148"/>
                  <a:pt x="509" y="155"/>
                  <a:pt x="544" y="205"/>
                </a:cubicBezTo>
                <a:cubicBezTo>
                  <a:pt x="544" y="205"/>
                  <a:pt x="474" y="247"/>
                  <a:pt x="474" y="318"/>
                </a:cubicBezTo>
                <a:close/>
                <a:moveTo>
                  <a:pt x="297" y="141"/>
                </a:moveTo>
                <a:lnTo>
                  <a:pt x="297" y="141"/>
                </a:lnTo>
                <a:cubicBezTo>
                  <a:pt x="290" y="106"/>
                  <a:pt x="311" y="71"/>
                  <a:pt x="332" y="42"/>
                </a:cubicBezTo>
                <a:cubicBezTo>
                  <a:pt x="354" y="21"/>
                  <a:pt x="396" y="0"/>
                  <a:pt x="424" y="0"/>
                </a:cubicBezTo>
                <a:cubicBezTo>
                  <a:pt x="431" y="35"/>
                  <a:pt x="417" y="71"/>
                  <a:pt x="389" y="99"/>
                </a:cubicBezTo>
                <a:cubicBezTo>
                  <a:pt x="368" y="120"/>
                  <a:pt x="332" y="141"/>
                  <a:pt x="297" y="1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86" name="Freeform 24"/>
          <p:cNvSpPr>
            <a:spLocks noChangeArrowheads="1"/>
          </p:cNvSpPr>
          <p:nvPr/>
        </p:nvSpPr>
        <p:spPr bwMode="auto">
          <a:xfrm>
            <a:off x="15473037" y="2755903"/>
            <a:ext cx="482473" cy="575733"/>
          </a:xfrm>
          <a:custGeom>
            <a:avLst/>
            <a:gdLst>
              <a:gd name="T0" fmla="*/ 466 w 502"/>
              <a:gd name="T1" fmla="*/ 410 h 601"/>
              <a:gd name="T2" fmla="*/ 431 w 502"/>
              <a:gd name="T3" fmla="*/ 226 h 601"/>
              <a:gd name="T4" fmla="*/ 501 w 502"/>
              <a:gd name="T5" fmla="*/ 226 h 601"/>
              <a:gd name="T6" fmla="*/ 466 w 502"/>
              <a:gd name="T7" fmla="*/ 410 h 601"/>
              <a:gd name="T8" fmla="*/ 374 w 502"/>
              <a:gd name="T9" fmla="*/ 487 h 601"/>
              <a:gd name="T10" fmla="*/ 353 w 502"/>
              <a:gd name="T11" fmla="*/ 495 h 601"/>
              <a:gd name="T12" fmla="*/ 353 w 502"/>
              <a:gd name="T13" fmla="*/ 509 h 601"/>
              <a:gd name="T14" fmla="*/ 318 w 502"/>
              <a:gd name="T15" fmla="*/ 600 h 601"/>
              <a:gd name="T16" fmla="*/ 282 w 502"/>
              <a:gd name="T17" fmla="*/ 509 h 601"/>
              <a:gd name="T18" fmla="*/ 282 w 502"/>
              <a:gd name="T19" fmla="*/ 495 h 601"/>
              <a:gd name="T20" fmla="*/ 219 w 502"/>
              <a:gd name="T21" fmla="*/ 487 h 601"/>
              <a:gd name="T22" fmla="*/ 219 w 502"/>
              <a:gd name="T23" fmla="*/ 495 h 601"/>
              <a:gd name="T24" fmla="*/ 219 w 502"/>
              <a:gd name="T25" fmla="*/ 565 h 601"/>
              <a:gd name="T26" fmla="*/ 155 w 502"/>
              <a:gd name="T27" fmla="*/ 565 h 601"/>
              <a:gd name="T28" fmla="*/ 155 w 502"/>
              <a:gd name="T29" fmla="*/ 495 h 601"/>
              <a:gd name="T30" fmla="*/ 155 w 502"/>
              <a:gd name="T31" fmla="*/ 487 h 601"/>
              <a:gd name="T32" fmla="*/ 92 w 502"/>
              <a:gd name="T33" fmla="*/ 445 h 601"/>
              <a:gd name="T34" fmla="*/ 92 w 502"/>
              <a:gd name="T35" fmla="*/ 219 h 601"/>
              <a:gd name="T36" fmla="*/ 99 w 502"/>
              <a:gd name="T37" fmla="*/ 191 h 601"/>
              <a:gd name="T38" fmla="*/ 410 w 502"/>
              <a:gd name="T39" fmla="*/ 191 h 601"/>
              <a:gd name="T40" fmla="*/ 410 w 502"/>
              <a:gd name="T41" fmla="*/ 240 h 601"/>
              <a:gd name="T42" fmla="*/ 374 w 502"/>
              <a:gd name="T43" fmla="*/ 487 h 601"/>
              <a:gd name="T44" fmla="*/ 176 w 502"/>
              <a:gd name="T45" fmla="*/ 49 h 601"/>
              <a:gd name="T46" fmla="*/ 162 w 502"/>
              <a:gd name="T47" fmla="*/ 28 h 601"/>
              <a:gd name="T48" fmla="*/ 148 w 502"/>
              <a:gd name="T49" fmla="*/ 0 h 601"/>
              <a:gd name="T50" fmla="*/ 169 w 502"/>
              <a:gd name="T51" fmla="*/ 28 h 601"/>
              <a:gd name="T52" fmla="*/ 183 w 502"/>
              <a:gd name="T53" fmla="*/ 42 h 601"/>
              <a:gd name="T54" fmla="*/ 318 w 502"/>
              <a:gd name="T55" fmla="*/ 42 h 601"/>
              <a:gd name="T56" fmla="*/ 332 w 502"/>
              <a:gd name="T57" fmla="*/ 28 h 601"/>
              <a:gd name="T58" fmla="*/ 353 w 502"/>
              <a:gd name="T59" fmla="*/ 0 h 601"/>
              <a:gd name="T60" fmla="*/ 346 w 502"/>
              <a:gd name="T61" fmla="*/ 28 h 601"/>
              <a:gd name="T62" fmla="*/ 332 w 502"/>
              <a:gd name="T63" fmla="*/ 49 h 601"/>
              <a:gd name="T64" fmla="*/ 92 w 502"/>
              <a:gd name="T65" fmla="*/ 169 h 601"/>
              <a:gd name="T66" fmla="*/ 318 w 502"/>
              <a:gd name="T67" fmla="*/ 120 h 601"/>
              <a:gd name="T68" fmla="*/ 339 w 502"/>
              <a:gd name="T69" fmla="*/ 106 h 601"/>
              <a:gd name="T70" fmla="*/ 304 w 502"/>
              <a:gd name="T71" fmla="*/ 106 h 601"/>
              <a:gd name="T72" fmla="*/ 183 w 502"/>
              <a:gd name="T73" fmla="*/ 120 h 601"/>
              <a:gd name="T74" fmla="*/ 197 w 502"/>
              <a:gd name="T75" fmla="*/ 106 h 601"/>
              <a:gd name="T76" fmla="*/ 169 w 502"/>
              <a:gd name="T77" fmla="*/ 106 h 601"/>
              <a:gd name="T78" fmla="*/ 35 w 502"/>
              <a:gd name="T79" fmla="*/ 410 h 601"/>
              <a:gd name="T80" fmla="*/ 0 w 502"/>
              <a:gd name="T81" fmla="*/ 374 h 601"/>
              <a:gd name="T82" fmla="*/ 35 w 502"/>
              <a:gd name="T83" fmla="*/ 191 h 601"/>
              <a:gd name="T84" fmla="*/ 70 w 502"/>
              <a:gd name="T85" fmla="*/ 374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2" h="601">
                <a:moveTo>
                  <a:pt x="466" y="410"/>
                </a:moveTo>
                <a:lnTo>
                  <a:pt x="466" y="410"/>
                </a:lnTo>
                <a:cubicBezTo>
                  <a:pt x="452" y="410"/>
                  <a:pt x="431" y="396"/>
                  <a:pt x="431" y="374"/>
                </a:cubicBezTo>
                <a:cubicBezTo>
                  <a:pt x="431" y="226"/>
                  <a:pt x="431" y="226"/>
                  <a:pt x="431" y="226"/>
                </a:cubicBezTo>
                <a:cubicBezTo>
                  <a:pt x="431" y="205"/>
                  <a:pt x="452" y="191"/>
                  <a:pt x="466" y="191"/>
                </a:cubicBezTo>
                <a:cubicBezTo>
                  <a:pt x="487" y="191"/>
                  <a:pt x="501" y="205"/>
                  <a:pt x="501" y="226"/>
                </a:cubicBezTo>
                <a:cubicBezTo>
                  <a:pt x="501" y="374"/>
                  <a:pt x="501" y="374"/>
                  <a:pt x="501" y="374"/>
                </a:cubicBezTo>
                <a:cubicBezTo>
                  <a:pt x="501" y="396"/>
                  <a:pt x="487" y="410"/>
                  <a:pt x="466" y="410"/>
                </a:cubicBezTo>
                <a:close/>
                <a:moveTo>
                  <a:pt x="374" y="487"/>
                </a:moveTo>
                <a:lnTo>
                  <a:pt x="374" y="487"/>
                </a:lnTo>
                <a:cubicBezTo>
                  <a:pt x="346" y="487"/>
                  <a:pt x="346" y="487"/>
                  <a:pt x="346" y="487"/>
                </a:cubicBezTo>
                <a:cubicBezTo>
                  <a:pt x="353" y="487"/>
                  <a:pt x="353" y="487"/>
                  <a:pt x="353" y="495"/>
                </a:cubicBezTo>
                <a:lnTo>
                  <a:pt x="353" y="495"/>
                </a:lnTo>
                <a:cubicBezTo>
                  <a:pt x="353" y="509"/>
                  <a:pt x="353" y="509"/>
                  <a:pt x="353" y="509"/>
                </a:cubicBezTo>
                <a:cubicBezTo>
                  <a:pt x="353" y="565"/>
                  <a:pt x="353" y="565"/>
                  <a:pt x="353" y="565"/>
                </a:cubicBezTo>
                <a:cubicBezTo>
                  <a:pt x="353" y="586"/>
                  <a:pt x="332" y="600"/>
                  <a:pt x="318" y="600"/>
                </a:cubicBezTo>
                <a:cubicBezTo>
                  <a:pt x="297" y="600"/>
                  <a:pt x="282" y="586"/>
                  <a:pt x="282" y="565"/>
                </a:cubicBezTo>
                <a:cubicBezTo>
                  <a:pt x="282" y="509"/>
                  <a:pt x="282" y="509"/>
                  <a:pt x="282" y="509"/>
                </a:cubicBezTo>
                <a:cubicBezTo>
                  <a:pt x="282" y="495"/>
                  <a:pt x="282" y="495"/>
                  <a:pt x="282" y="495"/>
                </a:cubicBezTo>
                <a:lnTo>
                  <a:pt x="282" y="495"/>
                </a:lnTo>
                <a:cubicBezTo>
                  <a:pt x="282" y="487"/>
                  <a:pt x="282" y="487"/>
                  <a:pt x="282" y="487"/>
                </a:cubicBezTo>
                <a:cubicBezTo>
                  <a:pt x="219" y="487"/>
                  <a:pt x="219" y="487"/>
                  <a:pt x="219" y="487"/>
                </a:cubicBezTo>
                <a:cubicBezTo>
                  <a:pt x="219" y="487"/>
                  <a:pt x="219" y="487"/>
                  <a:pt x="219" y="495"/>
                </a:cubicBezTo>
                <a:lnTo>
                  <a:pt x="219" y="495"/>
                </a:lnTo>
                <a:cubicBezTo>
                  <a:pt x="219" y="509"/>
                  <a:pt x="219" y="509"/>
                  <a:pt x="219" y="509"/>
                </a:cubicBezTo>
                <a:cubicBezTo>
                  <a:pt x="219" y="565"/>
                  <a:pt x="219" y="565"/>
                  <a:pt x="219" y="565"/>
                </a:cubicBezTo>
                <a:cubicBezTo>
                  <a:pt x="219" y="586"/>
                  <a:pt x="205" y="600"/>
                  <a:pt x="190" y="600"/>
                </a:cubicBezTo>
                <a:cubicBezTo>
                  <a:pt x="169" y="600"/>
                  <a:pt x="155" y="586"/>
                  <a:pt x="155" y="565"/>
                </a:cubicBezTo>
                <a:cubicBezTo>
                  <a:pt x="155" y="509"/>
                  <a:pt x="155" y="509"/>
                  <a:pt x="155" y="509"/>
                </a:cubicBezTo>
                <a:cubicBezTo>
                  <a:pt x="155" y="495"/>
                  <a:pt x="155" y="495"/>
                  <a:pt x="155" y="495"/>
                </a:cubicBezTo>
                <a:lnTo>
                  <a:pt x="155" y="495"/>
                </a:lnTo>
                <a:cubicBezTo>
                  <a:pt x="155" y="487"/>
                  <a:pt x="155" y="487"/>
                  <a:pt x="155" y="487"/>
                </a:cubicBezTo>
                <a:cubicBezTo>
                  <a:pt x="127" y="487"/>
                  <a:pt x="127" y="487"/>
                  <a:pt x="127" y="487"/>
                </a:cubicBezTo>
                <a:cubicBezTo>
                  <a:pt x="106" y="487"/>
                  <a:pt x="92" y="466"/>
                  <a:pt x="92" y="445"/>
                </a:cubicBezTo>
                <a:cubicBezTo>
                  <a:pt x="92" y="240"/>
                  <a:pt x="92" y="240"/>
                  <a:pt x="92" y="240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92" y="191"/>
                  <a:pt x="92" y="191"/>
                  <a:pt x="92" y="191"/>
                </a:cubicBezTo>
                <a:cubicBezTo>
                  <a:pt x="99" y="191"/>
                  <a:pt x="99" y="191"/>
                  <a:pt x="99" y="191"/>
                </a:cubicBezTo>
                <a:cubicBezTo>
                  <a:pt x="410" y="191"/>
                  <a:pt x="410" y="191"/>
                  <a:pt x="410" y="191"/>
                </a:cubicBezTo>
                <a:lnTo>
                  <a:pt x="410" y="191"/>
                </a:lnTo>
                <a:cubicBezTo>
                  <a:pt x="410" y="219"/>
                  <a:pt x="410" y="219"/>
                  <a:pt x="410" y="219"/>
                </a:cubicBezTo>
                <a:cubicBezTo>
                  <a:pt x="410" y="240"/>
                  <a:pt x="410" y="240"/>
                  <a:pt x="410" y="240"/>
                </a:cubicBezTo>
                <a:cubicBezTo>
                  <a:pt x="410" y="445"/>
                  <a:pt x="410" y="445"/>
                  <a:pt x="410" y="445"/>
                </a:cubicBezTo>
                <a:cubicBezTo>
                  <a:pt x="410" y="466"/>
                  <a:pt x="395" y="487"/>
                  <a:pt x="374" y="487"/>
                </a:cubicBezTo>
                <a:close/>
                <a:moveTo>
                  <a:pt x="176" y="49"/>
                </a:moveTo>
                <a:lnTo>
                  <a:pt x="176" y="49"/>
                </a:lnTo>
                <a:cubicBezTo>
                  <a:pt x="169" y="42"/>
                  <a:pt x="169" y="42"/>
                  <a:pt x="169" y="42"/>
                </a:cubicBezTo>
                <a:cubicBezTo>
                  <a:pt x="162" y="28"/>
                  <a:pt x="162" y="28"/>
                  <a:pt x="162" y="28"/>
                </a:cubicBezTo>
                <a:cubicBezTo>
                  <a:pt x="148" y="7"/>
                  <a:pt x="148" y="7"/>
                  <a:pt x="148" y="7"/>
                </a:cubicBezTo>
                <a:lnTo>
                  <a:pt x="148" y="0"/>
                </a:lnTo>
                <a:lnTo>
                  <a:pt x="155" y="0"/>
                </a:lnTo>
                <a:cubicBezTo>
                  <a:pt x="169" y="28"/>
                  <a:pt x="169" y="28"/>
                  <a:pt x="169" y="28"/>
                </a:cubicBezTo>
                <a:cubicBezTo>
                  <a:pt x="176" y="35"/>
                  <a:pt x="176" y="35"/>
                  <a:pt x="176" y="35"/>
                </a:cubicBezTo>
                <a:cubicBezTo>
                  <a:pt x="183" y="42"/>
                  <a:pt x="183" y="42"/>
                  <a:pt x="183" y="42"/>
                </a:cubicBezTo>
                <a:cubicBezTo>
                  <a:pt x="205" y="35"/>
                  <a:pt x="226" y="35"/>
                  <a:pt x="254" y="35"/>
                </a:cubicBezTo>
                <a:cubicBezTo>
                  <a:pt x="275" y="35"/>
                  <a:pt x="297" y="35"/>
                  <a:pt x="318" y="42"/>
                </a:cubicBezTo>
                <a:cubicBezTo>
                  <a:pt x="325" y="35"/>
                  <a:pt x="325" y="35"/>
                  <a:pt x="325" y="35"/>
                </a:cubicBezTo>
                <a:cubicBezTo>
                  <a:pt x="332" y="28"/>
                  <a:pt x="332" y="28"/>
                  <a:pt x="332" y="28"/>
                </a:cubicBezTo>
                <a:cubicBezTo>
                  <a:pt x="346" y="0"/>
                  <a:pt x="346" y="0"/>
                  <a:pt x="346" y="0"/>
                </a:cubicBezTo>
                <a:lnTo>
                  <a:pt x="353" y="0"/>
                </a:lnTo>
                <a:cubicBezTo>
                  <a:pt x="360" y="0"/>
                  <a:pt x="360" y="7"/>
                  <a:pt x="360" y="7"/>
                </a:cubicBezTo>
                <a:cubicBezTo>
                  <a:pt x="346" y="28"/>
                  <a:pt x="346" y="28"/>
                  <a:pt x="346" y="28"/>
                </a:cubicBezTo>
                <a:cubicBezTo>
                  <a:pt x="339" y="42"/>
                  <a:pt x="339" y="42"/>
                  <a:pt x="339" y="42"/>
                </a:cubicBezTo>
                <a:cubicBezTo>
                  <a:pt x="332" y="49"/>
                  <a:pt x="332" y="49"/>
                  <a:pt x="332" y="49"/>
                </a:cubicBezTo>
                <a:cubicBezTo>
                  <a:pt x="381" y="71"/>
                  <a:pt x="410" y="120"/>
                  <a:pt x="410" y="169"/>
                </a:cubicBezTo>
                <a:cubicBezTo>
                  <a:pt x="92" y="169"/>
                  <a:pt x="92" y="169"/>
                  <a:pt x="92" y="169"/>
                </a:cubicBezTo>
                <a:cubicBezTo>
                  <a:pt x="92" y="120"/>
                  <a:pt x="127" y="71"/>
                  <a:pt x="176" y="49"/>
                </a:cubicBezTo>
                <a:close/>
                <a:moveTo>
                  <a:pt x="318" y="120"/>
                </a:moveTo>
                <a:lnTo>
                  <a:pt x="318" y="120"/>
                </a:lnTo>
                <a:cubicBezTo>
                  <a:pt x="332" y="120"/>
                  <a:pt x="339" y="113"/>
                  <a:pt x="339" y="106"/>
                </a:cubicBezTo>
                <a:cubicBezTo>
                  <a:pt x="339" y="92"/>
                  <a:pt x="332" y="85"/>
                  <a:pt x="318" y="85"/>
                </a:cubicBezTo>
                <a:cubicBezTo>
                  <a:pt x="311" y="85"/>
                  <a:pt x="304" y="92"/>
                  <a:pt x="304" y="106"/>
                </a:cubicBezTo>
                <a:cubicBezTo>
                  <a:pt x="304" y="113"/>
                  <a:pt x="311" y="120"/>
                  <a:pt x="318" y="120"/>
                </a:cubicBezTo>
                <a:close/>
                <a:moveTo>
                  <a:pt x="183" y="120"/>
                </a:moveTo>
                <a:lnTo>
                  <a:pt x="183" y="120"/>
                </a:lnTo>
                <a:cubicBezTo>
                  <a:pt x="190" y="120"/>
                  <a:pt x="197" y="113"/>
                  <a:pt x="197" y="106"/>
                </a:cubicBezTo>
                <a:cubicBezTo>
                  <a:pt x="197" y="92"/>
                  <a:pt x="190" y="85"/>
                  <a:pt x="183" y="85"/>
                </a:cubicBezTo>
                <a:cubicBezTo>
                  <a:pt x="176" y="85"/>
                  <a:pt x="169" y="92"/>
                  <a:pt x="169" y="106"/>
                </a:cubicBezTo>
                <a:cubicBezTo>
                  <a:pt x="169" y="113"/>
                  <a:pt x="176" y="120"/>
                  <a:pt x="183" y="120"/>
                </a:cubicBezTo>
                <a:close/>
                <a:moveTo>
                  <a:pt x="35" y="410"/>
                </a:moveTo>
                <a:lnTo>
                  <a:pt x="35" y="410"/>
                </a:lnTo>
                <a:cubicBezTo>
                  <a:pt x="21" y="410"/>
                  <a:pt x="0" y="396"/>
                  <a:pt x="0" y="374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05"/>
                  <a:pt x="21" y="191"/>
                  <a:pt x="35" y="191"/>
                </a:cubicBezTo>
                <a:cubicBezTo>
                  <a:pt x="56" y="191"/>
                  <a:pt x="70" y="205"/>
                  <a:pt x="70" y="226"/>
                </a:cubicBezTo>
                <a:cubicBezTo>
                  <a:pt x="70" y="374"/>
                  <a:pt x="70" y="374"/>
                  <a:pt x="70" y="374"/>
                </a:cubicBezTo>
                <a:cubicBezTo>
                  <a:pt x="70" y="396"/>
                  <a:pt x="56" y="410"/>
                  <a:pt x="35" y="4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63" name="Freeform 1"/>
          <p:cNvSpPr>
            <a:spLocks noChangeArrowheads="1"/>
          </p:cNvSpPr>
          <p:nvPr/>
        </p:nvSpPr>
        <p:spPr bwMode="auto">
          <a:xfrm>
            <a:off x="20513626" y="6832602"/>
            <a:ext cx="584048" cy="584200"/>
          </a:xfrm>
          <a:custGeom>
            <a:avLst/>
            <a:gdLst>
              <a:gd name="T0" fmla="*/ 594 w 609"/>
              <a:gd name="T1" fmla="*/ 290 h 609"/>
              <a:gd name="T2" fmla="*/ 318 w 609"/>
              <a:gd name="T3" fmla="*/ 466 h 609"/>
              <a:gd name="T4" fmla="*/ 283 w 609"/>
              <a:gd name="T5" fmla="*/ 608 h 609"/>
              <a:gd name="T6" fmla="*/ 120 w 609"/>
              <a:gd name="T7" fmla="*/ 608 h 609"/>
              <a:gd name="T8" fmla="*/ 85 w 609"/>
              <a:gd name="T9" fmla="*/ 551 h 609"/>
              <a:gd name="T10" fmla="*/ 50 w 609"/>
              <a:gd name="T11" fmla="*/ 509 h 609"/>
              <a:gd name="T12" fmla="*/ 7 w 609"/>
              <a:gd name="T13" fmla="*/ 459 h 609"/>
              <a:gd name="T14" fmla="*/ 113 w 609"/>
              <a:gd name="T15" fmla="*/ 0 h 609"/>
              <a:gd name="T16" fmla="*/ 368 w 609"/>
              <a:gd name="T17" fmla="*/ 0 h 609"/>
              <a:gd name="T18" fmla="*/ 523 w 609"/>
              <a:gd name="T19" fmla="*/ 120 h 609"/>
              <a:gd name="T20" fmla="*/ 594 w 609"/>
              <a:gd name="T21" fmla="*/ 290 h 609"/>
              <a:gd name="T22" fmla="*/ 488 w 609"/>
              <a:gd name="T23" fmla="*/ 148 h 609"/>
              <a:gd name="T24" fmla="*/ 368 w 609"/>
              <a:gd name="T25" fmla="*/ 42 h 609"/>
              <a:gd name="T26" fmla="*/ 50 w 609"/>
              <a:gd name="T27" fmla="*/ 466 h 609"/>
              <a:gd name="T28" fmla="*/ 148 w 609"/>
              <a:gd name="T29" fmla="*/ 466 h 609"/>
              <a:gd name="T30" fmla="*/ 212 w 609"/>
              <a:gd name="T31" fmla="*/ 325 h 609"/>
              <a:gd name="T32" fmla="*/ 304 w 609"/>
              <a:gd name="T33" fmla="*/ 325 h 609"/>
              <a:gd name="T34" fmla="*/ 481 w 609"/>
              <a:gd name="T35" fmla="*/ 191 h 609"/>
              <a:gd name="T36" fmla="*/ 530 w 609"/>
              <a:gd name="T37" fmla="*/ 169 h 609"/>
              <a:gd name="T38" fmla="*/ 523 w 609"/>
              <a:gd name="T39" fmla="*/ 198 h 609"/>
              <a:gd name="T40" fmla="*/ 240 w 609"/>
              <a:gd name="T41" fmla="*/ 367 h 609"/>
              <a:gd name="T42" fmla="*/ 212 w 609"/>
              <a:gd name="T43" fmla="*/ 509 h 609"/>
              <a:gd name="T44" fmla="*/ 134 w 609"/>
              <a:gd name="T45" fmla="*/ 509 h 609"/>
              <a:gd name="T46" fmla="*/ 255 w 609"/>
              <a:gd name="T47" fmla="*/ 565 h 609"/>
              <a:gd name="T48" fmla="*/ 375 w 609"/>
              <a:gd name="T49" fmla="*/ 424 h 609"/>
              <a:gd name="T50" fmla="*/ 530 w 609"/>
              <a:gd name="T51" fmla="*/ 169 h 609"/>
              <a:gd name="T52" fmla="*/ 339 w 609"/>
              <a:gd name="T53" fmla="*/ 226 h 609"/>
              <a:gd name="T54" fmla="*/ 290 w 609"/>
              <a:gd name="T55" fmla="*/ 247 h 609"/>
              <a:gd name="T56" fmla="*/ 255 w 609"/>
              <a:gd name="T57" fmla="*/ 141 h 609"/>
              <a:gd name="T58" fmla="*/ 318 w 609"/>
              <a:gd name="T59" fmla="*/ 127 h 609"/>
              <a:gd name="T60" fmla="*/ 361 w 609"/>
              <a:gd name="T61" fmla="*/ 191 h 609"/>
              <a:gd name="T62" fmla="*/ 318 w 609"/>
              <a:gd name="T63" fmla="*/ 169 h 609"/>
              <a:gd name="T64" fmla="*/ 318 w 609"/>
              <a:gd name="T65" fmla="*/ 169 h 609"/>
              <a:gd name="T66" fmla="*/ 283 w 609"/>
              <a:gd name="T67" fmla="*/ 205 h 609"/>
              <a:gd name="T68" fmla="*/ 318 w 609"/>
              <a:gd name="T69" fmla="*/ 177 h 609"/>
              <a:gd name="T70" fmla="*/ 318 w 609"/>
              <a:gd name="T71" fmla="*/ 177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09" h="609">
                <a:moveTo>
                  <a:pt x="594" y="290"/>
                </a:moveTo>
                <a:lnTo>
                  <a:pt x="594" y="290"/>
                </a:lnTo>
                <a:cubicBezTo>
                  <a:pt x="573" y="396"/>
                  <a:pt x="488" y="466"/>
                  <a:pt x="375" y="466"/>
                </a:cubicBezTo>
                <a:cubicBezTo>
                  <a:pt x="318" y="466"/>
                  <a:pt x="318" y="466"/>
                  <a:pt x="318" y="466"/>
                </a:cubicBezTo>
                <a:cubicBezTo>
                  <a:pt x="290" y="572"/>
                  <a:pt x="290" y="572"/>
                  <a:pt x="290" y="572"/>
                </a:cubicBezTo>
                <a:cubicBezTo>
                  <a:pt x="283" y="608"/>
                  <a:pt x="283" y="608"/>
                  <a:pt x="283" y="608"/>
                </a:cubicBezTo>
                <a:cubicBezTo>
                  <a:pt x="255" y="608"/>
                  <a:pt x="255" y="608"/>
                  <a:pt x="255" y="608"/>
                </a:cubicBezTo>
                <a:cubicBezTo>
                  <a:pt x="120" y="608"/>
                  <a:pt x="120" y="608"/>
                  <a:pt x="120" y="608"/>
                </a:cubicBezTo>
                <a:cubicBezTo>
                  <a:pt x="71" y="608"/>
                  <a:pt x="71" y="608"/>
                  <a:pt x="71" y="608"/>
                </a:cubicBezTo>
                <a:cubicBezTo>
                  <a:pt x="85" y="551"/>
                  <a:pt x="85" y="551"/>
                  <a:pt x="85" y="551"/>
                </a:cubicBezTo>
                <a:cubicBezTo>
                  <a:pt x="92" y="509"/>
                  <a:pt x="92" y="509"/>
                  <a:pt x="92" y="509"/>
                </a:cubicBezTo>
                <a:cubicBezTo>
                  <a:pt x="50" y="509"/>
                  <a:pt x="50" y="509"/>
                  <a:pt x="50" y="509"/>
                </a:cubicBezTo>
                <a:cubicBezTo>
                  <a:pt x="0" y="509"/>
                  <a:pt x="0" y="509"/>
                  <a:pt x="0" y="509"/>
                </a:cubicBezTo>
                <a:cubicBezTo>
                  <a:pt x="7" y="459"/>
                  <a:pt x="7" y="459"/>
                  <a:pt x="7" y="459"/>
                </a:cubicBezTo>
                <a:cubicBezTo>
                  <a:pt x="106" y="35"/>
                  <a:pt x="106" y="35"/>
                  <a:pt x="106" y="35"/>
                </a:cubicBezTo>
                <a:cubicBezTo>
                  <a:pt x="113" y="0"/>
                  <a:pt x="113" y="0"/>
                  <a:pt x="113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417" y="0"/>
                  <a:pt x="466" y="21"/>
                  <a:pt x="495" y="64"/>
                </a:cubicBezTo>
                <a:cubicBezTo>
                  <a:pt x="509" y="78"/>
                  <a:pt x="516" y="92"/>
                  <a:pt x="523" y="120"/>
                </a:cubicBezTo>
                <a:cubicBezTo>
                  <a:pt x="544" y="127"/>
                  <a:pt x="558" y="141"/>
                  <a:pt x="565" y="155"/>
                </a:cubicBezTo>
                <a:cubicBezTo>
                  <a:pt x="587" y="184"/>
                  <a:pt x="608" y="226"/>
                  <a:pt x="594" y="290"/>
                </a:cubicBezTo>
                <a:close/>
                <a:moveTo>
                  <a:pt x="488" y="148"/>
                </a:moveTo>
                <a:lnTo>
                  <a:pt x="488" y="148"/>
                </a:lnTo>
                <a:cubicBezTo>
                  <a:pt x="481" y="127"/>
                  <a:pt x="481" y="113"/>
                  <a:pt x="474" y="99"/>
                </a:cubicBezTo>
                <a:cubicBezTo>
                  <a:pt x="452" y="64"/>
                  <a:pt x="403" y="42"/>
                  <a:pt x="368" y="42"/>
                </a:cubicBezTo>
                <a:cubicBezTo>
                  <a:pt x="148" y="42"/>
                  <a:pt x="148" y="42"/>
                  <a:pt x="148" y="42"/>
                </a:cubicBezTo>
                <a:cubicBezTo>
                  <a:pt x="50" y="466"/>
                  <a:pt x="50" y="466"/>
                  <a:pt x="50" y="466"/>
                </a:cubicBezTo>
                <a:cubicBezTo>
                  <a:pt x="99" y="466"/>
                  <a:pt x="99" y="466"/>
                  <a:pt x="99" y="466"/>
                </a:cubicBezTo>
                <a:cubicBezTo>
                  <a:pt x="148" y="466"/>
                  <a:pt x="148" y="466"/>
                  <a:pt x="148" y="466"/>
                </a:cubicBezTo>
                <a:cubicBezTo>
                  <a:pt x="177" y="466"/>
                  <a:pt x="177" y="466"/>
                  <a:pt x="177" y="466"/>
                </a:cubicBezTo>
                <a:cubicBezTo>
                  <a:pt x="212" y="325"/>
                  <a:pt x="212" y="325"/>
                  <a:pt x="212" y="325"/>
                </a:cubicBezTo>
                <a:cubicBezTo>
                  <a:pt x="304" y="325"/>
                  <a:pt x="304" y="325"/>
                  <a:pt x="304" y="325"/>
                </a:cubicBezTo>
                <a:lnTo>
                  <a:pt x="304" y="325"/>
                </a:lnTo>
                <a:cubicBezTo>
                  <a:pt x="353" y="325"/>
                  <a:pt x="403" y="311"/>
                  <a:pt x="438" y="276"/>
                </a:cubicBezTo>
                <a:cubicBezTo>
                  <a:pt x="459" y="254"/>
                  <a:pt x="474" y="226"/>
                  <a:pt x="481" y="191"/>
                </a:cubicBezTo>
                <a:cubicBezTo>
                  <a:pt x="488" y="177"/>
                  <a:pt x="488" y="162"/>
                  <a:pt x="488" y="148"/>
                </a:cubicBezTo>
                <a:close/>
                <a:moveTo>
                  <a:pt x="530" y="169"/>
                </a:moveTo>
                <a:lnTo>
                  <a:pt x="530" y="169"/>
                </a:lnTo>
                <a:cubicBezTo>
                  <a:pt x="523" y="184"/>
                  <a:pt x="523" y="191"/>
                  <a:pt x="523" y="198"/>
                </a:cubicBezTo>
                <a:cubicBezTo>
                  <a:pt x="502" y="304"/>
                  <a:pt x="410" y="367"/>
                  <a:pt x="304" y="367"/>
                </a:cubicBezTo>
                <a:cubicBezTo>
                  <a:pt x="240" y="367"/>
                  <a:pt x="240" y="367"/>
                  <a:pt x="240" y="367"/>
                </a:cubicBezTo>
                <a:cubicBezTo>
                  <a:pt x="219" y="480"/>
                  <a:pt x="219" y="480"/>
                  <a:pt x="219" y="480"/>
                </a:cubicBezTo>
                <a:cubicBezTo>
                  <a:pt x="212" y="509"/>
                  <a:pt x="212" y="509"/>
                  <a:pt x="212" y="509"/>
                </a:cubicBezTo>
                <a:cubicBezTo>
                  <a:pt x="177" y="509"/>
                  <a:pt x="177" y="509"/>
                  <a:pt x="177" y="509"/>
                </a:cubicBezTo>
                <a:cubicBezTo>
                  <a:pt x="134" y="509"/>
                  <a:pt x="134" y="509"/>
                  <a:pt x="134" y="509"/>
                </a:cubicBezTo>
                <a:cubicBezTo>
                  <a:pt x="120" y="565"/>
                  <a:pt x="120" y="565"/>
                  <a:pt x="120" y="565"/>
                </a:cubicBezTo>
                <a:cubicBezTo>
                  <a:pt x="255" y="565"/>
                  <a:pt x="255" y="565"/>
                  <a:pt x="255" y="565"/>
                </a:cubicBezTo>
                <a:cubicBezTo>
                  <a:pt x="283" y="424"/>
                  <a:pt x="283" y="424"/>
                  <a:pt x="283" y="424"/>
                </a:cubicBezTo>
                <a:cubicBezTo>
                  <a:pt x="375" y="424"/>
                  <a:pt x="375" y="424"/>
                  <a:pt x="375" y="424"/>
                </a:cubicBezTo>
                <a:cubicBezTo>
                  <a:pt x="459" y="424"/>
                  <a:pt x="537" y="375"/>
                  <a:pt x="551" y="283"/>
                </a:cubicBezTo>
                <a:cubicBezTo>
                  <a:pt x="565" y="233"/>
                  <a:pt x="551" y="198"/>
                  <a:pt x="530" y="169"/>
                </a:cubicBezTo>
                <a:close/>
                <a:moveTo>
                  <a:pt x="339" y="226"/>
                </a:moveTo>
                <a:lnTo>
                  <a:pt x="339" y="226"/>
                </a:lnTo>
                <a:cubicBezTo>
                  <a:pt x="332" y="226"/>
                  <a:pt x="332" y="233"/>
                  <a:pt x="325" y="233"/>
                </a:cubicBezTo>
                <a:cubicBezTo>
                  <a:pt x="318" y="240"/>
                  <a:pt x="304" y="247"/>
                  <a:pt x="290" y="247"/>
                </a:cubicBezTo>
                <a:cubicBezTo>
                  <a:pt x="226" y="247"/>
                  <a:pt x="226" y="247"/>
                  <a:pt x="226" y="247"/>
                </a:cubicBezTo>
                <a:cubicBezTo>
                  <a:pt x="255" y="141"/>
                  <a:pt x="255" y="141"/>
                  <a:pt x="255" y="141"/>
                </a:cubicBezTo>
                <a:cubicBezTo>
                  <a:pt x="255" y="127"/>
                  <a:pt x="255" y="127"/>
                  <a:pt x="255" y="127"/>
                </a:cubicBezTo>
                <a:cubicBezTo>
                  <a:pt x="318" y="127"/>
                  <a:pt x="318" y="127"/>
                  <a:pt x="318" y="127"/>
                </a:cubicBezTo>
                <a:cubicBezTo>
                  <a:pt x="332" y="127"/>
                  <a:pt x="339" y="134"/>
                  <a:pt x="346" y="141"/>
                </a:cubicBezTo>
                <a:cubicBezTo>
                  <a:pt x="361" y="148"/>
                  <a:pt x="368" y="169"/>
                  <a:pt x="361" y="191"/>
                </a:cubicBezTo>
                <a:cubicBezTo>
                  <a:pt x="361" y="205"/>
                  <a:pt x="346" y="219"/>
                  <a:pt x="339" y="226"/>
                </a:cubicBezTo>
                <a:close/>
                <a:moveTo>
                  <a:pt x="318" y="169"/>
                </a:moveTo>
                <a:lnTo>
                  <a:pt x="318" y="169"/>
                </a:lnTo>
                <a:lnTo>
                  <a:pt x="318" y="169"/>
                </a:lnTo>
                <a:cubicBezTo>
                  <a:pt x="290" y="169"/>
                  <a:pt x="290" y="169"/>
                  <a:pt x="290" y="169"/>
                </a:cubicBezTo>
                <a:cubicBezTo>
                  <a:pt x="283" y="205"/>
                  <a:pt x="283" y="205"/>
                  <a:pt x="283" y="205"/>
                </a:cubicBezTo>
                <a:cubicBezTo>
                  <a:pt x="290" y="205"/>
                  <a:pt x="290" y="205"/>
                  <a:pt x="290" y="205"/>
                </a:cubicBezTo>
                <a:cubicBezTo>
                  <a:pt x="304" y="205"/>
                  <a:pt x="318" y="191"/>
                  <a:pt x="318" y="177"/>
                </a:cubicBezTo>
                <a:lnTo>
                  <a:pt x="318" y="177"/>
                </a:lnTo>
                <a:lnTo>
                  <a:pt x="318" y="177"/>
                </a:lnTo>
                <a:cubicBezTo>
                  <a:pt x="318" y="177"/>
                  <a:pt x="318" y="177"/>
                  <a:pt x="318" y="1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64" name="Freeform 2"/>
          <p:cNvSpPr>
            <a:spLocks noChangeArrowheads="1"/>
          </p:cNvSpPr>
          <p:nvPr/>
        </p:nvSpPr>
        <p:spPr bwMode="auto">
          <a:xfrm>
            <a:off x="19493658" y="6849535"/>
            <a:ext cx="584048" cy="550333"/>
          </a:xfrm>
          <a:custGeom>
            <a:avLst/>
            <a:gdLst>
              <a:gd name="T0" fmla="*/ 473 w 609"/>
              <a:gd name="T1" fmla="*/ 573 h 574"/>
              <a:gd name="T2" fmla="*/ 473 w 609"/>
              <a:gd name="T3" fmla="*/ 573 h 574"/>
              <a:gd name="T4" fmla="*/ 473 w 609"/>
              <a:gd name="T5" fmla="*/ 368 h 574"/>
              <a:gd name="T6" fmla="*/ 410 w 609"/>
              <a:gd name="T7" fmla="*/ 283 h 574"/>
              <a:gd name="T8" fmla="*/ 339 w 609"/>
              <a:gd name="T9" fmla="*/ 368 h 574"/>
              <a:gd name="T10" fmla="*/ 339 w 609"/>
              <a:gd name="T11" fmla="*/ 573 h 574"/>
              <a:gd name="T12" fmla="*/ 205 w 609"/>
              <a:gd name="T13" fmla="*/ 573 h 574"/>
              <a:gd name="T14" fmla="*/ 205 w 609"/>
              <a:gd name="T15" fmla="*/ 191 h 574"/>
              <a:gd name="T16" fmla="*/ 339 w 609"/>
              <a:gd name="T17" fmla="*/ 191 h 574"/>
              <a:gd name="T18" fmla="*/ 339 w 609"/>
              <a:gd name="T19" fmla="*/ 240 h 574"/>
              <a:gd name="T20" fmla="*/ 459 w 609"/>
              <a:gd name="T21" fmla="*/ 177 h 574"/>
              <a:gd name="T22" fmla="*/ 608 w 609"/>
              <a:gd name="T23" fmla="*/ 361 h 574"/>
              <a:gd name="T24" fmla="*/ 608 w 609"/>
              <a:gd name="T25" fmla="*/ 573 h 574"/>
              <a:gd name="T26" fmla="*/ 473 w 609"/>
              <a:gd name="T27" fmla="*/ 573 h 574"/>
              <a:gd name="T28" fmla="*/ 78 w 609"/>
              <a:gd name="T29" fmla="*/ 134 h 574"/>
              <a:gd name="T30" fmla="*/ 78 w 609"/>
              <a:gd name="T31" fmla="*/ 134 h 574"/>
              <a:gd name="T32" fmla="*/ 0 w 609"/>
              <a:gd name="T33" fmla="*/ 71 h 574"/>
              <a:gd name="T34" fmla="*/ 78 w 609"/>
              <a:gd name="T35" fmla="*/ 0 h 574"/>
              <a:gd name="T36" fmla="*/ 155 w 609"/>
              <a:gd name="T37" fmla="*/ 71 h 574"/>
              <a:gd name="T38" fmla="*/ 78 w 609"/>
              <a:gd name="T39" fmla="*/ 134 h 574"/>
              <a:gd name="T40" fmla="*/ 141 w 609"/>
              <a:gd name="T41" fmla="*/ 573 h 574"/>
              <a:gd name="T42" fmla="*/ 141 w 609"/>
              <a:gd name="T43" fmla="*/ 573 h 574"/>
              <a:gd name="T44" fmla="*/ 7 w 609"/>
              <a:gd name="T45" fmla="*/ 573 h 574"/>
              <a:gd name="T46" fmla="*/ 7 w 609"/>
              <a:gd name="T47" fmla="*/ 191 h 574"/>
              <a:gd name="T48" fmla="*/ 141 w 609"/>
              <a:gd name="T49" fmla="*/ 191 h 574"/>
              <a:gd name="T50" fmla="*/ 141 w 609"/>
              <a:gd name="T51" fmla="*/ 573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9" h="574">
                <a:moveTo>
                  <a:pt x="473" y="573"/>
                </a:moveTo>
                <a:lnTo>
                  <a:pt x="473" y="573"/>
                </a:lnTo>
                <a:cubicBezTo>
                  <a:pt x="473" y="368"/>
                  <a:pt x="473" y="368"/>
                  <a:pt x="473" y="368"/>
                </a:cubicBezTo>
                <a:cubicBezTo>
                  <a:pt x="473" y="325"/>
                  <a:pt x="459" y="283"/>
                  <a:pt x="410" y="283"/>
                </a:cubicBezTo>
                <a:cubicBezTo>
                  <a:pt x="360" y="283"/>
                  <a:pt x="339" y="325"/>
                  <a:pt x="339" y="368"/>
                </a:cubicBezTo>
                <a:cubicBezTo>
                  <a:pt x="339" y="573"/>
                  <a:pt x="339" y="573"/>
                  <a:pt x="339" y="573"/>
                </a:cubicBezTo>
                <a:cubicBezTo>
                  <a:pt x="205" y="573"/>
                  <a:pt x="205" y="573"/>
                  <a:pt x="205" y="573"/>
                </a:cubicBezTo>
                <a:cubicBezTo>
                  <a:pt x="205" y="191"/>
                  <a:pt x="205" y="191"/>
                  <a:pt x="205" y="191"/>
                </a:cubicBezTo>
                <a:cubicBezTo>
                  <a:pt x="339" y="191"/>
                  <a:pt x="339" y="191"/>
                  <a:pt x="339" y="191"/>
                </a:cubicBezTo>
                <a:cubicBezTo>
                  <a:pt x="339" y="240"/>
                  <a:pt x="339" y="240"/>
                  <a:pt x="339" y="240"/>
                </a:cubicBezTo>
                <a:cubicBezTo>
                  <a:pt x="375" y="198"/>
                  <a:pt x="403" y="177"/>
                  <a:pt x="459" y="177"/>
                </a:cubicBezTo>
                <a:cubicBezTo>
                  <a:pt x="516" y="177"/>
                  <a:pt x="608" y="205"/>
                  <a:pt x="608" y="361"/>
                </a:cubicBezTo>
                <a:cubicBezTo>
                  <a:pt x="608" y="573"/>
                  <a:pt x="608" y="573"/>
                  <a:pt x="608" y="573"/>
                </a:cubicBezTo>
                <a:lnTo>
                  <a:pt x="473" y="573"/>
                </a:lnTo>
                <a:close/>
                <a:moveTo>
                  <a:pt x="78" y="134"/>
                </a:moveTo>
                <a:lnTo>
                  <a:pt x="78" y="134"/>
                </a:lnTo>
                <a:cubicBezTo>
                  <a:pt x="35" y="134"/>
                  <a:pt x="0" y="106"/>
                  <a:pt x="0" y="71"/>
                </a:cubicBezTo>
                <a:cubicBezTo>
                  <a:pt x="0" y="28"/>
                  <a:pt x="35" y="0"/>
                  <a:pt x="78" y="0"/>
                </a:cubicBezTo>
                <a:cubicBezTo>
                  <a:pt x="120" y="0"/>
                  <a:pt x="155" y="28"/>
                  <a:pt x="155" y="71"/>
                </a:cubicBezTo>
                <a:cubicBezTo>
                  <a:pt x="155" y="106"/>
                  <a:pt x="120" y="134"/>
                  <a:pt x="78" y="134"/>
                </a:cubicBezTo>
                <a:close/>
                <a:moveTo>
                  <a:pt x="141" y="573"/>
                </a:moveTo>
                <a:lnTo>
                  <a:pt x="141" y="573"/>
                </a:lnTo>
                <a:cubicBezTo>
                  <a:pt x="7" y="573"/>
                  <a:pt x="7" y="573"/>
                  <a:pt x="7" y="573"/>
                </a:cubicBezTo>
                <a:cubicBezTo>
                  <a:pt x="7" y="191"/>
                  <a:pt x="7" y="191"/>
                  <a:pt x="7" y="191"/>
                </a:cubicBezTo>
                <a:cubicBezTo>
                  <a:pt x="141" y="191"/>
                  <a:pt x="141" y="191"/>
                  <a:pt x="141" y="191"/>
                </a:cubicBezTo>
                <a:lnTo>
                  <a:pt x="141" y="5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65" name="Freeform 3"/>
          <p:cNvSpPr>
            <a:spLocks noChangeArrowheads="1"/>
          </p:cNvSpPr>
          <p:nvPr/>
        </p:nvSpPr>
        <p:spPr bwMode="auto">
          <a:xfrm>
            <a:off x="18486388" y="6832602"/>
            <a:ext cx="579817" cy="584200"/>
          </a:xfrm>
          <a:custGeom>
            <a:avLst/>
            <a:gdLst>
              <a:gd name="T0" fmla="*/ 466 w 602"/>
              <a:gd name="T1" fmla="*/ 558 h 609"/>
              <a:gd name="T2" fmla="*/ 466 w 602"/>
              <a:gd name="T3" fmla="*/ 558 h 609"/>
              <a:gd name="T4" fmla="*/ 254 w 602"/>
              <a:gd name="T5" fmla="*/ 438 h 609"/>
              <a:gd name="T6" fmla="*/ 78 w 602"/>
              <a:gd name="T7" fmla="*/ 509 h 609"/>
              <a:gd name="T8" fmla="*/ 0 w 602"/>
              <a:gd name="T9" fmla="*/ 304 h 609"/>
              <a:gd name="T10" fmla="*/ 304 w 602"/>
              <a:gd name="T11" fmla="*/ 0 h 609"/>
              <a:gd name="T12" fmla="*/ 601 w 602"/>
              <a:gd name="T13" fmla="*/ 304 h 609"/>
              <a:gd name="T14" fmla="*/ 466 w 602"/>
              <a:gd name="T15" fmla="*/ 558 h 609"/>
              <a:gd name="T16" fmla="*/ 155 w 602"/>
              <a:gd name="T17" fmla="*/ 389 h 609"/>
              <a:gd name="T18" fmla="*/ 155 w 602"/>
              <a:gd name="T19" fmla="*/ 389 h 609"/>
              <a:gd name="T20" fmla="*/ 155 w 602"/>
              <a:gd name="T21" fmla="*/ 389 h 609"/>
              <a:gd name="T22" fmla="*/ 417 w 602"/>
              <a:gd name="T23" fmla="*/ 424 h 609"/>
              <a:gd name="T24" fmla="*/ 438 w 602"/>
              <a:gd name="T25" fmla="*/ 424 h 609"/>
              <a:gd name="T26" fmla="*/ 445 w 602"/>
              <a:gd name="T27" fmla="*/ 403 h 609"/>
              <a:gd name="T28" fmla="*/ 438 w 602"/>
              <a:gd name="T29" fmla="*/ 389 h 609"/>
              <a:gd name="T30" fmla="*/ 148 w 602"/>
              <a:gd name="T31" fmla="*/ 346 h 609"/>
              <a:gd name="T32" fmla="*/ 134 w 602"/>
              <a:gd name="T33" fmla="*/ 367 h 609"/>
              <a:gd name="T34" fmla="*/ 155 w 602"/>
              <a:gd name="T35" fmla="*/ 389 h 609"/>
              <a:gd name="T36" fmla="*/ 141 w 602"/>
              <a:gd name="T37" fmla="*/ 304 h 609"/>
              <a:gd name="T38" fmla="*/ 141 w 602"/>
              <a:gd name="T39" fmla="*/ 304 h 609"/>
              <a:gd name="T40" fmla="*/ 148 w 602"/>
              <a:gd name="T41" fmla="*/ 297 h 609"/>
              <a:gd name="T42" fmla="*/ 452 w 602"/>
              <a:gd name="T43" fmla="*/ 332 h 609"/>
              <a:gd name="T44" fmla="*/ 452 w 602"/>
              <a:gd name="T45" fmla="*/ 332 h 609"/>
              <a:gd name="T46" fmla="*/ 466 w 602"/>
              <a:gd name="T47" fmla="*/ 339 h 609"/>
              <a:gd name="T48" fmla="*/ 487 w 602"/>
              <a:gd name="T49" fmla="*/ 311 h 609"/>
              <a:gd name="T50" fmla="*/ 473 w 602"/>
              <a:gd name="T51" fmla="*/ 290 h 609"/>
              <a:gd name="T52" fmla="*/ 473 w 602"/>
              <a:gd name="T53" fmla="*/ 290 h 609"/>
              <a:gd name="T54" fmla="*/ 134 w 602"/>
              <a:gd name="T55" fmla="*/ 254 h 609"/>
              <a:gd name="T56" fmla="*/ 120 w 602"/>
              <a:gd name="T57" fmla="*/ 276 h 609"/>
              <a:gd name="T58" fmla="*/ 141 w 602"/>
              <a:gd name="T59" fmla="*/ 304 h 609"/>
              <a:gd name="T60" fmla="*/ 516 w 602"/>
              <a:gd name="T61" fmla="*/ 198 h 609"/>
              <a:gd name="T62" fmla="*/ 516 w 602"/>
              <a:gd name="T63" fmla="*/ 198 h 609"/>
              <a:gd name="T64" fmla="*/ 120 w 602"/>
              <a:gd name="T65" fmla="*/ 148 h 609"/>
              <a:gd name="T66" fmla="*/ 99 w 602"/>
              <a:gd name="T67" fmla="*/ 177 h 609"/>
              <a:gd name="T68" fmla="*/ 127 w 602"/>
              <a:gd name="T69" fmla="*/ 205 h 609"/>
              <a:gd name="T70" fmla="*/ 134 w 602"/>
              <a:gd name="T71" fmla="*/ 205 h 609"/>
              <a:gd name="T72" fmla="*/ 134 w 602"/>
              <a:gd name="T73" fmla="*/ 205 h 609"/>
              <a:gd name="T74" fmla="*/ 487 w 602"/>
              <a:gd name="T75" fmla="*/ 240 h 609"/>
              <a:gd name="T76" fmla="*/ 502 w 602"/>
              <a:gd name="T77" fmla="*/ 247 h 609"/>
              <a:gd name="T78" fmla="*/ 530 w 602"/>
              <a:gd name="T79" fmla="*/ 219 h 609"/>
              <a:gd name="T80" fmla="*/ 516 w 602"/>
              <a:gd name="T81" fmla="*/ 198 h 609"/>
              <a:gd name="T82" fmla="*/ 367 w 602"/>
              <a:gd name="T83" fmla="*/ 594 h 609"/>
              <a:gd name="T84" fmla="*/ 367 w 602"/>
              <a:gd name="T85" fmla="*/ 594 h 609"/>
              <a:gd name="T86" fmla="*/ 304 w 602"/>
              <a:gd name="T87" fmla="*/ 608 h 609"/>
              <a:gd name="T88" fmla="*/ 155 w 602"/>
              <a:gd name="T89" fmla="*/ 565 h 609"/>
              <a:gd name="T90" fmla="*/ 254 w 602"/>
              <a:gd name="T91" fmla="*/ 530 h 609"/>
              <a:gd name="T92" fmla="*/ 367 w 602"/>
              <a:gd name="T93" fmla="*/ 594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02" h="609">
                <a:moveTo>
                  <a:pt x="466" y="558"/>
                </a:moveTo>
                <a:lnTo>
                  <a:pt x="466" y="558"/>
                </a:lnTo>
                <a:cubicBezTo>
                  <a:pt x="424" y="488"/>
                  <a:pt x="346" y="438"/>
                  <a:pt x="254" y="438"/>
                </a:cubicBezTo>
                <a:cubicBezTo>
                  <a:pt x="184" y="438"/>
                  <a:pt x="120" y="466"/>
                  <a:pt x="78" y="509"/>
                </a:cubicBezTo>
                <a:cubicBezTo>
                  <a:pt x="28" y="452"/>
                  <a:pt x="0" y="382"/>
                  <a:pt x="0" y="304"/>
                </a:cubicBezTo>
                <a:cubicBezTo>
                  <a:pt x="0" y="134"/>
                  <a:pt x="134" y="0"/>
                  <a:pt x="304" y="0"/>
                </a:cubicBezTo>
                <a:cubicBezTo>
                  <a:pt x="466" y="0"/>
                  <a:pt x="601" y="134"/>
                  <a:pt x="601" y="304"/>
                </a:cubicBezTo>
                <a:cubicBezTo>
                  <a:pt x="601" y="410"/>
                  <a:pt x="551" y="502"/>
                  <a:pt x="466" y="558"/>
                </a:cubicBezTo>
                <a:close/>
                <a:moveTo>
                  <a:pt x="155" y="389"/>
                </a:moveTo>
                <a:lnTo>
                  <a:pt x="155" y="389"/>
                </a:lnTo>
                <a:lnTo>
                  <a:pt x="155" y="389"/>
                </a:lnTo>
                <a:cubicBezTo>
                  <a:pt x="155" y="389"/>
                  <a:pt x="318" y="346"/>
                  <a:pt x="417" y="424"/>
                </a:cubicBezTo>
                <a:cubicBezTo>
                  <a:pt x="417" y="424"/>
                  <a:pt x="431" y="431"/>
                  <a:pt x="438" y="424"/>
                </a:cubicBezTo>
                <a:cubicBezTo>
                  <a:pt x="445" y="417"/>
                  <a:pt x="445" y="417"/>
                  <a:pt x="445" y="403"/>
                </a:cubicBezTo>
                <a:cubicBezTo>
                  <a:pt x="445" y="403"/>
                  <a:pt x="445" y="396"/>
                  <a:pt x="438" y="389"/>
                </a:cubicBezTo>
                <a:cubicBezTo>
                  <a:pt x="325" y="311"/>
                  <a:pt x="155" y="346"/>
                  <a:pt x="148" y="346"/>
                </a:cubicBezTo>
                <a:cubicBezTo>
                  <a:pt x="134" y="353"/>
                  <a:pt x="134" y="367"/>
                  <a:pt x="134" y="367"/>
                </a:cubicBezTo>
                <a:cubicBezTo>
                  <a:pt x="134" y="375"/>
                  <a:pt x="141" y="389"/>
                  <a:pt x="155" y="389"/>
                </a:cubicBezTo>
                <a:close/>
                <a:moveTo>
                  <a:pt x="141" y="304"/>
                </a:moveTo>
                <a:lnTo>
                  <a:pt x="141" y="304"/>
                </a:lnTo>
                <a:cubicBezTo>
                  <a:pt x="148" y="297"/>
                  <a:pt x="148" y="297"/>
                  <a:pt x="148" y="297"/>
                </a:cubicBezTo>
                <a:cubicBezTo>
                  <a:pt x="169" y="297"/>
                  <a:pt x="325" y="254"/>
                  <a:pt x="452" y="332"/>
                </a:cubicBezTo>
                <a:lnTo>
                  <a:pt x="452" y="332"/>
                </a:lnTo>
                <a:cubicBezTo>
                  <a:pt x="459" y="339"/>
                  <a:pt x="459" y="339"/>
                  <a:pt x="466" y="339"/>
                </a:cubicBezTo>
                <a:cubicBezTo>
                  <a:pt x="480" y="339"/>
                  <a:pt x="487" y="325"/>
                  <a:pt x="487" y="311"/>
                </a:cubicBezTo>
                <a:cubicBezTo>
                  <a:pt x="487" y="304"/>
                  <a:pt x="480" y="290"/>
                  <a:pt x="473" y="290"/>
                </a:cubicBezTo>
                <a:lnTo>
                  <a:pt x="473" y="290"/>
                </a:lnTo>
                <a:cubicBezTo>
                  <a:pt x="318" y="198"/>
                  <a:pt x="148" y="254"/>
                  <a:pt x="134" y="254"/>
                </a:cubicBezTo>
                <a:cubicBezTo>
                  <a:pt x="127" y="254"/>
                  <a:pt x="120" y="269"/>
                  <a:pt x="120" y="276"/>
                </a:cubicBezTo>
                <a:cubicBezTo>
                  <a:pt x="120" y="290"/>
                  <a:pt x="127" y="304"/>
                  <a:pt x="141" y="304"/>
                </a:cubicBezTo>
                <a:close/>
                <a:moveTo>
                  <a:pt x="516" y="198"/>
                </a:moveTo>
                <a:lnTo>
                  <a:pt x="516" y="198"/>
                </a:lnTo>
                <a:cubicBezTo>
                  <a:pt x="353" y="92"/>
                  <a:pt x="134" y="148"/>
                  <a:pt x="120" y="148"/>
                </a:cubicBezTo>
                <a:cubicBezTo>
                  <a:pt x="106" y="148"/>
                  <a:pt x="99" y="162"/>
                  <a:pt x="99" y="177"/>
                </a:cubicBezTo>
                <a:cubicBezTo>
                  <a:pt x="99" y="191"/>
                  <a:pt x="113" y="205"/>
                  <a:pt x="127" y="205"/>
                </a:cubicBezTo>
                <a:lnTo>
                  <a:pt x="134" y="205"/>
                </a:lnTo>
                <a:lnTo>
                  <a:pt x="134" y="205"/>
                </a:lnTo>
                <a:cubicBezTo>
                  <a:pt x="134" y="205"/>
                  <a:pt x="339" y="148"/>
                  <a:pt x="487" y="240"/>
                </a:cubicBezTo>
                <a:cubicBezTo>
                  <a:pt x="495" y="247"/>
                  <a:pt x="502" y="247"/>
                  <a:pt x="502" y="247"/>
                </a:cubicBezTo>
                <a:cubicBezTo>
                  <a:pt x="523" y="247"/>
                  <a:pt x="530" y="233"/>
                  <a:pt x="530" y="219"/>
                </a:cubicBezTo>
                <a:cubicBezTo>
                  <a:pt x="530" y="212"/>
                  <a:pt x="530" y="198"/>
                  <a:pt x="516" y="198"/>
                </a:cubicBezTo>
                <a:close/>
                <a:moveTo>
                  <a:pt x="367" y="594"/>
                </a:moveTo>
                <a:lnTo>
                  <a:pt x="367" y="594"/>
                </a:lnTo>
                <a:cubicBezTo>
                  <a:pt x="346" y="601"/>
                  <a:pt x="332" y="608"/>
                  <a:pt x="304" y="608"/>
                </a:cubicBezTo>
                <a:cubicBezTo>
                  <a:pt x="247" y="608"/>
                  <a:pt x="198" y="594"/>
                  <a:pt x="155" y="565"/>
                </a:cubicBezTo>
                <a:cubicBezTo>
                  <a:pt x="184" y="537"/>
                  <a:pt x="212" y="530"/>
                  <a:pt x="254" y="530"/>
                </a:cubicBezTo>
                <a:cubicBezTo>
                  <a:pt x="304" y="530"/>
                  <a:pt x="346" y="551"/>
                  <a:pt x="367" y="5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66" name="Freeform 4"/>
          <p:cNvSpPr>
            <a:spLocks noChangeArrowheads="1"/>
          </p:cNvSpPr>
          <p:nvPr/>
        </p:nvSpPr>
        <p:spPr bwMode="auto">
          <a:xfrm>
            <a:off x="17474884" y="6925735"/>
            <a:ext cx="575583" cy="393701"/>
          </a:xfrm>
          <a:custGeom>
            <a:avLst/>
            <a:gdLst>
              <a:gd name="T0" fmla="*/ 509 w 601"/>
              <a:gd name="T1" fmla="*/ 0 h 411"/>
              <a:gd name="T2" fmla="*/ 509 w 601"/>
              <a:gd name="T3" fmla="*/ 0 h 411"/>
              <a:gd name="T4" fmla="*/ 311 w 601"/>
              <a:gd name="T5" fmla="*/ 0 h 411"/>
              <a:gd name="T6" fmla="*/ 106 w 601"/>
              <a:gd name="T7" fmla="*/ 0 h 411"/>
              <a:gd name="T8" fmla="*/ 0 w 601"/>
              <a:gd name="T9" fmla="*/ 85 h 411"/>
              <a:gd name="T10" fmla="*/ 0 w 601"/>
              <a:gd name="T11" fmla="*/ 332 h 411"/>
              <a:gd name="T12" fmla="*/ 106 w 601"/>
              <a:gd name="T13" fmla="*/ 410 h 411"/>
              <a:gd name="T14" fmla="*/ 318 w 601"/>
              <a:gd name="T15" fmla="*/ 410 h 411"/>
              <a:gd name="T16" fmla="*/ 509 w 601"/>
              <a:gd name="T17" fmla="*/ 410 h 411"/>
              <a:gd name="T18" fmla="*/ 600 w 601"/>
              <a:gd name="T19" fmla="*/ 332 h 411"/>
              <a:gd name="T20" fmla="*/ 600 w 601"/>
              <a:gd name="T21" fmla="*/ 85 h 411"/>
              <a:gd name="T22" fmla="*/ 509 w 601"/>
              <a:gd name="T23" fmla="*/ 0 h 411"/>
              <a:gd name="T24" fmla="*/ 261 w 601"/>
              <a:gd name="T25" fmla="*/ 304 h 411"/>
              <a:gd name="T26" fmla="*/ 261 w 601"/>
              <a:gd name="T27" fmla="*/ 304 h 411"/>
              <a:gd name="T28" fmla="*/ 261 w 601"/>
              <a:gd name="T29" fmla="*/ 113 h 411"/>
              <a:gd name="T30" fmla="*/ 389 w 601"/>
              <a:gd name="T31" fmla="*/ 205 h 411"/>
              <a:gd name="T32" fmla="*/ 261 w 601"/>
              <a:gd name="T33" fmla="*/ 304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01" h="411">
                <a:moveTo>
                  <a:pt x="509" y="0"/>
                </a:moveTo>
                <a:lnTo>
                  <a:pt x="509" y="0"/>
                </a:lnTo>
                <a:cubicBezTo>
                  <a:pt x="311" y="0"/>
                  <a:pt x="311" y="0"/>
                  <a:pt x="311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56" y="0"/>
                  <a:pt x="0" y="35"/>
                  <a:pt x="0" y="85"/>
                </a:cubicBezTo>
                <a:cubicBezTo>
                  <a:pt x="0" y="332"/>
                  <a:pt x="0" y="332"/>
                  <a:pt x="0" y="332"/>
                </a:cubicBezTo>
                <a:cubicBezTo>
                  <a:pt x="0" y="381"/>
                  <a:pt x="56" y="410"/>
                  <a:pt x="106" y="410"/>
                </a:cubicBezTo>
                <a:cubicBezTo>
                  <a:pt x="318" y="410"/>
                  <a:pt x="318" y="410"/>
                  <a:pt x="318" y="410"/>
                </a:cubicBezTo>
                <a:cubicBezTo>
                  <a:pt x="509" y="410"/>
                  <a:pt x="509" y="410"/>
                  <a:pt x="509" y="410"/>
                </a:cubicBezTo>
                <a:cubicBezTo>
                  <a:pt x="558" y="410"/>
                  <a:pt x="600" y="381"/>
                  <a:pt x="600" y="332"/>
                </a:cubicBezTo>
                <a:cubicBezTo>
                  <a:pt x="600" y="85"/>
                  <a:pt x="600" y="85"/>
                  <a:pt x="600" y="85"/>
                </a:cubicBezTo>
                <a:cubicBezTo>
                  <a:pt x="600" y="35"/>
                  <a:pt x="558" y="0"/>
                  <a:pt x="509" y="0"/>
                </a:cubicBezTo>
                <a:close/>
                <a:moveTo>
                  <a:pt x="261" y="304"/>
                </a:moveTo>
                <a:lnTo>
                  <a:pt x="261" y="304"/>
                </a:lnTo>
                <a:cubicBezTo>
                  <a:pt x="261" y="113"/>
                  <a:pt x="261" y="113"/>
                  <a:pt x="261" y="113"/>
                </a:cubicBezTo>
                <a:cubicBezTo>
                  <a:pt x="389" y="205"/>
                  <a:pt x="389" y="205"/>
                  <a:pt x="389" y="205"/>
                </a:cubicBezTo>
                <a:lnTo>
                  <a:pt x="261" y="3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67" name="Freeform 5"/>
          <p:cNvSpPr>
            <a:spLocks noChangeArrowheads="1"/>
          </p:cNvSpPr>
          <p:nvPr/>
        </p:nvSpPr>
        <p:spPr bwMode="auto">
          <a:xfrm>
            <a:off x="16437988" y="6798735"/>
            <a:ext cx="609442" cy="584200"/>
          </a:xfrm>
          <a:custGeom>
            <a:avLst/>
            <a:gdLst>
              <a:gd name="T0" fmla="*/ 544 w 636"/>
              <a:gd name="T1" fmla="*/ 388 h 608"/>
              <a:gd name="T2" fmla="*/ 544 w 636"/>
              <a:gd name="T3" fmla="*/ 388 h 608"/>
              <a:gd name="T4" fmla="*/ 416 w 636"/>
              <a:gd name="T5" fmla="*/ 537 h 608"/>
              <a:gd name="T6" fmla="*/ 282 w 636"/>
              <a:gd name="T7" fmla="*/ 600 h 608"/>
              <a:gd name="T8" fmla="*/ 105 w 636"/>
              <a:gd name="T9" fmla="*/ 226 h 608"/>
              <a:gd name="T10" fmla="*/ 35 w 636"/>
              <a:gd name="T11" fmla="*/ 240 h 608"/>
              <a:gd name="T12" fmla="*/ 91 w 636"/>
              <a:gd name="T13" fmla="*/ 141 h 608"/>
              <a:gd name="T14" fmla="*/ 233 w 636"/>
              <a:gd name="T15" fmla="*/ 84 h 608"/>
              <a:gd name="T16" fmla="*/ 353 w 636"/>
              <a:gd name="T17" fmla="*/ 410 h 608"/>
              <a:gd name="T18" fmla="*/ 445 w 636"/>
              <a:gd name="T19" fmla="*/ 226 h 608"/>
              <a:gd name="T20" fmla="*/ 367 w 636"/>
              <a:gd name="T21" fmla="*/ 212 h 608"/>
              <a:gd name="T22" fmla="*/ 628 w 636"/>
              <a:gd name="T23" fmla="*/ 162 h 608"/>
              <a:gd name="T24" fmla="*/ 544 w 636"/>
              <a:gd name="T25" fmla="*/ 388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36" h="608">
                <a:moveTo>
                  <a:pt x="544" y="388"/>
                </a:moveTo>
                <a:lnTo>
                  <a:pt x="544" y="388"/>
                </a:lnTo>
                <a:cubicBezTo>
                  <a:pt x="508" y="438"/>
                  <a:pt x="459" y="501"/>
                  <a:pt x="416" y="537"/>
                </a:cubicBezTo>
                <a:cubicBezTo>
                  <a:pt x="381" y="565"/>
                  <a:pt x="325" y="607"/>
                  <a:pt x="282" y="600"/>
                </a:cubicBezTo>
                <a:cubicBezTo>
                  <a:pt x="162" y="579"/>
                  <a:pt x="183" y="289"/>
                  <a:pt x="105" y="226"/>
                </a:cubicBezTo>
                <a:cubicBezTo>
                  <a:pt x="70" y="219"/>
                  <a:pt x="49" y="268"/>
                  <a:pt x="35" y="240"/>
                </a:cubicBezTo>
                <a:cubicBezTo>
                  <a:pt x="0" y="212"/>
                  <a:pt x="63" y="169"/>
                  <a:pt x="91" y="141"/>
                </a:cubicBezTo>
                <a:cubicBezTo>
                  <a:pt x="134" y="106"/>
                  <a:pt x="176" y="63"/>
                  <a:pt x="233" y="84"/>
                </a:cubicBezTo>
                <a:cubicBezTo>
                  <a:pt x="332" y="120"/>
                  <a:pt x="261" y="360"/>
                  <a:pt x="353" y="410"/>
                </a:cubicBezTo>
                <a:cubicBezTo>
                  <a:pt x="402" y="374"/>
                  <a:pt x="459" y="304"/>
                  <a:pt x="445" y="226"/>
                </a:cubicBezTo>
                <a:cubicBezTo>
                  <a:pt x="438" y="197"/>
                  <a:pt x="388" y="204"/>
                  <a:pt x="367" y="212"/>
                </a:cubicBezTo>
                <a:cubicBezTo>
                  <a:pt x="367" y="91"/>
                  <a:pt x="607" y="0"/>
                  <a:pt x="628" y="162"/>
                </a:cubicBezTo>
                <a:cubicBezTo>
                  <a:pt x="635" y="268"/>
                  <a:pt x="544" y="388"/>
                  <a:pt x="544" y="3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68" name="Freeform 6"/>
          <p:cNvSpPr>
            <a:spLocks noChangeArrowheads="1"/>
          </p:cNvSpPr>
          <p:nvPr/>
        </p:nvSpPr>
        <p:spPr bwMode="auto">
          <a:xfrm>
            <a:off x="15447645" y="6879170"/>
            <a:ext cx="575583" cy="495299"/>
          </a:xfrm>
          <a:custGeom>
            <a:avLst/>
            <a:gdLst>
              <a:gd name="T0" fmla="*/ 508 w 601"/>
              <a:gd name="T1" fmla="*/ 128 h 517"/>
              <a:gd name="T2" fmla="*/ 508 w 601"/>
              <a:gd name="T3" fmla="*/ 128 h 517"/>
              <a:gd name="T4" fmla="*/ 508 w 601"/>
              <a:gd name="T5" fmla="*/ 220 h 517"/>
              <a:gd name="T6" fmla="*/ 473 w 601"/>
              <a:gd name="T7" fmla="*/ 220 h 517"/>
              <a:gd name="T8" fmla="*/ 473 w 601"/>
              <a:gd name="T9" fmla="*/ 128 h 517"/>
              <a:gd name="T10" fmla="*/ 374 w 601"/>
              <a:gd name="T11" fmla="*/ 128 h 517"/>
              <a:gd name="T12" fmla="*/ 374 w 601"/>
              <a:gd name="T13" fmla="*/ 92 h 517"/>
              <a:gd name="T14" fmla="*/ 473 w 601"/>
              <a:gd name="T15" fmla="*/ 92 h 517"/>
              <a:gd name="T16" fmla="*/ 473 w 601"/>
              <a:gd name="T17" fmla="*/ 0 h 517"/>
              <a:gd name="T18" fmla="*/ 508 w 601"/>
              <a:gd name="T19" fmla="*/ 0 h 517"/>
              <a:gd name="T20" fmla="*/ 508 w 601"/>
              <a:gd name="T21" fmla="*/ 92 h 517"/>
              <a:gd name="T22" fmla="*/ 600 w 601"/>
              <a:gd name="T23" fmla="*/ 92 h 517"/>
              <a:gd name="T24" fmla="*/ 600 w 601"/>
              <a:gd name="T25" fmla="*/ 128 h 517"/>
              <a:gd name="T26" fmla="*/ 508 w 601"/>
              <a:gd name="T27" fmla="*/ 128 h 517"/>
              <a:gd name="T28" fmla="*/ 247 w 601"/>
              <a:gd name="T29" fmla="*/ 36 h 517"/>
              <a:gd name="T30" fmla="*/ 247 w 601"/>
              <a:gd name="T31" fmla="*/ 36 h 517"/>
              <a:gd name="T32" fmla="*/ 304 w 601"/>
              <a:gd name="T33" fmla="*/ 128 h 517"/>
              <a:gd name="T34" fmla="*/ 254 w 601"/>
              <a:gd name="T35" fmla="*/ 205 h 517"/>
              <a:gd name="T36" fmla="*/ 226 w 601"/>
              <a:gd name="T37" fmla="*/ 248 h 517"/>
              <a:gd name="T38" fmla="*/ 268 w 601"/>
              <a:gd name="T39" fmla="*/ 297 h 517"/>
              <a:gd name="T40" fmla="*/ 318 w 601"/>
              <a:gd name="T41" fmla="*/ 396 h 517"/>
              <a:gd name="T42" fmla="*/ 162 w 601"/>
              <a:gd name="T43" fmla="*/ 516 h 517"/>
              <a:gd name="T44" fmla="*/ 0 w 601"/>
              <a:gd name="T45" fmla="*/ 417 h 517"/>
              <a:gd name="T46" fmla="*/ 155 w 601"/>
              <a:gd name="T47" fmla="*/ 304 h 517"/>
              <a:gd name="T48" fmla="*/ 183 w 601"/>
              <a:gd name="T49" fmla="*/ 304 h 517"/>
              <a:gd name="T50" fmla="*/ 162 w 601"/>
              <a:gd name="T51" fmla="*/ 262 h 517"/>
              <a:gd name="T52" fmla="*/ 169 w 601"/>
              <a:gd name="T53" fmla="*/ 234 h 517"/>
              <a:gd name="T54" fmla="*/ 155 w 601"/>
              <a:gd name="T55" fmla="*/ 234 h 517"/>
              <a:gd name="T56" fmla="*/ 35 w 601"/>
              <a:gd name="T57" fmla="*/ 120 h 517"/>
              <a:gd name="T58" fmla="*/ 176 w 601"/>
              <a:gd name="T59" fmla="*/ 0 h 517"/>
              <a:gd name="T60" fmla="*/ 332 w 601"/>
              <a:gd name="T61" fmla="*/ 0 h 517"/>
              <a:gd name="T62" fmla="*/ 297 w 601"/>
              <a:gd name="T63" fmla="*/ 36 h 517"/>
              <a:gd name="T64" fmla="*/ 247 w 601"/>
              <a:gd name="T65" fmla="*/ 36 h 517"/>
              <a:gd name="T66" fmla="*/ 176 w 601"/>
              <a:gd name="T67" fmla="*/ 326 h 517"/>
              <a:gd name="T68" fmla="*/ 176 w 601"/>
              <a:gd name="T69" fmla="*/ 326 h 517"/>
              <a:gd name="T70" fmla="*/ 56 w 601"/>
              <a:gd name="T71" fmla="*/ 403 h 517"/>
              <a:gd name="T72" fmla="*/ 162 w 601"/>
              <a:gd name="T73" fmla="*/ 481 h 517"/>
              <a:gd name="T74" fmla="*/ 282 w 601"/>
              <a:gd name="T75" fmla="*/ 403 h 517"/>
              <a:gd name="T76" fmla="*/ 275 w 601"/>
              <a:gd name="T77" fmla="*/ 389 h 517"/>
              <a:gd name="T78" fmla="*/ 212 w 601"/>
              <a:gd name="T79" fmla="*/ 326 h 517"/>
              <a:gd name="T80" fmla="*/ 176 w 601"/>
              <a:gd name="T81" fmla="*/ 326 h 517"/>
              <a:gd name="T82" fmla="*/ 247 w 601"/>
              <a:gd name="T83" fmla="*/ 128 h 517"/>
              <a:gd name="T84" fmla="*/ 247 w 601"/>
              <a:gd name="T85" fmla="*/ 128 h 517"/>
              <a:gd name="T86" fmla="*/ 155 w 601"/>
              <a:gd name="T87" fmla="*/ 29 h 517"/>
              <a:gd name="T88" fmla="*/ 91 w 601"/>
              <a:gd name="T89" fmla="*/ 120 h 517"/>
              <a:gd name="T90" fmla="*/ 183 w 601"/>
              <a:gd name="T91" fmla="*/ 220 h 517"/>
              <a:gd name="T92" fmla="*/ 247 w 601"/>
              <a:gd name="T93" fmla="*/ 128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01" h="517">
                <a:moveTo>
                  <a:pt x="508" y="128"/>
                </a:moveTo>
                <a:lnTo>
                  <a:pt x="508" y="128"/>
                </a:lnTo>
                <a:cubicBezTo>
                  <a:pt x="508" y="220"/>
                  <a:pt x="508" y="220"/>
                  <a:pt x="508" y="220"/>
                </a:cubicBezTo>
                <a:cubicBezTo>
                  <a:pt x="473" y="220"/>
                  <a:pt x="473" y="220"/>
                  <a:pt x="473" y="220"/>
                </a:cubicBezTo>
                <a:cubicBezTo>
                  <a:pt x="473" y="128"/>
                  <a:pt x="473" y="128"/>
                  <a:pt x="473" y="128"/>
                </a:cubicBezTo>
                <a:cubicBezTo>
                  <a:pt x="374" y="128"/>
                  <a:pt x="374" y="128"/>
                  <a:pt x="374" y="128"/>
                </a:cubicBezTo>
                <a:cubicBezTo>
                  <a:pt x="374" y="92"/>
                  <a:pt x="374" y="92"/>
                  <a:pt x="374" y="92"/>
                </a:cubicBezTo>
                <a:cubicBezTo>
                  <a:pt x="473" y="92"/>
                  <a:pt x="473" y="92"/>
                  <a:pt x="473" y="92"/>
                </a:cubicBezTo>
                <a:cubicBezTo>
                  <a:pt x="473" y="0"/>
                  <a:pt x="473" y="0"/>
                  <a:pt x="473" y="0"/>
                </a:cubicBezTo>
                <a:cubicBezTo>
                  <a:pt x="508" y="0"/>
                  <a:pt x="508" y="0"/>
                  <a:pt x="508" y="0"/>
                </a:cubicBezTo>
                <a:cubicBezTo>
                  <a:pt x="508" y="92"/>
                  <a:pt x="508" y="92"/>
                  <a:pt x="508" y="92"/>
                </a:cubicBezTo>
                <a:cubicBezTo>
                  <a:pt x="600" y="92"/>
                  <a:pt x="600" y="92"/>
                  <a:pt x="600" y="92"/>
                </a:cubicBezTo>
                <a:cubicBezTo>
                  <a:pt x="600" y="128"/>
                  <a:pt x="600" y="128"/>
                  <a:pt x="600" y="128"/>
                </a:cubicBezTo>
                <a:lnTo>
                  <a:pt x="508" y="128"/>
                </a:lnTo>
                <a:close/>
                <a:moveTo>
                  <a:pt x="247" y="36"/>
                </a:moveTo>
                <a:lnTo>
                  <a:pt x="247" y="36"/>
                </a:lnTo>
                <a:cubicBezTo>
                  <a:pt x="282" y="57"/>
                  <a:pt x="304" y="85"/>
                  <a:pt x="304" y="128"/>
                </a:cubicBezTo>
                <a:cubicBezTo>
                  <a:pt x="304" y="156"/>
                  <a:pt x="282" y="184"/>
                  <a:pt x="254" y="205"/>
                </a:cubicBezTo>
                <a:cubicBezTo>
                  <a:pt x="226" y="227"/>
                  <a:pt x="226" y="234"/>
                  <a:pt x="226" y="248"/>
                </a:cubicBezTo>
                <a:cubicBezTo>
                  <a:pt x="226" y="262"/>
                  <a:pt x="254" y="290"/>
                  <a:pt x="268" y="297"/>
                </a:cubicBezTo>
                <a:cubicBezTo>
                  <a:pt x="311" y="326"/>
                  <a:pt x="318" y="354"/>
                  <a:pt x="318" y="396"/>
                </a:cubicBezTo>
                <a:cubicBezTo>
                  <a:pt x="318" y="453"/>
                  <a:pt x="268" y="516"/>
                  <a:pt x="162" y="516"/>
                </a:cubicBezTo>
                <a:cubicBezTo>
                  <a:pt x="77" y="516"/>
                  <a:pt x="0" y="474"/>
                  <a:pt x="0" y="417"/>
                </a:cubicBezTo>
                <a:cubicBezTo>
                  <a:pt x="0" y="361"/>
                  <a:pt x="70" y="304"/>
                  <a:pt x="155" y="304"/>
                </a:cubicBezTo>
                <a:cubicBezTo>
                  <a:pt x="169" y="304"/>
                  <a:pt x="176" y="304"/>
                  <a:pt x="183" y="304"/>
                </a:cubicBezTo>
                <a:cubicBezTo>
                  <a:pt x="176" y="297"/>
                  <a:pt x="162" y="283"/>
                  <a:pt x="162" y="262"/>
                </a:cubicBezTo>
                <a:cubicBezTo>
                  <a:pt x="162" y="255"/>
                  <a:pt x="169" y="241"/>
                  <a:pt x="169" y="234"/>
                </a:cubicBezTo>
                <a:cubicBezTo>
                  <a:pt x="169" y="234"/>
                  <a:pt x="162" y="234"/>
                  <a:pt x="155" y="234"/>
                </a:cubicBezTo>
                <a:cubicBezTo>
                  <a:pt x="84" y="234"/>
                  <a:pt x="35" y="184"/>
                  <a:pt x="35" y="120"/>
                </a:cubicBezTo>
                <a:cubicBezTo>
                  <a:pt x="35" y="57"/>
                  <a:pt x="106" y="0"/>
                  <a:pt x="176" y="0"/>
                </a:cubicBezTo>
                <a:cubicBezTo>
                  <a:pt x="212" y="0"/>
                  <a:pt x="332" y="0"/>
                  <a:pt x="332" y="0"/>
                </a:cubicBezTo>
                <a:cubicBezTo>
                  <a:pt x="297" y="36"/>
                  <a:pt x="297" y="36"/>
                  <a:pt x="297" y="36"/>
                </a:cubicBezTo>
                <a:lnTo>
                  <a:pt x="247" y="36"/>
                </a:lnTo>
                <a:close/>
                <a:moveTo>
                  <a:pt x="176" y="326"/>
                </a:moveTo>
                <a:lnTo>
                  <a:pt x="176" y="326"/>
                </a:lnTo>
                <a:cubicBezTo>
                  <a:pt x="113" y="318"/>
                  <a:pt x="56" y="361"/>
                  <a:pt x="56" y="403"/>
                </a:cubicBezTo>
                <a:cubicBezTo>
                  <a:pt x="56" y="446"/>
                  <a:pt x="106" y="481"/>
                  <a:pt x="162" y="481"/>
                </a:cubicBezTo>
                <a:cubicBezTo>
                  <a:pt x="247" y="481"/>
                  <a:pt x="282" y="453"/>
                  <a:pt x="282" y="403"/>
                </a:cubicBezTo>
                <a:cubicBezTo>
                  <a:pt x="282" y="403"/>
                  <a:pt x="282" y="396"/>
                  <a:pt x="275" y="389"/>
                </a:cubicBezTo>
                <a:cubicBezTo>
                  <a:pt x="268" y="361"/>
                  <a:pt x="247" y="354"/>
                  <a:pt x="212" y="326"/>
                </a:cubicBezTo>
                <a:cubicBezTo>
                  <a:pt x="204" y="326"/>
                  <a:pt x="190" y="326"/>
                  <a:pt x="176" y="326"/>
                </a:cubicBezTo>
                <a:close/>
                <a:moveTo>
                  <a:pt x="247" y="128"/>
                </a:moveTo>
                <a:lnTo>
                  <a:pt x="247" y="128"/>
                </a:lnTo>
                <a:cubicBezTo>
                  <a:pt x="240" y="71"/>
                  <a:pt x="197" y="29"/>
                  <a:pt x="155" y="29"/>
                </a:cubicBezTo>
                <a:cubicBezTo>
                  <a:pt x="113" y="29"/>
                  <a:pt x="84" y="71"/>
                  <a:pt x="91" y="120"/>
                </a:cubicBezTo>
                <a:cubicBezTo>
                  <a:pt x="99" y="177"/>
                  <a:pt x="141" y="220"/>
                  <a:pt x="183" y="220"/>
                </a:cubicBezTo>
                <a:cubicBezTo>
                  <a:pt x="219" y="220"/>
                  <a:pt x="254" y="177"/>
                  <a:pt x="247" y="1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75" name="Freeform 13"/>
          <p:cNvSpPr>
            <a:spLocks noChangeArrowheads="1"/>
          </p:cNvSpPr>
          <p:nvPr/>
        </p:nvSpPr>
        <p:spPr bwMode="auto">
          <a:xfrm>
            <a:off x="20513626" y="5820836"/>
            <a:ext cx="579814" cy="575733"/>
          </a:xfrm>
          <a:custGeom>
            <a:avLst/>
            <a:gdLst>
              <a:gd name="T0" fmla="*/ 551 w 602"/>
              <a:gd name="T1" fmla="*/ 600 h 601"/>
              <a:gd name="T2" fmla="*/ 551 w 602"/>
              <a:gd name="T3" fmla="*/ 600 h 601"/>
              <a:gd name="T4" fmla="*/ 42 w 602"/>
              <a:gd name="T5" fmla="*/ 600 h 601"/>
              <a:gd name="T6" fmla="*/ 0 w 602"/>
              <a:gd name="T7" fmla="*/ 558 h 601"/>
              <a:gd name="T8" fmla="*/ 0 w 602"/>
              <a:gd name="T9" fmla="*/ 49 h 601"/>
              <a:gd name="T10" fmla="*/ 42 w 602"/>
              <a:gd name="T11" fmla="*/ 0 h 601"/>
              <a:gd name="T12" fmla="*/ 551 w 602"/>
              <a:gd name="T13" fmla="*/ 0 h 601"/>
              <a:gd name="T14" fmla="*/ 601 w 602"/>
              <a:gd name="T15" fmla="*/ 49 h 601"/>
              <a:gd name="T16" fmla="*/ 601 w 602"/>
              <a:gd name="T17" fmla="*/ 558 h 601"/>
              <a:gd name="T18" fmla="*/ 551 w 602"/>
              <a:gd name="T19" fmla="*/ 600 h 601"/>
              <a:gd name="T20" fmla="*/ 255 w 602"/>
              <a:gd name="T21" fmla="*/ 113 h 601"/>
              <a:gd name="T22" fmla="*/ 255 w 602"/>
              <a:gd name="T23" fmla="*/ 113 h 601"/>
              <a:gd name="T24" fmla="*/ 184 w 602"/>
              <a:gd name="T25" fmla="*/ 127 h 601"/>
              <a:gd name="T26" fmla="*/ 141 w 602"/>
              <a:gd name="T27" fmla="*/ 169 h 601"/>
              <a:gd name="T28" fmla="*/ 134 w 602"/>
              <a:gd name="T29" fmla="*/ 226 h 601"/>
              <a:gd name="T30" fmla="*/ 134 w 602"/>
              <a:gd name="T31" fmla="*/ 254 h 601"/>
              <a:gd name="T32" fmla="*/ 92 w 602"/>
              <a:gd name="T33" fmla="*/ 254 h 601"/>
              <a:gd name="T34" fmla="*/ 92 w 602"/>
              <a:gd name="T35" fmla="*/ 325 h 601"/>
              <a:gd name="T36" fmla="*/ 134 w 602"/>
              <a:gd name="T37" fmla="*/ 325 h 601"/>
              <a:gd name="T38" fmla="*/ 134 w 602"/>
              <a:gd name="T39" fmla="*/ 558 h 601"/>
              <a:gd name="T40" fmla="*/ 233 w 602"/>
              <a:gd name="T41" fmla="*/ 558 h 601"/>
              <a:gd name="T42" fmla="*/ 233 w 602"/>
              <a:gd name="T43" fmla="*/ 325 h 601"/>
              <a:gd name="T44" fmla="*/ 290 w 602"/>
              <a:gd name="T45" fmla="*/ 325 h 601"/>
              <a:gd name="T46" fmla="*/ 311 w 602"/>
              <a:gd name="T47" fmla="*/ 254 h 601"/>
              <a:gd name="T48" fmla="*/ 233 w 602"/>
              <a:gd name="T49" fmla="*/ 254 h 601"/>
              <a:gd name="T50" fmla="*/ 233 w 602"/>
              <a:gd name="T51" fmla="*/ 226 h 601"/>
              <a:gd name="T52" fmla="*/ 240 w 602"/>
              <a:gd name="T53" fmla="*/ 191 h 601"/>
              <a:gd name="T54" fmla="*/ 276 w 602"/>
              <a:gd name="T55" fmla="*/ 184 h 601"/>
              <a:gd name="T56" fmla="*/ 311 w 602"/>
              <a:gd name="T57" fmla="*/ 198 h 601"/>
              <a:gd name="T58" fmla="*/ 332 w 602"/>
              <a:gd name="T59" fmla="*/ 134 h 601"/>
              <a:gd name="T60" fmla="*/ 255 w 602"/>
              <a:gd name="T61" fmla="*/ 113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02" h="601">
                <a:moveTo>
                  <a:pt x="551" y="600"/>
                </a:moveTo>
                <a:lnTo>
                  <a:pt x="551" y="600"/>
                </a:lnTo>
                <a:cubicBezTo>
                  <a:pt x="42" y="600"/>
                  <a:pt x="42" y="600"/>
                  <a:pt x="42" y="600"/>
                </a:cubicBezTo>
                <a:cubicBezTo>
                  <a:pt x="21" y="600"/>
                  <a:pt x="0" y="586"/>
                  <a:pt x="0" y="55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1"/>
                  <a:pt x="21" y="0"/>
                  <a:pt x="42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80" y="0"/>
                  <a:pt x="601" y="21"/>
                  <a:pt x="601" y="49"/>
                </a:cubicBezTo>
                <a:cubicBezTo>
                  <a:pt x="601" y="558"/>
                  <a:pt x="601" y="558"/>
                  <a:pt x="601" y="558"/>
                </a:cubicBezTo>
                <a:cubicBezTo>
                  <a:pt x="601" y="586"/>
                  <a:pt x="580" y="600"/>
                  <a:pt x="551" y="600"/>
                </a:cubicBezTo>
                <a:close/>
                <a:moveTo>
                  <a:pt x="255" y="113"/>
                </a:moveTo>
                <a:lnTo>
                  <a:pt x="255" y="113"/>
                </a:lnTo>
                <a:cubicBezTo>
                  <a:pt x="226" y="113"/>
                  <a:pt x="198" y="120"/>
                  <a:pt x="184" y="127"/>
                </a:cubicBezTo>
                <a:cubicBezTo>
                  <a:pt x="163" y="141"/>
                  <a:pt x="148" y="155"/>
                  <a:pt x="141" y="169"/>
                </a:cubicBezTo>
                <a:cubicBezTo>
                  <a:pt x="141" y="184"/>
                  <a:pt x="134" y="198"/>
                  <a:pt x="134" y="226"/>
                </a:cubicBezTo>
                <a:cubicBezTo>
                  <a:pt x="134" y="254"/>
                  <a:pt x="134" y="254"/>
                  <a:pt x="134" y="254"/>
                </a:cubicBezTo>
                <a:cubicBezTo>
                  <a:pt x="92" y="254"/>
                  <a:pt x="92" y="254"/>
                  <a:pt x="92" y="254"/>
                </a:cubicBezTo>
                <a:cubicBezTo>
                  <a:pt x="92" y="325"/>
                  <a:pt x="92" y="325"/>
                  <a:pt x="92" y="325"/>
                </a:cubicBezTo>
                <a:cubicBezTo>
                  <a:pt x="134" y="325"/>
                  <a:pt x="134" y="325"/>
                  <a:pt x="134" y="325"/>
                </a:cubicBezTo>
                <a:cubicBezTo>
                  <a:pt x="134" y="558"/>
                  <a:pt x="134" y="558"/>
                  <a:pt x="134" y="558"/>
                </a:cubicBezTo>
                <a:cubicBezTo>
                  <a:pt x="233" y="558"/>
                  <a:pt x="233" y="558"/>
                  <a:pt x="233" y="558"/>
                </a:cubicBezTo>
                <a:cubicBezTo>
                  <a:pt x="233" y="325"/>
                  <a:pt x="233" y="325"/>
                  <a:pt x="233" y="325"/>
                </a:cubicBezTo>
                <a:cubicBezTo>
                  <a:pt x="290" y="325"/>
                  <a:pt x="290" y="325"/>
                  <a:pt x="290" y="325"/>
                </a:cubicBezTo>
                <a:cubicBezTo>
                  <a:pt x="311" y="254"/>
                  <a:pt x="311" y="254"/>
                  <a:pt x="311" y="254"/>
                </a:cubicBezTo>
                <a:cubicBezTo>
                  <a:pt x="233" y="254"/>
                  <a:pt x="233" y="254"/>
                  <a:pt x="233" y="254"/>
                </a:cubicBezTo>
                <a:cubicBezTo>
                  <a:pt x="233" y="226"/>
                  <a:pt x="233" y="226"/>
                  <a:pt x="233" y="226"/>
                </a:cubicBezTo>
                <a:cubicBezTo>
                  <a:pt x="233" y="212"/>
                  <a:pt x="233" y="198"/>
                  <a:pt x="240" y="191"/>
                </a:cubicBezTo>
                <a:cubicBezTo>
                  <a:pt x="248" y="191"/>
                  <a:pt x="262" y="184"/>
                  <a:pt x="276" y="184"/>
                </a:cubicBezTo>
                <a:cubicBezTo>
                  <a:pt x="290" y="184"/>
                  <a:pt x="297" y="191"/>
                  <a:pt x="311" y="198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4" y="127"/>
                  <a:pt x="283" y="113"/>
                  <a:pt x="255" y="1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76" name="Freeform 14"/>
          <p:cNvSpPr>
            <a:spLocks noChangeArrowheads="1"/>
          </p:cNvSpPr>
          <p:nvPr/>
        </p:nvSpPr>
        <p:spPr bwMode="auto">
          <a:xfrm>
            <a:off x="19658717" y="5812370"/>
            <a:ext cx="270862" cy="584200"/>
          </a:xfrm>
          <a:custGeom>
            <a:avLst/>
            <a:gdLst>
              <a:gd name="T0" fmla="*/ 283 w 284"/>
              <a:gd name="T1" fmla="*/ 7 h 608"/>
              <a:gd name="T2" fmla="*/ 283 w 284"/>
              <a:gd name="T3" fmla="*/ 7 h 608"/>
              <a:gd name="T4" fmla="*/ 283 w 284"/>
              <a:gd name="T5" fmla="*/ 106 h 608"/>
              <a:gd name="T6" fmla="*/ 198 w 284"/>
              <a:gd name="T7" fmla="*/ 127 h 608"/>
              <a:gd name="T8" fmla="*/ 191 w 284"/>
              <a:gd name="T9" fmla="*/ 212 h 608"/>
              <a:gd name="T10" fmla="*/ 283 w 284"/>
              <a:gd name="T11" fmla="*/ 212 h 608"/>
              <a:gd name="T12" fmla="*/ 269 w 284"/>
              <a:gd name="T13" fmla="*/ 311 h 608"/>
              <a:gd name="T14" fmla="*/ 191 w 284"/>
              <a:gd name="T15" fmla="*/ 311 h 608"/>
              <a:gd name="T16" fmla="*/ 191 w 284"/>
              <a:gd name="T17" fmla="*/ 607 h 608"/>
              <a:gd name="T18" fmla="*/ 57 w 284"/>
              <a:gd name="T19" fmla="*/ 607 h 608"/>
              <a:gd name="T20" fmla="*/ 57 w 284"/>
              <a:gd name="T21" fmla="*/ 311 h 608"/>
              <a:gd name="T22" fmla="*/ 0 w 284"/>
              <a:gd name="T23" fmla="*/ 311 h 608"/>
              <a:gd name="T24" fmla="*/ 0 w 284"/>
              <a:gd name="T25" fmla="*/ 212 h 608"/>
              <a:gd name="T26" fmla="*/ 57 w 284"/>
              <a:gd name="T27" fmla="*/ 212 h 608"/>
              <a:gd name="T28" fmla="*/ 100 w 284"/>
              <a:gd name="T29" fmla="*/ 42 h 608"/>
              <a:gd name="T30" fmla="*/ 283 w 284"/>
              <a:gd name="T31" fmla="*/ 7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4" h="608">
                <a:moveTo>
                  <a:pt x="283" y="7"/>
                </a:moveTo>
                <a:lnTo>
                  <a:pt x="283" y="7"/>
                </a:lnTo>
                <a:cubicBezTo>
                  <a:pt x="283" y="42"/>
                  <a:pt x="283" y="106"/>
                  <a:pt x="283" y="106"/>
                </a:cubicBezTo>
                <a:cubicBezTo>
                  <a:pt x="283" y="106"/>
                  <a:pt x="213" y="99"/>
                  <a:pt x="198" y="127"/>
                </a:cubicBezTo>
                <a:cubicBezTo>
                  <a:pt x="184" y="141"/>
                  <a:pt x="191" y="183"/>
                  <a:pt x="191" y="212"/>
                </a:cubicBezTo>
                <a:cubicBezTo>
                  <a:pt x="220" y="212"/>
                  <a:pt x="255" y="212"/>
                  <a:pt x="283" y="212"/>
                </a:cubicBezTo>
                <a:cubicBezTo>
                  <a:pt x="276" y="254"/>
                  <a:pt x="269" y="275"/>
                  <a:pt x="269" y="311"/>
                </a:cubicBezTo>
                <a:cubicBezTo>
                  <a:pt x="241" y="311"/>
                  <a:pt x="191" y="311"/>
                  <a:pt x="191" y="311"/>
                </a:cubicBezTo>
                <a:cubicBezTo>
                  <a:pt x="191" y="607"/>
                  <a:pt x="191" y="607"/>
                  <a:pt x="191" y="607"/>
                </a:cubicBezTo>
                <a:cubicBezTo>
                  <a:pt x="191" y="607"/>
                  <a:pt x="100" y="607"/>
                  <a:pt x="57" y="607"/>
                </a:cubicBezTo>
                <a:cubicBezTo>
                  <a:pt x="57" y="516"/>
                  <a:pt x="57" y="410"/>
                  <a:pt x="57" y="311"/>
                </a:cubicBezTo>
                <a:cubicBezTo>
                  <a:pt x="36" y="311"/>
                  <a:pt x="22" y="311"/>
                  <a:pt x="0" y="311"/>
                </a:cubicBezTo>
                <a:cubicBezTo>
                  <a:pt x="0" y="275"/>
                  <a:pt x="0" y="247"/>
                  <a:pt x="0" y="212"/>
                </a:cubicBezTo>
                <a:cubicBezTo>
                  <a:pt x="22" y="212"/>
                  <a:pt x="36" y="212"/>
                  <a:pt x="57" y="212"/>
                </a:cubicBezTo>
                <a:cubicBezTo>
                  <a:pt x="64" y="148"/>
                  <a:pt x="64" y="78"/>
                  <a:pt x="100" y="42"/>
                </a:cubicBezTo>
                <a:cubicBezTo>
                  <a:pt x="135" y="0"/>
                  <a:pt x="170" y="7"/>
                  <a:pt x="283" y="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77" name="Freeform 15"/>
          <p:cNvSpPr>
            <a:spLocks noChangeArrowheads="1"/>
          </p:cNvSpPr>
          <p:nvPr/>
        </p:nvSpPr>
        <p:spPr bwMode="auto">
          <a:xfrm>
            <a:off x="18486388" y="5820836"/>
            <a:ext cx="579817" cy="575733"/>
          </a:xfrm>
          <a:custGeom>
            <a:avLst/>
            <a:gdLst>
              <a:gd name="T0" fmla="*/ 304 w 602"/>
              <a:gd name="T1" fmla="*/ 0 h 601"/>
              <a:gd name="T2" fmla="*/ 304 w 602"/>
              <a:gd name="T3" fmla="*/ 0 h 601"/>
              <a:gd name="T4" fmla="*/ 0 w 602"/>
              <a:gd name="T5" fmla="*/ 304 h 601"/>
              <a:gd name="T6" fmla="*/ 184 w 602"/>
              <a:gd name="T7" fmla="*/ 579 h 601"/>
              <a:gd name="T8" fmla="*/ 191 w 602"/>
              <a:gd name="T9" fmla="*/ 509 h 601"/>
              <a:gd name="T10" fmla="*/ 226 w 602"/>
              <a:gd name="T11" fmla="*/ 346 h 601"/>
              <a:gd name="T12" fmla="*/ 219 w 602"/>
              <a:gd name="T13" fmla="*/ 297 h 601"/>
              <a:gd name="T14" fmla="*/ 276 w 602"/>
              <a:gd name="T15" fmla="*/ 219 h 601"/>
              <a:gd name="T16" fmla="*/ 318 w 602"/>
              <a:gd name="T17" fmla="*/ 261 h 601"/>
              <a:gd name="T18" fmla="*/ 290 w 602"/>
              <a:gd name="T19" fmla="*/ 374 h 601"/>
              <a:gd name="T20" fmla="*/ 339 w 602"/>
              <a:gd name="T21" fmla="*/ 431 h 601"/>
              <a:gd name="T22" fmla="*/ 431 w 602"/>
              <a:gd name="T23" fmla="*/ 268 h 601"/>
              <a:gd name="T24" fmla="*/ 304 w 602"/>
              <a:gd name="T25" fmla="*/ 155 h 601"/>
              <a:gd name="T26" fmla="*/ 155 w 602"/>
              <a:gd name="T27" fmla="*/ 297 h 601"/>
              <a:gd name="T28" fmla="*/ 176 w 602"/>
              <a:gd name="T29" fmla="*/ 360 h 601"/>
              <a:gd name="T30" fmla="*/ 184 w 602"/>
              <a:gd name="T31" fmla="*/ 374 h 601"/>
              <a:gd name="T32" fmla="*/ 176 w 602"/>
              <a:gd name="T33" fmla="*/ 396 h 601"/>
              <a:gd name="T34" fmla="*/ 162 w 602"/>
              <a:gd name="T35" fmla="*/ 403 h 601"/>
              <a:gd name="T36" fmla="*/ 99 w 602"/>
              <a:gd name="T37" fmla="*/ 289 h 601"/>
              <a:gd name="T38" fmla="*/ 318 w 602"/>
              <a:gd name="T39" fmla="*/ 99 h 601"/>
              <a:gd name="T40" fmla="*/ 509 w 602"/>
              <a:gd name="T41" fmla="*/ 275 h 601"/>
              <a:gd name="T42" fmla="*/ 346 w 602"/>
              <a:gd name="T43" fmla="*/ 480 h 601"/>
              <a:gd name="T44" fmla="*/ 269 w 602"/>
              <a:gd name="T45" fmla="*/ 445 h 601"/>
              <a:gd name="T46" fmla="*/ 247 w 602"/>
              <a:gd name="T47" fmla="*/ 530 h 601"/>
              <a:gd name="T48" fmla="*/ 219 w 602"/>
              <a:gd name="T49" fmla="*/ 593 h 601"/>
              <a:gd name="T50" fmla="*/ 304 w 602"/>
              <a:gd name="T51" fmla="*/ 600 h 601"/>
              <a:gd name="T52" fmla="*/ 601 w 602"/>
              <a:gd name="T53" fmla="*/ 304 h 601"/>
              <a:gd name="T54" fmla="*/ 304 w 602"/>
              <a:gd name="T55" fmla="*/ 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02" h="601">
                <a:moveTo>
                  <a:pt x="304" y="0"/>
                </a:moveTo>
                <a:lnTo>
                  <a:pt x="304" y="0"/>
                </a:lnTo>
                <a:cubicBezTo>
                  <a:pt x="134" y="0"/>
                  <a:pt x="0" y="134"/>
                  <a:pt x="0" y="304"/>
                </a:cubicBezTo>
                <a:cubicBezTo>
                  <a:pt x="0" y="424"/>
                  <a:pt x="78" y="530"/>
                  <a:pt x="184" y="579"/>
                </a:cubicBezTo>
                <a:cubicBezTo>
                  <a:pt x="184" y="558"/>
                  <a:pt x="184" y="530"/>
                  <a:pt x="191" y="509"/>
                </a:cubicBezTo>
                <a:cubicBezTo>
                  <a:pt x="191" y="487"/>
                  <a:pt x="226" y="346"/>
                  <a:pt x="226" y="346"/>
                </a:cubicBezTo>
                <a:cubicBezTo>
                  <a:pt x="226" y="346"/>
                  <a:pt x="219" y="325"/>
                  <a:pt x="219" y="297"/>
                </a:cubicBezTo>
                <a:cubicBezTo>
                  <a:pt x="219" y="254"/>
                  <a:pt x="240" y="219"/>
                  <a:pt x="276" y="219"/>
                </a:cubicBezTo>
                <a:cubicBezTo>
                  <a:pt x="304" y="219"/>
                  <a:pt x="318" y="240"/>
                  <a:pt x="318" y="261"/>
                </a:cubicBezTo>
                <a:cubicBezTo>
                  <a:pt x="318" y="289"/>
                  <a:pt x="297" y="332"/>
                  <a:pt x="290" y="374"/>
                </a:cubicBezTo>
                <a:cubicBezTo>
                  <a:pt x="283" y="403"/>
                  <a:pt x="304" y="431"/>
                  <a:pt x="339" y="431"/>
                </a:cubicBezTo>
                <a:cubicBezTo>
                  <a:pt x="396" y="431"/>
                  <a:pt x="431" y="353"/>
                  <a:pt x="431" y="268"/>
                </a:cubicBezTo>
                <a:cubicBezTo>
                  <a:pt x="431" y="205"/>
                  <a:pt x="389" y="155"/>
                  <a:pt x="304" y="155"/>
                </a:cubicBezTo>
                <a:cubicBezTo>
                  <a:pt x="212" y="155"/>
                  <a:pt x="155" y="219"/>
                  <a:pt x="155" y="297"/>
                </a:cubicBezTo>
                <a:cubicBezTo>
                  <a:pt x="155" y="325"/>
                  <a:pt x="162" y="346"/>
                  <a:pt x="176" y="360"/>
                </a:cubicBezTo>
                <a:cubicBezTo>
                  <a:pt x="184" y="360"/>
                  <a:pt x="184" y="367"/>
                  <a:pt x="184" y="374"/>
                </a:cubicBezTo>
                <a:cubicBezTo>
                  <a:pt x="184" y="382"/>
                  <a:pt x="176" y="396"/>
                  <a:pt x="176" y="396"/>
                </a:cubicBezTo>
                <a:cubicBezTo>
                  <a:pt x="176" y="403"/>
                  <a:pt x="169" y="410"/>
                  <a:pt x="162" y="403"/>
                </a:cubicBezTo>
                <a:cubicBezTo>
                  <a:pt x="120" y="389"/>
                  <a:pt x="99" y="339"/>
                  <a:pt x="99" y="289"/>
                </a:cubicBezTo>
                <a:cubicBezTo>
                  <a:pt x="99" y="205"/>
                  <a:pt x="169" y="99"/>
                  <a:pt x="318" y="99"/>
                </a:cubicBezTo>
                <a:cubicBezTo>
                  <a:pt x="431" y="99"/>
                  <a:pt x="509" y="184"/>
                  <a:pt x="509" y="275"/>
                </a:cubicBezTo>
                <a:cubicBezTo>
                  <a:pt x="509" y="396"/>
                  <a:pt x="438" y="480"/>
                  <a:pt x="346" y="480"/>
                </a:cubicBezTo>
                <a:cubicBezTo>
                  <a:pt x="311" y="480"/>
                  <a:pt x="283" y="466"/>
                  <a:pt x="269" y="445"/>
                </a:cubicBezTo>
                <a:cubicBezTo>
                  <a:pt x="269" y="445"/>
                  <a:pt x="254" y="516"/>
                  <a:pt x="247" y="530"/>
                </a:cubicBezTo>
                <a:cubicBezTo>
                  <a:pt x="240" y="551"/>
                  <a:pt x="233" y="572"/>
                  <a:pt x="219" y="593"/>
                </a:cubicBezTo>
                <a:cubicBezTo>
                  <a:pt x="247" y="600"/>
                  <a:pt x="276" y="600"/>
                  <a:pt x="304" y="600"/>
                </a:cubicBezTo>
                <a:cubicBezTo>
                  <a:pt x="466" y="600"/>
                  <a:pt x="601" y="466"/>
                  <a:pt x="601" y="304"/>
                </a:cubicBezTo>
                <a:cubicBezTo>
                  <a:pt x="601" y="134"/>
                  <a:pt x="466" y="0"/>
                  <a:pt x="30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78" name="Freeform 16"/>
          <p:cNvSpPr>
            <a:spLocks noChangeArrowheads="1"/>
          </p:cNvSpPr>
          <p:nvPr/>
        </p:nvSpPr>
        <p:spPr bwMode="auto">
          <a:xfrm>
            <a:off x="17534137" y="5820836"/>
            <a:ext cx="444383" cy="584200"/>
          </a:xfrm>
          <a:custGeom>
            <a:avLst/>
            <a:gdLst>
              <a:gd name="T0" fmla="*/ 191 w 461"/>
              <a:gd name="T1" fmla="*/ 396 h 609"/>
              <a:gd name="T2" fmla="*/ 191 w 461"/>
              <a:gd name="T3" fmla="*/ 396 h 609"/>
              <a:gd name="T4" fmla="*/ 177 w 461"/>
              <a:gd name="T5" fmla="*/ 452 h 609"/>
              <a:gd name="T6" fmla="*/ 163 w 461"/>
              <a:gd name="T7" fmla="*/ 509 h 609"/>
              <a:gd name="T8" fmla="*/ 113 w 461"/>
              <a:gd name="T9" fmla="*/ 593 h 609"/>
              <a:gd name="T10" fmla="*/ 99 w 461"/>
              <a:gd name="T11" fmla="*/ 600 h 609"/>
              <a:gd name="T12" fmla="*/ 92 w 461"/>
              <a:gd name="T13" fmla="*/ 593 h 609"/>
              <a:gd name="T14" fmla="*/ 92 w 461"/>
              <a:gd name="T15" fmla="*/ 516 h 609"/>
              <a:gd name="T16" fmla="*/ 106 w 461"/>
              <a:gd name="T17" fmla="*/ 431 h 609"/>
              <a:gd name="T18" fmla="*/ 142 w 461"/>
              <a:gd name="T19" fmla="*/ 289 h 609"/>
              <a:gd name="T20" fmla="*/ 142 w 461"/>
              <a:gd name="T21" fmla="*/ 275 h 609"/>
              <a:gd name="T22" fmla="*/ 135 w 461"/>
              <a:gd name="T23" fmla="*/ 240 h 609"/>
              <a:gd name="T24" fmla="*/ 135 w 461"/>
              <a:gd name="T25" fmla="*/ 191 h 609"/>
              <a:gd name="T26" fmla="*/ 184 w 461"/>
              <a:gd name="T27" fmla="*/ 134 h 609"/>
              <a:gd name="T28" fmla="*/ 220 w 461"/>
              <a:gd name="T29" fmla="*/ 141 h 609"/>
              <a:gd name="T30" fmla="*/ 241 w 461"/>
              <a:gd name="T31" fmla="*/ 169 h 609"/>
              <a:gd name="T32" fmla="*/ 241 w 461"/>
              <a:gd name="T33" fmla="*/ 212 h 609"/>
              <a:gd name="T34" fmla="*/ 220 w 461"/>
              <a:gd name="T35" fmla="*/ 289 h 609"/>
              <a:gd name="T36" fmla="*/ 213 w 461"/>
              <a:gd name="T37" fmla="*/ 332 h 609"/>
              <a:gd name="T38" fmla="*/ 234 w 461"/>
              <a:gd name="T39" fmla="*/ 367 h 609"/>
              <a:gd name="T40" fmla="*/ 269 w 461"/>
              <a:gd name="T41" fmla="*/ 374 h 609"/>
              <a:gd name="T42" fmla="*/ 333 w 461"/>
              <a:gd name="T43" fmla="*/ 339 h 609"/>
              <a:gd name="T44" fmla="*/ 375 w 461"/>
              <a:gd name="T45" fmla="*/ 226 h 609"/>
              <a:gd name="T46" fmla="*/ 375 w 461"/>
              <a:gd name="T47" fmla="*/ 184 h 609"/>
              <a:gd name="T48" fmla="*/ 347 w 461"/>
              <a:gd name="T49" fmla="*/ 106 h 609"/>
              <a:gd name="T50" fmla="*/ 290 w 461"/>
              <a:gd name="T51" fmla="*/ 63 h 609"/>
              <a:gd name="T52" fmla="*/ 205 w 461"/>
              <a:gd name="T53" fmla="*/ 63 h 609"/>
              <a:gd name="T54" fmla="*/ 85 w 461"/>
              <a:gd name="T55" fmla="*/ 141 h 609"/>
              <a:gd name="T56" fmla="*/ 64 w 461"/>
              <a:gd name="T57" fmla="*/ 226 h 609"/>
              <a:gd name="T58" fmla="*/ 85 w 461"/>
              <a:gd name="T59" fmla="*/ 282 h 609"/>
              <a:gd name="T60" fmla="*/ 92 w 461"/>
              <a:gd name="T61" fmla="*/ 297 h 609"/>
              <a:gd name="T62" fmla="*/ 92 w 461"/>
              <a:gd name="T63" fmla="*/ 325 h 609"/>
              <a:gd name="T64" fmla="*/ 78 w 461"/>
              <a:gd name="T65" fmla="*/ 346 h 609"/>
              <a:gd name="T66" fmla="*/ 64 w 461"/>
              <a:gd name="T67" fmla="*/ 346 h 609"/>
              <a:gd name="T68" fmla="*/ 0 w 461"/>
              <a:gd name="T69" fmla="*/ 254 h 609"/>
              <a:gd name="T70" fmla="*/ 0 w 461"/>
              <a:gd name="T71" fmla="*/ 176 h 609"/>
              <a:gd name="T72" fmla="*/ 29 w 461"/>
              <a:gd name="T73" fmla="*/ 120 h 609"/>
              <a:gd name="T74" fmla="*/ 106 w 461"/>
              <a:gd name="T75" fmla="*/ 35 h 609"/>
              <a:gd name="T76" fmla="*/ 198 w 461"/>
              <a:gd name="T77" fmla="*/ 0 h 609"/>
              <a:gd name="T78" fmla="*/ 241 w 461"/>
              <a:gd name="T79" fmla="*/ 0 h 609"/>
              <a:gd name="T80" fmla="*/ 340 w 461"/>
              <a:gd name="T81" fmla="*/ 21 h 609"/>
              <a:gd name="T82" fmla="*/ 410 w 461"/>
              <a:gd name="T83" fmla="*/ 71 h 609"/>
              <a:gd name="T84" fmla="*/ 453 w 461"/>
              <a:gd name="T85" fmla="*/ 148 h 609"/>
              <a:gd name="T86" fmla="*/ 460 w 461"/>
              <a:gd name="T87" fmla="*/ 205 h 609"/>
              <a:gd name="T88" fmla="*/ 453 w 461"/>
              <a:gd name="T89" fmla="*/ 254 h 609"/>
              <a:gd name="T90" fmla="*/ 361 w 461"/>
              <a:gd name="T91" fmla="*/ 410 h 609"/>
              <a:gd name="T92" fmla="*/ 326 w 461"/>
              <a:gd name="T93" fmla="*/ 431 h 609"/>
              <a:gd name="T94" fmla="*/ 269 w 461"/>
              <a:gd name="T95" fmla="*/ 438 h 609"/>
              <a:gd name="T96" fmla="*/ 227 w 461"/>
              <a:gd name="T97" fmla="*/ 424 h 609"/>
              <a:gd name="T98" fmla="*/ 191 w 461"/>
              <a:gd name="T99" fmla="*/ 396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61" h="609">
                <a:moveTo>
                  <a:pt x="191" y="396"/>
                </a:moveTo>
                <a:lnTo>
                  <a:pt x="191" y="396"/>
                </a:lnTo>
                <a:cubicBezTo>
                  <a:pt x="184" y="410"/>
                  <a:pt x="184" y="431"/>
                  <a:pt x="177" y="452"/>
                </a:cubicBezTo>
                <a:cubicBezTo>
                  <a:pt x="170" y="473"/>
                  <a:pt x="170" y="495"/>
                  <a:pt x="163" y="509"/>
                </a:cubicBezTo>
                <a:cubicBezTo>
                  <a:pt x="149" y="544"/>
                  <a:pt x="135" y="572"/>
                  <a:pt x="113" y="593"/>
                </a:cubicBezTo>
                <a:cubicBezTo>
                  <a:pt x="99" y="608"/>
                  <a:pt x="99" y="600"/>
                  <a:pt x="99" y="600"/>
                </a:cubicBezTo>
                <a:cubicBezTo>
                  <a:pt x="92" y="600"/>
                  <a:pt x="92" y="600"/>
                  <a:pt x="92" y="593"/>
                </a:cubicBezTo>
                <a:cubicBezTo>
                  <a:pt x="92" y="572"/>
                  <a:pt x="92" y="544"/>
                  <a:pt x="92" y="516"/>
                </a:cubicBezTo>
                <a:cubicBezTo>
                  <a:pt x="92" y="487"/>
                  <a:pt x="99" y="459"/>
                  <a:pt x="106" y="431"/>
                </a:cubicBezTo>
                <a:cubicBezTo>
                  <a:pt x="120" y="389"/>
                  <a:pt x="128" y="339"/>
                  <a:pt x="142" y="289"/>
                </a:cubicBezTo>
                <a:cubicBezTo>
                  <a:pt x="142" y="282"/>
                  <a:pt x="142" y="282"/>
                  <a:pt x="142" y="275"/>
                </a:cubicBezTo>
                <a:cubicBezTo>
                  <a:pt x="142" y="261"/>
                  <a:pt x="135" y="254"/>
                  <a:pt x="135" y="240"/>
                </a:cubicBezTo>
                <a:cubicBezTo>
                  <a:pt x="135" y="219"/>
                  <a:pt x="135" y="205"/>
                  <a:pt x="135" y="191"/>
                </a:cubicBezTo>
                <a:cubicBezTo>
                  <a:pt x="142" y="169"/>
                  <a:pt x="156" y="148"/>
                  <a:pt x="184" y="134"/>
                </a:cubicBezTo>
                <a:cubicBezTo>
                  <a:pt x="198" y="134"/>
                  <a:pt x="213" y="134"/>
                  <a:pt x="220" y="141"/>
                </a:cubicBezTo>
                <a:cubicBezTo>
                  <a:pt x="234" y="148"/>
                  <a:pt x="241" y="155"/>
                  <a:pt x="241" y="169"/>
                </a:cubicBezTo>
                <a:cubicBezTo>
                  <a:pt x="248" y="184"/>
                  <a:pt x="241" y="205"/>
                  <a:pt x="241" y="212"/>
                </a:cubicBezTo>
                <a:cubicBezTo>
                  <a:pt x="234" y="240"/>
                  <a:pt x="227" y="261"/>
                  <a:pt x="220" y="289"/>
                </a:cubicBezTo>
                <a:cubicBezTo>
                  <a:pt x="213" y="304"/>
                  <a:pt x="213" y="318"/>
                  <a:pt x="213" y="332"/>
                </a:cubicBezTo>
                <a:cubicBezTo>
                  <a:pt x="220" y="346"/>
                  <a:pt x="227" y="360"/>
                  <a:pt x="234" y="367"/>
                </a:cubicBezTo>
                <a:cubicBezTo>
                  <a:pt x="248" y="374"/>
                  <a:pt x="255" y="374"/>
                  <a:pt x="269" y="374"/>
                </a:cubicBezTo>
                <a:cubicBezTo>
                  <a:pt x="304" y="374"/>
                  <a:pt x="318" y="353"/>
                  <a:pt x="333" y="339"/>
                </a:cubicBezTo>
                <a:cubicBezTo>
                  <a:pt x="354" y="311"/>
                  <a:pt x="368" y="275"/>
                  <a:pt x="375" y="226"/>
                </a:cubicBezTo>
                <a:cubicBezTo>
                  <a:pt x="375" y="212"/>
                  <a:pt x="375" y="198"/>
                  <a:pt x="375" y="184"/>
                </a:cubicBezTo>
                <a:cubicBezTo>
                  <a:pt x="375" y="148"/>
                  <a:pt x="368" y="127"/>
                  <a:pt x="347" y="106"/>
                </a:cubicBezTo>
                <a:cubicBezTo>
                  <a:pt x="333" y="92"/>
                  <a:pt x="318" y="78"/>
                  <a:pt x="290" y="63"/>
                </a:cubicBezTo>
                <a:cubicBezTo>
                  <a:pt x="269" y="56"/>
                  <a:pt x="234" y="56"/>
                  <a:pt x="205" y="63"/>
                </a:cubicBezTo>
                <a:cubicBezTo>
                  <a:pt x="149" y="71"/>
                  <a:pt x="106" y="99"/>
                  <a:pt x="85" y="141"/>
                </a:cubicBezTo>
                <a:cubicBezTo>
                  <a:pt x="71" y="169"/>
                  <a:pt x="64" y="191"/>
                  <a:pt x="64" y="226"/>
                </a:cubicBezTo>
                <a:cubicBezTo>
                  <a:pt x="64" y="247"/>
                  <a:pt x="71" y="268"/>
                  <a:pt x="85" y="282"/>
                </a:cubicBezTo>
                <a:cubicBezTo>
                  <a:pt x="85" y="289"/>
                  <a:pt x="92" y="289"/>
                  <a:pt x="92" y="297"/>
                </a:cubicBezTo>
                <a:cubicBezTo>
                  <a:pt x="99" y="304"/>
                  <a:pt x="92" y="318"/>
                  <a:pt x="92" y="325"/>
                </a:cubicBezTo>
                <a:cubicBezTo>
                  <a:pt x="85" y="332"/>
                  <a:pt x="85" y="346"/>
                  <a:pt x="78" y="346"/>
                </a:cubicBezTo>
                <a:cubicBezTo>
                  <a:pt x="71" y="346"/>
                  <a:pt x="64" y="346"/>
                  <a:pt x="64" y="346"/>
                </a:cubicBezTo>
                <a:cubicBezTo>
                  <a:pt x="29" y="325"/>
                  <a:pt x="15" y="297"/>
                  <a:pt x="0" y="254"/>
                </a:cubicBezTo>
                <a:cubicBezTo>
                  <a:pt x="0" y="233"/>
                  <a:pt x="0" y="205"/>
                  <a:pt x="0" y="176"/>
                </a:cubicBezTo>
                <a:cubicBezTo>
                  <a:pt x="7" y="155"/>
                  <a:pt x="15" y="134"/>
                  <a:pt x="29" y="120"/>
                </a:cubicBezTo>
                <a:cubicBezTo>
                  <a:pt x="43" y="85"/>
                  <a:pt x="71" y="56"/>
                  <a:pt x="106" y="35"/>
                </a:cubicBezTo>
                <a:cubicBezTo>
                  <a:pt x="135" y="21"/>
                  <a:pt x="163" y="7"/>
                  <a:pt x="198" y="0"/>
                </a:cubicBezTo>
                <a:cubicBezTo>
                  <a:pt x="213" y="0"/>
                  <a:pt x="227" y="0"/>
                  <a:pt x="241" y="0"/>
                </a:cubicBezTo>
                <a:cubicBezTo>
                  <a:pt x="276" y="0"/>
                  <a:pt x="311" y="7"/>
                  <a:pt x="340" y="21"/>
                </a:cubicBezTo>
                <a:cubicBezTo>
                  <a:pt x="368" y="35"/>
                  <a:pt x="389" y="49"/>
                  <a:pt x="410" y="71"/>
                </a:cubicBezTo>
                <a:cubicBezTo>
                  <a:pt x="431" y="92"/>
                  <a:pt x="446" y="113"/>
                  <a:pt x="453" y="148"/>
                </a:cubicBezTo>
                <a:cubicBezTo>
                  <a:pt x="460" y="162"/>
                  <a:pt x="460" y="184"/>
                  <a:pt x="460" y="205"/>
                </a:cubicBezTo>
                <a:cubicBezTo>
                  <a:pt x="460" y="219"/>
                  <a:pt x="460" y="240"/>
                  <a:pt x="453" y="254"/>
                </a:cubicBezTo>
                <a:cubicBezTo>
                  <a:pt x="446" y="325"/>
                  <a:pt x="410" y="382"/>
                  <a:pt x="361" y="410"/>
                </a:cubicBezTo>
                <a:cubicBezTo>
                  <a:pt x="354" y="417"/>
                  <a:pt x="340" y="424"/>
                  <a:pt x="326" y="431"/>
                </a:cubicBezTo>
                <a:cubicBezTo>
                  <a:pt x="304" y="431"/>
                  <a:pt x="290" y="438"/>
                  <a:pt x="269" y="438"/>
                </a:cubicBezTo>
                <a:cubicBezTo>
                  <a:pt x="255" y="431"/>
                  <a:pt x="234" y="431"/>
                  <a:pt x="227" y="424"/>
                </a:cubicBezTo>
                <a:cubicBezTo>
                  <a:pt x="213" y="417"/>
                  <a:pt x="198" y="403"/>
                  <a:pt x="191" y="3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79" name="Freeform 17"/>
          <p:cNvSpPr>
            <a:spLocks noChangeArrowheads="1"/>
          </p:cNvSpPr>
          <p:nvPr/>
        </p:nvSpPr>
        <p:spPr bwMode="auto">
          <a:xfrm>
            <a:off x="16497239" y="5820836"/>
            <a:ext cx="495172" cy="575733"/>
          </a:xfrm>
          <a:custGeom>
            <a:avLst/>
            <a:gdLst>
              <a:gd name="T0" fmla="*/ 516 w 517"/>
              <a:gd name="T1" fmla="*/ 593 h 601"/>
              <a:gd name="T2" fmla="*/ 516 w 517"/>
              <a:gd name="T3" fmla="*/ 593 h 601"/>
              <a:gd name="T4" fmla="*/ 502 w 517"/>
              <a:gd name="T5" fmla="*/ 600 h 601"/>
              <a:gd name="T6" fmla="*/ 297 w 517"/>
              <a:gd name="T7" fmla="*/ 600 h 601"/>
              <a:gd name="T8" fmla="*/ 297 w 517"/>
              <a:gd name="T9" fmla="*/ 487 h 601"/>
              <a:gd name="T10" fmla="*/ 389 w 517"/>
              <a:gd name="T11" fmla="*/ 431 h 601"/>
              <a:gd name="T12" fmla="*/ 403 w 517"/>
              <a:gd name="T13" fmla="*/ 417 h 601"/>
              <a:gd name="T14" fmla="*/ 389 w 517"/>
              <a:gd name="T15" fmla="*/ 396 h 601"/>
              <a:gd name="T16" fmla="*/ 297 w 517"/>
              <a:gd name="T17" fmla="*/ 452 h 601"/>
              <a:gd name="T18" fmla="*/ 297 w 517"/>
              <a:gd name="T19" fmla="*/ 389 h 601"/>
              <a:gd name="T20" fmla="*/ 346 w 517"/>
              <a:gd name="T21" fmla="*/ 360 h 601"/>
              <a:gd name="T22" fmla="*/ 368 w 517"/>
              <a:gd name="T23" fmla="*/ 339 h 601"/>
              <a:gd name="T24" fmla="*/ 346 w 517"/>
              <a:gd name="T25" fmla="*/ 318 h 601"/>
              <a:gd name="T26" fmla="*/ 297 w 517"/>
              <a:gd name="T27" fmla="*/ 346 h 601"/>
              <a:gd name="T28" fmla="*/ 297 w 517"/>
              <a:gd name="T29" fmla="*/ 318 h 601"/>
              <a:gd name="T30" fmla="*/ 276 w 517"/>
              <a:gd name="T31" fmla="*/ 304 h 601"/>
              <a:gd name="T32" fmla="*/ 240 w 517"/>
              <a:gd name="T33" fmla="*/ 304 h 601"/>
              <a:gd name="T34" fmla="*/ 219 w 517"/>
              <a:gd name="T35" fmla="*/ 318 h 601"/>
              <a:gd name="T36" fmla="*/ 219 w 517"/>
              <a:gd name="T37" fmla="*/ 438 h 601"/>
              <a:gd name="T38" fmla="*/ 148 w 517"/>
              <a:gd name="T39" fmla="*/ 417 h 601"/>
              <a:gd name="T40" fmla="*/ 127 w 517"/>
              <a:gd name="T41" fmla="*/ 431 h 601"/>
              <a:gd name="T42" fmla="*/ 148 w 517"/>
              <a:gd name="T43" fmla="*/ 452 h 601"/>
              <a:gd name="T44" fmla="*/ 219 w 517"/>
              <a:gd name="T45" fmla="*/ 480 h 601"/>
              <a:gd name="T46" fmla="*/ 219 w 517"/>
              <a:gd name="T47" fmla="*/ 600 h 601"/>
              <a:gd name="T48" fmla="*/ 14 w 517"/>
              <a:gd name="T49" fmla="*/ 600 h 601"/>
              <a:gd name="T50" fmla="*/ 0 w 517"/>
              <a:gd name="T51" fmla="*/ 593 h 601"/>
              <a:gd name="T52" fmla="*/ 0 w 517"/>
              <a:gd name="T53" fmla="*/ 586 h 601"/>
              <a:gd name="T54" fmla="*/ 248 w 517"/>
              <a:gd name="T55" fmla="*/ 7 h 601"/>
              <a:gd name="T56" fmla="*/ 255 w 517"/>
              <a:gd name="T57" fmla="*/ 0 h 601"/>
              <a:gd name="T58" fmla="*/ 269 w 517"/>
              <a:gd name="T59" fmla="*/ 7 h 601"/>
              <a:gd name="T60" fmla="*/ 516 w 517"/>
              <a:gd name="T61" fmla="*/ 586 h 601"/>
              <a:gd name="T62" fmla="*/ 516 w 517"/>
              <a:gd name="T63" fmla="*/ 593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7" h="601">
                <a:moveTo>
                  <a:pt x="516" y="593"/>
                </a:moveTo>
                <a:lnTo>
                  <a:pt x="516" y="593"/>
                </a:lnTo>
                <a:cubicBezTo>
                  <a:pt x="509" y="600"/>
                  <a:pt x="509" y="600"/>
                  <a:pt x="502" y="600"/>
                </a:cubicBezTo>
                <a:cubicBezTo>
                  <a:pt x="297" y="600"/>
                  <a:pt x="297" y="600"/>
                  <a:pt x="297" y="600"/>
                </a:cubicBezTo>
                <a:cubicBezTo>
                  <a:pt x="297" y="487"/>
                  <a:pt x="297" y="487"/>
                  <a:pt x="297" y="487"/>
                </a:cubicBezTo>
                <a:cubicBezTo>
                  <a:pt x="389" y="431"/>
                  <a:pt x="389" y="431"/>
                  <a:pt x="389" y="431"/>
                </a:cubicBezTo>
                <a:cubicBezTo>
                  <a:pt x="396" y="431"/>
                  <a:pt x="403" y="424"/>
                  <a:pt x="403" y="417"/>
                </a:cubicBezTo>
                <a:cubicBezTo>
                  <a:pt x="403" y="403"/>
                  <a:pt x="396" y="396"/>
                  <a:pt x="389" y="396"/>
                </a:cubicBezTo>
                <a:cubicBezTo>
                  <a:pt x="297" y="452"/>
                  <a:pt x="297" y="452"/>
                  <a:pt x="297" y="452"/>
                </a:cubicBezTo>
                <a:cubicBezTo>
                  <a:pt x="297" y="389"/>
                  <a:pt x="297" y="389"/>
                  <a:pt x="297" y="389"/>
                </a:cubicBezTo>
                <a:cubicBezTo>
                  <a:pt x="346" y="360"/>
                  <a:pt x="346" y="360"/>
                  <a:pt x="346" y="360"/>
                </a:cubicBezTo>
                <a:cubicBezTo>
                  <a:pt x="361" y="360"/>
                  <a:pt x="368" y="346"/>
                  <a:pt x="368" y="339"/>
                </a:cubicBezTo>
                <a:cubicBezTo>
                  <a:pt x="368" y="332"/>
                  <a:pt x="361" y="318"/>
                  <a:pt x="346" y="318"/>
                </a:cubicBezTo>
                <a:cubicBezTo>
                  <a:pt x="297" y="346"/>
                  <a:pt x="297" y="346"/>
                  <a:pt x="297" y="346"/>
                </a:cubicBezTo>
                <a:cubicBezTo>
                  <a:pt x="297" y="318"/>
                  <a:pt x="297" y="318"/>
                  <a:pt x="297" y="318"/>
                </a:cubicBezTo>
                <a:cubicBezTo>
                  <a:pt x="297" y="311"/>
                  <a:pt x="283" y="304"/>
                  <a:pt x="276" y="304"/>
                </a:cubicBezTo>
                <a:cubicBezTo>
                  <a:pt x="240" y="304"/>
                  <a:pt x="240" y="304"/>
                  <a:pt x="240" y="304"/>
                </a:cubicBezTo>
                <a:cubicBezTo>
                  <a:pt x="226" y="304"/>
                  <a:pt x="219" y="311"/>
                  <a:pt x="219" y="318"/>
                </a:cubicBezTo>
                <a:cubicBezTo>
                  <a:pt x="219" y="438"/>
                  <a:pt x="219" y="438"/>
                  <a:pt x="219" y="438"/>
                </a:cubicBezTo>
                <a:cubicBezTo>
                  <a:pt x="148" y="417"/>
                  <a:pt x="148" y="417"/>
                  <a:pt x="148" y="417"/>
                </a:cubicBezTo>
                <a:cubicBezTo>
                  <a:pt x="134" y="417"/>
                  <a:pt x="127" y="424"/>
                  <a:pt x="127" y="431"/>
                </a:cubicBezTo>
                <a:cubicBezTo>
                  <a:pt x="127" y="445"/>
                  <a:pt x="134" y="452"/>
                  <a:pt x="148" y="452"/>
                </a:cubicBezTo>
                <a:cubicBezTo>
                  <a:pt x="219" y="480"/>
                  <a:pt x="219" y="480"/>
                  <a:pt x="219" y="480"/>
                </a:cubicBezTo>
                <a:cubicBezTo>
                  <a:pt x="219" y="600"/>
                  <a:pt x="219" y="600"/>
                  <a:pt x="219" y="600"/>
                </a:cubicBezTo>
                <a:cubicBezTo>
                  <a:pt x="14" y="600"/>
                  <a:pt x="14" y="600"/>
                  <a:pt x="14" y="600"/>
                </a:cubicBezTo>
                <a:cubicBezTo>
                  <a:pt x="7" y="600"/>
                  <a:pt x="0" y="600"/>
                  <a:pt x="0" y="593"/>
                </a:cubicBezTo>
                <a:lnTo>
                  <a:pt x="0" y="586"/>
                </a:lnTo>
                <a:cubicBezTo>
                  <a:pt x="248" y="7"/>
                  <a:pt x="248" y="7"/>
                  <a:pt x="248" y="7"/>
                </a:cubicBezTo>
                <a:cubicBezTo>
                  <a:pt x="248" y="0"/>
                  <a:pt x="255" y="0"/>
                  <a:pt x="255" y="0"/>
                </a:cubicBezTo>
                <a:cubicBezTo>
                  <a:pt x="262" y="0"/>
                  <a:pt x="269" y="0"/>
                  <a:pt x="269" y="7"/>
                </a:cubicBezTo>
                <a:cubicBezTo>
                  <a:pt x="516" y="586"/>
                  <a:pt x="516" y="586"/>
                  <a:pt x="516" y="586"/>
                </a:cubicBezTo>
                <a:lnTo>
                  <a:pt x="516" y="59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80" name="Freeform 18"/>
          <p:cNvSpPr>
            <a:spLocks noChangeArrowheads="1"/>
          </p:cNvSpPr>
          <p:nvPr/>
        </p:nvSpPr>
        <p:spPr bwMode="auto">
          <a:xfrm>
            <a:off x="15447645" y="5820836"/>
            <a:ext cx="575583" cy="575733"/>
          </a:xfrm>
          <a:custGeom>
            <a:avLst/>
            <a:gdLst>
              <a:gd name="T0" fmla="*/ 593 w 601"/>
              <a:gd name="T1" fmla="*/ 240 h 601"/>
              <a:gd name="T2" fmla="*/ 551 w 601"/>
              <a:gd name="T3" fmla="*/ 134 h 601"/>
              <a:gd name="T4" fmla="*/ 473 w 601"/>
              <a:gd name="T5" fmla="*/ 49 h 601"/>
              <a:gd name="T6" fmla="*/ 360 w 601"/>
              <a:gd name="T7" fmla="*/ 7 h 601"/>
              <a:gd name="T8" fmla="*/ 240 w 601"/>
              <a:gd name="T9" fmla="*/ 7 h 601"/>
              <a:gd name="T10" fmla="*/ 134 w 601"/>
              <a:gd name="T11" fmla="*/ 49 h 601"/>
              <a:gd name="T12" fmla="*/ 49 w 601"/>
              <a:gd name="T13" fmla="*/ 134 h 601"/>
              <a:gd name="T14" fmla="*/ 7 w 601"/>
              <a:gd name="T15" fmla="*/ 240 h 601"/>
              <a:gd name="T16" fmla="*/ 7 w 601"/>
              <a:gd name="T17" fmla="*/ 360 h 601"/>
              <a:gd name="T18" fmla="*/ 49 w 601"/>
              <a:gd name="T19" fmla="*/ 473 h 601"/>
              <a:gd name="T20" fmla="*/ 134 w 601"/>
              <a:gd name="T21" fmla="*/ 551 h 601"/>
              <a:gd name="T22" fmla="*/ 240 w 601"/>
              <a:gd name="T23" fmla="*/ 593 h 601"/>
              <a:gd name="T24" fmla="*/ 360 w 601"/>
              <a:gd name="T25" fmla="*/ 593 h 601"/>
              <a:gd name="T26" fmla="*/ 473 w 601"/>
              <a:gd name="T27" fmla="*/ 551 h 601"/>
              <a:gd name="T28" fmla="*/ 551 w 601"/>
              <a:gd name="T29" fmla="*/ 473 h 601"/>
              <a:gd name="T30" fmla="*/ 593 w 601"/>
              <a:gd name="T31" fmla="*/ 360 h 601"/>
              <a:gd name="T32" fmla="*/ 593 w 601"/>
              <a:gd name="T33" fmla="*/ 240 h 601"/>
              <a:gd name="T34" fmla="*/ 558 w 601"/>
              <a:gd name="T35" fmla="*/ 297 h 601"/>
              <a:gd name="T36" fmla="*/ 374 w 601"/>
              <a:gd name="T37" fmla="*/ 275 h 601"/>
              <a:gd name="T38" fmla="*/ 501 w 601"/>
              <a:gd name="T39" fmla="*/ 141 h 601"/>
              <a:gd name="T40" fmla="*/ 473 w 601"/>
              <a:gd name="T41" fmla="*/ 106 h 601"/>
              <a:gd name="T42" fmla="*/ 339 w 601"/>
              <a:gd name="T43" fmla="*/ 205 h 601"/>
              <a:gd name="T44" fmla="*/ 304 w 601"/>
              <a:gd name="T45" fmla="*/ 42 h 601"/>
              <a:gd name="T46" fmla="*/ 240 w 601"/>
              <a:gd name="T47" fmla="*/ 49 h 601"/>
              <a:gd name="T48" fmla="*/ 190 w 601"/>
              <a:gd name="T49" fmla="*/ 71 h 601"/>
              <a:gd name="T50" fmla="*/ 289 w 601"/>
              <a:gd name="T51" fmla="*/ 219 h 601"/>
              <a:gd name="T52" fmla="*/ 190 w 601"/>
              <a:gd name="T53" fmla="*/ 71 h 601"/>
              <a:gd name="T54" fmla="*/ 42 w 601"/>
              <a:gd name="T55" fmla="*/ 304 h 601"/>
              <a:gd name="T56" fmla="*/ 311 w 601"/>
              <a:gd name="T57" fmla="*/ 254 h 601"/>
              <a:gd name="T58" fmla="*/ 318 w 601"/>
              <a:gd name="T59" fmla="*/ 304 h 601"/>
              <a:gd name="T60" fmla="*/ 113 w 601"/>
              <a:gd name="T61" fmla="*/ 473 h 601"/>
              <a:gd name="T62" fmla="*/ 304 w 601"/>
              <a:gd name="T63" fmla="*/ 558 h 601"/>
              <a:gd name="T64" fmla="*/ 134 w 601"/>
              <a:gd name="T65" fmla="*/ 502 h 601"/>
              <a:gd name="T66" fmla="*/ 346 w 601"/>
              <a:gd name="T67" fmla="*/ 346 h 601"/>
              <a:gd name="T68" fmla="*/ 402 w 601"/>
              <a:gd name="T69" fmla="*/ 537 h 601"/>
              <a:gd name="T70" fmla="*/ 445 w 601"/>
              <a:gd name="T71" fmla="*/ 516 h 601"/>
              <a:gd name="T72" fmla="*/ 395 w 601"/>
              <a:gd name="T73" fmla="*/ 332 h 601"/>
              <a:gd name="T74" fmla="*/ 445 w 601"/>
              <a:gd name="T75" fmla="*/ 516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1" h="601">
                <a:moveTo>
                  <a:pt x="593" y="240"/>
                </a:moveTo>
                <a:lnTo>
                  <a:pt x="593" y="240"/>
                </a:lnTo>
                <a:cubicBezTo>
                  <a:pt x="593" y="219"/>
                  <a:pt x="586" y="205"/>
                  <a:pt x="579" y="184"/>
                </a:cubicBezTo>
                <a:cubicBezTo>
                  <a:pt x="572" y="169"/>
                  <a:pt x="565" y="148"/>
                  <a:pt x="551" y="134"/>
                </a:cubicBezTo>
                <a:cubicBezTo>
                  <a:pt x="544" y="120"/>
                  <a:pt x="530" y="99"/>
                  <a:pt x="515" y="85"/>
                </a:cubicBezTo>
                <a:cubicBezTo>
                  <a:pt x="501" y="78"/>
                  <a:pt x="487" y="63"/>
                  <a:pt x="473" y="49"/>
                </a:cubicBezTo>
                <a:cubicBezTo>
                  <a:pt x="452" y="42"/>
                  <a:pt x="438" y="28"/>
                  <a:pt x="417" y="21"/>
                </a:cubicBezTo>
                <a:cubicBezTo>
                  <a:pt x="402" y="14"/>
                  <a:pt x="381" y="7"/>
                  <a:pt x="360" y="7"/>
                </a:cubicBezTo>
                <a:cubicBezTo>
                  <a:pt x="339" y="0"/>
                  <a:pt x="325" y="0"/>
                  <a:pt x="304" y="0"/>
                </a:cubicBezTo>
                <a:cubicBezTo>
                  <a:pt x="282" y="0"/>
                  <a:pt x="261" y="0"/>
                  <a:pt x="240" y="7"/>
                </a:cubicBezTo>
                <a:cubicBezTo>
                  <a:pt x="219" y="7"/>
                  <a:pt x="204" y="14"/>
                  <a:pt x="183" y="21"/>
                </a:cubicBezTo>
                <a:cubicBezTo>
                  <a:pt x="169" y="28"/>
                  <a:pt x="148" y="42"/>
                  <a:pt x="134" y="49"/>
                </a:cubicBezTo>
                <a:cubicBezTo>
                  <a:pt x="120" y="63"/>
                  <a:pt x="99" y="78"/>
                  <a:pt x="84" y="85"/>
                </a:cubicBezTo>
                <a:cubicBezTo>
                  <a:pt x="77" y="99"/>
                  <a:pt x="63" y="120"/>
                  <a:pt x="49" y="134"/>
                </a:cubicBezTo>
                <a:cubicBezTo>
                  <a:pt x="42" y="148"/>
                  <a:pt x="28" y="169"/>
                  <a:pt x="21" y="184"/>
                </a:cubicBezTo>
                <a:cubicBezTo>
                  <a:pt x="14" y="205"/>
                  <a:pt x="7" y="219"/>
                  <a:pt x="7" y="240"/>
                </a:cubicBezTo>
                <a:cubicBezTo>
                  <a:pt x="0" y="261"/>
                  <a:pt x="0" y="282"/>
                  <a:pt x="0" y="304"/>
                </a:cubicBezTo>
                <a:cubicBezTo>
                  <a:pt x="0" y="325"/>
                  <a:pt x="0" y="339"/>
                  <a:pt x="7" y="360"/>
                </a:cubicBezTo>
                <a:cubicBezTo>
                  <a:pt x="7" y="382"/>
                  <a:pt x="14" y="403"/>
                  <a:pt x="21" y="417"/>
                </a:cubicBezTo>
                <a:cubicBezTo>
                  <a:pt x="28" y="438"/>
                  <a:pt x="42" y="452"/>
                  <a:pt x="49" y="473"/>
                </a:cubicBezTo>
                <a:cubicBezTo>
                  <a:pt x="63" y="487"/>
                  <a:pt x="77" y="502"/>
                  <a:pt x="84" y="516"/>
                </a:cubicBezTo>
                <a:cubicBezTo>
                  <a:pt x="99" y="530"/>
                  <a:pt x="120" y="544"/>
                  <a:pt x="134" y="551"/>
                </a:cubicBezTo>
                <a:cubicBezTo>
                  <a:pt x="148" y="565"/>
                  <a:pt x="169" y="572"/>
                  <a:pt x="183" y="579"/>
                </a:cubicBezTo>
                <a:cubicBezTo>
                  <a:pt x="204" y="586"/>
                  <a:pt x="219" y="593"/>
                  <a:pt x="240" y="593"/>
                </a:cubicBezTo>
                <a:cubicBezTo>
                  <a:pt x="261" y="600"/>
                  <a:pt x="282" y="600"/>
                  <a:pt x="304" y="600"/>
                </a:cubicBezTo>
                <a:cubicBezTo>
                  <a:pt x="325" y="600"/>
                  <a:pt x="339" y="600"/>
                  <a:pt x="360" y="593"/>
                </a:cubicBezTo>
                <a:cubicBezTo>
                  <a:pt x="381" y="593"/>
                  <a:pt x="402" y="586"/>
                  <a:pt x="417" y="579"/>
                </a:cubicBezTo>
                <a:cubicBezTo>
                  <a:pt x="438" y="572"/>
                  <a:pt x="452" y="565"/>
                  <a:pt x="473" y="551"/>
                </a:cubicBezTo>
                <a:cubicBezTo>
                  <a:pt x="487" y="544"/>
                  <a:pt x="501" y="530"/>
                  <a:pt x="515" y="516"/>
                </a:cubicBezTo>
                <a:cubicBezTo>
                  <a:pt x="530" y="502"/>
                  <a:pt x="544" y="487"/>
                  <a:pt x="551" y="473"/>
                </a:cubicBezTo>
                <a:cubicBezTo>
                  <a:pt x="565" y="452"/>
                  <a:pt x="572" y="438"/>
                  <a:pt x="579" y="417"/>
                </a:cubicBezTo>
                <a:cubicBezTo>
                  <a:pt x="586" y="403"/>
                  <a:pt x="593" y="382"/>
                  <a:pt x="593" y="360"/>
                </a:cubicBezTo>
                <a:cubicBezTo>
                  <a:pt x="600" y="339"/>
                  <a:pt x="600" y="325"/>
                  <a:pt x="600" y="304"/>
                </a:cubicBezTo>
                <a:cubicBezTo>
                  <a:pt x="600" y="282"/>
                  <a:pt x="600" y="261"/>
                  <a:pt x="593" y="240"/>
                </a:cubicBezTo>
                <a:close/>
                <a:moveTo>
                  <a:pt x="558" y="297"/>
                </a:moveTo>
                <a:lnTo>
                  <a:pt x="558" y="297"/>
                </a:lnTo>
                <a:cubicBezTo>
                  <a:pt x="558" y="297"/>
                  <a:pt x="466" y="282"/>
                  <a:pt x="381" y="289"/>
                </a:cubicBezTo>
                <a:cubicBezTo>
                  <a:pt x="374" y="282"/>
                  <a:pt x="374" y="282"/>
                  <a:pt x="374" y="275"/>
                </a:cubicBezTo>
                <a:cubicBezTo>
                  <a:pt x="367" y="261"/>
                  <a:pt x="360" y="254"/>
                  <a:pt x="360" y="240"/>
                </a:cubicBezTo>
                <a:cubicBezTo>
                  <a:pt x="459" y="198"/>
                  <a:pt x="501" y="141"/>
                  <a:pt x="501" y="141"/>
                </a:cubicBezTo>
                <a:cubicBezTo>
                  <a:pt x="537" y="184"/>
                  <a:pt x="558" y="240"/>
                  <a:pt x="558" y="297"/>
                </a:cubicBezTo>
                <a:close/>
                <a:moveTo>
                  <a:pt x="473" y="106"/>
                </a:moveTo>
                <a:lnTo>
                  <a:pt x="473" y="106"/>
                </a:lnTo>
                <a:cubicBezTo>
                  <a:pt x="473" y="106"/>
                  <a:pt x="431" y="162"/>
                  <a:pt x="339" y="205"/>
                </a:cubicBezTo>
                <a:cubicBezTo>
                  <a:pt x="289" y="120"/>
                  <a:pt x="247" y="56"/>
                  <a:pt x="240" y="49"/>
                </a:cubicBezTo>
                <a:cubicBezTo>
                  <a:pt x="261" y="49"/>
                  <a:pt x="282" y="42"/>
                  <a:pt x="304" y="42"/>
                </a:cubicBezTo>
                <a:cubicBezTo>
                  <a:pt x="367" y="42"/>
                  <a:pt x="424" y="71"/>
                  <a:pt x="473" y="106"/>
                </a:cubicBezTo>
                <a:close/>
                <a:moveTo>
                  <a:pt x="240" y="49"/>
                </a:moveTo>
                <a:lnTo>
                  <a:pt x="240" y="49"/>
                </a:lnTo>
                <a:close/>
                <a:moveTo>
                  <a:pt x="190" y="71"/>
                </a:moveTo>
                <a:lnTo>
                  <a:pt x="190" y="71"/>
                </a:lnTo>
                <a:cubicBezTo>
                  <a:pt x="197" y="71"/>
                  <a:pt x="240" y="134"/>
                  <a:pt x="289" y="219"/>
                </a:cubicBezTo>
                <a:cubicBezTo>
                  <a:pt x="162" y="247"/>
                  <a:pt x="56" y="247"/>
                  <a:pt x="49" y="247"/>
                </a:cubicBezTo>
                <a:cubicBezTo>
                  <a:pt x="63" y="169"/>
                  <a:pt x="120" y="106"/>
                  <a:pt x="190" y="71"/>
                </a:cubicBezTo>
                <a:close/>
                <a:moveTo>
                  <a:pt x="42" y="304"/>
                </a:moveTo>
                <a:lnTo>
                  <a:pt x="42" y="304"/>
                </a:lnTo>
                <a:cubicBezTo>
                  <a:pt x="42" y="297"/>
                  <a:pt x="42" y="297"/>
                  <a:pt x="42" y="297"/>
                </a:cubicBezTo>
                <a:cubicBezTo>
                  <a:pt x="49" y="297"/>
                  <a:pt x="176" y="297"/>
                  <a:pt x="311" y="254"/>
                </a:cubicBezTo>
                <a:cubicBezTo>
                  <a:pt x="318" y="268"/>
                  <a:pt x="325" y="282"/>
                  <a:pt x="332" y="304"/>
                </a:cubicBezTo>
                <a:cubicBezTo>
                  <a:pt x="325" y="304"/>
                  <a:pt x="325" y="304"/>
                  <a:pt x="318" y="304"/>
                </a:cubicBezTo>
                <a:cubicBezTo>
                  <a:pt x="183" y="346"/>
                  <a:pt x="113" y="473"/>
                  <a:pt x="113" y="473"/>
                </a:cubicBezTo>
                <a:lnTo>
                  <a:pt x="113" y="473"/>
                </a:lnTo>
                <a:cubicBezTo>
                  <a:pt x="70" y="431"/>
                  <a:pt x="42" y="367"/>
                  <a:pt x="42" y="304"/>
                </a:cubicBezTo>
                <a:close/>
                <a:moveTo>
                  <a:pt x="304" y="558"/>
                </a:moveTo>
                <a:lnTo>
                  <a:pt x="304" y="558"/>
                </a:lnTo>
                <a:cubicBezTo>
                  <a:pt x="240" y="558"/>
                  <a:pt x="183" y="537"/>
                  <a:pt x="134" y="502"/>
                </a:cubicBezTo>
                <a:cubicBezTo>
                  <a:pt x="141" y="502"/>
                  <a:pt x="141" y="502"/>
                  <a:pt x="141" y="502"/>
                </a:cubicBezTo>
                <a:cubicBezTo>
                  <a:pt x="141" y="502"/>
                  <a:pt x="190" y="396"/>
                  <a:pt x="346" y="346"/>
                </a:cubicBezTo>
                <a:lnTo>
                  <a:pt x="346" y="346"/>
                </a:lnTo>
                <a:cubicBezTo>
                  <a:pt x="381" y="438"/>
                  <a:pt x="395" y="516"/>
                  <a:pt x="402" y="537"/>
                </a:cubicBezTo>
                <a:cubicBezTo>
                  <a:pt x="374" y="551"/>
                  <a:pt x="339" y="558"/>
                  <a:pt x="304" y="558"/>
                </a:cubicBezTo>
                <a:close/>
                <a:moveTo>
                  <a:pt x="445" y="516"/>
                </a:moveTo>
                <a:lnTo>
                  <a:pt x="445" y="516"/>
                </a:lnTo>
                <a:cubicBezTo>
                  <a:pt x="445" y="502"/>
                  <a:pt x="431" y="424"/>
                  <a:pt x="395" y="332"/>
                </a:cubicBezTo>
                <a:cubicBezTo>
                  <a:pt x="480" y="318"/>
                  <a:pt x="551" y="339"/>
                  <a:pt x="558" y="339"/>
                </a:cubicBezTo>
                <a:cubicBezTo>
                  <a:pt x="544" y="417"/>
                  <a:pt x="501" y="473"/>
                  <a:pt x="445" y="5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87" name="Freeform 25"/>
          <p:cNvSpPr>
            <a:spLocks noChangeArrowheads="1"/>
          </p:cNvSpPr>
          <p:nvPr/>
        </p:nvSpPr>
        <p:spPr bwMode="auto">
          <a:xfrm>
            <a:off x="20513626" y="4847170"/>
            <a:ext cx="579814" cy="491067"/>
          </a:xfrm>
          <a:custGeom>
            <a:avLst/>
            <a:gdLst>
              <a:gd name="T0" fmla="*/ 21 w 602"/>
              <a:gd name="T1" fmla="*/ 509 h 510"/>
              <a:gd name="T2" fmla="*/ 21 w 602"/>
              <a:gd name="T3" fmla="*/ 509 h 510"/>
              <a:gd name="T4" fmla="*/ 580 w 602"/>
              <a:gd name="T5" fmla="*/ 509 h 510"/>
              <a:gd name="T6" fmla="*/ 601 w 602"/>
              <a:gd name="T7" fmla="*/ 488 h 510"/>
              <a:gd name="T8" fmla="*/ 601 w 602"/>
              <a:gd name="T9" fmla="*/ 481 h 510"/>
              <a:gd name="T10" fmla="*/ 580 w 602"/>
              <a:gd name="T11" fmla="*/ 452 h 510"/>
              <a:gd name="T12" fmla="*/ 21 w 602"/>
              <a:gd name="T13" fmla="*/ 452 h 510"/>
              <a:gd name="T14" fmla="*/ 0 w 602"/>
              <a:gd name="T15" fmla="*/ 481 h 510"/>
              <a:gd name="T16" fmla="*/ 0 w 602"/>
              <a:gd name="T17" fmla="*/ 488 h 510"/>
              <a:gd name="T18" fmla="*/ 21 w 602"/>
              <a:gd name="T19" fmla="*/ 509 h 510"/>
              <a:gd name="T20" fmla="*/ 113 w 602"/>
              <a:gd name="T21" fmla="*/ 424 h 510"/>
              <a:gd name="T22" fmla="*/ 113 w 602"/>
              <a:gd name="T23" fmla="*/ 424 h 510"/>
              <a:gd name="T24" fmla="*/ 170 w 602"/>
              <a:gd name="T25" fmla="*/ 424 h 510"/>
              <a:gd name="T26" fmla="*/ 198 w 602"/>
              <a:gd name="T27" fmla="*/ 396 h 510"/>
              <a:gd name="T28" fmla="*/ 198 w 602"/>
              <a:gd name="T29" fmla="*/ 28 h 510"/>
              <a:gd name="T30" fmla="*/ 170 w 602"/>
              <a:gd name="T31" fmla="*/ 0 h 510"/>
              <a:gd name="T32" fmla="*/ 113 w 602"/>
              <a:gd name="T33" fmla="*/ 0 h 510"/>
              <a:gd name="T34" fmla="*/ 85 w 602"/>
              <a:gd name="T35" fmla="*/ 28 h 510"/>
              <a:gd name="T36" fmla="*/ 85 w 602"/>
              <a:gd name="T37" fmla="*/ 396 h 510"/>
              <a:gd name="T38" fmla="*/ 113 w 602"/>
              <a:gd name="T39" fmla="*/ 424 h 510"/>
              <a:gd name="T40" fmla="*/ 269 w 602"/>
              <a:gd name="T41" fmla="*/ 424 h 510"/>
              <a:gd name="T42" fmla="*/ 269 w 602"/>
              <a:gd name="T43" fmla="*/ 424 h 510"/>
              <a:gd name="T44" fmla="*/ 325 w 602"/>
              <a:gd name="T45" fmla="*/ 424 h 510"/>
              <a:gd name="T46" fmla="*/ 353 w 602"/>
              <a:gd name="T47" fmla="*/ 396 h 510"/>
              <a:gd name="T48" fmla="*/ 353 w 602"/>
              <a:gd name="T49" fmla="*/ 163 h 510"/>
              <a:gd name="T50" fmla="*/ 325 w 602"/>
              <a:gd name="T51" fmla="*/ 134 h 510"/>
              <a:gd name="T52" fmla="*/ 269 w 602"/>
              <a:gd name="T53" fmla="*/ 134 h 510"/>
              <a:gd name="T54" fmla="*/ 240 w 602"/>
              <a:gd name="T55" fmla="*/ 163 h 510"/>
              <a:gd name="T56" fmla="*/ 240 w 602"/>
              <a:gd name="T57" fmla="*/ 396 h 510"/>
              <a:gd name="T58" fmla="*/ 269 w 602"/>
              <a:gd name="T59" fmla="*/ 424 h 510"/>
              <a:gd name="T60" fmla="*/ 431 w 602"/>
              <a:gd name="T61" fmla="*/ 424 h 510"/>
              <a:gd name="T62" fmla="*/ 431 w 602"/>
              <a:gd name="T63" fmla="*/ 424 h 510"/>
              <a:gd name="T64" fmla="*/ 488 w 602"/>
              <a:gd name="T65" fmla="*/ 424 h 510"/>
              <a:gd name="T66" fmla="*/ 516 w 602"/>
              <a:gd name="T67" fmla="*/ 396 h 510"/>
              <a:gd name="T68" fmla="*/ 516 w 602"/>
              <a:gd name="T69" fmla="*/ 297 h 510"/>
              <a:gd name="T70" fmla="*/ 488 w 602"/>
              <a:gd name="T71" fmla="*/ 269 h 510"/>
              <a:gd name="T72" fmla="*/ 431 w 602"/>
              <a:gd name="T73" fmla="*/ 269 h 510"/>
              <a:gd name="T74" fmla="*/ 403 w 602"/>
              <a:gd name="T75" fmla="*/ 297 h 510"/>
              <a:gd name="T76" fmla="*/ 403 w 602"/>
              <a:gd name="T77" fmla="*/ 396 h 510"/>
              <a:gd name="T78" fmla="*/ 431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21" y="509"/>
                </a:moveTo>
                <a:lnTo>
                  <a:pt x="21" y="509"/>
                </a:lnTo>
                <a:cubicBezTo>
                  <a:pt x="580" y="509"/>
                  <a:pt x="580" y="509"/>
                  <a:pt x="580" y="509"/>
                </a:cubicBezTo>
                <a:cubicBezTo>
                  <a:pt x="594" y="509"/>
                  <a:pt x="601" y="502"/>
                  <a:pt x="601" y="488"/>
                </a:cubicBezTo>
                <a:cubicBezTo>
                  <a:pt x="601" y="481"/>
                  <a:pt x="601" y="481"/>
                  <a:pt x="601" y="481"/>
                </a:cubicBezTo>
                <a:cubicBezTo>
                  <a:pt x="601" y="467"/>
                  <a:pt x="594" y="452"/>
                  <a:pt x="580" y="452"/>
                </a:cubicBezTo>
                <a:cubicBezTo>
                  <a:pt x="21" y="452"/>
                  <a:pt x="21" y="452"/>
                  <a:pt x="21" y="452"/>
                </a:cubicBezTo>
                <a:cubicBezTo>
                  <a:pt x="7" y="452"/>
                  <a:pt x="0" y="467"/>
                  <a:pt x="0" y="481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02"/>
                  <a:pt x="7" y="509"/>
                  <a:pt x="21" y="509"/>
                </a:cubicBezTo>
                <a:close/>
                <a:moveTo>
                  <a:pt x="113" y="424"/>
                </a:moveTo>
                <a:lnTo>
                  <a:pt x="113" y="424"/>
                </a:lnTo>
                <a:cubicBezTo>
                  <a:pt x="170" y="424"/>
                  <a:pt x="170" y="424"/>
                  <a:pt x="170" y="424"/>
                </a:cubicBezTo>
                <a:cubicBezTo>
                  <a:pt x="184" y="424"/>
                  <a:pt x="198" y="417"/>
                  <a:pt x="198" y="396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198" y="14"/>
                  <a:pt x="184" y="0"/>
                  <a:pt x="170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92" y="0"/>
                  <a:pt x="85" y="14"/>
                  <a:pt x="85" y="28"/>
                </a:cubicBezTo>
                <a:cubicBezTo>
                  <a:pt x="85" y="396"/>
                  <a:pt x="85" y="396"/>
                  <a:pt x="85" y="396"/>
                </a:cubicBezTo>
                <a:cubicBezTo>
                  <a:pt x="85" y="417"/>
                  <a:pt x="92" y="424"/>
                  <a:pt x="113" y="424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325" y="424"/>
                  <a:pt x="325" y="424"/>
                  <a:pt x="325" y="424"/>
                </a:cubicBezTo>
                <a:cubicBezTo>
                  <a:pt x="346" y="424"/>
                  <a:pt x="353" y="417"/>
                  <a:pt x="353" y="396"/>
                </a:cubicBezTo>
                <a:cubicBezTo>
                  <a:pt x="353" y="163"/>
                  <a:pt x="353" y="163"/>
                  <a:pt x="353" y="163"/>
                </a:cubicBezTo>
                <a:cubicBezTo>
                  <a:pt x="353" y="149"/>
                  <a:pt x="346" y="134"/>
                  <a:pt x="325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55" y="134"/>
                  <a:pt x="240" y="149"/>
                  <a:pt x="240" y="163"/>
                </a:cubicBezTo>
                <a:cubicBezTo>
                  <a:pt x="240" y="396"/>
                  <a:pt x="240" y="396"/>
                  <a:pt x="240" y="396"/>
                </a:cubicBezTo>
                <a:cubicBezTo>
                  <a:pt x="240" y="417"/>
                  <a:pt x="255" y="424"/>
                  <a:pt x="269" y="424"/>
                </a:cubicBezTo>
                <a:close/>
                <a:moveTo>
                  <a:pt x="431" y="424"/>
                </a:moveTo>
                <a:lnTo>
                  <a:pt x="431" y="424"/>
                </a:lnTo>
                <a:cubicBezTo>
                  <a:pt x="488" y="424"/>
                  <a:pt x="488" y="424"/>
                  <a:pt x="488" y="424"/>
                </a:cubicBezTo>
                <a:cubicBezTo>
                  <a:pt x="502" y="424"/>
                  <a:pt x="516" y="417"/>
                  <a:pt x="516" y="396"/>
                </a:cubicBezTo>
                <a:cubicBezTo>
                  <a:pt x="516" y="297"/>
                  <a:pt x="516" y="297"/>
                  <a:pt x="516" y="297"/>
                </a:cubicBezTo>
                <a:cubicBezTo>
                  <a:pt x="516" y="276"/>
                  <a:pt x="502" y="269"/>
                  <a:pt x="488" y="269"/>
                </a:cubicBezTo>
                <a:cubicBezTo>
                  <a:pt x="431" y="269"/>
                  <a:pt x="431" y="269"/>
                  <a:pt x="431" y="269"/>
                </a:cubicBezTo>
                <a:cubicBezTo>
                  <a:pt x="417" y="269"/>
                  <a:pt x="403" y="276"/>
                  <a:pt x="403" y="297"/>
                </a:cubicBezTo>
                <a:cubicBezTo>
                  <a:pt x="403" y="396"/>
                  <a:pt x="403" y="396"/>
                  <a:pt x="403" y="396"/>
                </a:cubicBezTo>
                <a:cubicBezTo>
                  <a:pt x="403" y="417"/>
                  <a:pt x="417" y="424"/>
                  <a:pt x="431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88" name="Freeform 26"/>
          <p:cNvSpPr>
            <a:spLocks noChangeArrowheads="1"/>
          </p:cNvSpPr>
          <p:nvPr/>
        </p:nvSpPr>
        <p:spPr bwMode="auto">
          <a:xfrm>
            <a:off x="19493658" y="4847170"/>
            <a:ext cx="584048" cy="491067"/>
          </a:xfrm>
          <a:custGeom>
            <a:avLst/>
            <a:gdLst>
              <a:gd name="T0" fmla="*/ 579 w 609"/>
              <a:gd name="T1" fmla="*/ 509 h 510"/>
              <a:gd name="T2" fmla="*/ 579 w 609"/>
              <a:gd name="T3" fmla="*/ 509 h 510"/>
              <a:gd name="T4" fmla="*/ 28 w 609"/>
              <a:gd name="T5" fmla="*/ 509 h 510"/>
              <a:gd name="T6" fmla="*/ 0 w 609"/>
              <a:gd name="T7" fmla="*/ 488 h 510"/>
              <a:gd name="T8" fmla="*/ 0 w 609"/>
              <a:gd name="T9" fmla="*/ 481 h 510"/>
              <a:gd name="T10" fmla="*/ 28 w 609"/>
              <a:gd name="T11" fmla="*/ 452 h 510"/>
              <a:gd name="T12" fmla="*/ 579 w 609"/>
              <a:gd name="T13" fmla="*/ 452 h 510"/>
              <a:gd name="T14" fmla="*/ 608 w 609"/>
              <a:gd name="T15" fmla="*/ 481 h 510"/>
              <a:gd name="T16" fmla="*/ 608 w 609"/>
              <a:gd name="T17" fmla="*/ 488 h 510"/>
              <a:gd name="T18" fmla="*/ 579 w 609"/>
              <a:gd name="T19" fmla="*/ 509 h 510"/>
              <a:gd name="T20" fmla="*/ 523 w 609"/>
              <a:gd name="T21" fmla="*/ 396 h 510"/>
              <a:gd name="T22" fmla="*/ 523 w 609"/>
              <a:gd name="T23" fmla="*/ 396 h 510"/>
              <a:gd name="T24" fmla="*/ 495 w 609"/>
              <a:gd name="T25" fmla="*/ 424 h 510"/>
              <a:gd name="T26" fmla="*/ 438 w 609"/>
              <a:gd name="T27" fmla="*/ 424 h 510"/>
              <a:gd name="T28" fmla="*/ 410 w 609"/>
              <a:gd name="T29" fmla="*/ 396 h 510"/>
              <a:gd name="T30" fmla="*/ 410 w 609"/>
              <a:gd name="T31" fmla="*/ 198 h 510"/>
              <a:gd name="T32" fmla="*/ 410 w 609"/>
              <a:gd name="T33" fmla="*/ 198 h 510"/>
              <a:gd name="T34" fmla="*/ 410 w 609"/>
              <a:gd name="T35" fmla="*/ 141 h 510"/>
              <a:gd name="T36" fmla="*/ 438 w 609"/>
              <a:gd name="T37" fmla="*/ 113 h 510"/>
              <a:gd name="T38" fmla="*/ 495 w 609"/>
              <a:gd name="T39" fmla="*/ 113 h 510"/>
              <a:gd name="T40" fmla="*/ 523 w 609"/>
              <a:gd name="T41" fmla="*/ 141 h 510"/>
              <a:gd name="T42" fmla="*/ 523 w 609"/>
              <a:gd name="T43" fmla="*/ 339 h 510"/>
              <a:gd name="T44" fmla="*/ 523 w 609"/>
              <a:gd name="T45" fmla="*/ 339 h 510"/>
              <a:gd name="T46" fmla="*/ 523 w 609"/>
              <a:gd name="T47" fmla="*/ 396 h 510"/>
              <a:gd name="T48" fmla="*/ 332 w 609"/>
              <a:gd name="T49" fmla="*/ 424 h 510"/>
              <a:gd name="T50" fmla="*/ 332 w 609"/>
              <a:gd name="T51" fmla="*/ 424 h 510"/>
              <a:gd name="T52" fmla="*/ 276 w 609"/>
              <a:gd name="T53" fmla="*/ 424 h 510"/>
              <a:gd name="T54" fmla="*/ 247 w 609"/>
              <a:gd name="T55" fmla="*/ 396 h 510"/>
              <a:gd name="T56" fmla="*/ 247 w 609"/>
              <a:gd name="T57" fmla="*/ 339 h 510"/>
              <a:gd name="T58" fmla="*/ 247 w 609"/>
              <a:gd name="T59" fmla="*/ 85 h 510"/>
              <a:gd name="T60" fmla="*/ 247 w 609"/>
              <a:gd name="T61" fmla="*/ 28 h 510"/>
              <a:gd name="T62" fmla="*/ 276 w 609"/>
              <a:gd name="T63" fmla="*/ 0 h 510"/>
              <a:gd name="T64" fmla="*/ 332 w 609"/>
              <a:gd name="T65" fmla="*/ 0 h 510"/>
              <a:gd name="T66" fmla="*/ 360 w 609"/>
              <a:gd name="T67" fmla="*/ 28 h 510"/>
              <a:gd name="T68" fmla="*/ 360 w 609"/>
              <a:gd name="T69" fmla="*/ 85 h 510"/>
              <a:gd name="T70" fmla="*/ 360 w 609"/>
              <a:gd name="T71" fmla="*/ 339 h 510"/>
              <a:gd name="T72" fmla="*/ 360 w 609"/>
              <a:gd name="T73" fmla="*/ 396 h 510"/>
              <a:gd name="T74" fmla="*/ 332 w 609"/>
              <a:gd name="T75" fmla="*/ 424 h 510"/>
              <a:gd name="T76" fmla="*/ 169 w 609"/>
              <a:gd name="T77" fmla="*/ 424 h 510"/>
              <a:gd name="T78" fmla="*/ 169 w 609"/>
              <a:gd name="T79" fmla="*/ 424 h 510"/>
              <a:gd name="T80" fmla="*/ 113 w 609"/>
              <a:gd name="T81" fmla="*/ 424 h 510"/>
              <a:gd name="T82" fmla="*/ 85 w 609"/>
              <a:gd name="T83" fmla="*/ 396 h 510"/>
              <a:gd name="T84" fmla="*/ 85 w 609"/>
              <a:gd name="T85" fmla="*/ 339 h 510"/>
              <a:gd name="T86" fmla="*/ 85 w 609"/>
              <a:gd name="T87" fmla="*/ 339 h 510"/>
              <a:gd name="T88" fmla="*/ 85 w 609"/>
              <a:gd name="T89" fmla="*/ 283 h 510"/>
              <a:gd name="T90" fmla="*/ 113 w 609"/>
              <a:gd name="T91" fmla="*/ 254 h 510"/>
              <a:gd name="T92" fmla="*/ 169 w 609"/>
              <a:gd name="T93" fmla="*/ 254 h 510"/>
              <a:gd name="T94" fmla="*/ 198 w 609"/>
              <a:gd name="T95" fmla="*/ 283 h 510"/>
              <a:gd name="T96" fmla="*/ 198 w 609"/>
              <a:gd name="T97" fmla="*/ 339 h 510"/>
              <a:gd name="T98" fmla="*/ 198 w 609"/>
              <a:gd name="T99" fmla="*/ 339 h 510"/>
              <a:gd name="T100" fmla="*/ 198 w 609"/>
              <a:gd name="T101" fmla="*/ 396 h 510"/>
              <a:gd name="T102" fmla="*/ 169 w 609"/>
              <a:gd name="T103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9" h="510">
                <a:moveTo>
                  <a:pt x="579" y="509"/>
                </a:moveTo>
                <a:lnTo>
                  <a:pt x="579" y="509"/>
                </a:lnTo>
                <a:cubicBezTo>
                  <a:pt x="28" y="509"/>
                  <a:pt x="28" y="509"/>
                  <a:pt x="28" y="509"/>
                </a:cubicBezTo>
                <a:cubicBezTo>
                  <a:pt x="14" y="509"/>
                  <a:pt x="0" y="502"/>
                  <a:pt x="0" y="488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467"/>
                  <a:pt x="14" y="452"/>
                  <a:pt x="28" y="452"/>
                </a:cubicBezTo>
                <a:cubicBezTo>
                  <a:pt x="579" y="452"/>
                  <a:pt x="579" y="452"/>
                  <a:pt x="579" y="452"/>
                </a:cubicBezTo>
                <a:cubicBezTo>
                  <a:pt x="594" y="452"/>
                  <a:pt x="608" y="467"/>
                  <a:pt x="608" y="481"/>
                </a:cubicBezTo>
                <a:cubicBezTo>
                  <a:pt x="608" y="488"/>
                  <a:pt x="608" y="488"/>
                  <a:pt x="608" y="488"/>
                </a:cubicBezTo>
                <a:cubicBezTo>
                  <a:pt x="608" y="502"/>
                  <a:pt x="594" y="509"/>
                  <a:pt x="579" y="509"/>
                </a:cubicBezTo>
                <a:close/>
                <a:moveTo>
                  <a:pt x="523" y="396"/>
                </a:moveTo>
                <a:lnTo>
                  <a:pt x="523" y="396"/>
                </a:lnTo>
                <a:cubicBezTo>
                  <a:pt x="523" y="417"/>
                  <a:pt x="509" y="424"/>
                  <a:pt x="495" y="424"/>
                </a:cubicBezTo>
                <a:cubicBezTo>
                  <a:pt x="438" y="424"/>
                  <a:pt x="438" y="424"/>
                  <a:pt x="438" y="424"/>
                </a:cubicBezTo>
                <a:cubicBezTo>
                  <a:pt x="417" y="424"/>
                  <a:pt x="410" y="417"/>
                  <a:pt x="410" y="396"/>
                </a:cubicBezTo>
                <a:cubicBezTo>
                  <a:pt x="410" y="198"/>
                  <a:pt x="410" y="198"/>
                  <a:pt x="410" y="198"/>
                </a:cubicBezTo>
                <a:lnTo>
                  <a:pt x="410" y="198"/>
                </a:lnTo>
                <a:cubicBezTo>
                  <a:pt x="410" y="141"/>
                  <a:pt x="410" y="141"/>
                  <a:pt x="410" y="141"/>
                </a:cubicBezTo>
                <a:cubicBezTo>
                  <a:pt x="410" y="127"/>
                  <a:pt x="417" y="113"/>
                  <a:pt x="438" y="113"/>
                </a:cubicBezTo>
                <a:cubicBezTo>
                  <a:pt x="495" y="113"/>
                  <a:pt x="495" y="113"/>
                  <a:pt x="495" y="113"/>
                </a:cubicBezTo>
                <a:cubicBezTo>
                  <a:pt x="509" y="113"/>
                  <a:pt x="523" y="127"/>
                  <a:pt x="523" y="141"/>
                </a:cubicBezTo>
                <a:cubicBezTo>
                  <a:pt x="523" y="339"/>
                  <a:pt x="523" y="339"/>
                  <a:pt x="523" y="339"/>
                </a:cubicBezTo>
                <a:lnTo>
                  <a:pt x="523" y="339"/>
                </a:lnTo>
                <a:lnTo>
                  <a:pt x="523" y="396"/>
                </a:lnTo>
                <a:close/>
                <a:moveTo>
                  <a:pt x="332" y="424"/>
                </a:moveTo>
                <a:lnTo>
                  <a:pt x="332" y="424"/>
                </a:lnTo>
                <a:cubicBezTo>
                  <a:pt x="276" y="424"/>
                  <a:pt x="276" y="424"/>
                  <a:pt x="276" y="424"/>
                </a:cubicBezTo>
                <a:cubicBezTo>
                  <a:pt x="262" y="424"/>
                  <a:pt x="247" y="417"/>
                  <a:pt x="247" y="396"/>
                </a:cubicBezTo>
                <a:cubicBezTo>
                  <a:pt x="247" y="339"/>
                  <a:pt x="247" y="339"/>
                  <a:pt x="247" y="339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7" y="28"/>
                  <a:pt x="247" y="28"/>
                  <a:pt x="247" y="28"/>
                </a:cubicBezTo>
                <a:cubicBezTo>
                  <a:pt x="247" y="14"/>
                  <a:pt x="262" y="0"/>
                  <a:pt x="276" y="0"/>
                </a:cubicBezTo>
                <a:cubicBezTo>
                  <a:pt x="332" y="0"/>
                  <a:pt x="332" y="0"/>
                  <a:pt x="332" y="0"/>
                </a:cubicBezTo>
                <a:cubicBezTo>
                  <a:pt x="346" y="0"/>
                  <a:pt x="360" y="14"/>
                  <a:pt x="360" y="28"/>
                </a:cubicBezTo>
                <a:cubicBezTo>
                  <a:pt x="360" y="85"/>
                  <a:pt x="360" y="85"/>
                  <a:pt x="360" y="85"/>
                </a:cubicBezTo>
                <a:cubicBezTo>
                  <a:pt x="360" y="339"/>
                  <a:pt x="360" y="339"/>
                  <a:pt x="360" y="339"/>
                </a:cubicBezTo>
                <a:cubicBezTo>
                  <a:pt x="360" y="396"/>
                  <a:pt x="360" y="396"/>
                  <a:pt x="360" y="396"/>
                </a:cubicBezTo>
                <a:cubicBezTo>
                  <a:pt x="360" y="417"/>
                  <a:pt x="346" y="424"/>
                  <a:pt x="332" y="424"/>
                </a:cubicBezTo>
                <a:close/>
                <a:moveTo>
                  <a:pt x="169" y="424"/>
                </a:moveTo>
                <a:lnTo>
                  <a:pt x="169" y="424"/>
                </a:lnTo>
                <a:cubicBezTo>
                  <a:pt x="113" y="424"/>
                  <a:pt x="113" y="424"/>
                  <a:pt x="113" y="424"/>
                </a:cubicBezTo>
                <a:cubicBezTo>
                  <a:pt x="99" y="424"/>
                  <a:pt x="85" y="417"/>
                  <a:pt x="85" y="396"/>
                </a:cubicBezTo>
                <a:cubicBezTo>
                  <a:pt x="85" y="339"/>
                  <a:pt x="85" y="339"/>
                  <a:pt x="85" y="339"/>
                </a:cubicBezTo>
                <a:lnTo>
                  <a:pt x="85" y="339"/>
                </a:lnTo>
                <a:cubicBezTo>
                  <a:pt x="85" y="283"/>
                  <a:pt x="85" y="283"/>
                  <a:pt x="85" y="283"/>
                </a:cubicBezTo>
                <a:cubicBezTo>
                  <a:pt x="85" y="269"/>
                  <a:pt x="99" y="254"/>
                  <a:pt x="113" y="254"/>
                </a:cubicBezTo>
                <a:cubicBezTo>
                  <a:pt x="169" y="254"/>
                  <a:pt x="169" y="254"/>
                  <a:pt x="169" y="254"/>
                </a:cubicBezTo>
                <a:cubicBezTo>
                  <a:pt x="191" y="254"/>
                  <a:pt x="198" y="269"/>
                  <a:pt x="198" y="283"/>
                </a:cubicBezTo>
                <a:cubicBezTo>
                  <a:pt x="198" y="339"/>
                  <a:pt x="198" y="339"/>
                  <a:pt x="198" y="339"/>
                </a:cubicBezTo>
                <a:lnTo>
                  <a:pt x="198" y="339"/>
                </a:lnTo>
                <a:cubicBezTo>
                  <a:pt x="198" y="396"/>
                  <a:pt x="198" y="396"/>
                  <a:pt x="198" y="396"/>
                </a:cubicBezTo>
                <a:cubicBezTo>
                  <a:pt x="198" y="417"/>
                  <a:pt x="191" y="424"/>
                  <a:pt x="169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89" name="Freeform 27"/>
          <p:cNvSpPr>
            <a:spLocks noChangeArrowheads="1"/>
          </p:cNvSpPr>
          <p:nvPr/>
        </p:nvSpPr>
        <p:spPr bwMode="auto">
          <a:xfrm>
            <a:off x="18486388" y="4847170"/>
            <a:ext cx="579817" cy="491067"/>
          </a:xfrm>
          <a:custGeom>
            <a:avLst/>
            <a:gdLst>
              <a:gd name="T0" fmla="*/ 579 w 602"/>
              <a:gd name="T1" fmla="*/ 509 h 510"/>
              <a:gd name="T2" fmla="*/ 579 w 602"/>
              <a:gd name="T3" fmla="*/ 509 h 510"/>
              <a:gd name="T4" fmla="*/ 21 w 602"/>
              <a:gd name="T5" fmla="*/ 509 h 510"/>
              <a:gd name="T6" fmla="*/ 0 w 602"/>
              <a:gd name="T7" fmla="*/ 488 h 510"/>
              <a:gd name="T8" fmla="*/ 0 w 602"/>
              <a:gd name="T9" fmla="*/ 481 h 510"/>
              <a:gd name="T10" fmla="*/ 21 w 602"/>
              <a:gd name="T11" fmla="*/ 452 h 510"/>
              <a:gd name="T12" fmla="*/ 579 w 602"/>
              <a:gd name="T13" fmla="*/ 452 h 510"/>
              <a:gd name="T14" fmla="*/ 601 w 602"/>
              <a:gd name="T15" fmla="*/ 481 h 510"/>
              <a:gd name="T16" fmla="*/ 601 w 602"/>
              <a:gd name="T17" fmla="*/ 488 h 510"/>
              <a:gd name="T18" fmla="*/ 579 w 602"/>
              <a:gd name="T19" fmla="*/ 509 h 510"/>
              <a:gd name="T20" fmla="*/ 487 w 602"/>
              <a:gd name="T21" fmla="*/ 424 h 510"/>
              <a:gd name="T22" fmla="*/ 487 w 602"/>
              <a:gd name="T23" fmla="*/ 424 h 510"/>
              <a:gd name="T24" fmla="*/ 431 w 602"/>
              <a:gd name="T25" fmla="*/ 424 h 510"/>
              <a:gd name="T26" fmla="*/ 403 w 602"/>
              <a:gd name="T27" fmla="*/ 396 h 510"/>
              <a:gd name="T28" fmla="*/ 403 w 602"/>
              <a:gd name="T29" fmla="*/ 28 h 510"/>
              <a:gd name="T30" fmla="*/ 431 w 602"/>
              <a:gd name="T31" fmla="*/ 0 h 510"/>
              <a:gd name="T32" fmla="*/ 487 w 602"/>
              <a:gd name="T33" fmla="*/ 0 h 510"/>
              <a:gd name="T34" fmla="*/ 516 w 602"/>
              <a:gd name="T35" fmla="*/ 28 h 510"/>
              <a:gd name="T36" fmla="*/ 516 w 602"/>
              <a:gd name="T37" fmla="*/ 396 h 510"/>
              <a:gd name="T38" fmla="*/ 487 w 602"/>
              <a:gd name="T39" fmla="*/ 424 h 510"/>
              <a:gd name="T40" fmla="*/ 332 w 602"/>
              <a:gd name="T41" fmla="*/ 424 h 510"/>
              <a:gd name="T42" fmla="*/ 332 w 602"/>
              <a:gd name="T43" fmla="*/ 424 h 510"/>
              <a:gd name="T44" fmla="*/ 276 w 602"/>
              <a:gd name="T45" fmla="*/ 424 h 510"/>
              <a:gd name="T46" fmla="*/ 247 w 602"/>
              <a:gd name="T47" fmla="*/ 396 h 510"/>
              <a:gd name="T48" fmla="*/ 247 w 602"/>
              <a:gd name="T49" fmla="*/ 163 h 510"/>
              <a:gd name="T50" fmla="*/ 276 w 602"/>
              <a:gd name="T51" fmla="*/ 134 h 510"/>
              <a:gd name="T52" fmla="*/ 332 w 602"/>
              <a:gd name="T53" fmla="*/ 134 h 510"/>
              <a:gd name="T54" fmla="*/ 360 w 602"/>
              <a:gd name="T55" fmla="*/ 163 h 510"/>
              <a:gd name="T56" fmla="*/ 360 w 602"/>
              <a:gd name="T57" fmla="*/ 396 h 510"/>
              <a:gd name="T58" fmla="*/ 332 w 602"/>
              <a:gd name="T59" fmla="*/ 424 h 510"/>
              <a:gd name="T60" fmla="*/ 169 w 602"/>
              <a:gd name="T61" fmla="*/ 424 h 510"/>
              <a:gd name="T62" fmla="*/ 169 w 602"/>
              <a:gd name="T63" fmla="*/ 424 h 510"/>
              <a:gd name="T64" fmla="*/ 113 w 602"/>
              <a:gd name="T65" fmla="*/ 424 h 510"/>
              <a:gd name="T66" fmla="*/ 85 w 602"/>
              <a:gd name="T67" fmla="*/ 396 h 510"/>
              <a:gd name="T68" fmla="*/ 85 w 602"/>
              <a:gd name="T69" fmla="*/ 297 h 510"/>
              <a:gd name="T70" fmla="*/ 113 w 602"/>
              <a:gd name="T71" fmla="*/ 269 h 510"/>
              <a:gd name="T72" fmla="*/ 169 w 602"/>
              <a:gd name="T73" fmla="*/ 269 h 510"/>
              <a:gd name="T74" fmla="*/ 198 w 602"/>
              <a:gd name="T75" fmla="*/ 297 h 510"/>
              <a:gd name="T76" fmla="*/ 198 w 602"/>
              <a:gd name="T77" fmla="*/ 396 h 510"/>
              <a:gd name="T78" fmla="*/ 169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579" y="509"/>
                </a:moveTo>
                <a:lnTo>
                  <a:pt x="579" y="509"/>
                </a:lnTo>
                <a:cubicBezTo>
                  <a:pt x="21" y="509"/>
                  <a:pt x="21" y="509"/>
                  <a:pt x="21" y="509"/>
                </a:cubicBezTo>
                <a:cubicBezTo>
                  <a:pt x="7" y="509"/>
                  <a:pt x="0" y="502"/>
                  <a:pt x="0" y="488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467"/>
                  <a:pt x="7" y="452"/>
                  <a:pt x="21" y="452"/>
                </a:cubicBezTo>
                <a:cubicBezTo>
                  <a:pt x="579" y="452"/>
                  <a:pt x="579" y="452"/>
                  <a:pt x="579" y="452"/>
                </a:cubicBezTo>
                <a:cubicBezTo>
                  <a:pt x="594" y="452"/>
                  <a:pt x="601" y="467"/>
                  <a:pt x="601" y="481"/>
                </a:cubicBezTo>
                <a:cubicBezTo>
                  <a:pt x="601" y="488"/>
                  <a:pt x="601" y="488"/>
                  <a:pt x="601" y="488"/>
                </a:cubicBezTo>
                <a:cubicBezTo>
                  <a:pt x="601" y="502"/>
                  <a:pt x="594" y="509"/>
                  <a:pt x="579" y="509"/>
                </a:cubicBezTo>
                <a:close/>
                <a:moveTo>
                  <a:pt x="487" y="424"/>
                </a:moveTo>
                <a:lnTo>
                  <a:pt x="487" y="424"/>
                </a:lnTo>
                <a:cubicBezTo>
                  <a:pt x="431" y="424"/>
                  <a:pt x="431" y="424"/>
                  <a:pt x="431" y="424"/>
                </a:cubicBezTo>
                <a:cubicBezTo>
                  <a:pt x="417" y="424"/>
                  <a:pt x="403" y="417"/>
                  <a:pt x="403" y="396"/>
                </a:cubicBezTo>
                <a:cubicBezTo>
                  <a:pt x="403" y="28"/>
                  <a:pt x="403" y="28"/>
                  <a:pt x="403" y="28"/>
                </a:cubicBezTo>
                <a:cubicBezTo>
                  <a:pt x="403" y="14"/>
                  <a:pt x="417" y="0"/>
                  <a:pt x="431" y="0"/>
                </a:cubicBezTo>
                <a:cubicBezTo>
                  <a:pt x="487" y="0"/>
                  <a:pt x="487" y="0"/>
                  <a:pt x="487" y="0"/>
                </a:cubicBezTo>
                <a:cubicBezTo>
                  <a:pt x="509" y="0"/>
                  <a:pt x="516" y="14"/>
                  <a:pt x="516" y="28"/>
                </a:cubicBezTo>
                <a:cubicBezTo>
                  <a:pt x="516" y="396"/>
                  <a:pt x="516" y="396"/>
                  <a:pt x="516" y="396"/>
                </a:cubicBezTo>
                <a:cubicBezTo>
                  <a:pt x="516" y="417"/>
                  <a:pt x="509" y="424"/>
                  <a:pt x="487" y="424"/>
                </a:cubicBezTo>
                <a:close/>
                <a:moveTo>
                  <a:pt x="332" y="424"/>
                </a:moveTo>
                <a:lnTo>
                  <a:pt x="332" y="424"/>
                </a:lnTo>
                <a:cubicBezTo>
                  <a:pt x="276" y="424"/>
                  <a:pt x="276" y="424"/>
                  <a:pt x="276" y="424"/>
                </a:cubicBezTo>
                <a:cubicBezTo>
                  <a:pt x="254" y="424"/>
                  <a:pt x="247" y="417"/>
                  <a:pt x="247" y="396"/>
                </a:cubicBezTo>
                <a:cubicBezTo>
                  <a:pt x="247" y="163"/>
                  <a:pt x="247" y="163"/>
                  <a:pt x="247" y="163"/>
                </a:cubicBezTo>
                <a:cubicBezTo>
                  <a:pt x="247" y="149"/>
                  <a:pt x="254" y="134"/>
                  <a:pt x="276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46" y="134"/>
                  <a:pt x="360" y="149"/>
                  <a:pt x="360" y="163"/>
                </a:cubicBezTo>
                <a:cubicBezTo>
                  <a:pt x="360" y="396"/>
                  <a:pt x="360" y="396"/>
                  <a:pt x="360" y="396"/>
                </a:cubicBezTo>
                <a:cubicBezTo>
                  <a:pt x="360" y="417"/>
                  <a:pt x="346" y="424"/>
                  <a:pt x="332" y="424"/>
                </a:cubicBezTo>
                <a:close/>
                <a:moveTo>
                  <a:pt x="169" y="424"/>
                </a:moveTo>
                <a:lnTo>
                  <a:pt x="169" y="424"/>
                </a:lnTo>
                <a:cubicBezTo>
                  <a:pt x="113" y="424"/>
                  <a:pt x="113" y="424"/>
                  <a:pt x="113" y="424"/>
                </a:cubicBezTo>
                <a:cubicBezTo>
                  <a:pt x="99" y="424"/>
                  <a:pt x="85" y="417"/>
                  <a:pt x="85" y="396"/>
                </a:cubicBezTo>
                <a:cubicBezTo>
                  <a:pt x="85" y="297"/>
                  <a:pt x="85" y="297"/>
                  <a:pt x="85" y="297"/>
                </a:cubicBezTo>
                <a:cubicBezTo>
                  <a:pt x="85" y="276"/>
                  <a:pt x="99" y="269"/>
                  <a:pt x="113" y="269"/>
                </a:cubicBezTo>
                <a:cubicBezTo>
                  <a:pt x="169" y="269"/>
                  <a:pt x="169" y="269"/>
                  <a:pt x="169" y="269"/>
                </a:cubicBezTo>
                <a:cubicBezTo>
                  <a:pt x="184" y="269"/>
                  <a:pt x="198" y="276"/>
                  <a:pt x="198" y="297"/>
                </a:cubicBezTo>
                <a:cubicBezTo>
                  <a:pt x="198" y="396"/>
                  <a:pt x="198" y="396"/>
                  <a:pt x="198" y="396"/>
                </a:cubicBezTo>
                <a:cubicBezTo>
                  <a:pt x="198" y="417"/>
                  <a:pt x="184" y="424"/>
                  <a:pt x="169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90" name="Freeform 28"/>
          <p:cNvSpPr>
            <a:spLocks noChangeArrowheads="1"/>
          </p:cNvSpPr>
          <p:nvPr/>
        </p:nvSpPr>
        <p:spPr bwMode="auto">
          <a:xfrm>
            <a:off x="17529904" y="4902202"/>
            <a:ext cx="469780" cy="381000"/>
          </a:xfrm>
          <a:custGeom>
            <a:avLst/>
            <a:gdLst>
              <a:gd name="T0" fmla="*/ 467 w 489"/>
              <a:gd name="T1" fmla="*/ 396 h 397"/>
              <a:gd name="T2" fmla="*/ 467 w 489"/>
              <a:gd name="T3" fmla="*/ 396 h 397"/>
              <a:gd name="T4" fmla="*/ 248 w 489"/>
              <a:gd name="T5" fmla="*/ 396 h 397"/>
              <a:gd name="T6" fmla="*/ 227 w 489"/>
              <a:gd name="T7" fmla="*/ 375 h 397"/>
              <a:gd name="T8" fmla="*/ 227 w 489"/>
              <a:gd name="T9" fmla="*/ 368 h 397"/>
              <a:gd name="T10" fmla="*/ 248 w 489"/>
              <a:gd name="T11" fmla="*/ 340 h 397"/>
              <a:gd name="T12" fmla="*/ 467 w 489"/>
              <a:gd name="T13" fmla="*/ 340 h 397"/>
              <a:gd name="T14" fmla="*/ 488 w 489"/>
              <a:gd name="T15" fmla="*/ 368 h 397"/>
              <a:gd name="T16" fmla="*/ 488 w 489"/>
              <a:gd name="T17" fmla="*/ 375 h 397"/>
              <a:gd name="T18" fmla="*/ 467 w 489"/>
              <a:gd name="T19" fmla="*/ 396 h 397"/>
              <a:gd name="T20" fmla="*/ 212 w 489"/>
              <a:gd name="T21" fmla="*/ 220 h 397"/>
              <a:gd name="T22" fmla="*/ 212 w 489"/>
              <a:gd name="T23" fmla="*/ 220 h 397"/>
              <a:gd name="T24" fmla="*/ 212 w 489"/>
              <a:gd name="T25" fmla="*/ 220 h 397"/>
              <a:gd name="T26" fmla="*/ 43 w 489"/>
              <a:gd name="T27" fmla="*/ 389 h 397"/>
              <a:gd name="T28" fmla="*/ 43 w 489"/>
              <a:gd name="T29" fmla="*/ 389 h 397"/>
              <a:gd name="T30" fmla="*/ 29 w 489"/>
              <a:gd name="T31" fmla="*/ 396 h 397"/>
              <a:gd name="T32" fmla="*/ 0 w 489"/>
              <a:gd name="T33" fmla="*/ 368 h 397"/>
              <a:gd name="T34" fmla="*/ 7 w 489"/>
              <a:gd name="T35" fmla="*/ 354 h 397"/>
              <a:gd name="T36" fmla="*/ 7 w 489"/>
              <a:gd name="T37" fmla="*/ 354 h 397"/>
              <a:gd name="T38" fmla="*/ 156 w 489"/>
              <a:gd name="T39" fmla="*/ 198 h 397"/>
              <a:gd name="T40" fmla="*/ 7 w 489"/>
              <a:gd name="T41" fmla="*/ 50 h 397"/>
              <a:gd name="T42" fmla="*/ 0 w 489"/>
              <a:gd name="T43" fmla="*/ 29 h 397"/>
              <a:gd name="T44" fmla="*/ 29 w 489"/>
              <a:gd name="T45" fmla="*/ 0 h 397"/>
              <a:gd name="T46" fmla="*/ 43 w 489"/>
              <a:gd name="T47" fmla="*/ 8 h 397"/>
              <a:gd name="T48" fmla="*/ 43 w 489"/>
              <a:gd name="T49" fmla="*/ 8 h 397"/>
              <a:gd name="T50" fmla="*/ 212 w 489"/>
              <a:gd name="T51" fmla="*/ 177 h 397"/>
              <a:gd name="T52" fmla="*/ 212 w 489"/>
              <a:gd name="T53" fmla="*/ 177 h 397"/>
              <a:gd name="T54" fmla="*/ 227 w 489"/>
              <a:gd name="T55" fmla="*/ 198 h 397"/>
              <a:gd name="T56" fmla="*/ 227 w 489"/>
              <a:gd name="T57" fmla="*/ 198 h 397"/>
              <a:gd name="T58" fmla="*/ 227 w 489"/>
              <a:gd name="T59" fmla="*/ 198 h 397"/>
              <a:gd name="T60" fmla="*/ 212 w 489"/>
              <a:gd name="T61" fmla="*/ 22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89" h="397">
                <a:moveTo>
                  <a:pt x="467" y="396"/>
                </a:moveTo>
                <a:lnTo>
                  <a:pt x="467" y="396"/>
                </a:lnTo>
                <a:cubicBezTo>
                  <a:pt x="248" y="396"/>
                  <a:pt x="248" y="396"/>
                  <a:pt x="248" y="396"/>
                </a:cubicBezTo>
                <a:cubicBezTo>
                  <a:pt x="234" y="396"/>
                  <a:pt x="227" y="389"/>
                  <a:pt x="227" y="375"/>
                </a:cubicBezTo>
                <a:cubicBezTo>
                  <a:pt x="227" y="368"/>
                  <a:pt x="227" y="368"/>
                  <a:pt x="227" y="368"/>
                </a:cubicBezTo>
                <a:cubicBezTo>
                  <a:pt x="227" y="354"/>
                  <a:pt x="234" y="340"/>
                  <a:pt x="248" y="340"/>
                </a:cubicBezTo>
                <a:cubicBezTo>
                  <a:pt x="467" y="340"/>
                  <a:pt x="467" y="340"/>
                  <a:pt x="467" y="340"/>
                </a:cubicBezTo>
                <a:cubicBezTo>
                  <a:pt x="481" y="340"/>
                  <a:pt x="488" y="354"/>
                  <a:pt x="488" y="368"/>
                </a:cubicBezTo>
                <a:cubicBezTo>
                  <a:pt x="488" y="375"/>
                  <a:pt x="488" y="375"/>
                  <a:pt x="488" y="375"/>
                </a:cubicBezTo>
                <a:cubicBezTo>
                  <a:pt x="488" y="389"/>
                  <a:pt x="481" y="396"/>
                  <a:pt x="467" y="396"/>
                </a:cubicBezTo>
                <a:close/>
                <a:moveTo>
                  <a:pt x="212" y="220"/>
                </a:moveTo>
                <a:lnTo>
                  <a:pt x="212" y="220"/>
                </a:lnTo>
                <a:lnTo>
                  <a:pt x="212" y="220"/>
                </a:lnTo>
                <a:cubicBezTo>
                  <a:pt x="43" y="389"/>
                  <a:pt x="43" y="389"/>
                  <a:pt x="43" y="389"/>
                </a:cubicBezTo>
                <a:lnTo>
                  <a:pt x="43" y="389"/>
                </a:lnTo>
                <a:cubicBezTo>
                  <a:pt x="43" y="396"/>
                  <a:pt x="36" y="396"/>
                  <a:pt x="29" y="396"/>
                </a:cubicBezTo>
                <a:cubicBezTo>
                  <a:pt x="7" y="396"/>
                  <a:pt x="0" y="389"/>
                  <a:pt x="0" y="368"/>
                </a:cubicBezTo>
                <a:cubicBezTo>
                  <a:pt x="0" y="361"/>
                  <a:pt x="0" y="354"/>
                  <a:pt x="7" y="354"/>
                </a:cubicBezTo>
                <a:lnTo>
                  <a:pt x="7" y="354"/>
                </a:lnTo>
                <a:cubicBezTo>
                  <a:pt x="156" y="198"/>
                  <a:pt x="156" y="198"/>
                  <a:pt x="156" y="198"/>
                </a:cubicBezTo>
                <a:cubicBezTo>
                  <a:pt x="7" y="50"/>
                  <a:pt x="7" y="50"/>
                  <a:pt x="7" y="50"/>
                </a:cubicBezTo>
                <a:cubicBezTo>
                  <a:pt x="0" y="50"/>
                  <a:pt x="0" y="43"/>
                  <a:pt x="0" y="29"/>
                </a:cubicBezTo>
                <a:cubicBezTo>
                  <a:pt x="0" y="15"/>
                  <a:pt x="7" y="0"/>
                  <a:pt x="29" y="0"/>
                </a:cubicBezTo>
                <a:cubicBezTo>
                  <a:pt x="36" y="0"/>
                  <a:pt x="43" y="8"/>
                  <a:pt x="43" y="8"/>
                </a:cubicBezTo>
                <a:lnTo>
                  <a:pt x="43" y="8"/>
                </a:lnTo>
                <a:cubicBezTo>
                  <a:pt x="212" y="177"/>
                  <a:pt x="212" y="177"/>
                  <a:pt x="212" y="177"/>
                </a:cubicBezTo>
                <a:lnTo>
                  <a:pt x="212" y="177"/>
                </a:lnTo>
                <a:cubicBezTo>
                  <a:pt x="220" y="184"/>
                  <a:pt x="227" y="191"/>
                  <a:pt x="227" y="198"/>
                </a:cubicBezTo>
                <a:lnTo>
                  <a:pt x="227" y="198"/>
                </a:lnTo>
                <a:lnTo>
                  <a:pt x="227" y="198"/>
                </a:lnTo>
                <a:cubicBezTo>
                  <a:pt x="227" y="206"/>
                  <a:pt x="220" y="213"/>
                  <a:pt x="212" y="2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91" name="Freeform 29"/>
          <p:cNvSpPr>
            <a:spLocks noChangeArrowheads="1"/>
          </p:cNvSpPr>
          <p:nvPr/>
        </p:nvSpPr>
        <p:spPr bwMode="auto">
          <a:xfrm>
            <a:off x="16454915" y="4931836"/>
            <a:ext cx="584048" cy="325965"/>
          </a:xfrm>
          <a:custGeom>
            <a:avLst/>
            <a:gdLst>
              <a:gd name="T0" fmla="*/ 579 w 608"/>
              <a:gd name="T1" fmla="*/ 56 h 340"/>
              <a:gd name="T2" fmla="*/ 579 w 608"/>
              <a:gd name="T3" fmla="*/ 56 h 340"/>
              <a:gd name="T4" fmla="*/ 297 w 608"/>
              <a:gd name="T5" fmla="*/ 56 h 340"/>
              <a:gd name="T6" fmla="*/ 268 w 608"/>
              <a:gd name="T7" fmla="*/ 28 h 340"/>
              <a:gd name="T8" fmla="*/ 297 w 608"/>
              <a:gd name="T9" fmla="*/ 0 h 340"/>
              <a:gd name="T10" fmla="*/ 579 w 608"/>
              <a:gd name="T11" fmla="*/ 0 h 340"/>
              <a:gd name="T12" fmla="*/ 607 w 608"/>
              <a:gd name="T13" fmla="*/ 28 h 340"/>
              <a:gd name="T14" fmla="*/ 579 w 608"/>
              <a:gd name="T15" fmla="*/ 56 h 340"/>
              <a:gd name="T16" fmla="*/ 579 w 608"/>
              <a:gd name="T17" fmla="*/ 282 h 340"/>
              <a:gd name="T18" fmla="*/ 579 w 608"/>
              <a:gd name="T19" fmla="*/ 282 h 340"/>
              <a:gd name="T20" fmla="*/ 607 w 608"/>
              <a:gd name="T21" fmla="*/ 311 h 340"/>
              <a:gd name="T22" fmla="*/ 579 w 608"/>
              <a:gd name="T23" fmla="*/ 339 h 340"/>
              <a:gd name="T24" fmla="*/ 297 w 608"/>
              <a:gd name="T25" fmla="*/ 339 h 340"/>
              <a:gd name="T26" fmla="*/ 268 w 608"/>
              <a:gd name="T27" fmla="*/ 325 h 340"/>
              <a:gd name="T28" fmla="*/ 268 w 608"/>
              <a:gd name="T29" fmla="*/ 325 h 340"/>
              <a:gd name="T30" fmla="*/ 99 w 608"/>
              <a:gd name="T31" fmla="*/ 56 h 340"/>
              <a:gd name="T32" fmla="*/ 28 w 608"/>
              <a:gd name="T33" fmla="*/ 56 h 340"/>
              <a:gd name="T34" fmla="*/ 0 w 608"/>
              <a:gd name="T35" fmla="*/ 28 h 340"/>
              <a:gd name="T36" fmla="*/ 28 w 608"/>
              <a:gd name="T37" fmla="*/ 0 h 340"/>
              <a:gd name="T38" fmla="*/ 113 w 608"/>
              <a:gd name="T39" fmla="*/ 0 h 340"/>
              <a:gd name="T40" fmla="*/ 113 w 608"/>
              <a:gd name="T41" fmla="*/ 0 h 340"/>
              <a:gd name="T42" fmla="*/ 141 w 608"/>
              <a:gd name="T43" fmla="*/ 14 h 340"/>
              <a:gd name="T44" fmla="*/ 141 w 608"/>
              <a:gd name="T45" fmla="*/ 14 h 340"/>
              <a:gd name="T46" fmla="*/ 311 w 608"/>
              <a:gd name="T47" fmla="*/ 282 h 340"/>
              <a:gd name="T48" fmla="*/ 579 w 608"/>
              <a:gd name="T49" fmla="*/ 282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08" h="340">
                <a:moveTo>
                  <a:pt x="579" y="56"/>
                </a:moveTo>
                <a:lnTo>
                  <a:pt x="579" y="56"/>
                </a:lnTo>
                <a:cubicBezTo>
                  <a:pt x="297" y="56"/>
                  <a:pt x="297" y="56"/>
                  <a:pt x="297" y="56"/>
                </a:cubicBezTo>
                <a:cubicBezTo>
                  <a:pt x="275" y="56"/>
                  <a:pt x="268" y="49"/>
                  <a:pt x="268" y="28"/>
                </a:cubicBezTo>
                <a:cubicBezTo>
                  <a:pt x="268" y="14"/>
                  <a:pt x="275" y="0"/>
                  <a:pt x="297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93" y="0"/>
                  <a:pt x="607" y="14"/>
                  <a:pt x="607" y="28"/>
                </a:cubicBezTo>
                <a:cubicBezTo>
                  <a:pt x="607" y="49"/>
                  <a:pt x="593" y="56"/>
                  <a:pt x="579" y="56"/>
                </a:cubicBezTo>
                <a:close/>
                <a:moveTo>
                  <a:pt x="579" y="282"/>
                </a:moveTo>
                <a:lnTo>
                  <a:pt x="579" y="282"/>
                </a:lnTo>
                <a:cubicBezTo>
                  <a:pt x="593" y="282"/>
                  <a:pt x="607" y="297"/>
                  <a:pt x="607" y="311"/>
                </a:cubicBezTo>
                <a:cubicBezTo>
                  <a:pt x="607" y="332"/>
                  <a:pt x="593" y="339"/>
                  <a:pt x="579" y="339"/>
                </a:cubicBezTo>
                <a:cubicBezTo>
                  <a:pt x="297" y="339"/>
                  <a:pt x="297" y="339"/>
                  <a:pt x="297" y="339"/>
                </a:cubicBezTo>
                <a:cubicBezTo>
                  <a:pt x="282" y="339"/>
                  <a:pt x="275" y="339"/>
                  <a:pt x="268" y="325"/>
                </a:cubicBezTo>
                <a:lnTo>
                  <a:pt x="268" y="325"/>
                </a:lnTo>
                <a:cubicBezTo>
                  <a:pt x="99" y="56"/>
                  <a:pt x="99" y="56"/>
                  <a:pt x="99" y="56"/>
                </a:cubicBezTo>
                <a:cubicBezTo>
                  <a:pt x="28" y="56"/>
                  <a:pt x="28" y="56"/>
                  <a:pt x="28" y="56"/>
                </a:cubicBezTo>
                <a:cubicBezTo>
                  <a:pt x="14" y="56"/>
                  <a:pt x="0" y="49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113" y="0"/>
                  <a:pt x="113" y="0"/>
                  <a:pt x="113" y="0"/>
                </a:cubicBezTo>
                <a:lnTo>
                  <a:pt x="113" y="0"/>
                </a:lnTo>
                <a:cubicBezTo>
                  <a:pt x="127" y="0"/>
                  <a:pt x="134" y="7"/>
                  <a:pt x="141" y="14"/>
                </a:cubicBezTo>
                <a:lnTo>
                  <a:pt x="141" y="14"/>
                </a:lnTo>
                <a:cubicBezTo>
                  <a:pt x="311" y="282"/>
                  <a:pt x="311" y="282"/>
                  <a:pt x="311" y="282"/>
                </a:cubicBezTo>
                <a:lnTo>
                  <a:pt x="579" y="2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92" name="Freeform 30"/>
          <p:cNvSpPr>
            <a:spLocks noChangeArrowheads="1"/>
          </p:cNvSpPr>
          <p:nvPr/>
        </p:nvSpPr>
        <p:spPr bwMode="auto">
          <a:xfrm>
            <a:off x="15451879" y="4817535"/>
            <a:ext cx="562884" cy="563035"/>
          </a:xfrm>
          <a:custGeom>
            <a:avLst/>
            <a:gdLst>
              <a:gd name="T0" fmla="*/ 473 w 587"/>
              <a:gd name="T1" fmla="*/ 226 h 587"/>
              <a:gd name="T2" fmla="*/ 473 w 587"/>
              <a:gd name="T3" fmla="*/ 226 h 587"/>
              <a:gd name="T4" fmla="*/ 417 w 587"/>
              <a:gd name="T5" fmla="*/ 226 h 587"/>
              <a:gd name="T6" fmla="*/ 417 w 587"/>
              <a:gd name="T7" fmla="*/ 360 h 587"/>
              <a:gd name="T8" fmla="*/ 473 w 587"/>
              <a:gd name="T9" fmla="*/ 360 h 587"/>
              <a:gd name="T10" fmla="*/ 586 w 587"/>
              <a:gd name="T11" fmla="*/ 473 h 587"/>
              <a:gd name="T12" fmla="*/ 473 w 587"/>
              <a:gd name="T13" fmla="*/ 586 h 587"/>
              <a:gd name="T14" fmla="*/ 360 w 587"/>
              <a:gd name="T15" fmla="*/ 473 h 587"/>
              <a:gd name="T16" fmla="*/ 360 w 587"/>
              <a:gd name="T17" fmla="*/ 417 h 587"/>
              <a:gd name="T18" fmla="*/ 226 w 587"/>
              <a:gd name="T19" fmla="*/ 417 h 587"/>
              <a:gd name="T20" fmla="*/ 226 w 587"/>
              <a:gd name="T21" fmla="*/ 473 h 587"/>
              <a:gd name="T22" fmla="*/ 113 w 587"/>
              <a:gd name="T23" fmla="*/ 586 h 587"/>
              <a:gd name="T24" fmla="*/ 0 w 587"/>
              <a:gd name="T25" fmla="*/ 473 h 587"/>
              <a:gd name="T26" fmla="*/ 113 w 587"/>
              <a:gd name="T27" fmla="*/ 360 h 587"/>
              <a:gd name="T28" fmla="*/ 169 w 587"/>
              <a:gd name="T29" fmla="*/ 360 h 587"/>
              <a:gd name="T30" fmla="*/ 169 w 587"/>
              <a:gd name="T31" fmla="*/ 226 h 587"/>
              <a:gd name="T32" fmla="*/ 113 w 587"/>
              <a:gd name="T33" fmla="*/ 226 h 587"/>
              <a:gd name="T34" fmla="*/ 0 w 587"/>
              <a:gd name="T35" fmla="*/ 113 h 587"/>
              <a:gd name="T36" fmla="*/ 113 w 587"/>
              <a:gd name="T37" fmla="*/ 0 h 587"/>
              <a:gd name="T38" fmla="*/ 226 w 587"/>
              <a:gd name="T39" fmla="*/ 113 h 587"/>
              <a:gd name="T40" fmla="*/ 226 w 587"/>
              <a:gd name="T41" fmla="*/ 169 h 587"/>
              <a:gd name="T42" fmla="*/ 360 w 587"/>
              <a:gd name="T43" fmla="*/ 169 h 587"/>
              <a:gd name="T44" fmla="*/ 360 w 587"/>
              <a:gd name="T45" fmla="*/ 113 h 587"/>
              <a:gd name="T46" fmla="*/ 473 w 587"/>
              <a:gd name="T47" fmla="*/ 0 h 587"/>
              <a:gd name="T48" fmla="*/ 586 w 587"/>
              <a:gd name="T49" fmla="*/ 113 h 587"/>
              <a:gd name="T50" fmla="*/ 473 w 587"/>
              <a:gd name="T51" fmla="*/ 226 h 587"/>
              <a:gd name="T52" fmla="*/ 417 w 587"/>
              <a:gd name="T53" fmla="*/ 473 h 587"/>
              <a:gd name="T54" fmla="*/ 417 w 587"/>
              <a:gd name="T55" fmla="*/ 473 h 587"/>
              <a:gd name="T56" fmla="*/ 473 w 587"/>
              <a:gd name="T57" fmla="*/ 530 h 587"/>
              <a:gd name="T58" fmla="*/ 530 w 587"/>
              <a:gd name="T59" fmla="*/ 473 h 587"/>
              <a:gd name="T60" fmla="*/ 480 w 587"/>
              <a:gd name="T61" fmla="*/ 417 h 587"/>
              <a:gd name="T62" fmla="*/ 480 w 587"/>
              <a:gd name="T63" fmla="*/ 417 h 587"/>
              <a:gd name="T64" fmla="*/ 417 w 587"/>
              <a:gd name="T65" fmla="*/ 417 h 587"/>
              <a:gd name="T66" fmla="*/ 417 w 587"/>
              <a:gd name="T67" fmla="*/ 473 h 587"/>
              <a:gd name="T68" fmla="*/ 169 w 587"/>
              <a:gd name="T69" fmla="*/ 113 h 587"/>
              <a:gd name="T70" fmla="*/ 169 w 587"/>
              <a:gd name="T71" fmla="*/ 113 h 587"/>
              <a:gd name="T72" fmla="*/ 113 w 587"/>
              <a:gd name="T73" fmla="*/ 56 h 587"/>
              <a:gd name="T74" fmla="*/ 56 w 587"/>
              <a:gd name="T75" fmla="*/ 113 h 587"/>
              <a:gd name="T76" fmla="*/ 113 w 587"/>
              <a:gd name="T77" fmla="*/ 169 h 587"/>
              <a:gd name="T78" fmla="*/ 169 w 587"/>
              <a:gd name="T79" fmla="*/ 169 h 587"/>
              <a:gd name="T80" fmla="*/ 169 w 587"/>
              <a:gd name="T81" fmla="*/ 113 h 587"/>
              <a:gd name="T82" fmla="*/ 56 w 587"/>
              <a:gd name="T83" fmla="*/ 473 h 587"/>
              <a:gd name="T84" fmla="*/ 56 w 587"/>
              <a:gd name="T85" fmla="*/ 473 h 587"/>
              <a:gd name="T86" fmla="*/ 113 w 587"/>
              <a:gd name="T87" fmla="*/ 530 h 587"/>
              <a:gd name="T88" fmla="*/ 169 w 587"/>
              <a:gd name="T89" fmla="*/ 473 h 587"/>
              <a:gd name="T90" fmla="*/ 169 w 587"/>
              <a:gd name="T91" fmla="*/ 417 h 587"/>
              <a:gd name="T92" fmla="*/ 113 w 587"/>
              <a:gd name="T93" fmla="*/ 417 h 587"/>
              <a:gd name="T94" fmla="*/ 56 w 587"/>
              <a:gd name="T95" fmla="*/ 473 h 587"/>
              <a:gd name="T96" fmla="*/ 360 w 587"/>
              <a:gd name="T97" fmla="*/ 226 h 587"/>
              <a:gd name="T98" fmla="*/ 360 w 587"/>
              <a:gd name="T99" fmla="*/ 226 h 587"/>
              <a:gd name="T100" fmla="*/ 226 w 587"/>
              <a:gd name="T101" fmla="*/ 226 h 587"/>
              <a:gd name="T102" fmla="*/ 226 w 587"/>
              <a:gd name="T103" fmla="*/ 360 h 587"/>
              <a:gd name="T104" fmla="*/ 360 w 587"/>
              <a:gd name="T105" fmla="*/ 360 h 587"/>
              <a:gd name="T106" fmla="*/ 360 w 587"/>
              <a:gd name="T107" fmla="*/ 226 h 587"/>
              <a:gd name="T108" fmla="*/ 473 w 587"/>
              <a:gd name="T109" fmla="*/ 56 h 587"/>
              <a:gd name="T110" fmla="*/ 473 w 587"/>
              <a:gd name="T111" fmla="*/ 56 h 587"/>
              <a:gd name="T112" fmla="*/ 417 w 587"/>
              <a:gd name="T113" fmla="*/ 113 h 587"/>
              <a:gd name="T114" fmla="*/ 417 w 587"/>
              <a:gd name="T115" fmla="*/ 169 h 587"/>
              <a:gd name="T116" fmla="*/ 473 w 587"/>
              <a:gd name="T117" fmla="*/ 169 h 587"/>
              <a:gd name="T118" fmla="*/ 530 w 587"/>
              <a:gd name="T119" fmla="*/ 113 h 587"/>
              <a:gd name="T120" fmla="*/ 473 w 587"/>
              <a:gd name="T121" fmla="*/ 56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7" h="587">
                <a:moveTo>
                  <a:pt x="473" y="226"/>
                </a:moveTo>
                <a:lnTo>
                  <a:pt x="473" y="226"/>
                </a:lnTo>
                <a:cubicBezTo>
                  <a:pt x="417" y="226"/>
                  <a:pt x="417" y="226"/>
                  <a:pt x="417" y="226"/>
                </a:cubicBezTo>
                <a:cubicBezTo>
                  <a:pt x="417" y="360"/>
                  <a:pt x="417" y="360"/>
                  <a:pt x="417" y="360"/>
                </a:cubicBezTo>
                <a:cubicBezTo>
                  <a:pt x="473" y="360"/>
                  <a:pt x="473" y="360"/>
                  <a:pt x="473" y="360"/>
                </a:cubicBezTo>
                <a:cubicBezTo>
                  <a:pt x="537" y="360"/>
                  <a:pt x="586" y="410"/>
                  <a:pt x="586" y="473"/>
                </a:cubicBezTo>
                <a:cubicBezTo>
                  <a:pt x="586" y="537"/>
                  <a:pt x="537" y="586"/>
                  <a:pt x="473" y="586"/>
                </a:cubicBezTo>
                <a:cubicBezTo>
                  <a:pt x="410" y="586"/>
                  <a:pt x="360" y="537"/>
                  <a:pt x="360" y="473"/>
                </a:cubicBezTo>
                <a:cubicBezTo>
                  <a:pt x="360" y="417"/>
                  <a:pt x="360" y="417"/>
                  <a:pt x="360" y="417"/>
                </a:cubicBezTo>
                <a:cubicBezTo>
                  <a:pt x="226" y="417"/>
                  <a:pt x="226" y="417"/>
                  <a:pt x="226" y="417"/>
                </a:cubicBezTo>
                <a:cubicBezTo>
                  <a:pt x="226" y="473"/>
                  <a:pt x="226" y="473"/>
                  <a:pt x="226" y="473"/>
                </a:cubicBezTo>
                <a:cubicBezTo>
                  <a:pt x="226" y="537"/>
                  <a:pt x="176" y="586"/>
                  <a:pt x="113" y="586"/>
                </a:cubicBezTo>
                <a:cubicBezTo>
                  <a:pt x="49" y="586"/>
                  <a:pt x="0" y="537"/>
                  <a:pt x="0" y="473"/>
                </a:cubicBezTo>
                <a:cubicBezTo>
                  <a:pt x="0" y="410"/>
                  <a:pt x="49" y="360"/>
                  <a:pt x="113" y="360"/>
                </a:cubicBezTo>
                <a:cubicBezTo>
                  <a:pt x="169" y="360"/>
                  <a:pt x="169" y="360"/>
                  <a:pt x="169" y="360"/>
                </a:cubicBezTo>
                <a:cubicBezTo>
                  <a:pt x="169" y="226"/>
                  <a:pt x="169" y="226"/>
                  <a:pt x="169" y="226"/>
                </a:cubicBezTo>
                <a:cubicBezTo>
                  <a:pt x="113" y="226"/>
                  <a:pt x="113" y="226"/>
                  <a:pt x="113" y="226"/>
                </a:cubicBezTo>
                <a:cubicBezTo>
                  <a:pt x="49" y="226"/>
                  <a:pt x="0" y="176"/>
                  <a:pt x="0" y="113"/>
                </a:cubicBezTo>
                <a:cubicBezTo>
                  <a:pt x="0" y="49"/>
                  <a:pt x="49" y="0"/>
                  <a:pt x="113" y="0"/>
                </a:cubicBezTo>
                <a:cubicBezTo>
                  <a:pt x="176" y="0"/>
                  <a:pt x="226" y="49"/>
                  <a:pt x="226" y="113"/>
                </a:cubicBezTo>
                <a:cubicBezTo>
                  <a:pt x="226" y="169"/>
                  <a:pt x="226" y="169"/>
                  <a:pt x="226" y="169"/>
                </a:cubicBezTo>
                <a:cubicBezTo>
                  <a:pt x="360" y="169"/>
                  <a:pt x="360" y="169"/>
                  <a:pt x="360" y="169"/>
                </a:cubicBezTo>
                <a:cubicBezTo>
                  <a:pt x="360" y="113"/>
                  <a:pt x="360" y="113"/>
                  <a:pt x="360" y="113"/>
                </a:cubicBezTo>
                <a:cubicBezTo>
                  <a:pt x="360" y="49"/>
                  <a:pt x="410" y="0"/>
                  <a:pt x="473" y="0"/>
                </a:cubicBezTo>
                <a:cubicBezTo>
                  <a:pt x="537" y="0"/>
                  <a:pt x="586" y="49"/>
                  <a:pt x="586" y="113"/>
                </a:cubicBezTo>
                <a:cubicBezTo>
                  <a:pt x="586" y="176"/>
                  <a:pt x="537" y="226"/>
                  <a:pt x="473" y="226"/>
                </a:cubicBezTo>
                <a:close/>
                <a:moveTo>
                  <a:pt x="417" y="473"/>
                </a:moveTo>
                <a:lnTo>
                  <a:pt x="417" y="473"/>
                </a:lnTo>
                <a:cubicBezTo>
                  <a:pt x="417" y="502"/>
                  <a:pt x="445" y="530"/>
                  <a:pt x="473" y="530"/>
                </a:cubicBezTo>
                <a:cubicBezTo>
                  <a:pt x="501" y="530"/>
                  <a:pt x="530" y="502"/>
                  <a:pt x="530" y="473"/>
                </a:cubicBezTo>
                <a:cubicBezTo>
                  <a:pt x="530" y="445"/>
                  <a:pt x="508" y="417"/>
                  <a:pt x="480" y="417"/>
                </a:cubicBezTo>
                <a:lnTo>
                  <a:pt x="480" y="417"/>
                </a:lnTo>
                <a:cubicBezTo>
                  <a:pt x="417" y="417"/>
                  <a:pt x="417" y="417"/>
                  <a:pt x="417" y="417"/>
                </a:cubicBezTo>
                <a:lnTo>
                  <a:pt x="417" y="473"/>
                </a:lnTo>
                <a:close/>
                <a:moveTo>
                  <a:pt x="169" y="113"/>
                </a:moveTo>
                <a:lnTo>
                  <a:pt x="169" y="113"/>
                </a:lnTo>
                <a:cubicBezTo>
                  <a:pt x="169" y="84"/>
                  <a:pt x="148" y="56"/>
                  <a:pt x="113" y="56"/>
                </a:cubicBezTo>
                <a:cubicBezTo>
                  <a:pt x="84" y="56"/>
                  <a:pt x="56" y="84"/>
                  <a:pt x="56" y="113"/>
                </a:cubicBezTo>
                <a:cubicBezTo>
                  <a:pt x="56" y="141"/>
                  <a:pt x="84" y="169"/>
                  <a:pt x="113" y="169"/>
                </a:cubicBezTo>
                <a:cubicBezTo>
                  <a:pt x="169" y="169"/>
                  <a:pt x="169" y="169"/>
                  <a:pt x="169" y="169"/>
                </a:cubicBezTo>
                <a:lnTo>
                  <a:pt x="169" y="113"/>
                </a:lnTo>
                <a:close/>
                <a:moveTo>
                  <a:pt x="56" y="473"/>
                </a:moveTo>
                <a:lnTo>
                  <a:pt x="56" y="473"/>
                </a:lnTo>
                <a:cubicBezTo>
                  <a:pt x="56" y="502"/>
                  <a:pt x="84" y="530"/>
                  <a:pt x="113" y="530"/>
                </a:cubicBezTo>
                <a:cubicBezTo>
                  <a:pt x="148" y="530"/>
                  <a:pt x="169" y="502"/>
                  <a:pt x="169" y="473"/>
                </a:cubicBezTo>
                <a:cubicBezTo>
                  <a:pt x="169" y="417"/>
                  <a:pt x="169" y="417"/>
                  <a:pt x="169" y="417"/>
                </a:cubicBezTo>
                <a:cubicBezTo>
                  <a:pt x="113" y="417"/>
                  <a:pt x="113" y="417"/>
                  <a:pt x="113" y="417"/>
                </a:cubicBezTo>
                <a:cubicBezTo>
                  <a:pt x="84" y="417"/>
                  <a:pt x="56" y="438"/>
                  <a:pt x="56" y="473"/>
                </a:cubicBezTo>
                <a:close/>
                <a:moveTo>
                  <a:pt x="360" y="226"/>
                </a:moveTo>
                <a:lnTo>
                  <a:pt x="360" y="226"/>
                </a:lnTo>
                <a:cubicBezTo>
                  <a:pt x="226" y="226"/>
                  <a:pt x="226" y="226"/>
                  <a:pt x="226" y="226"/>
                </a:cubicBezTo>
                <a:cubicBezTo>
                  <a:pt x="226" y="360"/>
                  <a:pt x="226" y="360"/>
                  <a:pt x="226" y="360"/>
                </a:cubicBezTo>
                <a:cubicBezTo>
                  <a:pt x="360" y="360"/>
                  <a:pt x="360" y="360"/>
                  <a:pt x="360" y="360"/>
                </a:cubicBezTo>
                <a:lnTo>
                  <a:pt x="360" y="226"/>
                </a:lnTo>
                <a:close/>
                <a:moveTo>
                  <a:pt x="473" y="56"/>
                </a:moveTo>
                <a:lnTo>
                  <a:pt x="473" y="56"/>
                </a:lnTo>
                <a:cubicBezTo>
                  <a:pt x="445" y="56"/>
                  <a:pt x="417" y="84"/>
                  <a:pt x="417" y="113"/>
                </a:cubicBezTo>
                <a:cubicBezTo>
                  <a:pt x="417" y="169"/>
                  <a:pt x="417" y="169"/>
                  <a:pt x="417" y="169"/>
                </a:cubicBezTo>
                <a:cubicBezTo>
                  <a:pt x="473" y="169"/>
                  <a:pt x="473" y="169"/>
                  <a:pt x="473" y="169"/>
                </a:cubicBezTo>
                <a:cubicBezTo>
                  <a:pt x="501" y="169"/>
                  <a:pt x="530" y="141"/>
                  <a:pt x="530" y="113"/>
                </a:cubicBezTo>
                <a:cubicBezTo>
                  <a:pt x="530" y="84"/>
                  <a:pt x="501" y="56"/>
                  <a:pt x="473" y="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93" name="Freeform 31"/>
          <p:cNvSpPr>
            <a:spLocks noChangeArrowheads="1"/>
          </p:cNvSpPr>
          <p:nvPr/>
        </p:nvSpPr>
        <p:spPr bwMode="auto">
          <a:xfrm>
            <a:off x="20479767" y="1883836"/>
            <a:ext cx="575583" cy="292099"/>
          </a:xfrm>
          <a:custGeom>
            <a:avLst/>
            <a:gdLst>
              <a:gd name="T0" fmla="*/ 572 w 601"/>
              <a:gd name="T1" fmla="*/ 134 h 305"/>
              <a:gd name="T2" fmla="*/ 572 w 601"/>
              <a:gd name="T3" fmla="*/ 134 h 305"/>
              <a:gd name="T4" fmla="*/ 544 w 601"/>
              <a:gd name="T5" fmla="*/ 163 h 305"/>
              <a:gd name="T6" fmla="*/ 544 w 601"/>
              <a:gd name="T7" fmla="*/ 205 h 305"/>
              <a:gd name="T8" fmla="*/ 402 w 601"/>
              <a:gd name="T9" fmla="*/ 64 h 305"/>
              <a:gd name="T10" fmla="*/ 402 w 601"/>
              <a:gd name="T11" fmla="*/ 64 h 305"/>
              <a:gd name="T12" fmla="*/ 346 w 601"/>
              <a:gd name="T13" fmla="*/ 7 h 305"/>
              <a:gd name="T14" fmla="*/ 346 w 601"/>
              <a:gd name="T15" fmla="*/ 7 h 305"/>
              <a:gd name="T16" fmla="*/ 325 w 601"/>
              <a:gd name="T17" fmla="*/ 0 h 305"/>
              <a:gd name="T18" fmla="*/ 311 w 601"/>
              <a:gd name="T19" fmla="*/ 7 h 305"/>
              <a:gd name="T20" fmla="*/ 311 w 601"/>
              <a:gd name="T21" fmla="*/ 7 h 305"/>
              <a:gd name="T22" fmla="*/ 176 w 601"/>
              <a:gd name="T23" fmla="*/ 141 h 305"/>
              <a:gd name="T24" fmla="*/ 42 w 601"/>
              <a:gd name="T25" fmla="*/ 7 h 305"/>
              <a:gd name="T26" fmla="*/ 42 w 601"/>
              <a:gd name="T27" fmla="*/ 7 h 305"/>
              <a:gd name="T28" fmla="*/ 28 w 601"/>
              <a:gd name="T29" fmla="*/ 0 h 305"/>
              <a:gd name="T30" fmla="*/ 0 w 601"/>
              <a:gd name="T31" fmla="*/ 28 h 305"/>
              <a:gd name="T32" fmla="*/ 7 w 601"/>
              <a:gd name="T33" fmla="*/ 50 h 305"/>
              <a:gd name="T34" fmla="*/ 7 w 601"/>
              <a:gd name="T35" fmla="*/ 50 h 305"/>
              <a:gd name="T36" fmla="*/ 155 w 601"/>
              <a:gd name="T37" fmla="*/ 198 h 305"/>
              <a:gd name="T38" fmla="*/ 155 w 601"/>
              <a:gd name="T39" fmla="*/ 198 h 305"/>
              <a:gd name="T40" fmla="*/ 176 w 601"/>
              <a:gd name="T41" fmla="*/ 205 h 305"/>
              <a:gd name="T42" fmla="*/ 197 w 601"/>
              <a:gd name="T43" fmla="*/ 198 h 305"/>
              <a:gd name="T44" fmla="*/ 197 w 601"/>
              <a:gd name="T45" fmla="*/ 198 h 305"/>
              <a:gd name="T46" fmla="*/ 325 w 601"/>
              <a:gd name="T47" fmla="*/ 71 h 305"/>
              <a:gd name="T48" fmla="*/ 360 w 601"/>
              <a:gd name="T49" fmla="*/ 106 h 305"/>
              <a:gd name="T50" fmla="*/ 360 w 601"/>
              <a:gd name="T51" fmla="*/ 106 h 305"/>
              <a:gd name="T52" fmla="*/ 367 w 601"/>
              <a:gd name="T53" fmla="*/ 106 h 305"/>
              <a:gd name="T54" fmla="*/ 381 w 601"/>
              <a:gd name="T55" fmla="*/ 120 h 305"/>
              <a:gd name="T56" fmla="*/ 381 w 601"/>
              <a:gd name="T57" fmla="*/ 120 h 305"/>
              <a:gd name="T58" fmla="*/ 501 w 601"/>
              <a:gd name="T59" fmla="*/ 247 h 305"/>
              <a:gd name="T60" fmla="*/ 459 w 601"/>
              <a:gd name="T61" fmla="*/ 247 h 305"/>
              <a:gd name="T62" fmla="*/ 431 w 601"/>
              <a:gd name="T63" fmla="*/ 276 h 305"/>
              <a:gd name="T64" fmla="*/ 459 w 601"/>
              <a:gd name="T65" fmla="*/ 304 h 305"/>
              <a:gd name="T66" fmla="*/ 572 w 601"/>
              <a:gd name="T67" fmla="*/ 304 h 305"/>
              <a:gd name="T68" fmla="*/ 600 w 601"/>
              <a:gd name="T69" fmla="*/ 276 h 305"/>
              <a:gd name="T70" fmla="*/ 600 w 601"/>
              <a:gd name="T71" fmla="*/ 163 h 305"/>
              <a:gd name="T72" fmla="*/ 572 w 601"/>
              <a:gd name="T73" fmla="*/ 13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1" h="305">
                <a:moveTo>
                  <a:pt x="572" y="134"/>
                </a:moveTo>
                <a:lnTo>
                  <a:pt x="572" y="134"/>
                </a:lnTo>
                <a:cubicBezTo>
                  <a:pt x="558" y="134"/>
                  <a:pt x="544" y="141"/>
                  <a:pt x="544" y="163"/>
                </a:cubicBezTo>
                <a:cubicBezTo>
                  <a:pt x="544" y="205"/>
                  <a:pt x="544" y="205"/>
                  <a:pt x="544" y="205"/>
                </a:cubicBezTo>
                <a:cubicBezTo>
                  <a:pt x="402" y="64"/>
                  <a:pt x="402" y="64"/>
                  <a:pt x="402" y="64"/>
                </a:cubicBezTo>
                <a:lnTo>
                  <a:pt x="402" y="64"/>
                </a:lnTo>
                <a:cubicBezTo>
                  <a:pt x="346" y="7"/>
                  <a:pt x="346" y="7"/>
                  <a:pt x="346" y="7"/>
                </a:cubicBezTo>
                <a:lnTo>
                  <a:pt x="346" y="7"/>
                </a:lnTo>
                <a:cubicBezTo>
                  <a:pt x="339" y="0"/>
                  <a:pt x="332" y="0"/>
                  <a:pt x="325" y="0"/>
                </a:cubicBezTo>
                <a:cubicBezTo>
                  <a:pt x="318" y="0"/>
                  <a:pt x="311" y="0"/>
                  <a:pt x="311" y="7"/>
                </a:cubicBezTo>
                <a:lnTo>
                  <a:pt x="311" y="7"/>
                </a:lnTo>
                <a:cubicBezTo>
                  <a:pt x="176" y="141"/>
                  <a:pt x="176" y="141"/>
                  <a:pt x="176" y="141"/>
                </a:cubicBezTo>
                <a:cubicBezTo>
                  <a:pt x="42" y="7"/>
                  <a:pt x="42" y="7"/>
                  <a:pt x="42" y="7"/>
                </a:cubicBezTo>
                <a:lnTo>
                  <a:pt x="42" y="7"/>
                </a:lnTo>
                <a:cubicBezTo>
                  <a:pt x="42" y="0"/>
                  <a:pt x="35" y="0"/>
                  <a:pt x="28" y="0"/>
                </a:cubicBezTo>
                <a:cubicBezTo>
                  <a:pt x="7" y="0"/>
                  <a:pt x="0" y="14"/>
                  <a:pt x="0" y="28"/>
                </a:cubicBezTo>
                <a:cubicBezTo>
                  <a:pt x="0" y="35"/>
                  <a:pt x="0" y="43"/>
                  <a:pt x="7" y="50"/>
                </a:cubicBezTo>
                <a:lnTo>
                  <a:pt x="7" y="50"/>
                </a:lnTo>
                <a:cubicBezTo>
                  <a:pt x="155" y="198"/>
                  <a:pt x="155" y="198"/>
                  <a:pt x="155" y="198"/>
                </a:cubicBezTo>
                <a:lnTo>
                  <a:pt x="155" y="198"/>
                </a:lnTo>
                <a:cubicBezTo>
                  <a:pt x="162" y="205"/>
                  <a:pt x="169" y="205"/>
                  <a:pt x="176" y="205"/>
                </a:cubicBezTo>
                <a:cubicBezTo>
                  <a:pt x="183" y="205"/>
                  <a:pt x="190" y="205"/>
                  <a:pt x="197" y="198"/>
                </a:cubicBezTo>
                <a:lnTo>
                  <a:pt x="197" y="198"/>
                </a:lnTo>
                <a:cubicBezTo>
                  <a:pt x="325" y="71"/>
                  <a:pt x="325" y="71"/>
                  <a:pt x="325" y="71"/>
                </a:cubicBezTo>
                <a:cubicBezTo>
                  <a:pt x="360" y="106"/>
                  <a:pt x="360" y="106"/>
                  <a:pt x="360" y="106"/>
                </a:cubicBezTo>
                <a:lnTo>
                  <a:pt x="360" y="106"/>
                </a:lnTo>
                <a:cubicBezTo>
                  <a:pt x="367" y="106"/>
                  <a:pt x="367" y="106"/>
                  <a:pt x="367" y="106"/>
                </a:cubicBezTo>
                <a:cubicBezTo>
                  <a:pt x="381" y="120"/>
                  <a:pt x="381" y="120"/>
                  <a:pt x="381" y="120"/>
                </a:cubicBezTo>
                <a:lnTo>
                  <a:pt x="381" y="120"/>
                </a:lnTo>
                <a:cubicBezTo>
                  <a:pt x="501" y="247"/>
                  <a:pt x="501" y="247"/>
                  <a:pt x="501" y="247"/>
                </a:cubicBezTo>
                <a:cubicBezTo>
                  <a:pt x="459" y="247"/>
                  <a:pt x="459" y="247"/>
                  <a:pt x="459" y="247"/>
                </a:cubicBezTo>
                <a:cubicBezTo>
                  <a:pt x="445" y="247"/>
                  <a:pt x="431" y="254"/>
                  <a:pt x="431" y="276"/>
                </a:cubicBezTo>
                <a:cubicBezTo>
                  <a:pt x="431" y="290"/>
                  <a:pt x="445" y="304"/>
                  <a:pt x="459" y="304"/>
                </a:cubicBezTo>
                <a:cubicBezTo>
                  <a:pt x="572" y="304"/>
                  <a:pt x="572" y="304"/>
                  <a:pt x="572" y="304"/>
                </a:cubicBezTo>
                <a:cubicBezTo>
                  <a:pt x="586" y="304"/>
                  <a:pt x="600" y="290"/>
                  <a:pt x="600" y="276"/>
                </a:cubicBezTo>
                <a:cubicBezTo>
                  <a:pt x="600" y="163"/>
                  <a:pt x="600" y="163"/>
                  <a:pt x="600" y="163"/>
                </a:cubicBezTo>
                <a:cubicBezTo>
                  <a:pt x="600" y="141"/>
                  <a:pt x="586" y="134"/>
                  <a:pt x="572" y="1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94" name="Freeform 32"/>
          <p:cNvSpPr>
            <a:spLocks noChangeArrowheads="1"/>
          </p:cNvSpPr>
          <p:nvPr/>
        </p:nvSpPr>
        <p:spPr bwMode="auto">
          <a:xfrm>
            <a:off x="19459799" y="1883836"/>
            <a:ext cx="584048" cy="292099"/>
          </a:xfrm>
          <a:custGeom>
            <a:avLst/>
            <a:gdLst>
              <a:gd name="T0" fmla="*/ 580 w 609"/>
              <a:gd name="T1" fmla="*/ 170 h 305"/>
              <a:gd name="T2" fmla="*/ 580 w 609"/>
              <a:gd name="T3" fmla="*/ 170 h 305"/>
              <a:gd name="T4" fmla="*/ 552 w 609"/>
              <a:gd name="T5" fmla="*/ 141 h 305"/>
              <a:gd name="T6" fmla="*/ 552 w 609"/>
              <a:gd name="T7" fmla="*/ 99 h 305"/>
              <a:gd name="T8" fmla="*/ 410 w 609"/>
              <a:gd name="T9" fmla="*/ 240 h 305"/>
              <a:gd name="T10" fmla="*/ 410 w 609"/>
              <a:gd name="T11" fmla="*/ 240 h 305"/>
              <a:gd name="T12" fmla="*/ 354 w 609"/>
              <a:gd name="T13" fmla="*/ 290 h 305"/>
              <a:gd name="T14" fmla="*/ 354 w 609"/>
              <a:gd name="T15" fmla="*/ 290 h 305"/>
              <a:gd name="T16" fmla="*/ 333 w 609"/>
              <a:gd name="T17" fmla="*/ 304 h 305"/>
              <a:gd name="T18" fmla="*/ 311 w 609"/>
              <a:gd name="T19" fmla="*/ 290 h 305"/>
              <a:gd name="T20" fmla="*/ 311 w 609"/>
              <a:gd name="T21" fmla="*/ 290 h 305"/>
              <a:gd name="T22" fmla="*/ 184 w 609"/>
              <a:gd name="T23" fmla="*/ 163 h 305"/>
              <a:gd name="T24" fmla="*/ 50 w 609"/>
              <a:gd name="T25" fmla="*/ 290 h 305"/>
              <a:gd name="T26" fmla="*/ 50 w 609"/>
              <a:gd name="T27" fmla="*/ 290 h 305"/>
              <a:gd name="T28" fmla="*/ 29 w 609"/>
              <a:gd name="T29" fmla="*/ 304 h 305"/>
              <a:gd name="T30" fmla="*/ 0 w 609"/>
              <a:gd name="T31" fmla="*/ 276 h 305"/>
              <a:gd name="T32" fmla="*/ 15 w 609"/>
              <a:gd name="T33" fmla="*/ 254 h 305"/>
              <a:gd name="T34" fmla="*/ 15 w 609"/>
              <a:gd name="T35" fmla="*/ 254 h 305"/>
              <a:gd name="T36" fmla="*/ 163 w 609"/>
              <a:gd name="T37" fmla="*/ 106 h 305"/>
              <a:gd name="T38" fmla="*/ 163 w 609"/>
              <a:gd name="T39" fmla="*/ 106 h 305"/>
              <a:gd name="T40" fmla="*/ 184 w 609"/>
              <a:gd name="T41" fmla="*/ 92 h 305"/>
              <a:gd name="T42" fmla="*/ 198 w 609"/>
              <a:gd name="T43" fmla="*/ 106 h 305"/>
              <a:gd name="T44" fmla="*/ 198 w 609"/>
              <a:gd name="T45" fmla="*/ 106 h 305"/>
              <a:gd name="T46" fmla="*/ 333 w 609"/>
              <a:gd name="T47" fmla="*/ 233 h 305"/>
              <a:gd name="T48" fmla="*/ 368 w 609"/>
              <a:gd name="T49" fmla="*/ 198 h 305"/>
              <a:gd name="T50" fmla="*/ 368 w 609"/>
              <a:gd name="T51" fmla="*/ 198 h 305"/>
              <a:gd name="T52" fmla="*/ 375 w 609"/>
              <a:gd name="T53" fmla="*/ 191 h 305"/>
              <a:gd name="T54" fmla="*/ 389 w 609"/>
              <a:gd name="T55" fmla="*/ 177 h 305"/>
              <a:gd name="T56" fmla="*/ 389 w 609"/>
              <a:gd name="T57" fmla="*/ 177 h 305"/>
              <a:gd name="T58" fmla="*/ 509 w 609"/>
              <a:gd name="T59" fmla="*/ 57 h 305"/>
              <a:gd name="T60" fmla="*/ 467 w 609"/>
              <a:gd name="T61" fmla="*/ 57 h 305"/>
              <a:gd name="T62" fmla="*/ 439 w 609"/>
              <a:gd name="T63" fmla="*/ 28 h 305"/>
              <a:gd name="T64" fmla="*/ 467 w 609"/>
              <a:gd name="T65" fmla="*/ 0 h 305"/>
              <a:gd name="T66" fmla="*/ 580 w 609"/>
              <a:gd name="T67" fmla="*/ 0 h 305"/>
              <a:gd name="T68" fmla="*/ 608 w 609"/>
              <a:gd name="T69" fmla="*/ 28 h 305"/>
              <a:gd name="T70" fmla="*/ 608 w 609"/>
              <a:gd name="T71" fmla="*/ 141 h 305"/>
              <a:gd name="T72" fmla="*/ 580 w 609"/>
              <a:gd name="T73" fmla="*/ 17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9" h="305">
                <a:moveTo>
                  <a:pt x="580" y="170"/>
                </a:moveTo>
                <a:lnTo>
                  <a:pt x="580" y="170"/>
                </a:lnTo>
                <a:cubicBezTo>
                  <a:pt x="559" y="170"/>
                  <a:pt x="552" y="156"/>
                  <a:pt x="552" y="141"/>
                </a:cubicBezTo>
                <a:cubicBezTo>
                  <a:pt x="552" y="99"/>
                  <a:pt x="552" y="99"/>
                  <a:pt x="552" y="99"/>
                </a:cubicBezTo>
                <a:cubicBezTo>
                  <a:pt x="410" y="240"/>
                  <a:pt x="410" y="240"/>
                  <a:pt x="410" y="240"/>
                </a:cubicBezTo>
                <a:lnTo>
                  <a:pt x="410" y="240"/>
                </a:lnTo>
                <a:cubicBezTo>
                  <a:pt x="354" y="290"/>
                  <a:pt x="354" y="290"/>
                  <a:pt x="354" y="290"/>
                </a:cubicBezTo>
                <a:lnTo>
                  <a:pt x="354" y="290"/>
                </a:lnTo>
                <a:cubicBezTo>
                  <a:pt x="347" y="297"/>
                  <a:pt x="340" y="304"/>
                  <a:pt x="333" y="304"/>
                </a:cubicBezTo>
                <a:cubicBezTo>
                  <a:pt x="326" y="304"/>
                  <a:pt x="318" y="297"/>
                  <a:pt x="311" y="290"/>
                </a:cubicBezTo>
                <a:lnTo>
                  <a:pt x="311" y="290"/>
                </a:lnTo>
                <a:cubicBezTo>
                  <a:pt x="184" y="163"/>
                  <a:pt x="184" y="163"/>
                  <a:pt x="184" y="163"/>
                </a:cubicBezTo>
                <a:cubicBezTo>
                  <a:pt x="50" y="290"/>
                  <a:pt x="50" y="290"/>
                  <a:pt x="50" y="290"/>
                </a:cubicBezTo>
                <a:lnTo>
                  <a:pt x="50" y="290"/>
                </a:lnTo>
                <a:cubicBezTo>
                  <a:pt x="43" y="297"/>
                  <a:pt x="36" y="304"/>
                  <a:pt x="29" y="304"/>
                </a:cubicBezTo>
                <a:cubicBezTo>
                  <a:pt x="15" y="304"/>
                  <a:pt x="0" y="290"/>
                  <a:pt x="0" y="276"/>
                </a:cubicBezTo>
                <a:cubicBezTo>
                  <a:pt x="0" y="269"/>
                  <a:pt x="8" y="261"/>
                  <a:pt x="15" y="254"/>
                </a:cubicBezTo>
                <a:lnTo>
                  <a:pt x="15" y="254"/>
                </a:lnTo>
                <a:cubicBezTo>
                  <a:pt x="163" y="106"/>
                  <a:pt x="163" y="106"/>
                  <a:pt x="163" y="106"/>
                </a:cubicBezTo>
                <a:lnTo>
                  <a:pt x="163" y="106"/>
                </a:lnTo>
                <a:cubicBezTo>
                  <a:pt x="170" y="99"/>
                  <a:pt x="177" y="92"/>
                  <a:pt x="184" y="92"/>
                </a:cubicBezTo>
                <a:cubicBezTo>
                  <a:pt x="191" y="92"/>
                  <a:pt x="198" y="99"/>
                  <a:pt x="198" y="106"/>
                </a:cubicBezTo>
                <a:lnTo>
                  <a:pt x="198" y="106"/>
                </a:lnTo>
                <a:cubicBezTo>
                  <a:pt x="333" y="233"/>
                  <a:pt x="333" y="233"/>
                  <a:pt x="333" y="233"/>
                </a:cubicBezTo>
                <a:cubicBezTo>
                  <a:pt x="368" y="198"/>
                  <a:pt x="368" y="198"/>
                  <a:pt x="368" y="198"/>
                </a:cubicBezTo>
                <a:lnTo>
                  <a:pt x="368" y="198"/>
                </a:lnTo>
                <a:cubicBezTo>
                  <a:pt x="375" y="191"/>
                  <a:pt x="375" y="191"/>
                  <a:pt x="375" y="191"/>
                </a:cubicBezTo>
                <a:cubicBezTo>
                  <a:pt x="389" y="177"/>
                  <a:pt x="389" y="177"/>
                  <a:pt x="389" y="177"/>
                </a:cubicBezTo>
                <a:lnTo>
                  <a:pt x="389" y="177"/>
                </a:lnTo>
                <a:cubicBezTo>
                  <a:pt x="509" y="57"/>
                  <a:pt x="509" y="57"/>
                  <a:pt x="509" y="57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446" y="57"/>
                  <a:pt x="439" y="43"/>
                  <a:pt x="439" y="28"/>
                </a:cubicBezTo>
                <a:cubicBezTo>
                  <a:pt x="439" y="14"/>
                  <a:pt x="446" y="0"/>
                  <a:pt x="467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94" y="0"/>
                  <a:pt x="608" y="14"/>
                  <a:pt x="608" y="28"/>
                </a:cubicBezTo>
                <a:cubicBezTo>
                  <a:pt x="608" y="141"/>
                  <a:pt x="608" y="141"/>
                  <a:pt x="608" y="141"/>
                </a:cubicBezTo>
                <a:cubicBezTo>
                  <a:pt x="608" y="156"/>
                  <a:pt x="594" y="170"/>
                  <a:pt x="580" y="1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95" name="Freeform 33"/>
          <p:cNvSpPr>
            <a:spLocks noChangeArrowheads="1"/>
          </p:cNvSpPr>
          <p:nvPr/>
        </p:nvSpPr>
        <p:spPr bwMode="auto">
          <a:xfrm>
            <a:off x="18452529" y="1803402"/>
            <a:ext cx="579817" cy="457200"/>
          </a:xfrm>
          <a:custGeom>
            <a:avLst/>
            <a:gdLst>
              <a:gd name="T0" fmla="*/ 431 w 602"/>
              <a:gd name="T1" fmla="*/ 403 h 475"/>
              <a:gd name="T2" fmla="*/ 431 w 602"/>
              <a:gd name="T3" fmla="*/ 403 h 475"/>
              <a:gd name="T4" fmla="*/ 431 w 602"/>
              <a:gd name="T5" fmla="*/ 403 h 475"/>
              <a:gd name="T6" fmla="*/ 255 w 602"/>
              <a:gd name="T7" fmla="*/ 403 h 475"/>
              <a:gd name="T8" fmla="*/ 255 w 602"/>
              <a:gd name="T9" fmla="*/ 403 h 475"/>
              <a:gd name="T10" fmla="*/ 233 w 602"/>
              <a:gd name="T11" fmla="*/ 403 h 475"/>
              <a:gd name="T12" fmla="*/ 198 w 602"/>
              <a:gd name="T13" fmla="*/ 403 h 475"/>
              <a:gd name="T14" fmla="*/ 219 w 602"/>
              <a:gd name="T15" fmla="*/ 424 h 475"/>
              <a:gd name="T16" fmla="*/ 226 w 602"/>
              <a:gd name="T17" fmla="*/ 446 h 475"/>
              <a:gd name="T18" fmla="*/ 198 w 602"/>
              <a:gd name="T19" fmla="*/ 474 h 475"/>
              <a:gd name="T20" fmla="*/ 177 w 602"/>
              <a:gd name="T21" fmla="*/ 460 h 475"/>
              <a:gd name="T22" fmla="*/ 113 w 602"/>
              <a:gd name="T23" fmla="*/ 396 h 475"/>
              <a:gd name="T24" fmla="*/ 106 w 602"/>
              <a:gd name="T25" fmla="*/ 375 h 475"/>
              <a:gd name="T26" fmla="*/ 113 w 602"/>
              <a:gd name="T27" fmla="*/ 361 h 475"/>
              <a:gd name="T28" fmla="*/ 177 w 602"/>
              <a:gd name="T29" fmla="*/ 290 h 475"/>
              <a:gd name="T30" fmla="*/ 198 w 602"/>
              <a:gd name="T31" fmla="*/ 283 h 475"/>
              <a:gd name="T32" fmla="*/ 226 w 602"/>
              <a:gd name="T33" fmla="*/ 311 h 475"/>
              <a:gd name="T34" fmla="*/ 219 w 602"/>
              <a:gd name="T35" fmla="*/ 332 h 475"/>
              <a:gd name="T36" fmla="*/ 198 w 602"/>
              <a:gd name="T37" fmla="*/ 346 h 475"/>
              <a:gd name="T38" fmla="*/ 219 w 602"/>
              <a:gd name="T39" fmla="*/ 346 h 475"/>
              <a:gd name="T40" fmla="*/ 219 w 602"/>
              <a:gd name="T41" fmla="*/ 346 h 475"/>
              <a:gd name="T42" fmla="*/ 248 w 602"/>
              <a:gd name="T43" fmla="*/ 346 h 475"/>
              <a:gd name="T44" fmla="*/ 248 w 602"/>
              <a:gd name="T45" fmla="*/ 346 h 475"/>
              <a:gd name="T46" fmla="*/ 431 w 602"/>
              <a:gd name="T47" fmla="*/ 346 h 475"/>
              <a:gd name="T48" fmla="*/ 544 w 602"/>
              <a:gd name="T49" fmla="*/ 233 h 475"/>
              <a:gd name="T50" fmla="*/ 544 w 602"/>
              <a:gd name="T51" fmla="*/ 170 h 475"/>
              <a:gd name="T52" fmla="*/ 573 w 602"/>
              <a:gd name="T53" fmla="*/ 142 h 475"/>
              <a:gd name="T54" fmla="*/ 601 w 602"/>
              <a:gd name="T55" fmla="*/ 170 h 475"/>
              <a:gd name="T56" fmla="*/ 601 w 602"/>
              <a:gd name="T57" fmla="*/ 233 h 475"/>
              <a:gd name="T58" fmla="*/ 431 w 602"/>
              <a:gd name="T59" fmla="*/ 403 h 475"/>
              <a:gd name="T60" fmla="*/ 424 w 602"/>
              <a:gd name="T61" fmla="*/ 177 h 475"/>
              <a:gd name="T62" fmla="*/ 424 w 602"/>
              <a:gd name="T63" fmla="*/ 177 h 475"/>
              <a:gd name="T64" fmla="*/ 403 w 602"/>
              <a:gd name="T65" fmla="*/ 191 h 475"/>
              <a:gd name="T66" fmla="*/ 375 w 602"/>
              <a:gd name="T67" fmla="*/ 163 h 475"/>
              <a:gd name="T68" fmla="*/ 389 w 602"/>
              <a:gd name="T69" fmla="*/ 142 h 475"/>
              <a:gd name="T70" fmla="*/ 403 w 602"/>
              <a:gd name="T71" fmla="*/ 120 h 475"/>
              <a:gd name="T72" fmla="*/ 389 w 602"/>
              <a:gd name="T73" fmla="*/ 120 h 475"/>
              <a:gd name="T74" fmla="*/ 389 w 602"/>
              <a:gd name="T75" fmla="*/ 120 h 475"/>
              <a:gd name="T76" fmla="*/ 361 w 602"/>
              <a:gd name="T77" fmla="*/ 120 h 475"/>
              <a:gd name="T78" fmla="*/ 361 w 602"/>
              <a:gd name="T79" fmla="*/ 120 h 475"/>
              <a:gd name="T80" fmla="*/ 170 w 602"/>
              <a:gd name="T81" fmla="*/ 120 h 475"/>
              <a:gd name="T82" fmla="*/ 57 w 602"/>
              <a:gd name="T83" fmla="*/ 233 h 475"/>
              <a:gd name="T84" fmla="*/ 57 w 602"/>
              <a:gd name="T85" fmla="*/ 304 h 475"/>
              <a:gd name="T86" fmla="*/ 29 w 602"/>
              <a:gd name="T87" fmla="*/ 332 h 475"/>
              <a:gd name="T88" fmla="*/ 0 w 602"/>
              <a:gd name="T89" fmla="*/ 304 h 475"/>
              <a:gd name="T90" fmla="*/ 0 w 602"/>
              <a:gd name="T91" fmla="*/ 233 h 475"/>
              <a:gd name="T92" fmla="*/ 170 w 602"/>
              <a:gd name="T93" fmla="*/ 64 h 475"/>
              <a:gd name="T94" fmla="*/ 170 w 602"/>
              <a:gd name="T95" fmla="*/ 64 h 475"/>
              <a:gd name="T96" fmla="*/ 347 w 602"/>
              <a:gd name="T97" fmla="*/ 64 h 475"/>
              <a:gd name="T98" fmla="*/ 347 w 602"/>
              <a:gd name="T99" fmla="*/ 64 h 475"/>
              <a:gd name="T100" fmla="*/ 368 w 602"/>
              <a:gd name="T101" fmla="*/ 64 h 475"/>
              <a:gd name="T102" fmla="*/ 403 w 602"/>
              <a:gd name="T103" fmla="*/ 64 h 475"/>
              <a:gd name="T104" fmla="*/ 389 w 602"/>
              <a:gd name="T105" fmla="*/ 50 h 475"/>
              <a:gd name="T106" fmla="*/ 375 w 602"/>
              <a:gd name="T107" fmla="*/ 28 h 475"/>
              <a:gd name="T108" fmla="*/ 403 w 602"/>
              <a:gd name="T109" fmla="*/ 0 h 475"/>
              <a:gd name="T110" fmla="*/ 424 w 602"/>
              <a:gd name="T111" fmla="*/ 7 h 475"/>
              <a:gd name="T112" fmla="*/ 488 w 602"/>
              <a:gd name="T113" fmla="*/ 78 h 475"/>
              <a:gd name="T114" fmla="*/ 502 w 602"/>
              <a:gd name="T115" fmla="*/ 92 h 475"/>
              <a:gd name="T116" fmla="*/ 488 w 602"/>
              <a:gd name="T117" fmla="*/ 113 h 475"/>
              <a:gd name="T118" fmla="*/ 424 w 602"/>
              <a:gd name="T119" fmla="*/ 177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02" h="475">
                <a:moveTo>
                  <a:pt x="431" y="403"/>
                </a:moveTo>
                <a:lnTo>
                  <a:pt x="431" y="403"/>
                </a:lnTo>
                <a:lnTo>
                  <a:pt x="431" y="403"/>
                </a:lnTo>
                <a:cubicBezTo>
                  <a:pt x="255" y="403"/>
                  <a:pt x="255" y="403"/>
                  <a:pt x="255" y="403"/>
                </a:cubicBezTo>
                <a:lnTo>
                  <a:pt x="255" y="403"/>
                </a:lnTo>
                <a:cubicBezTo>
                  <a:pt x="233" y="403"/>
                  <a:pt x="233" y="403"/>
                  <a:pt x="233" y="403"/>
                </a:cubicBezTo>
                <a:cubicBezTo>
                  <a:pt x="198" y="403"/>
                  <a:pt x="198" y="403"/>
                  <a:pt x="198" y="403"/>
                </a:cubicBezTo>
                <a:cubicBezTo>
                  <a:pt x="219" y="424"/>
                  <a:pt x="219" y="424"/>
                  <a:pt x="219" y="424"/>
                </a:cubicBezTo>
                <a:cubicBezTo>
                  <a:pt x="226" y="431"/>
                  <a:pt x="226" y="439"/>
                  <a:pt x="226" y="446"/>
                </a:cubicBezTo>
                <a:cubicBezTo>
                  <a:pt x="226" y="460"/>
                  <a:pt x="212" y="474"/>
                  <a:pt x="198" y="474"/>
                </a:cubicBezTo>
                <a:cubicBezTo>
                  <a:pt x="191" y="474"/>
                  <a:pt x="184" y="467"/>
                  <a:pt x="177" y="460"/>
                </a:cubicBezTo>
                <a:cubicBezTo>
                  <a:pt x="113" y="396"/>
                  <a:pt x="113" y="396"/>
                  <a:pt x="113" y="396"/>
                </a:cubicBezTo>
                <a:cubicBezTo>
                  <a:pt x="106" y="389"/>
                  <a:pt x="106" y="382"/>
                  <a:pt x="106" y="375"/>
                </a:cubicBezTo>
                <a:cubicBezTo>
                  <a:pt x="106" y="368"/>
                  <a:pt x="106" y="361"/>
                  <a:pt x="113" y="361"/>
                </a:cubicBezTo>
                <a:cubicBezTo>
                  <a:pt x="177" y="290"/>
                  <a:pt x="177" y="290"/>
                  <a:pt x="177" y="290"/>
                </a:cubicBezTo>
                <a:cubicBezTo>
                  <a:pt x="184" y="283"/>
                  <a:pt x="191" y="283"/>
                  <a:pt x="198" y="283"/>
                </a:cubicBezTo>
                <a:cubicBezTo>
                  <a:pt x="212" y="283"/>
                  <a:pt x="226" y="297"/>
                  <a:pt x="226" y="311"/>
                </a:cubicBezTo>
                <a:cubicBezTo>
                  <a:pt x="226" y="318"/>
                  <a:pt x="226" y="325"/>
                  <a:pt x="219" y="332"/>
                </a:cubicBezTo>
                <a:cubicBezTo>
                  <a:pt x="198" y="346"/>
                  <a:pt x="198" y="346"/>
                  <a:pt x="198" y="346"/>
                </a:cubicBezTo>
                <a:cubicBezTo>
                  <a:pt x="219" y="346"/>
                  <a:pt x="219" y="346"/>
                  <a:pt x="219" y="346"/>
                </a:cubicBezTo>
                <a:lnTo>
                  <a:pt x="219" y="346"/>
                </a:lnTo>
                <a:cubicBezTo>
                  <a:pt x="248" y="346"/>
                  <a:pt x="248" y="346"/>
                  <a:pt x="248" y="346"/>
                </a:cubicBezTo>
                <a:lnTo>
                  <a:pt x="248" y="346"/>
                </a:lnTo>
                <a:cubicBezTo>
                  <a:pt x="431" y="346"/>
                  <a:pt x="431" y="346"/>
                  <a:pt x="431" y="346"/>
                </a:cubicBezTo>
                <a:cubicBezTo>
                  <a:pt x="495" y="346"/>
                  <a:pt x="544" y="297"/>
                  <a:pt x="544" y="233"/>
                </a:cubicBezTo>
                <a:cubicBezTo>
                  <a:pt x="544" y="170"/>
                  <a:pt x="544" y="170"/>
                  <a:pt x="544" y="170"/>
                </a:cubicBezTo>
                <a:cubicBezTo>
                  <a:pt x="544" y="156"/>
                  <a:pt x="559" y="142"/>
                  <a:pt x="573" y="142"/>
                </a:cubicBezTo>
                <a:cubicBezTo>
                  <a:pt x="594" y="142"/>
                  <a:pt x="601" y="156"/>
                  <a:pt x="601" y="170"/>
                </a:cubicBezTo>
                <a:cubicBezTo>
                  <a:pt x="601" y="233"/>
                  <a:pt x="601" y="233"/>
                  <a:pt x="601" y="233"/>
                </a:cubicBezTo>
                <a:cubicBezTo>
                  <a:pt x="601" y="332"/>
                  <a:pt x="530" y="403"/>
                  <a:pt x="431" y="403"/>
                </a:cubicBezTo>
                <a:close/>
                <a:moveTo>
                  <a:pt x="424" y="177"/>
                </a:moveTo>
                <a:lnTo>
                  <a:pt x="424" y="177"/>
                </a:lnTo>
                <a:cubicBezTo>
                  <a:pt x="417" y="184"/>
                  <a:pt x="410" y="191"/>
                  <a:pt x="403" y="191"/>
                </a:cubicBezTo>
                <a:cubicBezTo>
                  <a:pt x="389" y="191"/>
                  <a:pt x="375" y="177"/>
                  <a:pt x="375" y="163"/>
                </a:cubicBezTo>
                <a:cubicBezTo>
                  <a:pt x="375" y="156"/>
                  <a:pt x="382" y="149"/>
                  <a:pt x="389" y="142"/>
                </a:cubicBezTo>
                <a:cubicBezTo>
                  <a:pt x="403" y="120"/>
                  <a:pt x="403" y="120"/>
                  <a:pt x="403" y="120"/>
                </a:cubicBezTo>
                <a:cubicBezTo>
                  <a:pt x="389" y="120"/>
                  <a:pt x="389" y="120"/>
                  <a:pt x="389" y="120"/>
                </a:cubicBezTo>
                <a:lnTo>
                  <a:pt x="389" y="120"/>
                </a:lnTo>
                <a:cubicBezTo>
                  <a:pt x="361" y="120"/>
                  <a:pt x="361" y="120"/>
                  <a:pt x="361" y="120"/>
                </a:cubicBezTo>
                <a:lnTo>
                  <a:pt x="361" y="120"/>
                </a:lnTo>
                <a:cubicBezTo>
                  <a:pt x="170" y="120"/>
                  <a:pt x="170" y="120"/>
                  <a:pt x="170" y="120"/>
                </a:cubicBezTo>
                <a:cubicBezTo>
                  <a:pt x="106" y="120"/>
                  <a:pt x="57" y="170"/>
                  <a:pt x="57" y="233"/>
                </a:cubicBezTo>
                <a:cubicBezTo>
                  <a:pt x="57" y="304"/>
                  <a:pt x="57" y="304"/>
                  <a:pt x="57" y="304"/>
                </a:cubicBezTo>
                <a:cubicBezTo>
                  <a:pt x="57" y="318"/>
                  <a:pt x="43" y="332"/>
                  <a:pt x="29" y="332"/>
                </a:cubicBezTo>
                <a:cubicBezTo>
                  <a:pt x="15" y="332"/>
                  <a:pt x="0" y="318"/>
                  <a:pt x="0" y="304"/>
                </a:cubicBezTo>
                <a:cubicBezTo>
                  <a:pt x="0" y="233"/>
                  <a:pt x="0" y="233"/>
                  <a:pt x="0" y="233"/>
                </a:cubicBezTo>
                <a:cubicBezTo>
                  <a:pt x="0" y="142"/>
                  <a:pt x="78" y="64"/>
                  <a:pt x="170" y="64"/>
                </a:cubicBezTo>
                <a:lnTo>
                  <a:pt x="170" y="64"/>
                </a:lnTo>
                <a:cubicBezTo>
                  <a:pt x="347" y="64"/>
                  <a:pt x="347" y="64"/>
                  <a:pt x="347" y="64"/>
                </a:cubicBezTo>
                <a:lnTo>
                  <a:pt x="347" y="64"/>
                </a:lnTo>
                <a:cubicBezTo>
                  <a:pt x="368" y="64"/>
                  <a:pt x="368" y="64"/>
                  <a:pt x="368" y="64"/>
                </a:cubicBezTo>
                <a:cubicBezTo>
                  <a:pt x="403" y="64"/>
                  <a:pt x="403" y="64"/>
                  <a:pt x="403" y="64"/>
                </a:cubicBezTo>
                <a:cubicBezTo>
                  <a:pt x="389" y="50"/>
                  <a:pt x="389" y="50"/>
                  <a:pt x="389" y="50"/>
                </a:cubicBezTo>
                <a:cubicBezTo>
                  <a:pt x="382" y="43"/>
                  <a:pt x="375" y="35"/>
                  <a:pt x="375" y="28"/>
                </a:cubicBezTo>
                <a:cubicBezTo>
                  <a:pt x="375" y="14"/>
                  <a:pt x="389" y="0"/>
                  <a:pt x="403" y="0"/>
                </a:cubicBezTo>
                <a:cubicBezTo>
                  <a:pt x="410" y="0"/>
                  <a:pt x="417" y="0"/>
                  <a:pt x="424" y="7"/>
                </a:cubicBezTo>
                <a:cubicBezTo>
                  <a:pt x="488" y="78"/>
                  <a:pt x="488" y="78"/>
                  <a:pt x="488" y="78"/>
                </a:cubicBezTo>
                <a:cubicBezTo>
                  <a:pt x="495" y="78"/>
                  <a:pt x="502" y="85"/>
                  <a:pt x="502" y="92"/>
                </a:cubicBezTo>
                <a:cubicBezTo>
                  <a:pt x="502" y="99"/>
                  <a:pt x="495" y="106"/>
                  <a:pt x="488" y="113"/>
                </a:cubicBezTo>
                <a:lnTo>
                  <a:pt x="424" y="1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96" name="Freeform 34"/>
          <p:cNvSpPr>
            <a:spLocks noChangeArrowheads="1"/>
          </p:cNvSpPr>
          <p:nvPr/>
        </p:nvSpPr>
        <p:spPr bwMode="auto">
          <a:xfrm>
            <a:off x="17441028" y="1744135"/>
            <a:ext cx="579814" cy="575733"/>
          </a:xfrm>
          <a:custGeom>
            <a:avLst/>
            <a:gdLst>
              <a:gd name="T0" fmla="*/ 573 w 602"/>
              <a:gd name="T1" fmla="*/ 113 h 601"/>
              <a:gd name="T2" fmla="*/ 573 w 602"/>
              <a:gd name="T3" fmla="*/ 113 h 601"/>
              <a:gd name="T4" fmla="*/ 544 w 602"/>
              <a:gd name="T5" fmla="*/ 113 h 601"/>
              <a:gd name="T6" fmla="*/ 544 w 602"/>
              <a:gd name="T7" fmla="*/ 268 h 601"/>
              <a:gd name="T8" fmla="*/ 544 w 602"/>
              <a:gd name="T9" fmla="*/ 402 h 601"/>
              <a:gd name="T10" fmla="*/ 544 w 602"/>
              <a:gd name="T11" fmla="*/ 431 h 601"/>
              <a:gd name="T12" fmla="*/ 516 w 602"/>
              <a:gd name="T13" fmla="*/ 459 h 601"/>
              <a:gd name="T14" fmla="*/ 368 w 602"/>
              <a:gd name="T15" fmla="*/ 459 h 601"/>
              <a:gd name="T16" fmla="*/ 460 w 602"/>
              <a:gd name="T17" fmla="*/ 551 h 601"/>
              <a:gd name="T18" fmla="*/ 460 w 602"/>
              <a:gd name="T19" fmla="*/ 551 h 601"/>
              <a:gd name="T20" fmla="*/ 467 w 602"/>
              <a:gd name="T21" fmla="*/ 572 h 601"/>
              <a:gd name="T22" fmla="*/ 438 w 602"/>
              <a:gd name="T23" fmla="*/ 600 h 601"/>
              <a:gd name="T24" fmla="*/ 424 w 602"/>
              <a:gd name="T25" fmla="*/ 593 h 601"/>
              <a:gd name="T26" fmla="*/ 424 w 602"/>
              <a:gd name="T27" fmla="*/ 593 h 601"/>
              <a:gd name="T28" fmla="*/ 325 w 602"/>
              <a:gd name="T29" fmla="*/ 502 h 601"/>
              <a:gd name="T30" fmla="*/ 325 w 602"/>
              <a:gd name="T31" fmla="*/ 572 h 601"/>
              <a:gd name="T32" fmla="*/ 297 w 602"/>
              <a:gd name="T33" fmla="*/ 600 h 601"/>
              <a:gd name="T34" fmla="*/ 269 w 602"/>
              <a:gd name="T35" fmla="*/ 572 h 601"/>
              <a:gd name="T36" fmla="*/ 269 w 602"/>
              <a:gd name="T37" fmla="*/ 502 h 601"/>
              <a:gd name="T38" fmla="*/ 177 w 602"/>
              <a:gd name="T39" fmla="*/ 593 h 601"/>
              <a:gd name="T40" fmla="*/ 177 w 602"/>
              <a:gd name="T41" fmla="*/ 593 h 601"/>
              <a:gd name="T42" fmla="*/ 156 w 602"/>
              <a:gd name="T43" fmla="*/ 600 h 601"/>
              <a:gd name="T44" fmla="*/ 127 w 602"/>
              <a:gd name="T45" fmla="*/ 572 h 601"/>
              <a:gd name="T46" fmla="*/ 142 w 602"/>
              <a:gd name="T47" fmla="*/ 551 h 601"/>
              <a:gd name="T48" fmla="*/ 142 w 602"/>
              <a:gd name="T49" fmla="*/ 551 h 601"/>
              <a:gd name="T50" fmla="*/ 233 w 602"/>
              <a:gd name="T51" fmla="*/ 459 h 601"/>
              <a:gd name="T52" fmla="*/ 85 w 602"/>
              <a:gd name="T53" fmla="*/ 459 h 601"/>
              <a:gd name="T54" fmla="*/ 57 w 602"/>
              <a:gd name="T55" fmla="*/ 431 h 601"/>
              <a:gd name="T56" fmla="*/ 57 w 602"/>
              <a:gd name="T57" fmla="*/ 402 h 601"/>
              <a:gd name="T58" fmla="*/ 57 w 602"/>
              <a:gd name="T59" fmla="*/ 268 h 601"/>
              <a:gd name="T60" fmla="*/ 57 w 602"/>
              <a:gd name="T61" fmla="*/ 113 h 601"/>
              <a:gd name="T62" fmla="*/ 29 w 602"/>
              <a:gd name="T63" fmla="*/ 113 h 601"/>
              <a:gd name="T64" fmla="*/ 0 w 602"/>
              <a:gd name="T65" fmla="*/ 84 h 601"/>
              <a:gd name="T66" fmla="*/ 29 w 602"/>
              <a:gd name="T67" fmla="*/ 56 h 601"/>
              <a:gd name="T68" fmla="*/ 269 w 602"/>
              <a:gd name="T69" fmla="*/ 56 h 601"/>
              <a:gd name="T70" fmla="*/ 269 w 602"/>
              <a:gd name="T71" fmla="*/ 28 h 601"/>
              <a:gd name="T72" fmla="*/ 297 w 602"/>
              <a:gd name="T73" fmla="*/ 0 h 601"/>
              <a:gd name="T74" fmla="*/ 325 w 602"/>
              <a:gd name="T75" fmla="*/ 28 h 601"/>
              <a:gd name="T76" fmla="*/ 325 w 602"/>
              <a:gd name="T77" fmla="*/ 56 h 601"/>
              <a:gd name="T78" fmla="*/ 573 w 602"/>
              <a:gd name="T79" fmla="*/ 56 h 601"/>
              <a:gd name="T80" fmla="*/ 601 w 602"/>
              <a:gd name="T81" fmla="*/ 84 h 601"/>
              <a:gd name="T82" fmla="*/ 573 w 602"/>
              <a:gd name="T83" fmla="*/ 113 h 601"/>
              <a:gd name="T84" fmla="*/ 488 w 602"/>
              <a:gd name="T85" fmla="*/ 240 h 601"/>
              <a:gd name="T86" fmla="*/ 488 w 602"/>
              <a:gd name="T87" fmla="*/ 240 h 601"/>
              <a:gd name="T88" fmla="*/ 488 w 602"/>
              <a:gd name="T89" fmla="*/ 212 h 601"/>
              <a:gd name="T90" fmla="*/ 488 w 602"/>
              <a:gd name="T91" fmla="*/ 113 h 601"/>
              <a:gd name="T92" fmla="*/ 113 w 602"/>
              <a:gd name="T93" fmla="*/ 113 h 601"/>
              <a:gd name="T94" fmla="*/ 113 w 602"/>
              <a:gd name="T95" fmla="*/ 212 h 601"/>
              <a:gd name="T96" fmla="*/ 113 w 602"/>
              <a:gd name="T97" fmla="*/ 240 h 601"/>
              <a:gd name="T98" fmla="*/ 113 w 602"/>
              <a:gd name="T99" fmla="*/ 402 h 601"/>
              <a:gd name="T100" fmla="*/ 488 w 602"/>
              <a:gd name="T101" fmla="*/ 402 h 601"/>
              <a:gd name="T102" fmla="*/ 488 w 602"/>
              <a:gd name="T103" fmla="*/ 24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2" h="601">
                <a:moveTo>
                  <a:pt x="573" y="113"/>
                </a:moveTo>
                <a:lnTo>
                  <a:pt x="573" y="113"/>
                </a:lnTo>
                <a:cubicBezTo>
                  <a:pt x="544" y="113"/>
                  <a:pt x="544" y="113"/>
                  <a:pt x="544" y="113"/>
                </a:cubicBezTo>
                <a:cubicBezTo>
                  <a:pt x="544" y="268"/>
                  <a:pt x="544" y="268"/>
                  <a:pt x="544" y="268"/>
                </a:cubicBezTo>
                <a:cubicBezTo>
                  <a:pt x="544" y="402"/>
                  <a:pt x="544" y="402"/>
                  <a:pt x="544" y="402"/>
                </a:cubicBezTo>
                <a:cubicBezTo>
                  <a:pt x="544" y="431"/>
                  <a:pt x="544" y="431"/>
                  <a:pt x="544" y="431"/>
                </a:cubicBezTo>
                <a:cubicBezTo>
                  <a:pt x="544" y="445"/>
                  <a:pt x="530" y="459"/>
                  <a:pt x="516" y="459"/>
                </a:cubicBezTo>
                <a:cubicBezTo>
                  <a:pt x="368" y="459"/>
                  <a:pt x="368" y="459"/>
                  <a:pt x="368" y="459"/>
                </a:cubicBezTo>
                <a:cubicBezTo>
                  <a:pt x="460" y="551"/>
                  <a:pt x="460" y="551"/>
                  <a:pt x="460" y="551"/>
                </a:cubicBezTo>
                <a:lnTo>
                  <a:pt x="460" y="551"/>
                </a:lnTo>
                <a:cubicBezTo>
                  <a:pt x="467" y="558"/>
                  <a:pt x="467" y="565"/>
                  <a:pt x="467" y="572"/>
                </a:cubicBezTo>
                <a:cubicBezTo>
                  <a:pt x="467" y="586"/>
                  <a:pt x="460" y="600"/>
                  <a:pt x="438" y="600"/>
                </a:cubicBezTo>
                <a:cubicBezTo>
                  <a:pt x="431" y="600"/>
                  <a:pt x="424" y="600"/>
                  <a:pt x="424" y="593"/>
                </a:cubicBezTo>
                <a:lnTo>
                  <a:pt x="424" y="593"/>
                </a:lnTo>
                <a:cubicBezTo>
                  <a:pt x="325" y="502"/>
                  <a:pt x="325" y="502"/>
                  <a:pt x="325" y="502"/>
                </a:cubicBezTo>
                <a:cubicBezTo>
                  <a:pt x="325" y="572"/>
                  <a:pt x="325" y="572"/>
                  <a:pt x="325" y="572"/>
                </a:cubicBezTo>
                <a:cubicBezTo>
                  <a:pt x="325" y="586"/>
                  <a:pt x="318" y="600"/>
                  <a:pt x="297" y="600"/>
                </a:cubicBezTo>
                <a:cubicBezTo>
                  <a:pt x="283" y="600"/>
                  <a:pt x="269" y="586"/>
                  <a:pt x="269" y="572"/>
                </a:cubicBezTo>
                <a:cubicBezTo>
                  <a:pt x="269" y="502"/>
                  <a:pt x="269" y="502"/>
                  <a:pt x="269" y="502"/>
                </a:cubicBezTo>
                <a:cubicBezTo>
                  <a:pt x="177" y="593"/>
                  <a:pt x="177" y="593"/>
                  <a:pt x="177" y="593"/>
                </a:cubicBezTo>
                <a:lnTo>
                  <a:pt x="177" y="593"/>
                </a:lnTo>
                <a:cubicBezTo>
                  <a:pt x="170" y="600"/>
                  <a:pt x="163" y="600"/>
                  <a:pt x="156" y="600"/>
                </a:cubicBezTo>
                <a:cubicBezTo>
                  <a:pt x="142" y="600"/>
                  <a:pt x="127" y="586"/>
                  <a:pt x="127" y="572"/>
                </a:cubicBezTo>
                <a:cubicBezTo>
                  <a:pt x="127" y="565"/>
                  <a:pt x="135" y="558"/>
                  <a:pt x="142" y="551"/>
                </a:cubicBezTo>
                <a:lnTo>
                  <a:pt x="142" y="551"/>
                </a:lnTo>
                <a:cubicBezTo>
                  <a:pt x="233" y="459"/>
                  <a:pt x="233" y="459"/>
                  <a:pt x="233" y="459"/>
                </a:cubicBezTo>
                <a:cubicBezTo>
                  <a:pt x="85" y="459"/>
                  <a:pt x="85" y="459"/>
                  <a:pt x="85" y="459"/>
                </a:cubicBezTo>
                <a:cubicBezTo>
                  <a:pt x="64" y="459"/>
                  <a:pt x="57" y="445"/>
                  <a:pt x="57" y="431"/>
                </a:cubicBezTo>
                <a:cubicBezTo>
                  <a:pt x="57" y="402"/>
                  <a:pt x="57" y="402"/>
                  <a:pt x="57" y="402"/>
                </a:cubicBezTo>
                <a:cubicBezTo>
                  <a:pt x="57" y="268"/>
                  <a:pt x="57" y="268"/>
                  <a:pt x="57" y="268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7" y="113"/>
                  <a:pt x="0" y="98"/>
                  <a:pt x="0" y="84"/>
                </a:cubicBezTo>
                <a:cubicBezTo>
                  <a:pt x="0" y="63"/>
                  <a:pt x="7" y="56"/>
                  <a:pt x="29" y="56"/>
                </a:cubicBezTo>
                <a:cubicBezTo>
                  <a:pt x="269" y="56"/>
                  <a:pt x="269" y="56"/>
                  <a:pt x="269" y="56"/>
                </a:cubicBezTo>
                <a:cubicBezTo>
                  <a:pt x="269" y="28"/>
                  <a:pt x="269" y="28"/>
                  <a:pt x="269" y="28"/>
                </a:cubicBezTo>
                <a:cubicBezTo>
                  <a:pt x="269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56"/>
                  <a:pt x="325" y="56"/>
                  <a:pt x="325" y="56"/>
                </a:cubicBezTo>
                <a:cubicBezTo>
                  <a:pt x="573" y="56"/>
                  <a:pt x="573" y="56"/>
                  <a:pt x="573" y="56"/>
                </a:cubicBezTo>
                <a:cubicBezTo>
                  <a:pt x="587" y="56"/>
                  <a:pt x="601" y="63"/>
                  <a:pt x="601" y="84"/>
                </a:cubicBezTo>
                <a:cubicBezTo>
                  <a:pt x="601" y="98"/>
                  <a:pt x="587" y="113"/>
                  <a:pt x="573" y="113"/>
                </a:cubicBezTo>
                <a:close/>
                <a:moveTo>
                  <a:pt x="488" y="240"/>
                </a:moveTo>
                <a:lnTo>
                  <a:pt x="488" y="240"/>
                </a:lnTo>
                <a:cubicBezTo>
                  <a:pt x="488" y="212"/>
                  <a:pt x="488" y="212"/>
                  <a:pt x="488" y="212"/>
                </a:cubicBezTo>
                <a:cubicBezTo>
                  <a:pt x="488" y="113"/>
                  <a:pt x="488" y="113"/>
                  <a:pt x="488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212"/>
                  <a:pt x="113" y="212"/>
                  <a:pt x="113" y="212"/>
                </a:cubicBezTo>
                <a:cubicBezTo>
                  <a:pt x="113" y="240"/>
                  <a:pt x="113" y="240"/>
                  <a:pt x="113" y="240"/>
                </a:cubicBezTo>
                <a:cubicBezTo>
                  <a:pt x="113" y="402"/>
                  <a:pt x="113" y="402"/>
                  <a:pt x="113" y="402"/>
                </a:cubicBezTo>
                <a:cubicBezTo>
                  <a:pt x="488" y="402"/>
                  <a:pt x="488" y="402"/>
                  <a:pt x="488" y="402"/>
                </a:cubicBezTo>
                <a:lnTo>
                  <a:pt x="488" y="2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97" name="Freeform 35"/>
          <p:cNvSpPr>
            <a:spLocks noChangeArrowheads="1"/>
          </p:cNvSpPr>
          <p:nvPr/>
        </p:nvSpPr>
        <p:spPr bwMode="auto">
          <a:xfrm>
            <a:off x="16425290" y="1744135"/>
            <a:ext cx="584048" cy="575733"/>
          </a:xfrm>
          <a:custGeom>
            <a:avLst/>
            <a:gdLst>
              <a:gd name="T0" fmla="*/ 28 w 609"/>
              <a:gd name="T1" fmla="*/ 183 h 601"/>
              <a:gd name="T2" fmla="*/ 28 w 609"/>
              <a:gd name="T3" fmla="*/ 183 h 601"/>
              <a:gd name="T4" fmla="*/ 163 w 609"/>
              <a:gd name="T5" fmla="*/ 183 h 601"/>
              <a:gd name="T6" fmla="*/ 163 w 609"/>
              <a:gd name="T7" fmla="*/ 240 h 601"/>
              <a:gd name="T8" fmla="*/ 57 w 609"/>
              <a:gd name="T9" fmla="*/ 240 h 601"/>
              <a:gd name="T10" fmla="*/ 57 w 609"/>
              <a:gd name="T11" fmla="*/ 544 h 601"/>
              <a:gd name="T12" fmla="*/ 156 w 609"/>
              <a:gd name="T13" fmla="*/ 544 h 601"/>
              <a:gd name="T14" fmla="*/ 156 w 609"/>
              <a:gd name="T15" fmla="*/ 544 h 601"/>
              <a:gd name="T16" fmla="*/ 276 w 609"/>
              <a:gd name="T17" fmla="*/ 544 h 601"/>
              <a:gd name="T18" fmla="*/ 276 w 609"/>
              <a:gd name="T19" fmla="*/ 544 h 601"/>
              <a:gd name="T20" fmla="*/ 361 w 609"/>
              <a:gd name="T21" fmla="*/ 544 h 601"/>
              <a:gd name="T22" fmla="*/ 361 w 609"/>
              <a:gd name="T23" fmla="*/ 438 h 601"/>
              <a:gd name="T24" fmla="*/ 417 w 609"/>
              <a:gd name="T25" fmla="*/ 438 h 601"/>
              <a:gd name="T26" fmla="*/ 417 w 609"/>
              <a:gd name="T27" fmla="*/ 572 h 601"/>
              <a:gd name="T28" fmla="*/ 389 w 609"/>
              <a:gd name="T29" fmla="*/ 600 h 601"/>
              <a:gd name="T30" fmla="*/ 283 w 609"/>
              <a:gd name="T31" fmla="*/ 600 h 601"/>
              <a:gd name="T32" fmla="*/ 283 w 609"/>
              <a:gd name="T33" fmla="*/ 600 h 601"/>
              <a:gd name="T34" fmla="*/ 127 w 609"/>
              <a:gd name="T35" fmla="*/ 600 h 601"/>
              <a:gd name="T36" fmla="*/ 127 w 609"/>
              <a:gd name="T37" fmla="*/ 600 h 601"/>
              <a:gd name="T38" fmla="*/ 28 w 609"/>
              <a:gd name="T39" fmla="*/ 600 h 601"/>
              <a:gd name="T40" fmla="*/ 0 w 609"/>
              <a:gd name="T41" fmla="*/ 572 h 601"/>
              <a:gd name="T42" fmla="*/ 0 w 609"/>
              <a:gd name="T43" fmla="*/ 212 h 601"/>
              <a:gd name="T44" fmla="*/ 28 w 609"/>
              <a:gd name="T45" fmla="*/ 183 h 601"/>
              <a:gd name="T46" fmla="*/ 311 w 609"/>
              <a:gd name="T47" fmla="*/ 409 h 601"/>
              <a:gd name="T48" fmla="*/ 311 w 609"/>
              <a:gd name="T49" fmla="*/ 409 h 601"/>
              <a:gd name="T50" fmla="*/ 311 w 609"/>
              <a:gd name="T51" fmla="*/ 409 h 601"/>
              <a:gd name="T52" fmla="*/ 219 w 609"/>
              <a:gd name="T53" fmla="*/ 409 h 601"/>
              <a:gd name="T54" fmla="*/ 191 w 609"/>
              <a:gd name="T55" fmla="*/ 381 h 601"/>
              <a:gd name="T56" fmla="*/ 191 w 609"/>
              <a:gd name="T57" fmla="*/ 28 h 601"/>
              <a:gd name="T58" fmla="*/ 219 w 609"/>
              <a:gd name="T59" fmla="*/ 0 h 601"/>
              <a:gd name="T60" fmla="*/ 580 w 609"/>
              <a:gd name="T61" fmla="*/ 0 h 601"/>
              <a:gd name="T62" fmla="*/ 608 w 609"/>
              <a:gd name="T63" fmla="*/ 28 h 601"/>
              <a:gd name="T64" fmla="*/ 608 w 609"/>
              <a:gd name="T65" fmla="*/ 381 h 601"/>
              <a:gd name="T66" fmla="*/ 580 w 609"/>
              <a:gd name="T67" fmla="*/ 409 h 601"/>
              <a:gd name="T68" fmla="*/ 474 w 609"/>
              <a:gd name="T69" fmla="*/ 409 h 601"/>
              <a:gd name="T70" fmla="*/ 474 w 609"/>
              <a:gd name="T71" fmla="*/ 409 h 601"/>
              <a:gd name="T72" fmla="*/ 311 w 609"/>
              <a:gd name="T73" fmla="*/ 409 h 601"/>
              <a:gd name="T74" fmla="*/ 551 w 609"/>
              <a:gd name="T75" fmla="*/ 353 h 601"/>
              <a:gd name="T76" fmla="*/ 551 w 609"/>
              <a:gd name="T77" fmla="*/ 353 h 601"/>
              <a:gd name="T78" fmla="*/ 551 w 609"/>
              <a:gd name="T79" fmla="*/ 56 h 601"/>
              <a:gd name="T80" fmla="*/ 247 w 609"/>
              <a:gd name="T81" fmla="*/ 56 h 601"/>
              <a:gd name="T82" fmla="*/ 247 w 609"/>
              <a:gd name="T83" fmla="*/ 353 h 601"/>
              <a:gd name="T84" fmla="*/ 339 w 609"/>
              <a:gd name="T85" fmla="*/ 353 h 601"/>
              <a:gd name="T86" fmla="*/ 339 w 609"/>
              <a:gd name="T87" fmla="*/ 353 h 601"/>
              <a:gd name="T88" fmla="*/ 467 w 609"/>
              <a:gd name="T89" fmla="*/ 353 h 601"/>
              <a:gd name="T90" fmla="*/ 467 w 609"/>
              <a:gd name="T91" fmla="*/ 353 h 601"/>
              <a:gd name="T92" fmla="*/ 551 w 609"/>
              <a:gd name="T93" fmla="*/ 353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09" h="601">
                <a:moveTo>
                  <a:pt x="28" y="183"/>
                </a:moveTo>
                <a:lnTo>
                  <a:pt x="28" y="183"/>
                </a:lnTo>
                <a:cubicBezTo>
                  <a:pt x="163" y="183"/>
                  <a:pt x="163" y="183"/>
                  <a:pt x="163" y="183"/>
                </a:cubicBezTo>
                <a:cubicBezTo>
                  <a:pt x="163" y="240"/>
                  <a:pt x="163" y="240"/>
                  <a:pt x="163" y="240"/>
                </a:cubicBezTo>
                <a:cubicBezTo>
                  <a:pt x="57" y="240"/>
                  <a:pt x="57" y="240"/>
                  <a:pt x="57" y="240"/>
                </a:cubicBezTo>
                <a:cubicBezTo>
                  <a:pt x="57" y="544"/>
                  <a:pt x="57" y="544"/>
                  <a:pt x="57" y="544"/>
                </a:cubicBezTo>
                <a:cubicBezTo>
                  <a:pt x="156" y="544"/>
                  <a:pt x="156" y="544"/>
                  <a:pt x="156" y="544"/>
                </a:cubicBezTo>
                <a:lnTo>
                  <a:pt x="156" y="544"/>
                </a:lnTo>
                <a:cubicBezTo>
                  <a:pt x="276" y="544"/>
                  <a:pt x="276" y="544"/>
                  <a:pt x="276" y="544"/>
                </a:cubicBezTo>
                <a:lnTo>
                  <a:pt x="276" y="544"/>
                </a:lnTo>
                <a:cubicBezTo>
                  <a:pt x="361" y="544"/>
                  <a:pt x="361" y="544"/>
                  <a:pt x="361" y="544"/>
                </a:cubicBezTo>
                <a:cubicBezTo>
                  <a:pt x="361" y="438"/>
                  <a:pt x="361" y="438"/>
                  <a:pt x="361" y="438"/>
                </a:cubicBezTo>
                <a:cubicBezTo>
                  <a:pt x="417" y="438"/>
                  <a:pt x="417" y="438"/>
                  <a:pt x="417" y="438"/>
                </a:cubicBezTo>
                <a:cubicBezTo>
                  <a:pt x="417" y="572"/>
                  <a:pt x="417" y="572"/>
                  <a:pt x="417" y="572"/>
                </a:cubicBezTo>
                <a:cubicBezTo>
                  <a:pt x="417" y="586"/>
                  <a:pt x="403" y="600"/>
                  <a:pt x="389" y="600"/>
                </a:cubicBezTo>
                <a:cubicBezTo>
                  <a:pt x="283" y="600"/>
                  <a:pt x="283" y="600"/>
                  <a:pt x="283" y="600"/>
                </a:cubicBezTo>
                <a:lnTo>
                  <a:pt x="283" y="600"/>
                </a:lnTo>
                <a:cubicBezTo>
                  <a:pt x="127" y="600"/>
                  <a:pt x="127" y="600"/>
                  <a:pt x="127" y="600"/>
                </a:cubicBezTo>
                <a:lnTo>
                  <a:pt x="127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14" y="600"/>
                  <a:pt x="0" y="586"/>
                  <a:pt x="0" y="572"/>
                </a:cubicBezTo>
                <a:cubicBezTo>
                  <a:pt x="0" y="212"/>
                  <a:pt x="0" y="212"/>
                  <a:pt x="0" y="212"/>
                </a:cubicBezTo>
                <a:cubicBezTo>
                  <a:pt x="0" y="198"/>
                  <a:pt x="14" y="183"/>
                  <a:pt x="28" y="183"/>
                </a:cubicBezTo>
                <a:close/>
                <a:moveTo>
                  <a:pt x="311" y="409"/>
                </a:moveTo>
                <a:lnTo>
                  <a:pt x="311" y="409"/>
                </a:lnTo>
                <a:lnTo>
                  <a:pt x="311" y="409"/>
                </a:lnTo>
                <a:cubicBezTo>
                  <a:pt x="219" y="409"/>
                  <a:pt x="219" y="409"/>
                  <a:pt x="219" y="409"/>
                </a:cubicBezTo>
                <a:cubicBezTo>
                  <a:pt x="205" y="409"/>
                  <a:pt x="191" y="402"/>
                  <a:pt x="191" y="381"/>
                </a:cubicBezTo>
                <a:cubicBezTo>
                  <a:pt x="191" y="28"/>
                  <a:pt x="191" y="28"/>
                  <a:pt x="191" y="28"/>
                </a:cubicBezTo>
                <a:cubicBezTo>
                  <a:pt x="191" y="7"/>
                  <a:pt x="205" y="0"/>
                  <a:pt x="219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94" y="0"/>
                  <a:pt x="608" y="7"/>
                  <a:pt x="608" y="28"/>
                </a:cubicBezTo>
                <a:cubicBezTo>
                  <a:pt x="608" y="381"/>
                  <a:pt x="608" y="381"/>
                  <a:pt x="608" y="381"/>
                </a:cubicBezTo>
                <a:cubicBezTo>
                  <a:pt x="608" y="402"/>
                  <a:pt x="594" y="409"/>
                  <a:pt x="580" y="409"/>
                </a:cubicBezTo>
                <a:cubicBezTo>
                  <a:pt x="474" y="409"/>
                  <a:pt x="474" y="409"/>
                  <a:pt x="474" y="409"/>
                </a:cubicBezTo>
                <a:lnTo>
                  <a:pt x="474" y="409"/>
                </a:lnTo>
                <a:lnTo>
                  <a:pt x="311" y="409"/>
                </a:lnTo>
                <a:close/>
                <a:moveTo>
                  <a:pt x="551" y="353"/>
                </a:moveTo>
                <a:lnTo>
                  <a:pt x="551" y="353"/>
                </a:lnTo>
                <a:cubicBezTo>
                  <a:pt x="551" y="56"/>
                  <a:pt x="551" y="56"/>
                  <a:pt x="551" y="56"/>
                </a:cubicBezTo>
                <a:cubicBezTo>
                  <a:pt x="247" y="56"/>
                  <a:pt x="247" y="56"/>
                  <a:pt x="247" y="56"/>
                </a:cubicBezTo>
                <a:cubicBezTo>
                  <a:pt x="247" y="353"/>
                  <a:pt x="247" y="353"/>
                  <a:pt x="247" y="353"/>
                </a:cubicBezTo>
                <a:cubicBezTo>
                  <a:pt x="339" y="353"/>
                  <a:pt x="339" y="353"/>
                  <a:pt x="339" y="353"/>
                </a:cubicBezTo>
                <a:lnTo>
                  <a:pt x="339" y="353"/>
                </a:lnTo>
                <a:cubicBezTo>
                  <a:pt x="467" y="353"/>
                  <a:pt x="467" y="353"/>
                  <a:pt x="467" y="353"/>
                </a:cubicBezTo>
                <a:lnTo>
                  <a:pt x="467" y="353"/>
                </a:lnTo>
                <a:lnTo>
                  <a:pt x="551" y="3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98" name="Freeform 36"/>
          <p:cNvSpPr>
            <a:spLocks noChangeArrowheads="1"/>
          </p:cNvSpPr>
          <p:nvPr/>
        </p:nvSpPr>
        <p:spPr bwMode="auto">
          <a:xfrm>
            <a:off x="15413786" y="1744135"/>
            <a:ext cx="579817" cy="575733"/>
          </a:xfrm>
          <a:custGeom>
            <a:avLst/>
            <a:gdLst>
              <a:gd name="T0" fmla="*/ 572 w 602"/>
              <a:gd name="T1" fmla="*/ 409 h 601"/>
              <a:gd name="T2" fmla="*/ 572 w 602"/>
              <a:gd name="T3" fmla="*/ 409 h 601"/>
              <a:gd name="T4" fmla="*/ 445 w 602"/>
              <a:gd name="T5" fmla="*/ 409 h 601"/>
              <a:gd name="T6" fmla="*/ 445 w 602"/>
              <a:gd name="T7" fmla="*/ 353 h 601"/>
              <a:gd name="T8" fmla="*/ 544 w 602"/>
              <a:gd name="T9" fmla="*/ 353 h 601"/>
              <a:gd name="T10" fmla="*/ 544 w 602"/>
              <a:gd name="T11" fmla="*/ 56 h 601"/>
              <a:gd name="T12" fmla="*/ 452 w 602"/>
              <a:gd name="T13" fmla="*/ 56 h 601"/>
              <a:gd name="T14" fmla="*/ 452 w 602"/>
              <a:gd name="T15" fmla="*/ 56 h 601"/>
              <a:gd name="T16" fmla="*/ 332 w 602"/>
              <a:gd name="T17" fmla="*/ 56 h 601"/>
              <a:gd name="T18" fmla="*/ 332 w 602"/>
              <a:gd name="T19" fmla="*/ 56 h 601"/>
              <a:gd name="T20" fmla="*/ 247 w 602"/>
              <a:gd name="T21" fmla="*/ 56 h 601"/>
              <a:gd name="T22" fmla="*/ 247 w 602"/>
              <a:gd name="T23" fmla="*/ 155 h 601"/>
              <a:gd name="T24" fmla="*/ 191 w 602"/>
              <a:gd name="T25" fmla="*/ 155 h 601"/>
              <a:gd name="T26" fmla="*/ 191 w 602"/>
              <a:gd name="T27" fmla="*/ 28 h 601"/>
              <a:gd name="T28" fmla="*/ 219 w 602"/>
              <a:gd name="T29" fmla="*/ 0 h 601"/>
              <a:gd name="T30" fmla="*/ 318 w 602"/>
              <a:gd name="T31" fmla="*/ 0 h 601"/>
              <a:gd name="T32" fmla="*/ 318 w 602"/>
              <a:gd name="T33" fmla="*/ 0 h 601"/>
              <a:gd name="T34" fmla="*/ 481 w 602"/>
              <a:gd name="T35" fmla="*/ 0 h 601"/>
              <a:gd name="T36" fmla="*/ 481 w 602"/>
              <a:gd name="T37" fmla="*/ 0 h 601"/>
              <a:gd name="T38" fmla="*/ 572 w 602"/>
              <a:gd name="T39" fmla="*/ 0 h 601"/>
              <a:gd name="T40" fmla="*/ 601 w 602"/>
              <a:gd name="T41" fmla="*/ 28 h 601"/>
              <a:gd name="T42" fmla="*/ 601 w 602"/>
              <a:gd name="T43" fmla="*/ 381 h 601"/>
              <a:gd name="T44" fmla="*/ 572 w 602"/>
              <a:gd name="T45" fmla="*/ 409 h 601"/>
              <a:gd name="T46" fmla="*/ 290 w 602"/>
              <a:gd name="T47" fmla="*/ 183 h 601"/>
              <a:gd name="T48" fmla="*/ 290 w 602"/>
              <a:gd name="T49" fmla="*/ 183 h 601"/>
              <a:gd name="T50" fmla="*/ 290 w 602"/>
              <a:gd name="T51" fmla="*/ 183 h 601"/>
              <a:gd name="T52" fmla="*/ 389 w 602"/>
              <a:gd name="T53" fmla="*/ 183 h 601"/>
              <a:gd name="T54" fmla="*/ 417 w 602"/>
              <a:gd name="T55" fmla="*/ 212 h 601"/>
              <a:gd name="T56" fmla="*/ 417 w 602"/>
              <a:gd name="T57" fmla="*/ 572 h 601"/>
              <a:gd name="T58" fmla="*/ 389 w 602"/>
              <a:gd name="T59" fmla="*/ 600 h 601"/>
              <a:gd name="T60" fmla="*/ 28 w 602"/>
              <a:gd name="T61" fmla="*/ 600 h 601"/>
              <a:gd name="T62" fmla="*/ 0 w 602"/>
              <a:gd name="T63" fmla="*/ 572 h 601"/>
              <a:gd name="T64" fmla="*/ 0 w 602"/>
              <a:gd name="T65" fmla="*/ 212 h 601"/>
              <a:gd name="T66" fmla="*/ 28 w 602"/>
              <a:gd name="T67" fmla="*/ 183 h 601"/>
              <a:gd name="T68" fmla="*/ 134 w 602"/>
              <a:gd name="T69" fmla="*/ 183 h 601"/>
              <a:gd name="T70" fmla="*/ 134 w 602"/>
              <a:gd name="T71" fmla="*/ 183 h 601"/>
              <a:gd name="T72" fmla="*/ 290 w 602"/>
              <a:gd name="T73" fmla="*/ 183 h 601"/>
              <a:gd name="T74" fmla="*/ 57 w 602"/>
              <a:gd name="T75" fmla="*/ 240 h 601"/>
              <a:gd name="T76" fmla="*/ 57 w 602"/>
              <a:gd name="T77" fmla="*/ 240 h 601"/>
              <a:gd name="T78" fmla="*/ 57 w 602"/>
              <a:gd name="T79" fmla="*/ 544 h 601"/>
              <a:gd name="T80" fmla="*/ 361 w 602"/>
              <a:gd name="T81" fmla="*/ 544 h 601"/>
              <a:gd name="T82" fmla="*/ 361 w 602"/>
              <a:gd name="T83" fmla="*/ 240 h 601"/>
              <a:gd name="T84" fmla="*/ 261 w 602"/>
              <a:gd name="T85" fmla="*/ 240 h 601"/>
              <a:gd name="T86" fmla="*/ 261 w 602"/>
              <a:gd name="T87" fmla="*/ 240 h 601"/>
              <a:gd name="T88" fmla="*/ 141 w 602"/>
              <a:gd name="T89" fmla="*/ 240 h 601"/>
              <a:gd name="T90" fmla="*/ 141 w 602"/>
              <a:gd name="T91" fmla="*/ 240 h 601"/>
              <a:gd name="T92" fmla="*/ 57 w 602"/>
              <a:gd name="T93" fmla="*/ 24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02" h="601">
                <a:moveTo>
                  <a:pt x="572" y="409"/>
                </a:moveTo>
                <a:lnTo>
                  <a:pt x="572" y="409"/>
                </a:lnTo>
                <a:cubicBezTo>
                  <a:pt x="445" y="409"/>
                  <a:pt x="445" y="409"/>
                  <a:pt x="445" y="409"/>
                </a:cubicBezTo>
                <a:cubicBezTo>
                  <a:pt x="445" y="353"/>
                  <a:pt x="445" y="353"/>
                  <a:pt x="445" y="353"/>
                </a:cubicBezTo>
                <a:cubicBezTo>
                  <a:pt x="544" y="353"/>
                  <a:pt x="544" y="353"/>
                  <a:pt x="544" y="353"/>
                </a:cubicBezTo>
                <a:cubicBezTo>
                  <a:pt x="544" y="56"/>
                  <a:pt x="544" y="56"/>
                  <a:pt x="544" y="56"/>
                </a:cubicBezTo>
                <a:cubicBezTo>
                  <a:pt x="452" y="56"/>
                  <a:pt x="452" y="56"/>
                  <a:pt x="452" y="56"/>
                </a:cubicBezTo>
                <a:lnTo>
                  <a:pt x="452" y="56"/>
                </a:lnTo>
                <a:cubicBezTo>
                  <a:pt x="332" y="56"/>
                  <a:pt x="332" y="56"/>
                  <a:pt x="332" y="56"/>
                </a:cubicBezTo>
                <a:lnTo>
                  <a:pt x="332" y="56"/>
                </a:lnTo>
                <a:cubicBezTo>
                  <a:pt x="247" y="56"/>
                  <a:pt x="247" y="56"/>
                  <a:pt x="247" y="56"/>
                </a:cubicBezTo>
                <a:cubicBezTo>
                  <a:pt x="247" y="155"/>
                  <a:pt x="247" y="155"/>
                  <a:pt x="247" y="155"/>
                </a:cubicBezTo>
                <a:cubicBezTo>
                  <a:pt x="191" y="155"/>
                  <a:pt x="191" y="155"/>
                  <a:pt x="191" y="155"/>
                </a:cubicBezTo>
                <a:cubicBezTo>
                  <a:pt x="191" y="28"/>
                  <a:pt x="191" y="28"/>
                  <a:pt x="191" y="28"/>
                </a:cubicBezTo>
                <a:cubicBezTo>
                  <a:pt x="191" y="7"/>
                  <a:pt x="198" y="0"/>
                  <a:pt x="219" y="0"/>
                </a:cubicBezTo>
                <a:cubicBezTo>
                  <a:pt x="318" y="0"/>
                  <a:pt x="318" y="0"/>
                  <a:pt x="318" y="0"/>
                </a:cubicBezTo>
                <a:lnTo>
                  <a:pt x="318" y="0"/>
                </a:lnTo>
                <a:cubicBezTo>
                  <a:pt x="481" y="0"/>
                  <a:pt x="481" y="0"/>
                  <a:pt x="481" y="0"/>
                </a:cubicBezTo>
                <a:lnTo>
                  <a:pt x="481" y="0"/>
                </a:lnTo>
                <a:cubicBezTo>
                  <a:pt x="572" y="0"/>
                  <a:pt x="572" y="0"/>
                  <a:pt x="572" y="0"/>
                </a:cubicBezTo>
                <a:cubicBezTo>
                  <a:pt x="594" y="0"/>
                  <a:pt x="601" y="7"/>
                  <a:pt x="601" y="28"/>
                </a:cubicBezTo>
                <a:cubicBezTo>
                  <a:pt x="601" y="381"/>
                  <a:pt x="601" y="381"/>
                  <a:pt x="601" y="381"/>
                </a:cubicBezTo>
                <a:cubicBezTo>
                  <a:pt x="601" y="402"/>
                  <a:pt x="594" y="409"/>
                  <a:pt x="572" y="409"/>
                </a:cubicBezTo>
                <a:close/>
                <a:moveTo>
                  <a:pt x="290" y="183"/>
                </a:moveTo>
                <a:lnTo>
                  <a:pt x="290" y="183"/>
                </a:lnTo>
                <a:lnTo>
                  <a:pt x="290" y="183"/>
                </a:lnTo>
                <a:cubicBezTo>
                  <a:pt x="389" y="183"/>
                  <a:pt x="389" y="183"/>
                  <a:pt x="389" y="183"/>
                </a:cubicBezTo>
                <a:cubicBezTo>
                  <a:pt x="403" y="183"/>
                  <a:pt x="417" y="198"/>
                  <a:pt x="417" y="212"/>
                </a:cubicBezTo>
                <a:cubicBezTo>
                  <a:pt x="417" y="572"/>
                  <a:pt x="417" y="572"/>
                  <a:pt x="417" y="572"/>
                </a:cubicBezTo>
                <a:cubicBezTo>
                  <a:pt x="417" y="586"/>
                  <a:pt x="403" y="600"/>
                  <a:pt x="389" y="600"/>
                </a:cubicBezTo>
                <a:cubicBezTo>
                  <a:pt x="28" y="600"/>
                  <a:pt x="28" y="600"/>
                  <a:pt x="28" y="600"/>
                </a:cubicBezTo>
                <a:cubicBezTo>
                  <a:pt x="14" y="600"/>
                  <a:pt x="0" y="586"/>
                  <a:pt x="0" y="572"/>
                </a:cubicBezTo>
                <a:cubicBezTo>
                  <a:pt x="0" y="212"/>
                  <a:pt x="0" y="212"/>
                  <a:pt x="0" y="212"/>
                </a:cubicBezTo>
                <a:cubicBezTo>
                  <a:pt x="0" y="198"/>
                  <a:pt x="14" y="183"/>
                  <a:pt x="28" y="183"/>
                </a:cubicBezTo>
                <a:cubicBezTo>
                  <a:pt x="134" y="183"/>
                  <a:pt x="134" y="183"/>
                  <a:pt x="134" y="183"/>
                </a:cubicBezTo>
                <a:lnTo>
                  <a:pt x="134" y="183"/>
                </a:lnTo>
                <a:lnTo>
                  <a:pt x="290" y="183"/>
                </a:lnTo>
                <a:close/>
                <a:moveTo>
                  <a:pt x="57" y="240"/>
                </a:moveTo>
                <a:lnTo>
                  <a:pt x="57" y="240"/>
                </a:lnTo>
                <a:cubicBezTo>
                  <a:pt x="57" y="544"/>
                  <a:pt x="57" y="544"/>
                  <a:pt x="57" y="544"/>
                </a:cubicBezTo>
                <a:cubicBezTo>
                  <a:pt x="361" y="544"/>
                  <a:pt x="361" y="544"/>
                  <a:pt x="361" y="544"/>
                </a:cubicBezTo>
                <a:cubicBezTo>
                  <a:pt x="361" y="240"/>
                  <a:pt x="361" y="240"/>
                  <a:pt x="361" y="240"/>
                </a:cubicBezTo>
                <a:cubicBezTo>
                  <a:pt x="261" y="240"/>
                  <a:pt x="261" y="240"/>
                  <a:pt x="261" y="240"/>
                </a:cubicBezTo>
                <a:lnTo>
                  <a:pt x="261" y="240"/>
                </a:lnTo>
                <a:cubicBezTo>
                  <a:pt x="141" y="240"/>
                  <a:pt x="141" y="240"/>
                  <a:pt x="141" y="240"/>
                </a:cubicBezTo>
                <a:lnTo>
                  <a:pt x="141" y="240"/>
                </a:lnTo>
                <a:lnTo>
                  <a:pt x="57" y="2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9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/>
          </p:cNvSpPr>
          <p:nvPr/>
        </p:nvSpPr>
        <p:spPr bwMode="auto">
          <a:xfrm>
            <a:off x="1705754" y="1108042"/>
            <a:ext cx="405078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Introduction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170" name="Picture 2" descr="Kết quả hình ảnh cho ide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9" r="21057" b="32289"/>
          <a:stretch/>
        </p:blipFill>
        <p:spPr bwMode="auto">
          <a:xfrm>
            <a:off x="18288000" y="1108042"/>
            <a:ext cx="3421626" cy="403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78077" y="4732458"/>
            <a:ext cx="157444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+mj-lt"/>
              </a:rPr>
              <a:t>Help blind Person interact and communicate with others easily.</a:t>
            </a:r>
          </a:p>
          <a:p>
            <a:endParaRPr lang="en-US" sz="6600" dirty="0" smtClean="0">
              <a:latin typeface="+mj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600" dirty="0">
                <a:latin typeface="+mj-lt"/>
              </a:rPr>
              <a:t>Help blind Person </a:t>
            </a:r>
            <a:r>
              <a:rPr lang="en-US" sz="6600" dirty="0" smtClean="0">
                <a:latin typeface="+mj-lt"/>
              </a:rPr>
              <a:t>fulfill everyday task that seems impossible.</a:t>
            </a:r>
            <a:endParaRPr lang="vi-VN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949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reeform 1"/>
          <p:cNvSpPr>
            <a:spLocks noChangeArrowheads="1"/>
          </p:cNvSpPr>
          <p:nvPr/>
        </p:nvSpPr>
        <p:spPr bwMode="auto">
          <a:xfrm>
            <a:off x="15574611" y="4059770"/>
            <a:ext cx="533261" cy="427565"/>
          </a:xfrm>
          <a:custGeom>
            <a:avLst/>
            <a:gdLst>
              <a:gd name="T0" fmla="*/ 399 w 444"/>
              <a:gd name="T1" fmla="*/ 36 h 356"/>
              <a:gd name="T2" fmla="*/ 399 w 444"/>
              <a:gd name="T3" fmla="*/ 36 h 356"/>
              <a:gd name="T4" fmla="*/ 248 w 444"/>
              <a:gd name="T5" fmla="*/ 36 h 356"/>
              <a:gd name="T6" fmla="*/ 221 w 444"/>
              <a:gd name="T7" fmla="*/ 62 h 356"/>
              <a:gd name="T8" fmla="*/ 195 w 444"/>
              <a:gd name="T9" fmla="*/ 36 h 356"/>
              <a:gd name="T10" fmla="*/ 45 w 444"/>
              <a:gd name="T11" fmla="*/ 36 h 356"/>
              <a:gd name="T12" fmla="*/ 45 w 444"/>
              <a:gd name="T13" fmla="*/ 186 h 356"/>
              <a:gd name="T14" fmla="*/ 221 w 444"/>
              <a:gd name="T15" fmla="*/ 355 h 356"/>
              <a:gd name="T16" fmla="*/ 399 w 444"/>
              <a:gd name="T17" fmla="*/ 186 h 356"/>
              <a:gd name="T18" fmla="*/ 399 w 444"/>
              <a:gd name="T19" fmla="*/ 3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4" h="356">
                <a:moveTo>
                  <a:pt x="399" y="36"/>
                </a:moveTo>
                <a:lnTo>
                  <a:pt x="399" y="36"/>
                </a:lnTo>
                <a:cubicBezTo>
                  <a:pt x="355" y="0"/>
                  <a:pt x="293" y="0"/>
                  <a:pt x="248" y="36"/>
                </a:cubicBezTo>
                <a:cubicBezTo>
                  <a:pt x="221" y="62"/>
                  <a:pt x="221" y="62"/>
                  <a:pt x="221" y="62"/>
                </a:cubicBezTo>
                <a:cubicBezTo>
                  <a:pt x="195" y="36"/>
                  <a:pt x="195" y="36"/>
                  <a:pt x="195" y="36"/>
                </a:cubicBezTo>
                <a:cubicBezTo>
                  <a:pt x="151" y="0"/>
                  <a:pt x="89" y="0"/>
                  <a:pt x="45" y="36"/>
                </a:cubicBezTo>
                <a:cubicBezTo>
                  <a:pt x="0" y="80"/>
                  <a:pt x="0" y="151"/>
                  <a:pt x="45" y="186"/>
                </a:cubicBezTo>
                <a:cubicBezTo>
                  <a:pt x="221" y="355"/>
                  <a:pt x="221" y="355"/>
                  <a:pt x="221" y="355"/>
                </a:cubicBezTo>
                <a:cubicBezTo>
                  <a:pt x="399" y="186"/>
                  <a:pt x="399" y="186"/>
                  <a:pt x="399" y="186"/>
                </a:cubicBezTo>
                <a:cubicBezTo>
                  <a:pt x="443" y="151"/>
                  <a:pt x="443" y="80"/>
                  <a:pt x="39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68" name="Freeform 2"/>
          <p:cNvSpPr>
            <a:spLocks noChangeArrowheads="1"/>
          </p:cNvSpPr>
          <p:nvPr/>
        </p:nvSpPr>
        <p:spPr bwMode="auto">
          <a:xfrm>
            <a:off x="6195987" y="4038600"/>
            <a:ext cx="296256" cy="478368"/>
          </a:xfrm>
          <a:custGeom>
            <a:avLst/>
            <a:gdLst>
              <a:gd name="T0" fmla="*/ 125 w 249"/>
              <a:gd name="T1" fmla="*/ 0 h 400"/>
              <a:gd name="T2" fmla="*/ 125 w 249"/>
              <a:gd name="T3" fmla="*/ 0 h 400"/>
              <a:gd name="T4" fmla="*/ 0 w 249"/>
              <a:gd name="T5" fmla="*/ 125 h 400"/>
              <a:gd name="T6" fmla="*/ 125 w 249"/>
              <a:gd name="T7" fmla="*/ 399 h 400"/>
              <a:gd name="T8" fmla="*/ 248 w 249"/>
              <a:gd name="T9" fmla="*/ 125 h 400"/>
              <a:gd name="T10" fmla="*/ 125 w 249"/>
              <a:gd name="T11" fmla="*/ 0 h 400"/>
              <a:gd name="T12" fmla="*/ 125 w 249"/>
              <a:gd name="T13" fmla="*/ 196 h 400"/>
              <a:gd name="T14" fmla="*/ 125 w 249"/>
              <a:gd name="T15" fmla="*/ 196 h 400"/>
              <a:gd name="T16" fmla="*/ 53 w 249"/>
              <a:gd name="T17" fmla="*/ 125 h 400"/>
              <a:gd name="T18" fmla="*/ 125 w 249"/>
              <a:gd name="T19" fmla="*/ 54 h 400"/>
              <a:gd name="T20" fmla="*/ 195 w 249"/>
              <a:gd name="T21" fmla="*/ 125 h 400"/>
              <a:gd name="T22" fmla="*/ 125 w 249"/>
              <a:gd name="T23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9" h="400">
                <a:moveTo>
                  <a:pt x="125" y="0"/>
                </a:moveTo>
                <a:lnTo>
                  <a:pt x="125" y="0"/>
                </a:lnTo>
                <a:cubicBezTo>
                  <a:pt x="53" y="0"/>
                  <a:pt x="0" y="54"/>
                  <a:pt x="0" y="125"/>
                </a:cubicBezTo>
                <a:cubicBezTo>
                  <a:pt x="0" y="240"/>
                  <a:pt x="125" y="399"/>
                  <a:pt x="125" y="399"/>
                </a:cubicBezTo>
                <a:cubicBezTo>
                  <a:pt x="125" y="399"/>
                  <a:pt x="248" y="240"/>
                  <a:pt x="248" y="125"/>
                </a:cubicBezTo>
                <a:cubicBezTo>
                  <a:pt x="248" y="54"/>
                  <a:pt x="195" y="0"/>
                  <a:pt x="125" y="0"/>
                </a:cubicBezTo>
                <a:close/>
                <a:moveTo>
                  <a:pt x="125" y="196"/>
                </a:moveTo>
                <a:lnTo>
                  <a:pt x="125" y="196"/>
                </a:lnTo>
                <a:cubicBezTo>
                  <a:pt x="88" y="196"/>
                  <a:pt x="53" y="160"/>
                  <a:pt x="53" y="125"/>
                </a:cubicBezTo>
                <a:cubicBezTo>
                  <a:pt x="53" y="89"/>
                  <a:pt x="88" y="54"/>
                  <a:pt x="125" y="54"/>
                </a:cubicBezTo>
                <a:cubicBezTo>
                  <a:pt x="159" y="54"/>
                  <a:pt x="195" y="89"/>
                  <a:pt x="195" y="125"/>
                </a:cubicBezTo>
                <a:cubicBezTo>
                  <a:pt x="195" y="160"/>
                  <a:pt x="159" y="196"/>
                  <a:pt x="125" y="1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69" name="Freeform 3"/>
          <p:cNvSpPr>
            <a:spLocks noChangeArrowheads="1"/>
          </p:cNvSpPr>
          <p:nvPr/>
        </p:nvSpPr>
        <p:spPr bwMode="auto">
          <a:xfrm>
            <a:off x="7237115" y="4038600"/>
            <a:ext cx="596746" cy="478368"/>
          </a:xfrm>
          <a:custGeom>
            <a:avLst/>
            <a:gdLst>
              <a:gd name="T0" fmla="*/ 487 w 497"/>
              <a:gd name="T1" fmla="*/ 71 h 400"/>
              <a:gd name="T2" fmla="*/ 487 w 497"/>
              <a:gd name="T3" fmla="*/ 71 h 400"/>
              <a:gd name="T4" fmla="*/ 372 w 497"/>
              <a:gd name="T5" fmla="*/ 0 h 400"/>
              <a:gd name="T6" fmla="*/ 354 w 497"/>
              <a:gd name="T7" fmla="*/ 0 h 400"/>
              <a:gd name="T8" fmla="*/ 248 w 497"/>
              <a:gd name="T9" fmla="*/ 71 h 400"/>
              <a:gd name="T10" fmla="*/ 142 w 497"/>
              <a:gd name="T11" fmla="*/ 0 h 400"/>
              <a:gd name="T12" fmla="*/ 123 w 497"/>
              <a:gd name="T13" fmla="*/ 0 h 400"/>
              <a:gd name="T14" fmla="*/ 8 w 497"/>
              <a:gd name="T15" fmla="*/ 71 h 400"/>
              <a:gd name="T16" fmla="*/ 0 w 497"/>
              <a:gd name="T17" fmla="*/ 89 h 400"/>
              <a:gd name="T18" fmla="*/ 0 w 497"/>
              <a:gd name="T19" fmla="*/ 382 h 400"/>
              <a:gd name="T20" fmla="*/ 8 w 497"/>
              <a:gd name="T21" fmla="*/ 390 h 400"/>
              <a:gd name="T22" fmla="*/ 26 w 497"/>
              <a:gd name="T23" fmla="*/ 390 h 400"/>
              <a:gd name="T24" fmla="*/ 132 w 497"/>
              <a:gd name="T25" fmla="*/ 328 h 400"/>
              <a:gd name="T26" fmla="*/ 239 w 497"/>
              <a:gd name="T27" fmla="*/ 390 h 400"/>
              <a:gd name="T28" fmla="*/ 257 w 497"/>
              <a:gd name="T29" fmla="*/ 390 h 400"/>
              <a:gd name="T30" fmla="*/ 363 w 497"/>
              <a:gd name="T31" fmla="*/ 328 h 400"/>
              <a:gd name="T32" fmla="*/ 470 w 497"/>
              <a:gd name="T33" fmla="*/ 390 h 400"/>
              <a:gd name="T34" fmla="*/ 478 w 497"/>
              <a:gd name="T35" fmla="*/ 399 h 400"/>
              <a:gd name="T36" fmla="*/ 487 w 497"/>
              <a:gd name="T37" fmla="*/ 390 h 400"/>
              <a:gd name="T38" fmla="*/ 496 w 497"/>
              <a:gd name="T39" fmla="*/ 382 h 400"/>
              <a:gd name="T40" fmla="*/ 496 w 497"/>
              <a:gd name="T41" fmla="*/ 89 h 400"/>
              <a:gd name="T42" fmla="*/ 487 w 497"/>
              <a:gd name="T43" fmla="*/ 71 h 400"/>
              <a:gd name="T44" fmla="*/ 115 w 497"/>
              <a:gd name="T45" fmla="*/ 293 h 400"/>
              <a:gd name="T46" fmla="*/ 115 w 497"/>
              <a:gd name="T47" fmla="*/ 293 h 400"/>
              <a:gd name="T48" fmla="*/ 35 w 497"/>
              <a:gd name="T49" fmla="*/ 346 h 400"/>
              <a:gd name="T50" fmla="*/ 35 w 497"/>
              <a:gd name="T51" fmla="*/ 98 h 400"/>
              <a:gd name="T52" fmla="*/ 115 w 497"/>
              <a:gd name="T53" fmla="*/ 44 h 400"/>
              <a:gd name="T54" fmla="*/ 115 w 497"/>
              <a:gd name="T55" fmla="*/ 293 h 400"/>
              <a:gd name="T56" fmla="*/ 230 w 497"/>
              <a:gd name="T57" fmla="*/ 346 h 400"/>
              <a:gd name="T58" fmla="*/ 230 w 497"/>
              <a:gd name="T59" fmla="*/ 346 h 400"/>
              <a:gd name="T60" fmla="*/ 150 w 497"/>
              <a:gd name="T61" fmla="*/ 293 h 400"/>
              <a:gd name="T62" fmla="*/ 150 w 497"/>
              <a:gd name="T63" fmla="*/ 44 h 400"/>
              <a:gd name="T64" fmla="*/ 230 w 497"/>
              <a:gd name="T65" fmla="*/ 98 h 400"/>
              <a:gd name="T66" fmla="*/ 230 w 497"/>
              <a:gd name="T67" fmla="*/ 346 h 400"/>
              <a:gd name="T68" fmla="*/ 345 w 497"/>
              <a:gd name="T69" fmla="*/ 293 h 400"/>
              <a:gd name="T70" fmla="*/ 345 w 497"/>
              <a:gd name="T71" fmla="*/ 293 h 400"/>
              <a:gd name="T72" fmla="*/ 266 w 497"/>
              <a:gd name="T73" fmla="*/ 346 h 400"/>
              <a:gd name="T74" fmla="*/ 266 w 497"/>
              <a:gd name="T75" fmla="*/ 98 h 400"/>
              <a:gd name="T76" fmla="*/ 345 w 497"/>
              <a:gd name="T77" fmla="*/ 44 h 400"/>
              <a:gd name="T78" fmla="*/ 345 w 497"/>
              <a:gd name="T79" fmla="*/ 293 h 400"/>
              <a:gd name="T80" fmla="*/ 461 w 497"/>
              <a:gd name="T81" fmla="*/ 346 h 400"/>
              <a:gd name="T82" fmla="*/ 461 w 497"/>
              <a:gd name="T83" fmla="*/ 346 h 400"/>
              <a:gd name="T84" fmla="*/ 380 w 497"/>
              <a:gd name="T85" fmla="*/ 293 h 400"/>
              <a:gd name="T86" fmla="*/ 380 w 497"/>
              <a:gd name="T87" fmla="*/ 44 h 400"/>
              <a:gd name="T88" fmla="*/ 461 w 497"/>
              <a:gd name="T89" fmla="*/ 98 h 400"/>
              <a:gd name="T90" fmla="*/ 461 w 497"/>
              <a:gd name="T91" fmla="*/ 34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70" name="Freeform 4"/>
          <p:cNvSpPr>
            <a:spLocks noChangeArrowheads="1"/>
          </p:cNvSpPr>
          <p:nvPr/>
        </p:nvSpPr>
        <p:spPr bwMode="auto">
          <a:xfrm>
            <a:off x="3677810" y="4038602"/>
            <a:ext cx="592512" cy="469901"/>
          </a:xfrm>
          <a:custGeom>
            <a:avLst/>
            <a:gdLst>
              <a:gd name="T0" fmla="*/ 372 w 498"/>
              <a:gd name="T1" fmla="*/ 337 h 391"/>
              <a:gd name="T2" fmla="*/ 372 w 498"/>
              <a:gd name="T3" fmla="*/ 337 h 391"/>
              <a:gd name="T4" fmla="*/ 53 w 498"/>
              <a:gd name="T5" fmla="*/ 337 h 391"/>
              <a:gd name="T6" fmla="*/ 53 w 498"/>
              <a:gd name="T7" fmla="*/ 116 h 391"/>
              <a:gd name="T8" fmla="*/ 116 w 498"/>
              <a:gd name="T9" fmla="*/ 116 h 391"/>
              <a:gd name="T10" fmla="*/ 169 w 498"/>
              <a:gd name="T11" fmla="*/ 71 h 391"/>
              <a:gd name="T12" fmla="*/ 27 w 498"/>
              <a:gd name="T13" fmla="*/ 71 h 391"/>
              <a:gd name="T14" fmla="*/ 0 w 498"/>
              <a:gd name="T15" fmla="*/ 89 h 391"/>
              <a:gd name="T16" fmla="*/ 0 w 498"/>
              <a:gd name="T17" fmla="*/ 363 h 391"/>
              <a:gd name="T18" fmla="*/ 27 w 498"/>
              <a:gd name="T19" fmla="*/ 390 h 391"/>
              <a:gd name="T20" fmla="*/ 399 w 498"/>
              <a:gd name="T21" fmla="*/ 390 h 391"/>
              <a:gd name="T22" fmla="*/ 426 w 498"/>
              <a:gd name="T23" fmla="*/ 363 h 391"/>
              <a:gd name="T24" fmla="*/ 426 w 498"/>
              <a:gd name="T25" fmla="*/ 275 h 391"/>
              <a:gd name="T26" fmla="*/ 372 w 498"/>
              <a:gd name="T27" fmla="*/ 310 h 391"/>
              <a:gd name="T28" fmla="*/ 372 w 498"/>
              <a:gd name="T29" fmla="*/ 337 h 391"/>
              <a:gd name="T30" fmla="*/ 328 w 498"/>
              <a:gd name="T31" fmla="*/ 169 h 391"/>
              <a:gd name="T32" fmla="*/ 328 w 498"/>
              <a:gd name="T33" fmla="*/ 169 h 391"/>
              <a:gd name="T34" fmla="*/ 328 w 498"/>
              <a:gd name="T35" fmla="*/ 257 h 391"/>
              <a:gd name="T36" fmla="*/ 497 w 498"/>
              <a:gd name="T37" fmla="*/ 125 h 391"/>
              <a:gd name="T38" fmla="*/ 328 w 498"/>
              <a:gd name="T39" fmla="*/ 0 h 391"/>
              <a:gd name="T40" fmla="*/ 328 w 498"/>
              <a:gd name="T41" fmla="*/ 80 h 391"/>
              <a:gd name="T42" fmla="*/ 133 w 498"/>
              <a:gd name="T43" fmla="*/ 275 h 391"/>
              <a:gd name="T44" fmla="*/ 328 w 498"/>
              <a:gd name="T45" fmla="*/ 169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91">
                <a:moveTo>
                  <a:pt x="372" y="337"/>
                </a:moveTo>
                <a:lnTo>
                  <a:pt x="372" y="337"/>
                </a:lnTo>
                <a:cubicBezTo>
                  <a:pt x="53" y="337"/>
                  <a:pt x="53" y="337"/>
                  <a:pt x="53" y="337"/>
                </a:cubicBezTo>
                <a:cubicBezTo>
                  <a:pt x="53" y="116"/>
                  <a:pt x="53" y="116"/>
                  <a:pt x="53" y="116"/>
                </a:cubicBezTo>
                <a:cubicBezTo>
                  <a:pt x="116" y="116"/>
                  <a:pt x="116" y="116"/>
                  <a:pt x="116" y="116"/>
                </a:cubicBezTo>
                <a:cubicBezTo>
                  <a:pt x="116" y="116"/>
                  <a:pt x="133" y="98"/>
                  <a:pt x="169" y="71"/>
                </a:cubicBezTo>
                <a:cubicBezTo>
                  <a:pt x="27" y="71"/>
                  <a:pt x="27" y="71"/>
                  <a:pt x="27" y="71"/>
                </a:cubicBezTo>
                <a:cubicBezTo>
                  <a:pt x="9" y="71"/>
                  <a:pt x="0" y="80"/>
                  <a:pt x="0" y="89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82"/>
                  <a:pt x="9" y="390"/>
                  <a:pt x="27" y="390"/>
                </a:cubicBezTo>
                <a:cubicBezTo>
                  <a:pt x="399" y="390"/>
                  <a:pt x="399" y="390"/>
                  <a:pt x="399" y="390"/>
                </a:cubicBezTo>
                <a:cubicBezTo>
                  <a:pt x="408" y="390"/>
                  <a:pt x="426" y="382"/>
                  <a:pt x="426" y="363"/>
                </a:cubicBezTo>
                <a:cubicBezTo>
                  <a:pt x="426" y="275"/>
                  <a:pt x="426" y="275"/>
                  <a:pt x="426" y="275"/>
                </a:cubicBezTo>
                <a:cubicBezTo>
                  <a:pt x="372" y="310"/>
                  <a:pt x="372" y="310"/>
                  <a:pt x="372" y="310"/>
                </a:cubicBezTo>
                <a:lnTo>
                  <a:pt x="372" y="337"/>
                </a:lnTo>
                <a:close/>
                <a:moveTo>
                  <a:pt x="328" y="169"/>
                </a:moveTo>
                <a:lnTo>
                  <a:pt x="328" y="169"/>
                </a:lnTo>
                <a:cubicBezTo>
                  <a:pt x="328" y="257"/>
                  <a:pt x="328" y="257"/>
                  <a:pt x="328" y="257"/>
                </a:cubicBezTo>
                <a:cubicBezTo>
                  <a:pt x="497" y="125"/>
                  <a:pt x="497" y="125"/>
                  <a:pt x="497" y="125"/>
                </a:cubicBezTo>
                <a:cubicBezTo>
                  <a:pt x="328" y="0"/>
                  <a:pt x="328" y="0"/>
                  <a:pt x="328" y="0"/>
                </a:cubicBezTo>
                <a:cubicBezTo>
                  <a:pt x="328" y="80"/>
                  <a:pt x="328" y="80"/>
                  <a:pt x="328" y="80"/>
                </a:cubicBezTo>
                <a:cubicBezTo>
                  <a:pt x="133" y="80"/>
                  <a:pt x="133" y="275"/>
                  <a:pt x="133" y="275"/>
                </a:cubicBezTo>
                <a:cubicBezTo>
                  <a:pt x="186" y="187"/>
                  <a:pt x="222" y="169"/>
                  <a:pt x="328" y="1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71" name="Freeform 5"/>
          <p:cNvSpPr>
            <a:spLocks noChangeArrowheads="1"/>
          </p:cNvSpPr>
          <p:nvPr/>
        </p:nvSpPr>
        <p:spPr bwMode="auto">
          <a:xfrm>
            <a:off x="8434838" y="3983568"/>
            <a:ext cx="575583" cy="575733"/>
          </a:xfrm>
          <a:custGeom>
            <a:avLst/>
            <a:gdLst>
              <a:gd name="T0" fmla="*/ 239 w 480"/>
              <a:gd name="T1" fmla="*/ 0 h 480"/>
              <a:gd name="T2" fmla="*/ 239 w 480"/>
              <a:gd name="T3" fmla="*/ 0 h 480"/>
              <a:gd name="T4" fmla="*/ 0 w 480"/>
              <a:gd name="T5" fmla="*/ 248 h 480"/>
              <a:gd name="T6" fmla="*/ 239 w 480"/>
              <a:gd name="T7" fmla="*/ 479 h 480"/>
              <a:gd name="T8" fmla="*/ 479 w 480"/>
              <a:gd name="T9" fmla="*/ 240 h 480"/>
              <a:gd name="T10" fmla="*/ 239 w 480"/>
              <a:gd name="T11" fmla="*/ 0 h 480"/>
              <a:gd name="T12" fmla="*/ 239 w 480"/>
              <a:gd name="T13" fmla="*/ 426 h 480"/>
              <a:gd name="T14" fmla="*/ 239 w 480"/>
              <a:gd name="T15" fmla="*/ 426 h 480"/>
              <a:gd name="T16" fmla="*/ 53 w 480"/>
              <a:gd name="T17" fmla="*/ 248 h 480"/>
              <a:gd name="T18" fmla="*/ 239 w 480"/>
              <a:gd name="T19" fmla="*/ 53 h 480"/>
              <a:gd name="T20" fmla="*/ 426 w 480"/>
              <a:gd name="T21" fmla="*/ 240 h 480"/>
              <a:gd name="T22" fmla="*/ 239 w 480"/>
              <a:gd name="T23" fmla="*/ 426 h 480"/>
              <a:gd name="T24" fmla="*/ 123 w 480"/>
              <a:gd name="T25" fmla="*/ 354 h 480"/>
              <a:gd name="T26" fmla="*/ 123 w 480"/>
              <a:gd name="T27" fmla="*/ 354 h 480"/>
              <a:gd name="T28" fmla="*/ 283 w 480"/>
              <a:gd name="T29" fmla="*/ 293 h 480"/>
              <a:gd name="T30" fmla="*/ 354 w 480"/>
              <a:gd name="T31" fmla="*/ 124 h 480"/>
              <a:gd name="T32" fmla="*/ 186 w 480"/>
              <a:gd name="T33" fmla="*/ 195 h 480"/>
              <a:gd name="T34" fmla="*/ 123 w 480"/>
              <a:gd name="T35" fmla="*/ 354 h 480"/>
              <a:gd name="T36" fmla="*/ 213 w 480"/>
              <a:gd name="T37" fmla="*/ 213 h 480"/>
              <a:gd name="T38" fmla="*/ 213 w 480"/>
              <a:gd name="T39" fmla="*/ 213 h 480"/>
              <a:gd name="T40" fmla="*/ 310 w 480"/>
              <a:gd name="T41" fmla="*/ 169 h 480"/>
              <a:gd name="T42" fmla="*/ 266 w 480"/>
              <a:gd name="T43" fmla="*/ 266 h 480"/>
              <a:gd name="T44" fmla="*/ 213 w 480"/>
              <a:gd name="T45" fmla="*/ 266 h 480"/>
              <a:gd name="T46" fmla="*/ 213 w 480"/>
              <a:gd name="T47" fmla="*/ 213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80" h="480">
                <a:moveTo>
                  <a:pt x="239" y="0"/>
                </a:moveTo>
                <a:lnTo>
                  <a:pt x="239" y="0"/>
                </a:lnTo>
                <a:cubicBezTo>
                  <a:pt x="107" y="9"/>
                  <a:pt x="0" y="115"/>
                  <a:pt x="0" y="248"/>
                </a:cubicBezTo>
                <a:cubicBezTo>
                  <a:pt x="0" y="372"/>
                  <a:pt x="107" y="479"/>
                  <a:pt x="239" y="479"/>
                </a:cubicBezTo>
                <a:cubicBezTo>
                  <a:pt x="372" y="479"/>
                  <a:pt x="479" y="372"/>
                  <a:pt x="479" y="240"/>
                </a:cubicBezTo>
                <a:cubicBezTo>
                  <a:pt x="479" y="107"/>
                  <a:pt x="363" y="0"/>
                  <a:pt x="239" y="0"/>
                </a:cubicBezTo>
                <a:close/>
                <a:moveTo>
                  <a:pt x="239" y="426"/>
                </a:moveTo>
                <a:lnTo>
                  <a:pt x="239" y="426"/>
                </a:lnTo>
                <a:cubicBezTo>
                  <a:pt x="142" y="434"/>
                  <a:pt x="53" y="346"/>
                  <a:pt x="53" y="248"/>
                </a:cubicBezTo>
                <a:cubicBezTo>
                  <a:pt x="53" y="142"/>
                  <a:pt x="133" y="53"/>
                  <a:pt x="239" y="53"/>
                </a:cubicBezTo>
                <a:cubicBezTo>
                  <a:pt x="336" y="53"/>
                  <a:pt x="426" y="133"/>
                  <a:pt x="426" y="240"/>
                </a:cubicBezTo>
                <a:cubicBezTo>
                  <a:pt x="426" y="346"/>
                  <a:pt x="345" y="426"/>
                  <a:pt x="239" y="426"/>
                </a:cubicBezTo>
                <a:close/>
                <a:moveTo>
                  <a:pt x="123" y="354"/>
                </a:moveTo>
                <a:lnTo>
                  <a:pt x="123" y="354"/>
                </a:lnTo>
                <a:cubicBezTo>
                  <a:pt x="123" y="354"/>
                  <a:pt x="239" y="337"/>
                  <a:pt x="283" y="293"/>
                </a:cubicBezTo>
                <a:cubicBezTo>
                  <a:pt x="336" y="240"/>
                  <a:pt x="354" y="124"/>
                  <a:pt x="354" y="124"/>
                </a:cubicBezTo>
                <a:cubicBezTo>
                  <a:pt x="354" y="124"/>
                  <a:pt x="239" y="142"/>
                  <a:pt x="186" y="195"/>
                </a:cubicBezTo>
                <a:cubicBezTo>
                  <a:pt x="142" y="240"/>
                  <a:pt x="123" y="354"/>
                  <a:pt x="123" y="354"/>
                </a:cubicBezTo>
                <a:close/>
                <a:moveTo>
                  <a:pt x="213" y="213"/>
                </a:moveTo>
                <a:lnTo>
                  <a:pt x="213" y="213"/>
                </a:lnTo>
                <a:cubicBezTo>
                  <a:pt x="239" y="195"/>
                  <a:pt x="274" y="178"/>
                  <a:pt x="310" y="169"/>
                </a:cubicBezTo>
                <a:cubicBezTo>
                  <a:pt x="301" y="204"/>
                  <a:pt x="283" y="248"/>
                  <a:pt x="266" y="266"/>
                </a:cubicBezTo>
                <a:cubicBezTo>
                  <a:pt x="248" y="275"/>
                  <a:pt x="230" y="275"/>
                  <a:pt x="213" y="266"/>
                </a:cubicBezTo>
                <a:cubicBezTo>
                  <a:pt x="204" y="248"/>
                  <a:pt x="204" y="231"/>
                  <a:pt x="213" y="2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72" name="Freeform 6"/>
          <p:cNvSpPr>
            <a:spLocks noChangeArrowheads="1"/>
          </p:cNvSpPr>
          <p:nvPr/>
        </p:nvSpPr>
        <p:spPr bwMode="auto">
          <a:xfrm>
            <a:off x="9653721" y="4004734"/>
            <a:ext cx="529028" cy="524933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73" name="Freeform 7"/>
          <p:cNvSpPr>
            <a:spLocks noChangeArrowheads="1"/>
          </p:cNvSpPr>
          <p:nvPr/>
        </p:nvSpPr>
        <p:spPr bwMode="auto">
          <a:xfrm>
            <a:off x="13234189" y="4004735"/>
            <a:ext cx="465545" cy="533400"/>
          </a:xfrm>
          <a:custGeom>
            <a:avLst/>
            <a:gdLst>
              <a:gd name="T0" fmla="*/ 319 w 390"/>
              <a:gd name="T1" fmla="*/ 301 h 444"/>
              <a:gd name="T2" fmla="*/ 319 w 390"/>
              <a:gd name="T3" fmla="*/ 301 h 444"/>
              <a:gd name="T4" fmla="*/ 274 w 390"/>
              <a:gd name="T5" fmla="*/ 310 h 444"/>
              <a:gd name="T6" fmla="*/ 142 w 390"/>
              <a:gd name="T7" fmla="*/ 239 h 444"/>
              <a:gd name="T8" fmla="*/ 142 w 390"/>
              <a:gd name="T9" fmla="*/ 222 h 444"/>
              <a:gd name="T10" fmla="*/ 142 w 390"/>
              <a:gd name="T11" fmla="*/ 213 h 444"/>
              <a:gd name="T12" fmla="*/ 274 w 390"/>
              <a:gd name="T13" fmla="*/ 133 h 444"/>
              <a:gd name="T14" fmla="*/ 319 w 390"/>
              <a:gd name="T15" fmla="*/ 151 h 444"/>
              <a:gd name="T16" fmla="*/ 389 w 390"/>
              <a:gd name="T17" fmla="*/ 70 h 444"/>
              <a:gd name="T18" fmla="*/ 319 w 390"/>
              <a:gd name="T19" fmla="*/ 0 h 444"/>
              <a:gd name="T20" fmla="*/ 248 w 390"/>
              <a:gd name="T21" fmla="*/ 70 h 444"/>
              <a:gd name="T22" fmla="*/ 248 w 390"/>
              <a:gd name="T23" fmla="*/ 89 h 444"/>
              <a:gd name="T24" fmla="*/ 115 w 390"/>
              <a:gd name="T25" fmla="*/ 169 h 444"/>
              <a:gd name="T26" fmla="*/ 70 w 390"/>
              <a:gd name="T27" fmla="*/ 151 h 444"/>
              <a:gd name="T28" fmla="*/ 0 w 390"/>
              <a:gd name="T29" fmla="*/ 222 h 444"/>
              <a:gd name="T30" fmla="*/ 70 w 390"/>
              <a:gd name="T31" fmla="*/ 301 h 444"/>
              <a:gd name="T32" fmla="*/ 115 w 390"/>
              <a:gd name="T33" fmla="*/ 283 h 444"/>
              <a:gd name="T34" fmla="*/ 248 w 390"/>
              <a:gd name="T35" fmla="*/ 363 h 444"/>
              <a:gd name="T36" fmla="*/ 248 w 390"/>
              <a:gd name="T37" fmla="*/ 372 h 444"/>
              <a:gd name="T38" fmla="*/ 319 w 390"/>
              <a:gd name="T39" fmla="*/ 443 h 444"/>
              <a:gd name="T40" fmla="*/ 389 w 390"/>
              <a:gd name="T41" fmla="*/ 372 h 444"/>
              <a:gd name="T42" fmla="*/ 319 w 390"/>
              <a:gd name="T43" fmla="*/ 301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0" h="444">
                <a:moveTo>
                  <a:pt x="319" y="301"/>
                </a:moveTo>
                <a:lnTo>
                  <a:pt x="319" y="301"/>
                </a:lnTo>
                <a:cubicBezTo>
                  <a:pt x="301" y="301"/>
                  <a:pt x="283" y="301"/>
                  <a:pt x="274" y="310"/>
                </a:cubicBezTo>
                <a:cubicBezTo>
                  <a:pt x="142" y="239"/>
                  <a:pt x="142" y="239"/>
                  <a:pt x="142" y="239"/>
                </a:cubicBezTo>
                <a:cubicBezTo>
                  <a:pt x="142" y="230"/>
                  <a:pt x="142" y="230"/>
                  <a:pt x="142" y="222"/>
                </a:cubicBezTo>
                <a:lnTo>
                  <a:pt x="142" y="213"/>
                </a:lnTo>
                <a:cubicBezTo>
                  <a:pt x="274" y="133"/>
                  <a:pt x="274" y="133"/>
                  <a:pt x="274" y="133"/>
                </a:cubicBezTo>
                <a:cubicBezTo>
                  <a:pt x="283" y="142"/>
                  <a:pt x="301" y="151"/>
                  <a:pt x="319" y="151"/>
                </a:cubicBezTo>
                <a:cubicBezTo>
                  <a:pt x="363" y="151"/>
                  <a:pt x="389" y="115"/>
                  <a:pt x="389" y="70"/>
                </a:cubicBezTo>
                <a:cubicBezTo>
                  <a:pt x="389" y="35"/>
                  <a:pt x="363" y="0"/>
                  <a:pt x="319" y="0"/>
                </a:cubicBezTo>
                <a:cubicBezTo>
                  <a:pt x="274" y="0"/>
                  <a:pt x="248" y="35"/>
                  <a:pt x="248" y="70"/>
                </a:cubicBezTo>
                <a:cubicBezTo>
                  <a:pt x="248" y="80"/>
                  <a:pt x="248" y="80"/>
                  <a:pt x="248" y="8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07" y="151"/>
                  <a:pt x="88" y="151"/>
                  <a:pt x="70" y="151"/>
                </a:cubicBezTo>
                <a:cubicBezTo>
                  <a:pt x="26" y="151"/>
                  <a:pt x="0" y="186"/>
                  <a:pt x="0" y="222"/>
                </a:cubicBezTo>
                <a:cubicBezTo>
                  <a:pt x="0" y="266"/>
                  <a:pt x="26" y="301"/>
                  <a:pt x="70" y="301"/>
                </a:cubicBezTo>
                <a:cubicBezTo>
                  <a:pt x="88" y="301"/>
                  <a:pt x="107" y="292"/>
                  <a:pt x="115" y="283"/>
                </a:cubicBezTo>
                <a:cubicBezTo>
                  <a:pt x="248" y="363"/>
                  <a:pt x="248" y="363"/>
                  <a:pt x="248" y="363"/>
                </a:cubicBezTo>
                <a:lnTo>
                  <a:pt x="248" y="372"/>
                </a:lnTo>
                <a:cubicBezTo>
                  <a:pt x="248" y="416"/>
                  <a:pt x="274" y="443"/>
                  <a:pt x="319" y="443"/>
                </a:cubicBezTo>
                <a:cubicBezTo>
                  <a:pt x="363" y="443"/>
                  <a:pt x="389" y="416"/>
                  <a:pt x="389" y="372"/>
                </a:cubicBezTo>
                <a:cubicBezTo>
                  <a:pt x="389" y="328"/>
                  <a:pt x="363" y="301"/>
                  <a:pt x="319" y="3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74" name="Freeform 8"/>
          <p:cNvSpPr>
            <a:spLocks noChangeArrowheads="1"/>
          </p:cNvSpPr>
          <p:nvPr/>
        </p:nvSpPr>
        <p:spPr bwMode="auto">
          <a:xfrm>
            <a:off x="1303527" y="4004735"/>
            <a:ext cx="596746" cy="533400"/>
          </a:xfrm>
          <a:custGeom>
            <a:avLst/>
            <a:gdLst>
              <a:gd name="T0" fmla="*/ 310 w 497"/>
              <a:gd name="T1" fmla="*/ 336 h 444"/>
              <a:gd name="T2" fmla="*/ 310 w 497"/>
              <a:gd name="T3" fmla="*/ 336 h 444"/>
              <a:gd name="T4" fmla="*/ 221 w 497"/>
              <a:gd name="T5" fmla="*/ 257 h 444"/>
              <a:gd name="T6" fmla="*/ 248 w 497"/>
              <a:gd name="T7" fmla="*/ 195 h 444"/>
              <a:gd name="T8" fmla="*/ 274 w 497"/>
              <a:gd name="T9" fmla="*/ 151 h 444"/>
              <a:gd name="T10" fmla="*/ 266 w 497"/>
              <a:gd name="T11" fmla="*/ 133 h 444"/>
              <a:gd name="T12" fmla="*/ 274 w 497"/>
              <a:gd name="T13" fmla="*/ 89 h 444"/>
              <a:gd name="T14" fmla="*/ 177 w 497"/>
              <a:gd name="T15" fmla="*/ 0 h 444"/>
              <a:gd name="T16" fmla="*/ 70 w 497"/>
              <a:gd name="T17" fmla="*/ 89 h 444"/>
              <a:gd name="T18" fmla="*/ 79 w 497"/>
              <a:gd name="T19" fmla="*/ 133 h 444"/>
              <a:gd name="T20" fmla="*/ 70 w 497"/>
              <a:gd name="T21" fmla="*/ 151 h 444"/>
              <a:gd name="T22" fmla="*/ 97 w 497"/>
              <a:gd name="T23" fmla="*/ 195 h 444"/>
              <a:gd name="T24" fmla="*/ 123 w 497"/>
              <a:gd name="T25" fmla="*/ 257 h 444"/>
              <a:gd name="T26" fmla="*/ 35 w 497"/>
              <a:gd name="T27" fmla="*/ 336 h 444"/>
              <a:gd name="T28" fmla="*/ 0 w 497"/>
              <a:gd name="T29" fmla="*/ 345 h 444"/>
              <a:gd name="T30" fmla="*/ 0 w 497"/>
              <a:gd name="T31" fmla="*/ 443 h 444"/>
              <a:gd name="T32" fmla="*/ 398 w 497"/>
              <a:gd name="T33" fmla="*/ 443 h 444"/>
              <a:gd name="T34" fmla="*/ 398 w 497"/>
              <a:gd name="T35" fmla="*/ 399 h 444"/>
              <a:gd name="T36" fmla="*/ 310 w 497"/>
              <a:gd name="T37" fmla="*/ 336 h 444"/>
              <a:gd name="T38" fmla="*/ 425 w 497"/>
              <a:gd name="T39" fmla="*/ 195 h 444"/>
              <a:gd name="T40" fmla="*/ 425 w 497"/>
              <a:gd name="T41" fmla="*/ 195 h 444"/>
              <a:gd name="T42" fmla="*/ 425 w 497"/>
              <a:gd name="T43" fmla="*/ 124 h 444"/>
              <a:gd name="T44" fmla="*/ 372 w 497"/>
              <a:gd name="T45" fmla="*/ 124 h 444"/>
              <a:gd name="T46" fmla="*/ 372 w 497"/>
              <a:gd name="T47" fmla="*/ 195 h 444"/>
              <a:gd name="T48" fmla="*/ 301 w 497"/>
              <a:gd name="T49" fmla="*/ 195 h 444"/>
              <a:gd name="T50" fmla="*/ 301 w 497"/>
              <a:gd name="T51" fmla="*/ 248 h 444"/>
              <a:gd name="T52" fmla="*/ 372 w 497"/>
              <a:gd name="T53" fmla="*/ 248 h 444"/>
              <a:gd name="T54" fmla="*/ 372 w 497"/>
              <a:gd name="T55" fmla="*/ 319 h 444"/>
              <a:gd name="T56" fmla="*/ 425 w 497"/>
              <a:gd name="T57" fmla="*/ 319 h 444"/>
              <a:gd name="T58" fmla="*/ 425 w 497"/>
              <a:gd name="T59" fmla="*/ 248 h 444"/>
              <a:gd name="T60" fmla="*/ 496 w 497"/>
              <a:gd name="T61" fmla="*/ 248 h 444"/>
              <a:gd name="T62" fmla="*/ 496 w 497"/>
              <a:gd name="T63" fmla="*/ 195 h 444"/>
              <a:gd name="T64" fmla="*/ 425 w 497"/>
              <a:gd name="T65" fmla="*/ 195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7" h="444">
                <a:moveTo>
                  <a:pt x="310" y="336"/>
                </a:moveTo>
                <a:lnTo>
                  <a:pt x="310" y="336"/>
                </a:lnTo>
                <a:cubicBezTo>
                  <a:pt x="248" y="310"/>
                  <a:pt x="221" y="292"/>
                  <a:pt x="221" y="257"/>
                </a:cubicBezTo>
                <a:cubicBezTo>
                  <a:pt x="221" y="230"/>
                  <a:pt x="239" y="239"/>
                  <a:pt x="248" y="195"/>
                </a:cubicBezTo>
                <a:cubicBezTo>
                  <a:pt x="257" y="177"/>
                  <a:pt x="274" y="195"/>
                  <a:pt x="274" y="151"/>
                </a:cubicBezTo>
                <a:cubicBezTo>
                  <a:pt x="274" y="133"/>
                  <a:pt x="266" y="133"/>
                  <a:pt x="266" y="133"/>
                </a:cubicBezTo>
                <a:cubicBezTo>
                  <a:pt x="266" y="133"/>
                  <a:pt x="274" y="106"/>
                  <a:pt x="274" y="89"/>
                </a:cubicBezTo>
                <a:cubicBezTo>
                  <a:pt x="274" y="62"/>
                  <a:pt x="257" y="0"/>
                  <a:pt x="177" y="0"/>
                </a:cubicBezTo>
                <a:cubicBezTo>
                  <a:pt x="88" y="0"/>
                  <a:pt x="70" y="62"/>
                  <a:pt x="70" y="89"/>
                </a:cubicBezTo>
                <a:cubicBezTo>
                  <a:pt x="70" y="106"/>
                  <a:pt x="79" y="133"/>
                  <a:pt x="79" y="133"/>
                </a:cubicBezTo>
                <a:cubicBezTo>
                  <a:pt x="79" y="133"/>
                  <a:pt x="70" y="133"/>
                  <a:pt x="70" y="151"/>
                </a:cubicBezTo>
                <a:cubicBezTo>
                  <a:pt x="70" y="195"/>
                  <a:pt x="88" y="177"/>
                  <a:pt x="97" y="195"/>
                </a:cubicBezTo>
                <a:cubicBezTo>
                  <a:pt x="106" y="239"/>
                  <a:pt x="123" y="230"/>
                  <a:pt x="123" y="257"/>
                </a:cubicBezTo>
                <a:cubicBezTo>
                  <a:pt x="123" y="292"/>
                  <a:pt x="97" y="310"/>
                  <a:pt x="35" y="336"/>
                </a:cubicBezTo>
                <a:cubicBezTo>
                  <a:pt x="35" y="336"/>
                  <a:pt x="17" y="336"/>
                  <a:pt x="0" y="345"/>
                </a:cubicBezTo>
                <a:cubicBezTo>
                  <a:pt x="0" y="443"/>
                  <a:pt x="0" y="443"/>
                  <a:pt x="0" y="443"/>
                </a:cubicBezTo>
                <a:cubicBezTo>
                  <a:pt x="398" y="443"/>
                  <a:pt x="398" y="443"/>
                  <a:pt x="398" y="443"/>
                </a:cubicBezTo>
                <a:cubicBezTo>
                  <a:pt x="398" y="443"/>
                  <a:pt x="398" y="408"/>
                  <a:pt x="398" y="399"/>
                </a:cubicBezTo>
                <a:cubicBezTo>
                  <a:pt x="398" y="381"/>
                  <a:pt x="372" y="354"/>
                  <a:pt x="310" y="336"/>
                </a:cubicBezTo>
                <a:close/>
                <a:moveTo>
                  <a:pt x="425" y="195"/>
                </a:moveTo>
                <a:lnTo>
                  <a:pt x="425" y="195"/>
                </a:lnTo>
                <a:cubicBezTo>
                  <a:pt x="425" y="124"/>
                  <a:pt x="425" y="124"/>
                  <a:pt x="425" y="124"/>
                </a:cubicBezTo>
                <a:cubicBezTo>
                  <a:pt x="372" y="124"/>
                  <a:pt x="372" y="124"/>
                  <a:pt x="372" y="124"/>
                </a:cubicBezTo>
                <a:cubicBezTo>
                  <a:pt x="372" y="195"/>
                  <a:pt x="372" y="195"/>
                  <a:pt x="372" y="195"/>
                </a:cubicBezTo>
                <a:cubicBezTo>
                  <a:pt x="301" y="195"/>
                  <a:pt x="301" y="195"/>
                  <a:pt x="301" y="195"/>
                </a:cubicBezTo>
                <a:cubicBezTo>
                  <a:pt x="301" y="248"/>
                  <a:pt x="301" y="248"/>
                  <a:pt x="301" y="248"/>
                </a:cubicBezTo>
                <a:cubicBezTo>
                  <a:pt x="372" y="248"/>
                  <a:pt x="372" y="248"/>
                  <a:pt x="372" y="248"/>
                </a:cubicBezTo>
                <a:cubicBezTo>
                  <a:pt x="372" y="319"/>
                  <a:pt x="372" y="319"/>
                  <a:pt x="372" y="319"/>
                </a:cubicBezTo>
                <a:cubicBezTo>
                  <a:pt x="425" y="319"/>
                  <a:pt x="425" y="319"/>
                  <a:pt x="425" y="319"/>
                </a:cubicBezTo>
                <a:cubicBezTo>
                  <a:pt x="425" y="248"/>
                  <a:pt x="425" y="248"/>
                  <a:pt x="425" y="248"/>
                </a:cubicBezTo>
                <a:cubicBezTo>
                  <a:pt x="496" y="248"/>
                  <a:pt x="496" y="248"/>
                  <a:pt x="496" y="248"/>
                </a:cubicBezTo>
                <a:cubicBezTo>
                  <a:pt x="496" y="195"/>
                  <a:pt x="496" y="195"/>
                  <a:pt x="496" y="195"/>
                </a:cubicBezTo>
                <a:lnTo>
                  <a:pt x="425" y="1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75" name="Freeform 9"/>
          <p:cNvSpPr>
            <a:spLocks noChangeArrowheads="1"/>
          </p:cNvSpPr>
          <p:nvPr/>
        </p:nvSpPr>
        <p:spPr bwMode="auto">
          <a:xfrm>
            <a:off x="10838746" y="4017436"/>
            <a:ext cx="512099" cy="512232"/>
          </a:xfrm>
          <a:custGeom>
            <a:avLst/>
            <a:gdLst>
              <a:gd name="T0" fmla="*/ 212 w 426"/>
              <a:gd name="T1" fmla="*/ 0 h 426"/>
              <a:gd name="T2" fmla="*/ 212 w 426"/>
              <a:gd name="T3" fmla="*/ 0 h 426"/>
              <a:gd name="T4" fmla="*/ 0 w 426"/>
              <a:gd name="T5" fmla="*/ 213 h 426"/>
              <a:gd name="T6" fmla="*/ 212 w 426"/>
              <a:gd name="T7" fmla="*/ 425 h 426"/>
              <a:gd name="T8" fmla="*/ 425 w 426"/>
              <a:gd name="T9" fmla="*/ 213 h 426"/>
              <a:gd name="T10" fmla="*/ 212 w 426"/>
              <a:gd name="T11" fmla="*/ 0 h 426"/>
              <a:gd name="T12" fmla="*/ 229 w 426"/>
              <a:gd name="T13" fmla="*/ 390 h 426"/>
              <a:gd name="T14" fmla="*/ 229 w 426"/>
              <a:gd name="T15" fmla="*/ 390 h 426"/>
              <a:gd name="T16" fmla="*/ 229 w 426"/>
              <a:gd name="T17" fmla="*/ 292 h 426"/>
              <a:gd name="T18" fmla="*/ 194 w 426"/>
              <a:gd name="T19" fmla="*/ 292 h 426"/>
              <a:gd name="T20" fmla="*/ 194 w 426"/>
              <a:gd name="T21" fmla="*/ 390 h 426"/>
              <a:gd name="T22" fmla="*/ 35 w 426"/>
              <a:gd name="T23" fmla="*/ 230 h 426"/>
              <a:gd name="T24" fmla="*/ 132 w 426"/>
              <a:gd name="T25" fmla="*/ 230 h 426"/>
              <a:gd name="T26" fmla="*/ 132 w 426"/>
              <a:gd name="T27" fmla="*/ 195 h 426"/>
              <a:gd name="T28" fmla="*/ 35 w 426"/>
              <a:gd name="T29" fmla="*/ 195 h 426"/>
              <a:gd name="T30" fmla="*/ 194 w 426"/>
              <a:gd name="T31" fmla="*/ 44 h 426"/>
              <a:gd name="T32" fmla="*/ 194 w 426"/>
              <a:gd name="T33" fmla="*/ 142 h 426"/>
              <a:gd name="T34" fmla="*/ 229 w 426"/>
              <a:gd name="T35" fmla="*/ 142 h 426"/>
              <a:gd name="T36" fmla="*/ 229 w 426"/>
              <a:gd name="T37" fmla="*/ 44 h 426"/>
              <a:gd name="T38" fmla="*/ 380 w 426"/>
              <a:gd name="T39" fmla="*/ 195 h 426"/>
              <a:gd name="T40" fmla="*/ 292 w 426"/>
              <a:gd name="T41" fmla="*/ 195 h 426"/>
              <a:gd name="T42" fmla="*/ 292 w 426"/>
              <a:gd name="T43" fmla="*/ 230 h 426"/>
              <a:gd name="T44" fmla="*/ 380 w 426"/>
              <a:gd name="T45" fmla="*/ 230 h 426"/>
              <a:gd name="T46" fmla="*/ 229 w 426"/>
              <a:gd name="T47" fmla="*/ 39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6" h="426">
                <a:moveTo>
                  <a:pt x="212" y="0"/>
                </a:moveTo>
                <a:lnTo>
                  <a:pt x="212" y="0"/>
                </a:lnTo>
                <a:cubicBezTo>
                  <a:pt x="97" y="0"/>
                  <a:pt x="0" y="97"/>
                  <a:pt x="0" y="213"/>
                </a:cubicBezTo>
                <a:cubicBezTo>
                  <a:pt x="0" y="336"/>
                  <a:pt x="97" y="425"/>
                  <a:pt x="212" y="425"/>
                </a:cubicBezTo>
                <a:cubicBezTo>
                  <a:pt x="327" y="425"/>
                  <a:pt x="425" y="336"/>
                  <a:pt x="425" y="213"/>
                </a:cubicBezTo>
                <a:cubicBezTo>
                  <a:pt x="425" y="97"/>
                  <a:pt x="327" y="0"/>
                  <a:pt x="212" y="0"/>
                </a:cubicBezTo>
                <a:close/>
                <a:moveTo>
                  <a:pt x="229" y="390"/>
                </a:moveTo>
                <a:lnTo>
                  <a:pt x="229" y="390"/>
                </a:lnTo>
                <a:cubicBezTo>
                  <a:pt x="229" y="292"/>
                  <a:pt x="229" y="292"/>
                  <a:pt x="229" y="292"/>
                </a:cubicBezTo>
                <a:cubicBezTo>
                  <a:pt x="194" y="292"/>
                  <a:pt x="194" y="292"/>
                  <a:pt x="194" y="292"/>
                </a:cubicBezTo>
                <a:cubicBezTo>
                  <a:pt x="194" y="390"/>
                  <a:pt x="194" y="390"/>
                  <a:pt x="194" y="390"/>
                </a:cubicBezTo>
                <a:cubicBezTo>
                  <a:pt x="114" y="380"/>
                  <a:pt x="44" y="310"/>
                  <a:pt x="35" y="230"/>
                </a:cubicBezTo>
                <a:cubicBezTo>
                  <a:pt x="132" y="230"/>
                  <a:pt x="132" y="230"/>
                  <a:pt x="132" y="230"/>
                </a:cubicBezTo>
                <a:cubicBezTo>
                  <a:pt x="132" y="195"/>
                  <a:pt x="132" y="195"/>
                  <a:pt x="132" y="195"/>
                </a:cubicBezTo>
                <a:cubicBezTo>
                  <a:pt x="35" y="195"/>
                  <a:pt x="35" y="195"/>
                  <a:pt x="35" y="195"/>
                </a:cubicBezTo>
                <a:cubicBezTo>
                  <a:pt x="44" y="115"/>
                  <a:pt x="114" y="53"/>
                  <a:pt x="194" y="44"/>
                </a:cubicBezTo>
                <a:cubicBezTo>
                  <a:pt x="194" y="142"/>
                  <a:pt x="194" y="142"/>
                  <a:pt x="194" y="142"/>
                </a:cubicBezTo>
                <a:cubicBezTo>
                  <a:pt x="229" y="142"/>
                  <a:pt x="229" y="142"/>
                  <a:pt x="229" y="142"/>
                </a:cubicBezTo>
                <a:cubicBezTo>
                  <a:pt x="229" y="44"/>
                  <a:pt x="229" y="44"/>
                  <a:pt x="229" y="44"/>
                </a:cubicBezTo>
                <a:cubicBezTo>
                  <a:pt x="310" y="53"/>
                  <a:pt x="380" y="115"/>
                  <a:pt x="380" y="195"/>
                </a:cubicBezTo>
                <a:cubicBezTo>
                  <a:pt x="292" y="195"/>
                  <a:pt x="292" y="195"/>
                  <a:pt x="292" y="195"/>
                </a:cubicBezTo>
                <a:cubicBezTo>
                  <a:pt x="292" y="230"/>
                  <a:pt x="292" y="230"/>
                  <a:pt x="292" y="230"/>
                </a:cubicBezTo>
                <a:cubicBezTo>
                  <a:pt x="380" y="230"/>
                  <a:pt x="380" y="230"/>
                  <a:pt x="380" y="230"/>
                </a:cubicBezTo>
                <a:cubicBezTo>
                  <a:pt x="380" y="310"/>
                  <a:pt x="310" y="380"/>
                  <a:pt x="229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77" name="Freeform 11"/>
          <p:cNvSpPr>
            <a:spLocks noChangeArrowheads="1"/>
          </p:cNvSpPr>
          <p:nvPr/>
        </p:nvSpPr>
        <p:spPr bwMode="auto">
          <a:xfrm>
            <a:off x="20369730" y="4085168"/>
            <a:ext cx="499403" cy="503765"/>
          </a:xfrm>
          <a:custGeom>
            <a:avLst/>
            <a:gdLst>
              <a:gd name="T0" fmla="*/ 204 w 418"/>
              <a:gd name="T1" fmla="*/ 0 h 417"/>
              <a:gd name="T2" fmla="*/ 204 w 418"/>
              <a:gd name="T3" fmla="*/ 0 h 417"/>
              <a:gd name="T4" fmla="*/ 0 w 418"/>
              <a:gd name="T5" fmla="*/ 204 h 417"/>
              <a:gd name="T6" fmla="*/ 204 w 418"/>
              <a:gd name="T7" fmla="*/ 416 h 417"/>
              <a:gd name="T8" fmla="*/ 417 w 418"/>
              <a:gd name="T9" fmla="*/ 204 h 417"/>
              <a:gd name="T10" fmla="*/ 204 w 418"/>
              <a:gd name="T11" fmla="*/ 0 h 417"/>
              <a:gd name="T12" fmla="*/ 328 w 418"/>
              <a:gd name="T13" fmla="*/ 177 h 417"/>
              <a:gd name="T14" fmla="*/ 328 w 418"/>
              <a:gd name="T15" fmla="*/ 177 h 417"/>
              <a:gd name="T16" fmla="*/ 328 w 418"/>
              <a:gd name="T17" fmla="*/ 230 h 417"/>
              <a:gd name="T18" fmla="*/ 80 w 418"/>
              <a:gd name="T19" fmla="*/ 230 h 417"/>
              <a:gd name="T20" fmla="*/ 80 w 418"/>
              <a:gd name="T21" fmla="*/ 177 h 417"/>
              <a:gd name="T22" fmla="*/ 328 w 418"/>
              <a:gd name="T23" fmla="*/ 177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8" h="417">
                <a:moveTo>
                  <a:pt x="204" y="0"/>
                </a:moveTo>
                <a:lnTo>
                  <a:pt x="204" y="0"/>
                </a:lnTo>
                <a:cubicBezTo>
                  <a:pt x="89" y="0"/>
                  <a:pt x="0" y="88"/>
                  <a:pt x="0" y="204"/>
                </a:cubicBezTo>
                <a:cubicBezTo>
                  <a:pt x="0" y="319"/>
                  <a:pt x="89" y="416"/>
                  <a:pt x="204" y="416"/>
                </a:cubicBezTo>
                <a:cubicBezTo>
                  <a:pt x="319" y="416"/>
                  <a:pt x="417" y="319"/>
                  <a:pt x="417" y="204"/>
                </a:cubicBezTo>
                <a:cubicBezTo>
                  <a:pt x="417" y="88"/>
                  <a:pt x="319" y="0"/>
                  <a:pt x="204" y="0"/>
                </a:cubicBezTo>
                <a:close/>
                <a:moveTo>
                  <a:pt x="328" y="177"/>
                </a:moveTo>
                <a:lnTo>
                  <a:pt x="328" y="177"/>
                </a:lnTo>
                <a:cubicBezTo>
                  <a:pt x="328" y="230"/>
                  <a:pt x="328" y="230"/>
                  <a:pt x="328" y="230"/>
                </a:cubicBezTo>
                <a:cubicBezTo>
                  <a:pt x="80" y="230"/>
                  <a:pt x="80" y="230"/>
                  <a:pt x="80" y="230"/>
                </a:cubicBezTo>
                <a:cubicBezTo>
                  <a:pt x="80" y="177"/>
                  <a:pt x="80" y="177"/>
                  <a:pt x="80" y="177"/>
                </a:cubicBezTo>
                <a:lnTo>
                  <a:pt x="328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78" name="Freeform 12"/>
          <p:cNvSpPr>
            <a:spLocks noChangeArrowheads="1"/>
          </p:cNvSpPr>
          <p:nvPr/>
        </p:nvSpPr>
        <p:spPr bwMode="auto">
          <a:xfrm>
            <a:off x="4850138" y="5253568"/>
            <a:ext cx="554424" cy="554565"/>
          </a:xfrm>
          <a:custGeom>
            <a:avLst/>
            <a:gdLst>
              <a:gd name="T0" fmla="*/ 230 w 462"/>
              <a:gd name="T1" fmla="*/ 9 h 461"/>
              <a:gd name="T2" fmla="*/ 230 w 462"/>
              <a:gd name="T3" fmla="*/ 9 h 461"/>
              <a:gd name="T4" fmla="*/ 0 w 462"/>
              <a:gd name="T5" fmla="*/ 239 h 461"/>
              <a:gd name="T6" fmla="*/ 230 w 462"/>
              <a:gd name="T7" fmla="*/ 460 h 461"/>
              <a:gd name="T8" fmla="*/ 461 w 462"/>
              <a:gd name="T9" fmla="*/ 230 h 461"/>
              <a:gd name="T10" fmla="*/ 230 w 462"/>
              <a:gd name="T11" fmla="*/ 9 h 461"/>
              <a:gd name="T12" fmla="*/ 248 w 462"/>
              <a:gd name="T13" fmla="*/ 79 h 461"/>
              <a:gd name="T14" fmla="*/ 248 w 462"/>
              <a:gd name="T15" fmla="*/ 79 h 461"/>
              <a:gd name="T16" fmla="*/ 283 w 462"/>
              <a:gd name="T17" fmla="*/ 106 h 461"/>
              <a:gd name="T18" fmla="*/ 239 w 462"/>
              <a:gd name="T19" fmla="*/ 150 h 461"/>
              <a:gd name="T20" fmla="*/ 213 w 462"/>
              <a:gd name="T21" fmla="*/ 115 h 461"/>
              <a:gd name="T22" fmla="*/ 248 w 462"/>
              <a:gd name="T23" fmla="*/ 79 h 461"/>
              <a:gd name="T24" fmla="*/ 195 w 462"/>
              <a:gd name="T25" fmla="*/ 372 h 461"/>
              <a:gd name="T26" fmla="*/ 195 w 462"/>
              <a:gd name="T27" fmla="*/ 372 h 461"/>
              <a:gd name="T28" fmla="*/ 177 w 462"/>
              <a:gd name="T29" fmla="*/ 327 h 461"/>
              <a:gd name="T30" fmla="*/ 195 w 462"/>
              <a:gd name="T31" fmla="*/ 248 h 461"/>
              <a:gd name="T32" fmla="*/ 195 w 462"/>
              <a:gd name="T33" fmla="*/ 230 h 461"/>
              <a:gd name="T34" fmla="*/ 160 w 462"/>
              <a:gd name="T35" fmla="*/ 248 h 461"/>
              <a:gd name="T36" fmla="*/ 151 w 462"/>
              <a:gd name="T37" fmla="*/ 239 h 461"/>
              <a:gd name="T38" fmla="*/ 248 w 462"/>
              <a:gd name="T39" fmla="*/ 185 h 461"/>
              <a:gd name="T40" fmla="*/ 266 w 462"/>
              <a:gd name="T41" fmla="*/ 230 h 461"/>
              <a:gd name="T42" fmla="*/ 239 w 462"/>
              <a:gd name="T43" fmla="*/ 310 h 461"/>
              <a:gd name="T44" fmla="*/ 239 w 462"/>
              <a:gd name="T45" fmla="*/ 327 h 461"/>
              <a:gd name="T46" fmla="*/ 275 w 462"/>
              <a:gd name="T47" fmla="*/ 310 h 461"/>
              <a:gd name="T48" fmla="*/ 283 w 462"/>
              <a:gd name="T49" fmla="*/ 327 h 461"/>
              <a:gd name="T50" fmla="*/ 195 w 462"/>
              <a:gd name="T51" fmla="*/ 37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2" h="461">
                <a:moveTo>
                  <a:pt x="230" y="9"/>
                </a:moveTo>
                <a:lnTo>
                  <a:pt x="230" y="9"/>
                </a:lnTo>
                <a:cubicBezTo>
                  <a:pt x="98" y="9"/>
                  <a:pt x="0" y="106"/>
                  <a:pt x="0" y="239"/>
                </a:cubicBezTo>
                <a:cubicBezTo>
                  <a:pt x="0" y="363"/>
                  <a:pt x="107" y="460"/>
                  <a:pt x="230" y="460"/>
                </a:cubicBezTo>
                <a:cubicBezTo>
                  <a:pt x="363" y="460"/>
                  <a:pt x="461" y="354"/>
                  <a:pt x="461" y="230"/>
                </a:cubicBezTo>
                <a:cubicBezTo>
                  <a:pt x="461" y="106"/>
                  <a:pt x="355" y="0"/>
                  <a:pt x="230" y="9"/>
                </a:cubicBezTo>
                <a:close/>
                <a:moveTo>
                  <a:pt x="248" y="79"/>
                </a:moveTo>
                <a:lnTo>
                  <a:pt x="248" y="79"/>
                </a:lnTo>
                <a:cubicBezTo>
                  <a:pt x="275" y="79"/>
                  <a:pt x="283" y="97"/>
                  <a:pt x="283" y="106"/>
                </a:cubicBezTo>
                <a:cubicBezTo>
                  <a:pt x="283" y="132"/>
                  <a:pt x="266" y="150"/>
                  <a:pt x="239" y="150"/>
                </a:cubicBezTo>
                <a:cubicBezTo>
                  <a:pt x="222" y="150"/>
                  <a:pt x="213" y="132"/>
                  <a:pt x="213" y="115"/>
                </a:cubicBezTo>
                <a:cubicBezTo>
                  <a:pt x="213" y="106"/>
                  <a:pt x="222" y="79"/>
                  <a:pt x="248" y="79"/>
                </a:cubicBezTo>
                <a:close/>
                <a:moveTo>
                  <a:pt x="195" y="372"/>
                </a:moveTo>
                <a:lnTo>
                  <a:pt x="195" y="372"/>
                </a:lnTo>
                <a:cubicBezTo>
                  <a:pt x="177" y="372"/>
                  <a:pt x="169" y="363"/>
                  <a:pt x="177" y="327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195" y="239"/>
                  <a:pt x="195" y="230"/>
                  <a:pt x="195" y="230"/>
                </a:cubicBezTo>
                <a:cubicBezTo>
                  <a:pt x="186" y="230"/>
                  <a:pt x="169" y="239"/>
                  <a:pt x="160" y="248"/>
                </a:cubicBezTo>
                <a:cubicBezTo>
                  <a:pt x="151" y="239"/>
                  <a:pt x="151" y="239"/>
                  <a:pt x="151" y="239"/>
                </a:cubicBezTo>
                <a:cubicBezTo>
                  <a:pt x="186" y="204"/>
                  <a:pt x="230" y="185"/>
                  <a:pt x="248" y="185"/>
                </a:cubicBezTo>
                <a:cubicBezTo>
                  <a:pt x="266" y="185"/>
                  <a:pt x="266" y="204"/>
                  <a:pt x="266" y="230"/>
                </a:cubicBezTo>
                <a:cubicBezTo>
                  <a:pt x="239" y="310"/>
                  <a:pt x="239" y="310"/>
                  <a:pt x="239" y="310"/>
                </a:cubicBezTo>
                <a:cubicBezTo>
                  <a:pt x="239" y="327"/>
                  <a:pt x="239" y="327"/>
                  <a:pt x="239" y="327"/>
                </a:cubicBezTo>
                <a:cubicBezTo>
                  <a:pt x="248" y="327"/>
                  <a:pt x="266" y="327"/>
                  <a:pt x="275" y="310"/>
                </a:cubicBezTo>
                <a:cubicBezTo>
                  <a:pt x="283" y="327"/>
                  <a:pt x="283" y="327"/>
                  <a:pt x="283" y="327"/>
                </a:cubicBezTo>
                <a:cubicBezTo>
                  <a:pt x="248" y="363"/>
                  <a:pt x="213" y="372"/>
                  <a:pt x="195" y="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79" name="Freeform 13"/>
          <p:cNvSpPr>
            <a:spLocks noChangeArrowheads="1"/>
          </p:cNvSpPr>
          <p:nvPr/>
        </p:nvSpPr>
        <p:spPr bwMode="auto">
          <a:xfrm>
            <a:off x="4930552" y="3907368"/>
            <a:ext cx="279327" cy="592667"/>
          </a:xfrm>
          <a:custGeom>
            <a:avLst/>
            <a:gdLst>
              <a:gd name="T0" fmla="*/ 178 w 232"/>
              <a:gd name="T1" fmla="*/ 0 h 498"/>
              <a:gd name="T2" fmla="*/ 178 w 232"/>
              <a:gd name="T3" fmla="*/ 0 h 498"/>
              <a:gd name="T4" fmla="*/ 222 w 232"/>
              <a:gd name="T5" fmla="*/ 53 h 498"/>
              <a:gd name="T6" fmla="*/ 160 w 232"/>
              <a:gd name="T7" fmla="*/ 115 h 498"/>
              <a:gd name="T8" fmla="*/ 107 w 232"/>
              <a:gd name="T9" fmla="*/ 62 h 498"/>
              <a:gd name="T10" fmla="*/ 178 w 232"/>
              <a:gd name="T11" fmla="*/ 0 h 498"/>
              <a:gd name="T12" fmla="*/ 72 w 232"/>
              <a:gd name="T13" fmla="*/ 497 h 498"/>
              <a:gd name="T14" fmla="*/ 72 w 232"/>
              <a:gd name="T15" fmla="*/ 497 h 498"/>
              <a:gd name="T16" fmla="*/ 45 w 232"/>
              <a:gd name="T17" fmla="*/ 407 h 498"/>
              <a:gd name="T18" fmla="*/ 81 w 232"/>
              <a:gd name="T19" fmla="*/ 284 h 498"/>
              <a:gd name="T20" fmla="*/ 81 w 232"/>
              <a:gd name="T21" fmla="*/ 257 h 498"/>
              <a:gd name="T22" fmla="*/ 19 w 232"/>
              <a:gd name="T23" fmla="*/ 284 h 498"/>
              <a:gd name="T24" fmla="*/ 0 w 232"/>
              <a:gd name="T25" fmla="*/ 266 h 498"/>
              <a:gd name="T26" fmla="*/ 169 w 232"/>
              <a:gd name="T27" fmla="*/ 178 h 498"/>
              <a:gd name="T28" fmla="*/ 187 w 232"/>
              <a:gd name="T29" fmla="*/ 257 h 498"/>
              <a:gd name="T30" fmla="*/ 151 w 232"/>
              <a:gd name="T31" fmla="*/ 390 h 498"/>
              <a:gd name="T32" fmla="*/ 160 w 232"/>
              <a:gd name="T33" fmla="*/ 425 h 498"/>
              <a:gd name="T34" fmla="*/ 213 w 232"/>
              <a:gd name="T35" fmla="*/ 390 h 498"/>
              <a:gd name="T36" fmla="*/ 231 w 232"/>
              <a:gd name="T37" fmla="*/ 407 h 498"/>
              <a:gd name="T38" fmla="*/ 72 w 232"/>
              <a:gd name="T3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2" h="498">
                <a:moveTo>
                  <a:pt x="178" y="0"/>
                </a:moveTo>
                <a:lnTo>
                  <a:pt x="178" y="0"/>
                </a:lnTo>
                <a:cubicBezTo>
                  <a:pt x="213" y="0"/>
                  <a:pt x="222" y="27"/>
                  <a:pt x="222" y="53"/>
                </a:cubicBezTo>
                <a:cubicBezTo>
                  <a:pt x="222" y="80"/>
                  <a:pt x="196" y="115"/>
                  <a:pt x="160" y="115"/>
                </a:cubicBezTo>
                <a:cubicBezTo>
                  <a:pt x="125" y="115"/>
                  <a:pt x="107" y="97"/>
                  <a:pt x="107" y="62"/>
                </a:cubicBezTo>
                <a:cubicBezTo>
                  <a:pt x="107" y="35"/>
                  <a:pt x="134" y="0"/>
                  <a:pt x="178" y="0"/>
                </a:cubicBezTo>
                <a:close/>
                <a:moveTo>
                  <a:pt x="72" y="497"/>
                </a:moveTo>
                <a:lnTo>
                  <a:pt x="72" y="497"/>
                </a:lnTo>
                <a:cubicBezTo>
                  <a:pt x="45" y="497"/>
                  <a:pt x="28" y="478"/>
                  <a:pt x="45" y="407"/>
                </a:cubicBezTo>
                <a:cubicBezTo>
                  <a:pt x="81" y="284"/>
                  <a:pt x="81" y="284"/>
                  <a:pt x="81" y="284"/>
                </a:cubicBezTo>
                <a:cubicBezTo>
                  <a:pt x="81" y="266"/>
                  <a:pt x="81" y="257"/>
                  <a:pt x="81" y="257"/>
                </a:cubicBezTo>
                <a:cubicBezTo>
                  <a:pt x="72" y="257"/>
                  <a:pt x="37" y="275"/>
                  <a:pt x="19" y="284"/>
                </a:cubicBezTo>
                <a:cubicBezTo>
                  <a:pt x="0" y="266"/>
                  <a:pt x="0" y="266"/>
                  <a:pt x="0" y="266"/>
                </a:cubicBezTo>
                <a:cubicBezTo>
                  <a:pt x="63" y="213"/>
                  <a:pt x="143" y="178"/>
                  <a:pt x="169" y="178"/>
                </a:cubicBezTo>
                <a:cubicBezTo>
                  <a:pt x="196" y="178"/>
                  <a:pt x="205" y="213"/>
                  <a:pt x="187" y="257"/>
                </a:cubicBezTo>
                <a:cubicBezTo>
                  <a:pt x="151" y="390"/>
                  <a:pt x="151" y="390"/>
                  <a:pt x="151" y="390"/>
                </a:cubicBezTo>
                <a:cubicBezTo>
                  <a:pt x="151" y="416"/>
                  <a:pt x="151" y="425"/>
                  <a:pt x="160" y="425"/>
                </a:cubicBezTo>
                <a:cubicBezTo>
                  <a:pt x="160" y="425"/>
                  <a:pt x="187" y="407"/>
                  <a:pt x="213" y="390"/>
                </a:cubicBezTo>
                <a:cubicBezTo>
                  <a:pt x="231" y="407"/>
                  <a:pt x="231" y="407"/>
                  <a:pt x="231" y="407"/>
                </a:cubicBezTo>
                <a:cubicBezTo>
                  <a:pt x="169" y="478"/>
                  <a:pt x="98" y="497"/>
                  <a:pt x="72" y="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1" name="Freeform 15"/>
          <p:cNvSpPr>
            <a:spLocks noChangeArrowheads="1"/>
          </p:cNvSpPr>
          <p:nvPr/>
        </p:nvSpPr>
        <p:spPr bwMode="auto">
          <a:xfrm>
            <a:off x="19100059" y="5253570"/>
            <a:ext cx="503634" cy="499533"/>
          </a:xfrm>
          <a:custGeom>
            <a:avLst/>
            <a:gdLst>
              <a:gd name="T0" fmla="*/ 213 w 417"/>
              <a:gd name="T1" fmla="*/ 0 h 417"/>
              <a:gd name="T2" fmla="*/ 213 w 417"/>
              <a:gd name="T3" fmla="*/ 0 h 417"/>
              <a:gd name="T4" fmla="*/ 0 w 417"/>
              <a:gd name="T5" fmla="*/ 204 h 417"/>
              <a:gd name="T6" fmla="*/ 213 w 417"/>
              <a:gd name="T7" fmla="*/ 416 h 417"/>
              <a:gd name="T8" fmla="*/ 416 w 417"/>
              <a:gd name="T9" fmla="*/ 204 h 417"/>
              <a:gd name="T10" fmla="*/ 213 w 417"/>
              <a:gd name="T11" fmla="*/ 0 h 417"/>
              <a:gd name="T12" fmla="*/ 257 w 417"/>
              <a:gd name="T13" fmla="*/ 204 h 417"/>
              <a:gd name="T14" fmla="*/ 257 w 417"/>
              <a:gd name="T15" fmla="*/ 204 h 417"/>
              <a:gd name="T16" fmla="*/ 328 w 417"/>
              <a:gd name="T17" fmla="*/ 284 h 417"/>
              <a:gd name="T18" fmla="*/ 284 w 417"/>
              <a:gd name="T19" fmla="*/ 328 h 417"/>
              <a:gd name="T20" fmla="*/ 213 w 417"/>
              <a:gd name="T21" fmla="*/ 248 h 417"/>
              <a:gd name="T22" fmla="*/ 132 w 417"/>
              <a:gd name="T23" fmla="*/ 328 h 417"/>
              <a:gd name="T24" fmla="*/ 88 w 417"/>
              <a:gd name="T25" fmla="*/ 284 h 417"/>
              <a:gd name="T26" fmla="*/ 168 w 417"/>
              <a:gd name="T27" fmla="*/ 204 h 417"/>
              <a:gd name="T28" fmla="*/ 88 w 417"/>
              <a:gd name="T29" fmla="*/ 134 h 417"/>
              <a:gd name="T30" fmla="*/ 132 w 417"/>
              <a:gd name="T31" fmla="*/ 89 h 417"/>
              <a:gd name="T32" fmla="*/ 213 w 417"/>
              <a:gd name="T33" fmla="*/ 159 h 417"/>
              <a:gd name="T34" fmla="*/ 284 w 417"/>
              <a:gd name="T35" fmla="*/ 89 h 417"/>
              <a:gd name="T36" fmla="*/ 328 w 417"/>
              <a:gd name="T37" fmla="*/ 134 h 417"/>
              <a:gd name="T38" fmla="*/ 257 w 417"/>
              <a:gd name="T39" fmla="*/ 204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7" h="417">
                <a:moveTo>
                  <a:pt x="213" y="0"/>
                </a:moveTo>
                <a:lnTo>
                  <a:pt x="213" y="0"/>
                </a:lnTo>
                <a:cubicBezTo>
                  <a:pt x="97" y="0"/>
                  <a:pt x="0" y="89"/>
                  <a:pt x="0" y="204"/>
                </a:cubicBezTo>
                <a:cubicBezTo>
                  <a:pt x="0" y="319"/>
                  <a:pt x="97" y="416"/>
                  <a:pt x="213" y="416"/>
                </a:cubicBezTo>
                <a:cubicBezTo>
                  <a:pt x="328" y="416"/>
                  <a:pt x="416" y="319"/>
                  <a:pt x="416" y="204"/>
                </a:cubicBezTo>
                <a:cubicBezTo>
                  <a:pt x="416" y="89"/>
                  <a:pt x="328" y="0"/>
                  <a:pt x="213" y="0"/>
                </a:cubicBezTo>
                <a:close/>
                <a:moveTo>
                  <a:pt x="257" y="204"/>
                </a:moveTo>
                <a:lnTo>
                  <a:pt x="257" y="204"/>
                </a:lnTo>
                <a:cubicBezTo>
                  <a:pt x="328" y="284"/>
                  <a:pt x="328" y="284"/>
                  <a:pt x="328" y="284"/>
                </a:cubicBezTo>
                <a:cubicBezTo>
                  <a:pt x="284" y="328"/>
                  <a:pt x="284" y="328"/>
                  <a:pt x="284" y="328"/>
                </a:cubicBezTo>
                <a:cubicBezTo>
                  <a:pt x="213" y="248"/>
                  <a:pt x="213" y="248"/>
                  <a:pt x="213" y="248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88" y="284"/>
                  <a:pt x="88" y="284"/>
                  <a:pt x="88" y="284"/>
                </a:cubicBezTo>
                <a:cubicBezTo>
                  <a:pt x="168" y="204"/>
                  <a:pt x="168" y="204"/>
                  <a:pt x="168" y="204"/>
                </a:cubicBezTo>
                <a:cubicBezTo>
                  <a:pt x="88" y="134"/>
                  <a:pt x="88" y="134"/>
                  <a:pt x="88" y="134"/>
                </a:cubicBezTo>
                <a:cubicBezTo>
                  <a:pt x="132" y="89"/>
                  <a:pt x="132" y="89"/>
                  <a:pt x="132" y="89"/>
                </a:cubicBezTo>
                <a:cubicBezTo>
                  <a:pt x="213" y="159"/>
                  <a:pt x="213" y="159"/>
                  <a:pt x="213" y="159"/>
                </a:cubicBezTo>
                <a:cubicBezTo>
                  <a:pt x="284" y="89"/>
                  <a:pt x="284" y="89"/>
                  <a:pt x="284" y="89"/>
                </a:cubicBezTo>
                <a:cubicBezTo>
                  <a:pt x="328" y="134"/>
                  <a:pt x="328" y="134"/>
                  <a:pt x="328" y="134"/>
                </a:cubicBezTo>
                <a:lnTo>
                  <a:pt x="257" y="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3" name="Freeform 17"/>
          <p:cNvSpPr>
            <a:spLocks noChangeArrowheads="1"/>
          </p:cNvSpPr>
          <p:nvPr/>
        </p:nvSpPr>
        <p:spPr bwMode="auto">
          <a:xfrm>
            <a:off x="9641023" y="5194302"/>
            <a:ext cx="554424" cy="554565"/>
          </a:xfrm>
          <a:custGeom>
            <a:avLst/>
            <a:gdLst>
              <a:gd name="T0" fmla="*/ 231 w 461"/>
              <a:gd name="T1" fmla="*/ 9 h 461"/>
              <a:gd name="T2" fmla="*/ 231 w 461"/>
              <a:gd name="T3" fmla="*/ 9 h 461"/>
              <a:gd name="T4" fmla="*/ 0 w 461"/>
              <a:gd name="T5" fmla="*/ 239 h 461"/>
              <a:gd name="T6" fmla="*/ 231 w 461"/>
              <a:gd name="T7" fmla="*/ 460 h 461"/>
              <a:gd name="T8" fmla="*/ 460 w 461"/>
              <a:gd name="T9" fmla="*/ 230 h 461"/>
              <a:gd name="T10" fmla="*/ 231 w 461"/>
              <a:gd name="T11" fmla="*/ 9 h 461"/>
              <a:gd name="T12" fmla="*/ 231 w 461"/>
              <a:gd name="T13" fmla="*/ 372 h 461"/>
              <a:gd name="T14" fmla="*/ 231 w 461"/>
              <a:gd name="T15" fmla="*/ 372 h 461"/>
              <a:gd name="T16" fmla="*/ 221 w 461"/>
              <a:gd name="T17" fmla="*/ 372 h 461"/>
              <a:gd name="T18" fmla="*/ 195 w 461"/>
              <a:gd name="T19" fmla="*/ 336 h 461"/>
              <a:gd name="T20" fmla="*/ 231 w 461"/>
              <a:gd name="T21" fmla="*/ 301 h 461"/>
              <a:gd name="T22" fmla="*/ 231 w 461"/>
              <a:gd name="T23" fmla="*/ 301 h 461"/>
              <a:gd name="T24" fmla="*/ 257 w 461"/>
              <a:gd name="T25" fmla="*/ 336 h 461"/>
              <a:gd name="T26" fmla="*/ 231 w 461"/>
              <a:gd name="T27" fmla="*/ 372 h 461"/>
              <a:gd name="T28" fmla="*/ 310 w 461"/>
              <a:gd name="T29" fmla="*/ 213 h 461"/>
              <a:gd name="T30" fmla="*/ 310 w 461"/>
              <a:gd name="T31" fmla="*/ 213 h 461"/>
              <a:gd name="T32" fmla="*/ 284 w 461"/>
              <a:gd name="T33" fmla="*/ 230 h 461"/>
              <a:gd name="T34" fmla="*/ 266 w 461"/>
              <a:gd name="T35" fmla="*/ 248 h 461"/>
              <a:gd name="T36" fmla="*/ 257 w 461"/>
              <a:gd name="T37" fmla="*/ 257 h 461"/>
              <a:gd name="T38" fmla="*/ 248 w 461"/>
              <a:gd name="T39" fmla="*/ 274 h 461"/>
              <a:gd name="T40" fmla="*/ 248 w 461"/>
              <a:gd name="T41" fmla="*/ 274 h 461"/>
              <a:gd name="T42" fmla="*/ 195 w 461"/>
              <a:gd name="T43" fmla="*/ 274 h 461"/>
              <a:gd name="T44" fmla="*/ 195 w 461"/>
              <a:gd name="T45" fmla="*/ 274 h 461"/>
              <a:gd name="T46" fmla="*/ 204 w 461"/>
              <a:gd name="T47" fmla="*/ 230 h 461"/>
              <a:gd name="T48" fmla="*/ 248 w 461"/>
              <a:gd name="T49" fmla="*/ 204 h 461"/>
              <a:gd name="T50" fmla="*/ 257 w 461"/>
              <a:gd name="T51" fmla="*/ 195 h 461"/>
              <a:gd name="T52" fmla="*/ 266 w 461"/>
              <a:gd name="T53" fmla="*/ 176 h 461"/>
              <a:gd name="T54" fmla="*/ 257 w 461"/>
              <a:gd name="T55" fmla="*/ 150 h 461"/>
              <a:gd name="T56" fmla="*/ 231 w 461"/>
              <a:gd name="T57" fmla="*/ 141 h 461"/>
              <a:gd name="T58" fmla="*/ 204 w 461"/>
              <a:gd name="T59" fmla="*/ 150 h 461"/>
              <a:gd name="T60" fmla="*/ 195 w 461"/>
              <a:gd name="T61" fmla="*/ 176 h 461"/>
              <a:gd name="T62" fmla="*/ 195 w 461"/>
              <a:gd name="T63" fmla="*/ 185 h 461"/>
              <a:gd name="T64" fmla="*/ 142 w 461"/>
              <a:gd name="T65" fmla="*/ 185 h 461"/>
              <a:gd name="T66" fmla="*/ 142 w 461"/>
              <a:gd name="T67" fmla="*/ 176 h 461"/>
              <a:gd name="T68" fmla="*/ 177 w 461"/>
              <a:gd name="T69" fmla="*/ 106 h 461"/>
              <a:gd name="T70" fmla="*/ 231 w 461"/>
              <a:gd name="T71" fmla="*/ 97 h 461"/>
              <a:gd name="T72" fmla="*/ 293 w 461"/>
              <a:gd name="T73" fmla="*/ 115 h 461"/>
              <a:gd name="T74" fmla="*/ 319 w 461"/>
              <a:gd name="T75" fmla="*/ 168 h 461"/>
              <a:gd name="T76" fmla="*/ 310 w 461"/>
              <a:gd name="T77" fmla="*/ 213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61" h="461">
                <a:moveTo>
                  <a:pt x="231" y="9"/>
                </a:moveTo>
                <a:lnTo>
                  <a:pt x="231" y="9"/>
                </a:lnTo>
                <a:cubicBezTo>
                  <a:pt x="97" y="9"/>
                  <a:pt x="0" y="106"/>
                  <a:pt x="0" y="239"/>
                </a:cubicBezTo>
                <a:cubicBezTo>
                  <a:pt x="0" y="363"/>
                  <a:pt x="106" y="460"/>
                  <a:pt x="231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1" y="9"/>
                </a:cubicBezTo>
                <a:close/>
                <a:moveTo>
                  <a:pt x="231" y="372"/>
                </a:moveTo>
                <a:lnTo>
                  <a:pt x="231" y="372"/>
                </a:lnTo>
                <a:cubicBezTo>
                  <a:pt x="221" y="372"/>
                  <a:pt x="221" y="372"/>
                  <a:pt x="221" y="372"/>
                </a:cubicBezTo>
                <a:cubicBezTo>
                  <a:pt x="204" y="372"/>
                  <a:pt x="195" y="354"/>
                  <a:pt x="195" y="336"/>
                </a:cubicBezTo>
                <a:cubicBezTo>
                  <a:pt x="195" y="319"/>
                  <a:pt x="204" y="301"/>
                  <a:pt x="231" y="301"/>
                </a:cubicBezTo>
                <a:lnTo>
                  <a:pt x="231" y="301"/>
                </a:lnTo>
                <a:cubicBezTo>
                  <a:pt x="248" y="310"/>
                  <a:pt x="257" y="319"/>
                  <a:pt x="257" y="336"/>
                </a:cubicBezTo>
                <a:cubicBezTo>
                  <a:pt x="257" y="363"/>
                  <a:pt x="248" y="372"/>
                  <a:pt x="231" y="372"/>
                </a:cubicBezTo>
                <a:close/>
                <a:moveTo>
                  <a:pt x="310" y="213"/>
                </a:moveTo>
                <a:lnTo>
                  <a:pt x="310" y="213"/>
                </a:lnTo>
                <a:cubicBezTo>
                  <a:pt x="301" y="213"/>
                  <a:pt x="293" y="221"/>
                  <a:pt x="284" y="230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57" y="248"/>
                  <a:pt x="257" y="257"/>
                  <a:pt x="257" y="257"/>
                </a:cubicBezTo>
                <a:cubicBezTo>
                  <a:pt x="248" y="266"/>
                  <a:pt x="248" y="266"/>
                  <a:pt x="248" y="274"/>
                </a:cubicBezTo>
                <a:lnTo>
                  <a:pt x="248" y="274"/>
                </a:lnTo>
                <a:cubicBezTo>
                  <a:pt x="195" y="274"/>
                  <a:pt x="195" y="274"/>
                  <a:pt x="195" y="274"/>
                </a:cubicBezTo>
                <a:lnTo>
                  <a:pt x="195" y="274"/>
                </a:lnTo>
                <a:cubicBezTo>
                  <a:pt x="195" y="257"/>
                  <a:pt x="195" y="248"/>
                  <a:pt x="204" y="230"/>
                </a:cubicBezTo>
                <a:cubicBezTo>
                  <a:pt x="221" y="221"/>
                  <a:pt x="248" y="204"/>
                  <a:pt x="248" y="204"/>
                </a:cubicBezTo>
                <a:lnTo>
                  <a:pt x="257" y="195"/>
                </a:lnTo>
                <a:cubicBezTo>
                  <a:pt x="257" y="185"/>
                  <a:pt x="266" y="176"/>
                  <a:pt x="266" y="176"/>
                </a:cubicBezTo>
                <a:cubicBezTo>
                  <a:pt x="266" y="168"/>
                  <a:pt x="257" y="160"/>
                  <a:pt x="257" y="150"/>
                </a:cubicBezTo>
                <a:cubicBezTo>
                  <a:pt x="248" y="141"/>
                  <a:pt x="240" y="141"/>
                  <a:pt x="231" y="141"/>
                </a:cubicBezTo>
                <a:cubicBezTo>
                  <a:pt x="221" y="141"/>
                  <a:pt x="213" y="141"/>
                  <a:pt x="204" y="150"/>
                </a:cubicBezTo>
                <a:cubicBezTo>
                  <a:pt x="195" y="160"/>
                  <a:pt x="195" y="168"/>
                  <a:pt x="195" y="176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41"/>
                  <a:pt x="150" y="123"/>
                  <a:pt x="177" y="106"/>
                </a:cubicBezTo>
                <a:cubicBezTo>
                  <a:pt x="186" y="97"/>
                  <a:pt x="204" y="97"/>
                  <a:pt x="231" y="97"/>
                </a:cubicBezTo>
                <a:cubicBezTo>
                  <a:pt x="257" y="97"/>
                  <a:pt x="275" y="97"/>
                  <a:pt x="293" y="115"/>
                </a:cubicBezTo>
                <a:cubicBezTo>
                  <a:pt x="310" y="123"/>
                  <a:pt x="319" y="141"/>
                  <a:pt x="319" y="168"/>
                </a:cubicBezTo>
                <a:cubicBezTo>
                  <a:pt x="319" y="185"/>
                  <a:pt x="319" y="195"/>
                  <a:pt x="310" y="2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4" name="Freeform 18"/>
          <p:cNvSpPr>
            <a:spLocks noChangeArrowheads="1"/>
          </p:cNvSpPr>
          <p:nvPr/>
        </p:nvSpPr>
        <p:spPr bwMode="auto">
          <a:xfrm>
            <a:off x="21558984" y="5325533"/>
            <a:ext cx="342812" cy="355600"/>
          </a:xfrm>
          <a:custGeom>
            <a:avLst/>
            <a:gdLst>
              <a:gd name="T0" fmla="*/ 265 w 285"/>
              <a:gd name="T1" fmla="*/ 125 h 294"/>
              <a:gd name="T2" fmla="*/ 265 w 285"/>
              <a:gd name="T3" fmla="*/ 125 h 294"/>
              <a:gd name="T4" fmla="*/ 168 w 285"/>
              <a:gd name="T5" fmla="*/ 125 h 294"/>
              <a:gd name="T6" fmla="*/ 168 w 285"/>
              <a:gd name="T7" fmla="*/ 18 h 294"/>
              <a:gd name="T8" fmla="*/ 141 w 285"/>
              <a:gd name="T9" fmla="*/ 0 h 294"/>
              <a:gd name="T10" fmla="*/ 115 w 285"/>
              <a:gd name="T11" fmla="*/ 18 h 294"/>
              <a:gd name="T12" fmla="*/ 115 w 285"/>
              <a:gd name="T13" fmla="*/ 125 h 294"/>
              <a:gd name="T14" fmla="*/ 9 w 285"/>
              <a:gd name="T15" fmla="*/ 125 h 294"/>
              <a:gd name="T16" fmla="*/ 0 w 285"/>
              <a:gd name="T17" fmla="*/ 142 h 294"/>
              <a:gd name="T18" fmla="*/ 9 w 285"/>
              <a:gd name="T19" fmla="*/ 169 h 294"/>
              <a:gd name="T20" fmla="*/ 115 w 285"/>
              <a:gd name="T21" fmla="*/ 169 h 294"/>
              <a:gd name="T22" fmla="*/ 115 w 285"/>
              <a:gd name="T23" fmla="*/ 275 h 294"/>
              <a:gd name="T24" fmla="*/ 141 w 285"/>
              <a:gd name="T25" fmla="*/ 293 h 294"/>
              <a:gd name="T26" fmla="*/ 168 w 285"/>
              <a:gd name="T27" fmla="*/ 275 h 294"/>
              <a:gd name="T28" fmla="*/ 168 w 285"/>
              <a:gd name="T29" fmla="*/ 169 h 294"/>
              <a:gd name="T30" fmla="*/ 265 w 285"/>
              <a:gd name="T31" fmla="*/ 169 h 294"/>
              <a:gd name="T32" fmla="*/ 284 w 285"/>
              <a:gd name="T33" fmla="*/ 142 h 294"/>
              <a:gd name="T34" fmla="*/ 265 w 285"/>
              <a:gd name="T35" fmla="*/ 12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5" name="Freeform 19"/>
          <p:cNvSpPr>
            <a:spLocks noChangeArrowheads="1"/>
          </p:cNvSpPr>
          <p:nvPr/>
        </p:nvSpPr>
        <p:spPr bwMode="auto">
          <a:xfrm>
            <a:off x="20373960" y="5473703"/>
            <a:ext cx="338578" cy="55032"/>
          </a:xfrm>
          <a:custGeom>
            <a:avLst/>
            <a:gdLst>
              <a:gd name="T0" fmla="*/ 265 w 283"/>
              <a:gd name="T1" fmla="*/ 0 h 45"/>
              <a:gd name="T2" fmla="*/ 265 w 283"/>
              <a:gd name="T3" fmla="*/ 0 h 45"/>
              <a:gd name="T4" fmla="*/ 9 w 283"/>
              <a:gd name="T5" fmla="*/ 0 h 45"/>
              <a:gd name="T6" fmla="*/ 0 w 283"/>
              <a:gd name="T7" fmla="*/ 17 h 45"/>
              <a:gd name="T8" fmla="*/ 9 w 283"/>
              <a:gd name="T9" fmla="*/ 44 h 45"/>
              <a:gd name="T10" fmla="*/ 265 w 283"/>
              <a:gd name="T11" fmla="*/ 44 h 45"/>
              <a:gd name="T12" fmla="*/ 282 w 283"/>
              <a:gd name="T13" fmla="*/ 17 h 45"/>
              <a:gd name="T14" fmla="*/ 265 w 283"/>
              <a:gd name="T1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3" h="45">
                <a:moveTo>
                  <a:pt x="265" y="0"/>
                </a:moveTo>
                <a:lnTo>
                  <a:pt x="265" y="0"/>
                </a:ln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8"/>
                  <a:pt x="0" y="17"/>
                </a:cubicBezTo>
                <a:cubicBezTo>
                  <a:pt x="0" y="35"/>
                  <a:pt x="0" y="44"/>
                  <a:pt x="9" y="44"/>
                </a:cubicBezTo>
                <a:cubicBezTo>
                  <a:pt x="265" y="44"/>
                  <a:pt x="265" y="44"/>
                  <a:pt x="265" y="44"/>
                </a:cubicBezTo>
                <a:cubicBezTo>
                  <a:pt x="282" y="44"/>
                  <a:pt x="282" y="35"/>
                  <a:pt x="282" y="17"/>
                </a:cubicBezTo>
                <a:cubicBezTo>
                  <a:pt x="282" y="8"/>
                  <a:pt x="282" y="0"/>
                  <a:pt x="26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6" name="Freeform 20"/>
          <p:cNvSpPr>
            <a:spLocks noChangeArrowheads="1"/>
          </p:cNvSpPr>
          <p:nvPr/>
        </p:nvSpPr>
        <p:spPr bwMode="auto">
          <a:xfrm>
            <a:off x="6060555" y="6350001"/>
            <a:ext cx="596746" cy="605368"/>
          </a:xfrm>
          <a:custGeom>
            <a:avLst/>
            <a:gdLst>
              <a:gd name="T0" fmla="*/ 469 w 497"/>
              <a:gd name="T1" fmla="*/ 8 h 505"/>
              <a:gd name="T2" fmla="*/ 469 w 497"/>
              <a:gd name="T3" fmla="*/ 8 h 505"/>
              <a:gd name="T4" fmla="*/ 452 w 497"/>
              <a:gd name="T5" fmla="*/ 0 h 505"/>
              <a:gd name="T6" fmla="*/ 443 w 497"/>
              <a:gd name="T7" fmla="*/ 17 h 505"/>
              <a:gd name="T8" fmla="*/ 381 w 497"/>
              <a:gd name="T9" fmla="*/ 168 h 505"/>
              <a:gd name="T10" fmla="*/ 372 w 497"/>
              <a:gd name="T11" fmla="*/ 141 h 505"/>
              <a:gd name="T12" fmla="*/ 346 w 497"/>
              <a:gd name="T13" fmla="*/ 132 h 505"/>
              <a:gd name="T14" fmla="*/ 265 w 497"/>
              <a:gd name="T15" fmla="*/ 132 h 505"/>
              <a:gd name="T16" fmla="*/ 240 w 497"/>
              <a:gd name="T17" fmla="*/ 141 h 505"/>
              <a:gd name="T18" fmla="*/ 9 w 497"/>
              <a:gd name="T19" fmla="*/ 300 h 505"/>
              <a:gd name="T20" fmla="*/ 9 w 497"/>
              <a:gd name="T21" fmla="*/ 336 h 505"/>
              <a:gd name="T22" fmla="*/ 106 w 497"/>
              <a:gd name="T23" fmla="*/ 486 h 505"/>
              <a:gd name="T24" fmla="*/ 142 w 497"/>
              <a:gd name="T25" fmla="*/ 495 h 505"/>
              <a:gd name="T26" fmla="*/ 372 w 497"/>
              <a:gd name="T27" fmla="*/ 327 h 505"/>
              <a:gd name="T28" fmla="*/ 390 w 497"/>
              <a:gd name="T29" fmla="*/ 309 h 505"/>
              <a:gd name="T30" fmla="*/ 416 w 497"/>
              <a:gd name="T31" fmla="*/ 229 h 505"/>
              <a:gd name="T32" fmla="*/ 408 w 497"/>
              <a:gd name="T33" fmla="*/ 203 h 505"/>
              <a:gd name="T34" fmla="*/ 399 w 497"/>
              <a:gd name="T35" fmla="*/ 185 h 505"/>
              <a:gd name="T36" fmla="*/ 469 w 497"/>
              <a:gd name="T37" fmla="*/ 8 h 505"/>
              <a:gd name="T38" fmla="*/ 363 w 497"/>
              <a:gd name="T39" fmla="*/ 247 h 505"/>
              <a:gd name="T40" fmla="*/ 363 w 497"/>
              <a:gd name="T41" fmla="*/ 247 h 505"/>
              <a:gd name="T42" fmla="*/ 310 w 497"/>
              <a:gd name="T43" fmla="*/ 229 h 505"/>
              <a:gd name="T44" fmla="*/ 319 w 497"/>
              <a:gd name="T45" fmla="*/ 176 h 505"/>
              <a:gd name="T46" fmla="*/ 363 w 497"/>
              <a:gd name="T47" fmla="*/ 176 h 505"/>
              <a:gd name="T48" fmla="*/ 355 w 497"/>
              <a:gd name="T49" fmla="*/ 185 h 505"/>
              <a:gd name="T50" fmla="*/ 346 w 497"/>
              <a:gd name="T51" fmla="*/ 203 h 505"/>
              <a:gd name="T52" fmla="*/ 355 w 497"/>
              <a:gd name="T53" fmla="*/ 212 h 505"/>
              <a:gd name="T54" fmla="*/ 363 w 497"/>
              <a:gd name="T55" fmla="*/ 212 h 505"/>
              <a:gd name="T56" fmla="*/ 381 w 497"/>
              <a:gd name="T57" fmla="*/ 203 h 505"/>
              <a:gd name="T58" fmla="*/ 363 w 497"/>
              <a:gd name="T59" fmla="*/ 247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7" h="505">
                <a:moveTo>
                  <a:pt x="469" y="8"/>
                </a:moveTo>
                <a:lnTo>
                  <a:pt x="469" y="8"/>
                </a:lnTo>
                <a:cubicBezTo>
                  <a:pt x="469" y="8"/>
                  <a:pt x="461" y="0"/>
                  <a:pt x="452" y="0"/>
                </a:cubicBezTo>
                <a:cubicBezTo>
                  <a:pt x="443" y="8"/>
                  <a:pt x="443" y="17"/>
                  <a:pt x="443" y="17"/>
                </a:cubicBezTo>
                <a:cubicBezTo>
                  <a:pt x="461" y="88"/>
                  <a:pt x="416" y="141"/>
                  <a:pt x="381" y="168"/>
                </a:cubicBezTo>
                <a:cubicBezTo>
                  <a:pt x="372" y="141"/>
                  <a:pt x="372" y="141"/>
                  <a:pt x="372" y="141"/>
                </a:cubicBezTo>
                <a:cubicBezTo>
                  <a:pt x="363" y="141"/>
                  <a:pt x="355" y="132"/>
                  <a:pt x="346" y="132"/>
                </a:cubicBezTo>
                <a:cubicBezTo>
                  <a:pt x="265" y="132"/>
                  <a:pt x="265" y="132"/>
                  <a:pt x="265" y="132"/>
                </a:cubicBezTo>
                <a:cubicBezTo>
                  <a:pt x="257" y="132"/>
                  <a:pt x="248" y="132"/>
                  <a:pt x="240" y="141"/>
                </a:cubicBezTo>
                <a:cubicBezTo>
                  <a:pt x="9" y="300"/>
                  <a:pt x="9" y="300"/>
                  <a:pt x="9" y="300"/>
                </a:cubicBezTo>
                <a:cubicBezTo>
                  <a:pt x="0" y="309"/>
                  <a:pt x="0" y="327"/>
                  <a:pt x="9" y="336"/>
                </a:cubicBezTo>
                <a:cubicBezTo>
                  <a:pt x="106" y="486"/>
                  <a:pt x="106" y="486"/>
                  <a:pt x="106" y="486"/>
                </a:cubicBezTo>
                <a:cubicBezTo>
                  <a:pt x="115" y="504"/>
                  <a:pt x="133" y="495"/>
                  <a:pt x="142" y="495"/>
                </a:cubicBezTo>
                <a:cubicBezTo>
                  <a:pt x="372" y="327"/>
                  <a:pt x="372" y="327"/>
                  <a:pt x="372" y="327"/>
                </a:cubicBezTo>
                <a:cubicBezTo>
                  <a:pt x="381" y="327"/>
                  <a:pt x="390" y="309"/>
                  <a:pt x="390" y="309"/>
                </a:cubicBezTo>
                <a:cubicBezTo>
                  <a:pt x="416" y="229"/>
                  <a:pt x="416" y="229"/>
                  <a:pt x="416" y="229"/>
                </a:cubicBezTo>
                <a:cubicBezTo>
                  <a:pt x="416" y="221"/>
                  <a:pt x="416" y="212"/>
                  <a:pt x="408" y="203"/>
                </a:cubicBezTo>
                <a:cubicBezTo>
                  <a:pt x="399" y="185"/>
                  <a:pt x="399" y="185"/>
                  <a:pt x="399" y="185"/>
                </a:cubicBezTo>
                <a:cubicBezTo>
                  <a:pt x="452" y="150"/>
                  <a:pt x="496" y="88"/>
                  <a:pt x="469" y="8"/>
                </a:cubicBezTo>
                <a:close/>
                <a:moveTo>
                  <a:pt x="363" y="247"/>
                </a:moveTo>
                <a:lnTo>
                  <a:pt x="363" y="247"/>
                </a:lnTo>
                <a:cubicBezTo>
                  <a:pt x="346" y="256"/>
                  <a:pt x="319" y="256"/>
                  <a:pt x="310" y="229"/>
                </a:cubicBezTo>
                <a:cubicBezTo>
                  <a:pt x="293" y="212"/>
                  <a:pt x="301" y="194"/>
                  <a:pt x="319" y="176"/>
                </a:cubicBezTo>
                <a:cubicBezTo>
                  <a:pt x="328" y="168"/>
                  <a:pt x="346" y="168"/>
                  <a:pt x="363" y="176"/>
                </a:cubicBezTo>
                <a:cubicBezTo>
                  <a:pt x="355" y="185"/>
                  <a:pt x="355" y="185"/>
                  <a:pt x="355" y="185"/>
                </a:cubicBezTo>
                <a:cubicBezTo>
                  <a:pt x="346" y="185"/>
                  <a:pt x="337" y="194"/>
                  <a:pt x="346" y="203"/>
                </a:cubicBezTo>
                <a:cubicBezTo>
                  <a:pt x="346" y="212"/>
                  <a:pt x="355" y="212"/>
                  <a:pt x="355" y="212"/>
                </a:cubicBezTo>
                <a:cubicBezTo>
                  <a:pt x="363" y="212"/>
                  <a:pt x="363" y="212"/>
                  <a:pt x="363" y="212"/>
                </a:cubicBezTo>
                <a:cubicBezTo>
                  <a:pt x="372" y="212"/>
                  <a:pt x="372" y="212"/>
                  <a:pt x="381" y="203"/>
                </a:cubicBezTo>
                <a:cubicBezTo>
                  <a:pt x="381" y="221"/>
                  <a:pt x="372" y="238"/>
                  <a:pt x="363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7" name="Freeform 21"/>
          <p:cNvSpPr>
            <a:spLocks noChangeArrowheads="1"/>
          </p:cNvSpPr>
          <p:nvPr/>
        </p:nvSpPr>
        <p:spPr bwMode="auto">
          <a:xfrm>
            <a:off x="6047861" y="7670801"/>
            <a:ext cx="596743" cy="334435"/>
          </a:xfrm>
          <a:custGeom>
            <a:avLst/>
            <a:gdLst>
              <a:gd name="T0" fmla="*/ 249 w 497"/>
              <a:gd name="T1" fmla="*/ 0 h 276"/>
              <a:gd name="T2" fmla="*/ 249 w 497"/>
              <a:gd name="T3" fmla="*/ 0 h 276"/>
              <a:gd name="T4" fmla="*/ 0 w 497"/>
              <a:gd name="T5" fmla="*/ 133 h 276"/>
              <a:gd name="T6" fmla="*/ 249 w 497"/>
              <a:gd name="T7" fmla="*/ 275 h 276"/>
              <a:gd name="T8" fmla="*/ 496 w 497"/>
              <a:gd name="T9" fmla="*/ 133 h 276"/>
              <a:gd name="T10" fmla="*/ 249 w 497"/>
              <a:gd name="T11" fmla="*/ 0 h 276"/>
              <a:gd name="T12" fmla="*/ 249 w 497"/>
              <a:gd name="T13" fmla="*/ 239 h 276"/>
              <a:gd name="T14" fmla="*/ 249 w 497"/>
              <a:gd name="T15" fmla="*/ 239 h 276"/>
              <a:gd name="T16" fmla="*/ 142 w 497"/>
              <a:gd name="T17" fmla="*/ 133 h 276"/>
              <a:gd name="T18" fmla="*/ 249 w 497"/>
              <a:gd name="T19" fmla="*/ 26 h 276"/>
              <a:gd name="T20" fmla="*/ 355 w 497"/>
              <a:gd name="T21" fmla="*/ 133 h 276"/>
              <a:gd name="T22" fmla="*/ 249 w 497"/>
              <a:gd name="T23" fmla="*/ 239 h 276"/>
              <a:gd name="T24" fmla="*/ 249 w 497"/>
              <a:gd name="T25" fmla="*/ 133 h 276"/>
              <a:gd name="T26" fmla="*/ 249 w 497"/>
              <a:gd name="T27" fmla="*/ 133 h 276"/>
              <a:gd name="T28" fmla="*/ 249 w 497"/>
              <a:gd name="T29" fmla="*/ 79 h 276"/>
              <a:gd name="T30" fmla="*/ 195 w 497"/>
              <a:gd name="T31" fmla="*/ 133 h 276"/>
              <a:gd name="T32" fmla="*/ 249 w 497"/>
              <a:gd name="T33" fmla="*/ 186 h 276"/>
              <a:gd name="T34" fmla="*/ 302 w 497"/>
              <a:gd name="T35" fmla="*/ 133 h 276"/>
              <a:gd name="T36" fmla="*/ 249 w 497"/>
              <a:gd name="T37" fmla="*/ 13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7" h="276">
                <a:moveTo>
                  <a:pt x="249" y="0"/>
                </a:moveTo>
                <a:lnTo>
                  <a:pt x="249" y="0"/>
                </a:lnTo>
                <a:cubicBezTo>
                  <a:pt x="89" y="0"/>
                  <a:pt x="0" y="115"/>
                  <a:pt x="0" y="133"/>
                </a:cubicBezTo>
                <a:cubicBezTo>
                  <a:pt x="0" y="151"/>
                  <a:pt x="89" y="275"/>
                  <a:pt x="249" y="275"/>
                </a:cubicBezTo>
                <a:cubicBezTo>
                  <a:pt x="408" y="275"/>
                  <a:pt x="496" y="151"/>
                  <a:pt x="496" y="133"/>
                </a:cubicBezTo>
                <a:cubicBezTo>
                  <a:pt x="496" y="115"/>
                  <a:pt x="408" y="0"/>
                  <a:pt x="249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186" y="239"/>
                  <a:pt x="142" y="195"/>
                  <a:pt x="142" y="133"/>
                </a:cubicBezTo>
                <a:cubicBezTo>
                  <a:pt x="142" y="79"/>
                  <a:pt x="186" y="26"/>
                  <a:pt x="249" y="26"/>
                </a:cubicBezTo>
                <a:cubicBezTo>
                  <a:pt x="310" y="26"/>
                  <a:pt x="355" y="79"/>
                  <a:pt x="355" y="133"/>
                </a:cubicBezTo>
                <a:cubicBezTo>
                  <a:pt x="355" y="195"/>
                  <a:pt x="310" y="239"/>
                  <a:pt x="249" y="239"/>
                </a:cubicBezTo>
                <a:close/>
                <a:moveTo>
                  <a:pt x="249" y="133"/>
                </a:moveTo>
                <a:lnTo>
                  <a:pt x="249" y="133"/>
                </a:lnTo>
                <a:cubicBezTo>
                  <a:pt x="239" y="123"/>
                  <a:pt x="266" y="79"/>
                  <a:pt x="249" y="79"/>
                </a:cubicBezTo>
                <a:cubicBezTo>
                  <a:pt x="221" y="79"/>
                  <a:pt x="195" y="107"/>
                  <a:pt x="195" y="133"/>
                </a:cubicBezTo>
                <a:cubicBezTo>
                  <a:pt x="195" y="168"/>
                  <a:pt x="221" y="186"/>
                  <a:pt x="249" y="186"/>
                </a:cubicBezTo>
                <a:cubicBezTo>
                  <a:pt x="274" y="186"/>
                  <a:pt x="302" y="168"/>
                  <a:pt x="302" y="133"/>
                </a:cubicBezTo>
                <a:cubicBezTo>
                  <a:pt x="302" y="123"/>
                  <a:pt x="257" y="142"/>
                  <a:pt x="249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8" name="Freeform 22"/>
          <p:cNvSpPr>
            <a:spLocks noChangeArrowheads="1"/>
          </p:cNvSpPr>
          <p:nvPr/>
        </p:nvSpPr>
        <p:spPr bwMode="auto">
          <a:xfrm>
            <a:off x="4883996" y="7556501"/>
            <a:ext cx="554424" cy="554565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9" name="Freeform 23"/>
          <p:cNvSpPr>
            <a:spLocks noChangeArrowheads="1"/>
          </p:cNvSpPr>
          <p:nvPr/>
        </p:nvSpPr>
        <p:spPr bwMode="auto">
          <a:xfrm>
            <a:off x="2530874" y="7586135"/>
            <a:ext cx="512101" cy="503768"/>
          </a:xfrm>
          <a:custGeom>
            <a:avLst/>
            <a:gdLst>
              <a:gd name="T0" fmla="*/ 416 w 427"/>
              <a:gd name="T1" fmla="*/ 53 h 417"/>
              <a:gd name="T2" fmla="*/ 416 w 427"/>
              <a:gd name="T3" fmla="*/ 53 h 417"/>
              <a:gd name="T4" fmla="*/ 354 w 427"/>
              <a:gd name="T5" fmla="*/ 9 h 417"/>
              <a:gd name="T6" fmla="*/ 328 w 427"/>
              <a:gd name="T7" fmla="*/ 0 h 417"/>
              <a:gd name="T8" fmla="*/ 89 w 427"/>
              <a:gd name="T9" fmla="*/ 0 h 417"/>
              <a:gd name="T10" fmla="*/ 62 w 427"/>
              <a:gd name="T11" fmla="*/ 9 h 417"/>
              <a:gd name="T12" fmla="*/ 9 w 427"/>
              <a:gd name="T13" fmla="*/ 53 h 417"/>
              <a:gd name="T14" fmla="*/ 0 w 427"/>
              <a:gd name="T15" fmla="*/ 80 h 417"/>
              <a:gd name="T16" fmla="*/ 44 w 427"/>
              <a:gd name="T17" fmla="*/ 399 h 417"/>
              <a:gd name="T18" fmla="*/ 72 w 427"/>
              <a:gd name="T19" fmla="*/ 416 h 417"/>
              <a:gd name="T20" fmla="*/ 354 w 427"/>
              <a:gd name="T21" fmla="*/ 416 h 417"/>
              <a:gd name="T22" fmla="*/ 381 w 427"/>
              <a:gd name="T23" fmla="*/ 399 h 417"/>
              <a:gd name="T24" fmla="*/ 426 w 427"/>
              <a:gd name="T25" fmla="*/ 80 h 417"/>
              <a:gd name="T26" fmla="*/ 416 w 427"/>
              <a:gd name="T27" fmla="*/ 53 h 417"/>
              <a:gd name="T28" fmla="*/ 213 w 427"/>
              <a:gd name="T29" fmla="*/ 266 h 417"/>
              <a:gd name="T30" fmla="*/ 213 w 427"/>
              <a:gd name="T31" fmla="*/ 266 h 417"/>
              <a:gd name="T32" fmla="*/ 107 w 427"/>
              <a:gd name="T33" fmla="*/ 124 h 417"/>
              <a:gd name="T34" fmla="*/ 160 w 427"/>
              <a:gd name="T35" fmla="*/ 124 h 417"/>
              <a:gd name="T36" fmla="*/ 213 w 427"/>
              <a:gd name="T37" fmla="*/ 222 h 417"/>
              <a:gd name="T38" fmla="*/ 266 w 427"/>
              <a:gd name="T39" fmla="*/ 124 h 417"/>
              <a:gd name="T40" fmla="*/ 310 w 427"/>
              <a:gd name="T41" fmla="*/ 124 h 417"/>
              <a:gd name="T42" fmla="*/ 213 w 427"/>
              <a:gd name="T43" fmla="*/ 266 h 417"/>
              <a:gd name="T44" fmla="*/ 36 w 427"/>
              <a:gd name="T45" fmla="*/ 80 h 417"/>
              <a:gd name="T46" fmla="*/ 36 w 427"/>
              <a:gd name="T47" fmla="*/ 80 h 417"/>
              <a:gd name="T48" fmla="*/ 89 w 427"/>
              <a:gd name="T49" fmla="*/ 27 h 417"/>
              <a:gd name="T50" fmla="*/ 328 w 427"/>
              <a:gd name="T51" fmla="*/ 27 h 417"/>
              <a:gd name="T52" fmla="*/ 391 w 427"/>
              <a:gd name="T53" fmla="*/ 80 h 417"/>
              <a:gd name="T54" fmla="*/ 36 w 427"/>
              <a:gd name="T55" fmla="*/ 8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7" h="417">
                <a:moveTo>
                  <a:pt x="416" y="53"/>
                </a:moveTo>
                <a:lnTo>
                  <a:pt x="416" y="53"/>
                </a:lnTo>
                <a:cubicBezTo>
                  <a:pt x="408" y="44"/>
                  <a:pt x="363" y="9"/>
                  <a:pt x="354" y="9"/>
                </a:cubicBezTo>
                <a:cubicBezTo>
                  <a:pt x="354" y="0"/>
                  <a:pt x="337" y="0"/>
                  <a:pt x="32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0"/>
                  <a:pt x="72" y="0"/>
                  <a:pt x="62" y="9"/>
                </a:cubicBezTo>
                <a:cubicBezTo>
                  <a:pt x="62" y="9"/>
                  <a:pt x="18" y="44"/>
                  <a:pt x="9" y="53"/>
                </a:cubicBezTo>
                <a:cubicBezTo>
                  <a:pt x="0" y="53"/>
                  <a:pt x="0" y="62"/>
                  <a:pt x="0" y="80"/>
                </a:cubicBezTo>
                <a:cubicBezTo>
                  <a:pt x="0" y="88"/>
                  <a:pt x="44" y="399"/>
                  <a:pt x="44" y="399"/>
                </a:cubicBezTo>
                <a:cubicBezTo>
                  <a:pt x="53" y="407"/>
                  <a:pt x="62" y="416"/>
                  <a:pt x="72" y="416"/>
                </a:cubicBezTo>
                <a:cubicBezTo>
                  <a:pt x="354" y="416"/>
                  <a:pt x="354" y="416"/>
                  <a:pt x="354" y="416"/>
                </a:cubicBezTo>
                <a:cubicBezTo>
                  <a:pt x="363" y="416"/>
                  <a:pt x="372" y="407"/>
                  <a:pt x="381" y="399"/>
                </a:cubicBezTo>
                <a:cubicBezTo>
                  <a:pt x="381" y="399"/>
                  <a:pt x="426" y="88"/>
                  <a:pt x="426" y="80"/>
                </a:cubicBezTo>
                <a:cubicBezTo>
                  <a:pt x="426" y="62"/>
                  <a:pt x="416" y="53"/>
                  <a:pt x="416" y="53"/>
                </a:cubicBezTo>
                <a:close/>
                <a:moveTo>
                  <a:pt x="213" y="266"/>
                </a:moveTo>
                <a:lnTo>
                  <a:pt x="213" y="266"/>
                </a:lnTo>
                <a:cubicBezTo>
                  <a:pt x="133" y="266"/>
                  <a:pt x="116" y="150"/>
                  <a:pt x="107" y="124"/>
                </a:cubicBezTo>
                <a:cubicBezTo>
                  <a:pt x="160" y="124"/>
                  <a:pt x="160" y="124"/>
                  <a:pt x="160" y="124"/>
                </a:cubicBezTo>
                <a:cubicBezTo>
                  <a:pt x="160" y="159"/>
                  <a:pt x="178" y="222"/>
                  <a:pt x="213" y="222"/>
                </a:cubicBezTo>
                <a:cubicBezTo>
                  <a:pt x="248" y="222"/>
                  <a:pt x="257" y="159"/>
                  <a:pt x="266" y="124"/>
                </a:cubicBezTo>
                <a:cubicBezTo>
                  <a:pt x="310" y="124"/>
                  <a:pt x="310" y="124"/>
                  <a:pt x="310" y="124"/>
                </a:cubicBezTo>
                <a:cubicBezTo>
                  <a:pt x="310" y="150"/>
                  <a:pt x="293" y="266"/>
                  <a:pt x="213" y="266"/>
                </a:cubicBezTo>
                <a:close/>
                <a:moveTo>
                  <a:pt x="36" y="80"/>
                </a:moveTo>
                <a:lnTo>
                  <a:pt x="36" y="80"/>
                </a:lnTo>
                <a:cubicBezTo>
                  <a:pt x="89" y="27"/>
                  <a:pt x="89" y="27"/>
                  <a:pt x="89" y="27"/>
                </a:cubicBezTo>
                <a:cubicBezTo>
                  <a:pt x="328" y="27"/>
                  <a:pt x="328" y="27"/>
                  <a:pt x="328" y="27"/>
                </a:cubicBezTo>
                <a:cubicBezTo>
                  <a:pt x="391" y="80"/>
                  <a:pt x="391" y="80"/>
                  <a:pt x="391" y="80"/>
                </a:cubicBezTo>
                <a:lnTo>
                  <a:pt x="36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0" name="Freeform 24"/>
          <p:cNvSpPr>
            <a:spLocks noChangeArrowheads="1"/>
          </p:cNvSpPr>
          <p:nvPr/>
        </p:nvSpPr>
        <p:spPr bwMode="auto">
          <a:xfrm>
            <a:off x="7237115" y="6413502"/>
            <a:ext cx="596746" cy="474133"/>
          </a:xfrm>
          <a:custGeom>
            <a:avLst/>
            <a:gdLst>
              <a:gd name="T0" fmla="*/ 248 w 497"/>
              <a:gd name="T1" fmla="*/ 150 h 399"/>
              <a:gd name="T2" fmla="*/ 248 w 497"/>
              <a:gd name="T3" fmla="*/ 150 h 399"/>
              <a:gd name="T4" fmla="*/ 177 w 497"/>
              <a:gd name="T5" fmla="*/ 221 h 399"/>
              <a:gd name="T6" fmla="*/ 248 w 497"/>
              <a:gd name="T7" fmla="*/ 292 h 399"/>
              <a:gd name="T8" fmla="*/ 319 w 497"/>
              <a:gd name="T9" fmla="*/ 221 h 399"/>
              <a:gd name="T10" fmla="*/ 248 w 497"/>
              <a:gd name="T11" fmla="*/ 150 h 399"/>
              <a:gd name="T12" fmla="*/ 442 w 497"/>
              <a:gd name="T13" fmla="*/ 70 h 399"/>
              <a:gd name="T14" fmla="*/ 442 w 497"/>
              <a:gd name="T15" fmla="*/ 70 h 399"/>
              <a:gd name="T16" fmla="*/ 389 w 497"/>
              <a:gd name="T17" fmla="*/ 70 h 399"/>
              <a:gd name="T18" fmla="*/ 363 w 497"/>
              <a:gd name="T19" fmla="*/ 61 h 399"/>
              <a:gd name="T20" fmla="*/ 354 w 497"/>
              <a:gd name="T21" fmla="*/ 8 h 399"/>
              <a:gd name="T22" fmla="*/ 327 w 497"/>
              <a:gd name="T23" fmla="*/ 0 h 399"/>
              <a:gd name="T24" fmla="*/ 159 w 497"/>
              <a:gd name="T25" fmla="*/ 0 h 399"/>
              <a:gd name="T26" fmla="*/ 142 w 497"/>
              <a:gd name="T27" fmla="*/ 8 h 399"/>
              <a:gd name="T28" fmla="*/ 123 w 497"/>
              <a:gd name="T29" fmla="*/ 61 h 399"/>
              <a:gd name="T30" fmla="*/ 106 w 497"/>
              <a:gd name="T31" fmla="*/ 70 h 399"/>
              <a:gd name="T32" fmla="*/ 53 w 497"/>
              <a:gd name="T33" fmla="*/ 70 h 399"/>
              <a:gd name="T34" fmla="*/ 0 w 497"/>
              <a:gd name="T35" fmla="*/ 123 h 399"/>
              <a:gd name="T36" fmla="*/ 0 w 497"/>
              <a:gd name="T37" fmla="*/ 345 h 399"/>
              <a:gd name="T38" fmla="*/ 53 w 497"/>
              <a:gd name="T39" fmla="*/ 398 h 399"/>
              <a:gd name="T40" fmla="*/ 442 w 497"/>
              <a:gd name="T41" fmla="*/ 398 h 399"/>
              <a:gd name="T42" fmla="*/ 496 w 497"/>
              <a:gd name="T43" fmla="*/ 345 h 399"/>
              <a:gd name="T44" fmla="*/ 496 w 497"/>
              <a:gd name="T45" fmla="*/ 123 h 399"/>
              <a:gd name="T46" fmla="*/ 442 w 497"/>
              <a:gd name="T47" fmla="*/ 70 h 399"/>
              <a:gd name="T48" fmla="*/ 248 w 497"/>
              <a:gd name="T49" fmla="*/ 345 h 399"/>
              <a:gd name="T50" fmla="*/ 248 w 497"/>
              <a:gd name="T51" fmla="*/ 345 h 399"/>
              <a:gd name="T52" fmla="*/ 123 w 497"/>
              <a:gd name="T53" fmla="*/ 221 h 399"/>
              <a:gd name="T54" fmla="*/ 248 w 497"/>
              <a:gd name="T55" fmla="*/ 97 h 399"/>
              <a:gd name="T56" fmla="*/ 372 w 497"/>
              <a:gd name="T57" fmla="*/ 221 h 399"/>
              <a:gd name="T58" fmla="*/ 248 w 497"/>
              <a:gd name="T59" fmla="*/ 345 h 399"/>
              <a:gd name="T60" fmla="*/ 425 w 497"/>
              <a:gd name="T61" fmla="*/ 159 h 399"/>
              <a:gd name="T62" fmla="*/ 425 w 497"/>
              <a:gd name="T63" fmla="*/ 159 h 399"/>
              <a:gd name="T64" fmla="*/ 407 w 497"/>
              <a:gd name="T65" fmla="*/ 141 h 399"/>
              <a:gd name="T66" fmla="*/ 425 w 497"/>
              <a:gd name="T67" fmla="*/ 123 h 399"/>
              <a:gd name="T68" fmla="*/ 442 w 497"/>
              <a:gd name="T69" fmla="*/ 141 h 399"/>
              <a:gd name="T70" fmla="*/ 425 w 497"/>
              <a:gd name="T71" fmla="*/ 159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7" h="399">
                <a:moveTo>
                  <a:pt x="248" y="150"/>
                </a:moveTo>
                <a:lnTo>
                  <a:pt x="248" y="150"/>
                </a:lnTo>
                <a:cubicBezTo>
                  <a:pt x="203" y="150"/>
                  <a:pt x="177" y="176"/>
                  <a:pt x="177" y="221"/>
                </a:cubicBezTo>
                <a:cubicBezTo>
                  <a:pt x="177" y="266"/>
                  <a:pt x="203" y="292"/>
                  <a:pt x="248" y="292"/>
                </a:cubicBezTo>
                <a:cubicBezTo>
                  <a:pt x="292" y="292"/>
                  <a:pt x="319" y="266"/>
                  <a:pt x="319" y="221"/>
                </a:cubicBezTo>
                <a:cubicBezTo>
                  <a:pt x="319" y="176"/>
                  <a:pt x="292" y="150"/>
                  <a:pt x="248" y="150"/>
                </a:cubicBezTo>
                <a:close/>
                <a:moveTo>
                  <a:pt x="442" y="70"/>
                </a:moveTo>
                <a:lnTo>
                  <a:pt x="442" y="70"/>
                </a:lnTo>
                <a:cubicBezTo>
                  <a:pt x="389" y="70"/>
                  <a:pt x="389" y="70"/>
                  <a:pt x="389" y="70"/>
                </a:cubicBezTo>
                <a:cubicBezTo>
                  <a:pt x="380" y="70"/>
                  <a:pt x="372" y="70"/>
                  <a:pt x="363" y="61"/>
                </a:cubicBezTo>
                <a:cubicBezTo>
                  <a:pt x="354" y="8"/>
                  <a:pt x="354" y="8"/>
                  <a:pt x="354" y="8"/>
                </a:cubicBezTo>
                <a:cubicBezTo>
                  <a:pt x="345" y="8"/>
                  <a:pt x="336" y="0"/>
                  <a:pt x="327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59" y="0"/>
                  <a:pt x="150" y="8"/>
                  <a:pt x="142" y="8"/>
                </a:cubicBezTo>
                <a:cubicBezTo>
                  <a:pt x="123" y="61"/>
                  <a:pt x="123" y="61"/>
                  <a:pt x="123" y="61"/>
                </a:cubicBezTo>
                <a:cubicBezTo>
                  <a:pt x="123" y="70"/>
                  <a:pt x="115" y="70"/>
                  <a:pt x="106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17" y="70"/>
                  <a:pt x="0" y="97"/>
                  <a:pt x="0" y="12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72"/>
                  <a:pt x="17" y="398"/>
                  <a:pt x="53" y="398"/>
                </a:cubicBezTo>
                <a:cubicBezTo>
                  <a:pt x="442" y="398"/>
                  <a:pt x="442" y="398"/>
                  <a:pt x="442" y="398"/>
                </a:cubicBezTo>
                <a:cubicBezTo>
                  <a:pt x="470" y="398"/>
                  <a:pt x="496" y="372"/>
                  <a:pt x="496" y="345"/>
                </a:cubicBezTo>
                <a:cubicBezTo>
                  <a:pt x="496" y="123"/>
                  <a:pt x="496" y="123"/>
                  <a:pt x="496" y="123"/>
                </a:cubicBezTo>
                <a:cubicBezTo>
                  <a:pt x="496" y="97"/>
                  <a:pt x="470" y="70"/>
                  <a:pt x="442" y="70"/>
                </a:cubicBezTo>
                <a:close/>
                <a:moveTo>
                  <a:pt x="248" y="345"/>
                </a:moveTo>
                <a:lnTo>
                  <a:pt x="248" y="345"/>
                </a:lnTo>
                <a:cubicBezTo>
                  <a:pt x="177" y="345"/>
                  <a:pt x="123" y="292"/>
                  <a:pt x="123" y="221"/>
                </a:cubicBezTo>
                <a:cubicBezTo>
                  <a:pt x="123" y="150"/>
                  <a:pt x="177" y="97"/>
                  <a:pt x="248" y="97"/>
                </a:cubicBezTo>
                <a:cubicBezTo>
                  <a:pt x="319" y="97"/>
                  <a:pt x="372" y="150"/>
                  <a:pt x="372" y="221"/>
                </a:cubicBezTo>
                <a:cubicBezTo>
                  <a:pt x="372" y="292"/>
                  <a:pt x="319" y="345"/>
                  <a:pt x="248" y="345"/>
                </a:cubicBezTo>
                <a:close/>
                <a:moveTo>
                  <a:pt x="425" y="159"/>
                </a:moveTo>
                <a:lnTo>
                  <a:pt x="425" y="159"/>
                </a:lnTo>
                <a:cubicBezTo>
                  <a:pt x="416" y="159"/>
                  <a:pt x="407" y="150"/>
                  <a:pt x="407" y="141"/>
                </a:cubicBezTo>
                <a:cubicBezTo>
                  <a:pt x="407" y="132"/>
                  <a:pt x="416" y="123"/>
                  <a:pt x="425" y="123"/>
                </a:cubicBezTo>
                <a:cubicBezTo>
                  <a:pt x="433" y="123"/>
                  <a:pt x="442" y="132"/>
                  <a:pt x="442" y="141"/>
                </a:cubicBezTo>
                <a:cubicBezTo>
                  <a:pt x="442" y="150"/>
                  <a:pt x="433" y="159"/>
                  <a:pt x="425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1" name="Freeform 25"/>
          <p:cNvSpPr>
            <a:spLocks noChangeArrowheads="1"/>
          </p:cNvSpPr>
          <p:nvPr/>
        </p:nvSpPr>
        <p:spPr bwMode="auto">
          <a:xfrm>
            <a:off x="13284975" y="6371168"/>
            <a:ext cx="414759" cy="571499"/>
          </a:xfrm>
          <a:custGeom>
            <a:avLst/>
            <a:gdLst>
              <a:gd name="T0" fmla="*/ 195 w 346"/>
              <a:gd name="T1" fmla="*/ 0 h 479"/>
              <a:gd name="T2" fmla="*/ 195 w 346"/>
              <a:gd name="T3" fmla="*/ 0 h 479"/>
              <a:gd name="T4" fmla="*/ 160 w 346"/>
              <a:gd name="T5" fmla="*/ 0 h 479"/>
              <a:gd name="T6" fmla="*/ 160 w 346"/>
              <a:gd name="T7" fmla="*/ 328 h 479"/>
              <a:gd name="T8" fmla="*/ 80 w 346"/>
              <a:gd name="T9" fmla="*/ 328 h 479"/>
              <a:gd name="T10" fmla="*/ 10 w 346"/>
              <a:gd name="T11" fmla="*/ 425 h 479"/>
              <a:gd name="T12" fmla="*/ 124 w 346"/>
              <a:gd name="T13" fmla="*/ 461 h 479"/>
              <a:gd name="T14" fmla="*/ 195 w 346"/>
              <a:gd name="T15" fmla="*/ 372 h 479"/>
              <a:gd name="T16" fmla="*/ 195 w 346"/>
              <a:gd name="T17" fmla="*/ 106 h 479"/>
              <a:gd name="T18" fmla="*/ 257 w 346"/>
              <a:gd name="T19" fmla="*/ 230 h 479"/>
              <a:gd name="T20" fmla="*/ 275 w 346"/>
              <a:gd name="T21" fmla="*/ 230 h 479"/>
              <a:gd name="T22" fmla="*/ 195 w 346"/>
              <a:gd name="T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479">
                <a:moveTo>
                  <a:pt x="195" y="0"/>
                </a:moveTo>
                <a:lnTo>
                  <a:pt x="195" y="0"/>
                </a:lnTo>
                <a:cubicBezTo>
                  <a:pt x="160" y="0"/>
                  <a:pt x="160" y="0"/>
                  <a:pt x="160" y="0"/>
                </a:cubicBezTo>
                <a:cubicBezTo>
                  <a:pt x="160" y="328"/>
                  <a:pt x="160" y="328"/>
                  <a:pt x="160" y="328"/>
                </a:cubicBezTo>
                <a:cubicBezTo>
                  <a:pt x="133" y="319"/>
                  <a:pt x="107" y="319"/>
                  <a:pt x="80" y="328"/>
                </a:cubicBezTo>
                <a:cubicBezTo>
                  <a:pt x="26" y="346"/>
                  <a:pt x="0" y="390"/>
                  <a:pt x="10" y="425"/>
                </a:cubicBezTo>
                <a:cubicBezTo>
                  <a:pt x="26" y="461"/>
                  <a:pt x="71" y="478"/>
                  <a:pt x="124" y="461"/>
                </a:cubicBezTo>
                <a:cubicBezTo>
                  <a:pt x="169" y="443"/>
                  <a:pt x="195" y="408"/>
                  <a:pt x="195" y="372"/>
                </a:cubicBezTo>
                <a:cubicBezTo>
                  <a:pt x="195" y="106"/>
                  <a:pt x="195" y="106"/>
                  <a:pt x="195" y="106"/>
                </a:cubicBezTo>
                <a:cubicBezTo>
                  <a:pt x="266" y="124"/>
                  <a:pt x="266" y="212"/>
                  <a:pt x="257" y="230"/>
                </a:cubicBezTo>
                <a:cubicBezTo>
                  <a:pt x="257" y="239"/>
                  <a:pt x="266" y="248"/>
                  <a:pt x="275" y="230"/>
                </a:cubicBezTo>
                <a:cubicBezTo>
                  <a:pt x="345" y="115"/>
                  <a:pt x="195" y="62"/>
                  <a:pt x="19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2" name="Freeform 26"/>
          <p:cNvSpPr>
            <a:spLocks noChangeArrowheads="1"/>
          </p:cNvSpPr>
          <p:nvPr/>
        </p:nvSpPr>
        <p:spPr bwMode="auto">
          <a:xfrm>
            <a:off x="9662186" y="6400802"/>
            <a:ext cx="512099" cy="520701"/>
          </a:xfrm>
          <a:custGeom>
            <a:avLst/>
            <a:gdLst>
              <a:gd name="T0" fmla="*/ 256 w 426"/>
              <a:gd name="T1" fmla="*/ 265 h 435"/>
              <a:gd name="T2" fmla="*/ 256 w 426"/>
              <a:gd name="T3" fmla="*/ 265 h 435"/>
              <a:gd name="T4" fmla="*/ 0 w 426"/>
              <a:gd name="T5" fmla="*/ 301 h 435"/>
              <a:gd name="T6" fmla="*/ 35 w 426"/>
              <a:gd name="T7" fmla="*/ 345 h 435"/>
              <a:gd name="T8" fmla="*/ 346 w 426"/>
              <a:gd name="T9" fmla="*/ 345 h 435"/>
              <a:gd name="T10" fmla="*/ 346 w 426"/>
              <a:gd name="T11" fmla="*/ 35 h 435"/>
              <a:gd name="T12" fmla="*/ 292 w 426"/>
              <a:gd name="T13" fmla="*/ 0 h 435"/>
              <a:gd name="T14" fmla="*/ 256 w 426"/>
              <a:gd name="T15" fmla="*/ 265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6" h="435">
                <a:moveTo>
                  <a:pt x="256" y="265"/>
                </a:moveTo>
                <a:lnTo>
                  <a:pt x="256" y="265"/>
                </a:lnTo>
                <a:cubicBezTo>
                  <a:pt x="186" y="336"/>
                  <a:pt x="80" y="345"/>
                  <a:pt x="0" y="301"/>
                </a:cubicBezTo>
                <a:cubicBezTo>
                  <a:pt x="9" y="319"/>
                  <a:pt x="17" y="328"/>
                  <a:pt x="35" y="345"/>
                </a:cubicBezTo>
                <a:cubicBezTo>
                  <a:pt x="124" y="434"/>
                  <a:pt x="256" y="434"/>
                  <a:pt x="346" y="345"/>
                </a:cubicBezTo>
                <a:cubicBezTo>
                  <a:pt x="425" y="256"/>
                  <a:pt x="425" y="124"/>
                  <a:pt x="346" y="35"/>
                </a:cubicBezTo>
                <a:cubicBezTo>
                  <a:pt x="328" y="26"/>
                  <a:pt x="310" y="9"/>
                  <a:pt x="292" y="0"/>
                </a:cubicBezTo>
                <a:cubicBezTo>
                  <a:pt x="346" y="88"/>
                  <a:pt x="328" y="194"/>
                  <a:pt x="256" y="2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3" name="Freeform 27"/>
          <p:cNvSpPr>
            <a:spLocks noChangeArrowheads="1"/>
          </p:cNvSpPr>
          <p:nvPr/>
        </p:nvSpPr>
        <p:spPr bwMode="auto">
          <a:xfrm>
            <a:off x="10796422" y="6400800"/>
            <a:ext cx="605208" cy="474133"/>
          </a:xfrm>
          <a:custGeom>
            <a:avLst/>
            <a:gdLst>
              <a:gd name="T0" fmla="*/ 434 w 506"/>
              <a:gd name="T1" fmla="*/ 70 h 399"/>
              <a:gd name="T2" fmla="*/ 434 w 506"/>
              <a:gd name="T3" fmla="*/ 70 h 399"/>
              <a:gd name="T4" fmla="*/ 168 w 506"/>
              <a:gd name="T5" fmla="*/ 35 h 399"/>
              <a:gd name="T6" fmla="*/ 9 w 506"/>
              <a:gd name="T7" fmla="*/ 221 h 399"/>
              <a:gd name="T8" fmla="*/ 195 w 506"/>
              <a:gd name="T9" fmla="*/ 398 h 399"/>
              <a:gd name="T10" fmla="*/ 381 w 506"/>
              <a:gd name="T11" fmla="*/ 310 h 399"/>
              <a:gd name="T12" fmla="*/ 363 w 506"/>
              <a:gd name="T13" fmla="*/ 212 h 399"/>
              <a:gd name="T14" fmla="*/ 469 w 506"/>
              <a:gd name="T15" fmla="*/ 203 h 399"/>
              <a:gd name="T16" fmla="*/ 434 w 506"/>
              <a:gd name="T17" fmla="*/ 70 h 399"/>
              <a:gd name="T18" fmla="*/ 274 w 506"/>
              <a:gd name="T19" fmla="*/ 301 h 399"/>
              <a:gd name="T20" fmla="*/ 274 w 506"/>
              <a:gd name="T21" fmla="*/ 301 h 399"/>
              <a:gd name="T22" fmla="*/ 239 w 506"/>
              <a:gd name="T23" fmla="*/ 265 h 399"/>
              <a:gd name="T24" fmla="*/ 274 w 506"/>
              <a:gd name="T25" fmla="*/ 230 h 399"/>
              <a:gd name="T26" fmla="*/ 309 w 506"/>
              <a:gd name="T27" fmla="*/ 265 h 399"/>
              <a:gd name="T28" fmla="*/ 274 w 506"/>
              <a:gd name="T29" fmla="*/ 301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6" h="399">
                <a:moveTo>
                  <a:pt x="434" y="70"/>
                </a:moveTo>
                <a:lnTo>
                  <a:pt x="434" y="70"/>
                </a:lnTo>
                <a:cubicBezTo>
                  <a:pt x="354" y="17"/>
                  <a:pt x="265" y="0"/>
                  <a:pt x="168" y="35"/>
                </a:cubicBezTo>
                <a:cubicBezTo>
                  <a:pt x="89" y="53"/>
                  <a:pt x="9" y="141"/>
                  <a:pt x="9" y="221"/>
                </a:cubicBezTo>
                <a:cubicBezTo>
                  <a:pt x="0" y="319"/>
                  <a:pt x="71" y="398"/>
                  <a:pt x="195" y="398"/>
                </a:cubicBezTo>
                <a:cubicBezTo>
                  <a:pt x="337" y="398"/>
                  <a:pt x="381" y="328"/>
                  <a:pt x="381" y="310"/>
                </a:cubicBezTo>
                <a:cubicBezTo>
                  <a:pt x="390" y="292"/>
                  <a:pt x="328" y="248"/>
                  <a:pt x="363" y="212"/>
                </a:cubicBezTo>
                <a:cubicBezTo>
                  <a:pt x="408" y="168"/>
                  <a:pt x="452" y="203"/>
                  <a:pt x="469" y="203"/>
                </a:cubicBezTo>
                <a:cubicBezTo>
                  <a:pt x="496" y="194"/>
                  <a:pt x="505" y="124"/>
                  <a:pt x="434" y="70"/>
                </a:cubicBezTo>
                <a:close/>
                <a:moveTo>
                  <a:pt x="274" y="301"/>
                </a:moveTo>
                <a:lnTo>
                  <a:pt x="274" y="301"/>
                </a:lnTo>
                <a:cubicBezTo>
                  <a:pt x="248" y="301"/>
                  <a:pt x="239" y="283"/>
                  <a:pt x="239" y="265"/>
                </a:cubicBezTo>
                <a:cubicBezTo>
                  <a:pt x="239" y="248"/>
                  <a:pt x="248" y="230"/>
                  <a:pt x="274" y="230"/>
                </a:cubicBezTo>
                <a:cubicBezTo>
                  <a:pt x="293" y="230"/>
                  <a:pt x="309" y="248"/>
                  <a:pt x="309" y="265"/>
                </a:cubicBezTo>
                <a:cubicBezTo>
                  <a:pt x="309" y="283"/>
                  <a:pt x="293" y="301"/>
                  <a:pt x="274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4" name="Freeform 28"/>
          <p:cNvSpPr>
            <a:spLocks noChangeArrowheads="1"/>
          </p:cNvSpPr>
          <p:nvPr/>
        </p:nvSpPr>
        <p:spPr bwMode="auto">
          <a:xfrm>
            <a:off x="11994142" y="6379636"/>
            <a:ext cx="596746" cy="499533"/>
          </a:xfrm>
          <a:custGeom>
            <a:avLst/>
            <a:gdLst>
              <a:gd name="T0" fmla="*/ 124 w 498"/>
              <a:gd name="T1" fmla="*/ 81 h 418"/>
              <a:gd name="T2" fmla="*/ 124 w 498"/>
              <a:gd name="T3" fmla="*/ 81 h 418"/>
              <a:gd name="T4" fmla="*/ 36 w 498"/>
              <a:gd name="T5" fmla="*/ 258 h 418"/>
              <a:gd name="T6" fmla="*/ 346 w 498"/>
              <a:gd name="T7" fmla="*/ 116 h 418"/>
              <a:gd name="T8" fmla="*/ 9 w 498"/>
              <a:gd name="T9" fmla="*/ 382 h 418"/>
              <a:gd name="T10" fmla="*/ 44 w 498"/>
              <a:gd name="T11" fmla="*/ 400 h 418"/>
              <a:gd name="T12" fmla="*/ 97 w 498"/>
              <a:gd name="T13" fmla="*/ 311 h 418"/>
              <a:gd name="T14" fmla="*/ 293 w 498"/>
              <a:gd name="T15" fmla="*/ 311 h 418"/>
              <a:gd name="T16" fmla="*/ 469 w 498"/>
              <a:gd name="T17" fmla="*/ 72 h 418"/>
              <a:gd name="T18" fmla="*/ 124 w 498"/>
              <a:gd name="T19" fmla="*/ 81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8" h="418">
                <a:moveTo>
                  <a:pt x="124" y="81"/>
                </a:moveTo>
                <a:lnTo>
                  <a:pt x="124" y="81"/>
                </a:lnTo>
                <a:cubicBezTo>
                  <a:pt x="27" y="134"/>
                  <a:pt x="36" y="222"/>
                  <a:pt x="36" y="258"/>
                </a:cubicBezTo>
                <a:cubicBezTo>
                  <a:pt x="159" y="107"/>
                  <a:pt x="346" y="116"/>
                  <a:pt x="346" y="116"/>
                </a:cubicBezTo>
                <a:cubicBezTo>
                  <a:pt x="346" y="116"/>
                  <a:pt x="80" y="204"/>
                  <a:pt x="9" y="382"/>
                </a:cubicBezTo>
                <a:cubicBezTo>
                  <a:pt x="0" y="400"/>
                  <a:pt x="36" y="417"/>
                  <a:pt x="44" y="400"/>
                </a:cubicBezTo>
                <a:cubicBezTo>
                  <a:pt x="62" y="355"/>
                  <a:pt x="97" y="311"/>
                  <a:pt x="97" y="311"/>
                </a:cubicBezTo>
                <a:cubicBezTo>
                  <a:pt x="151" y="329"/>
                  <a:pt x="230" y="355"/>
                  <a:pt x="293" y="311"/>
                </a:cubicBezTo>
                <a:cubicBezTo>
                  <a:pt x="363" y="258"/>
                  <a:pt x="363" y="134"/>
                  <a:pt x="469" y="72"/>
                </a:cubicBezTo>
                <a:cubicBezTo>
                  <a:pt x="497" y="63"/>
                  <a:pt x="249" y="0"/>
                  <a:pt x="124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5" name="Freeform 29"/>
          <p:cNvSpPr>
            <a:spLocks noChangeArrowheads="1"/>
          </p:cNvSpPr>
          <p:nvPr/>
        </p:nvSpPr>
        <p:spPr bwMode="auto">
          <a:xfrm>
            <a:off x="4892460" y="6371170"/>
            <a:ext cx="533261" cy="550333"/>
          </a:xfrm>
          <a:custGeom>
            <a:avLst/>
            <a:gdLst>
              <a:gd name="T0" fmla="*/ 248 w 444"/>
              <a:gd name="T1" fmla="*/ 337 h 462"/>
              <a:gd name="T2" fmla="*/ 248 w 444"/>
              <a:gd name="T3" fmla="*/ 337 h 462"/>
              <a:gd name="T4" fmla="*/ 320 w 444"/>
              <a:gd name="T5" fmla="*/ 257 h 462"/>
              <a:gd name="T6" fmla="*/ 443 w 444"/>
              <a:gd name="T7" fmla="*/ 71 h 462"/>
              <a:gd name="T8" fmla="*/ 426 w 444"/>
              <a:gd name="T9" fmla="*/ 53 h 462"/>
              <a:gd name="T10" fmla="*/ 346 w 444"/>
              <a:gd name="T11" fmla="*/ 53 h 462"/>
              <a:gd name="T12" fmla="*/ 222 w 444"/>
              <a:gd name="T13" fmla="*/ 0 h 462"/>
              <a:gd name="T14" fmla="*/ 98 w 444"/>
              <a:gd name="T15" fmla="*/ 53 h 462"/>
              <a:gd name="T16" fmla="*/ 18 w 444"/>
              <a:gd name="T17" fmla="*/ 53 h 462"/>
              <a:gd name="T18" fmla="*/ 0 w 444"/>
              <a:gd name="T19" fmla="*/ 71 h 462"/>
              <a:gd name="T20" fmla="*/ 124 w 444"/>
              <a:gd name="T21" fmla="*/ 257 h 462"/>
              <a:gd name="T22" fmla="*/ 195 w 444"/>
              <a:gd name="T23" fmla="*/ 337 h 462"/>
              <a:gd name="T24" fmla="*/ 195 w 444"/>
              <a:gd name="T25" fmla="*/ 372 h 462"/>
              <a:gd name="T26" fmla="*/ 107 w 444"/>
              <a:gd name="T27" fmla="*/ 416 h 462"/>
              <a:gd name="T28" fmla="*/ 222 w 444"/>
              <a:gd name="T29" fmla="*/ 461 h 462"/>
              <a:gd name="T30" fmla="*/ 328 w 444"/>
              <a:gd name="T31" fmla="*/ 416 h 462"/>
              <a:gd name="T32" fmla="*/ 248 w 444"/>
              <a:gd name="T33" fmla="*/ 372 h 462"/>
              <a:gd name="T34" fmla="*/ 248 w 444"/>
              <a:gd name="T35" fmla="*/ 337 h 462"/>
              <a:gd name="T36" fmla="*/ 320 w 444"/>
              <a:gd name="T37" fmla="*/ 212 h 462"/>
              <a:gd name="T38" fmla="*/ 320 w 444"/>
              <a:gd name="T39" fmla="*/ 212 h 462"/>
              <a:gd name="T40" fmla="*/ 346 w 444"/>
              <a:gd name="T41" fmla="*/ 89 h 462"/>
              <a:gd name="T42" fmla="*/ 408 w 444"/>
              <a:gd name="T43" fmla="*/ 89 h 462"/>
              <a:gd name="T44" fmla="*/ 320 w 444"/>
              <a:gd name="T45" fmla="*/ 212 h 462"/>
              <a:gd name="T46" fmla="*/ 222 w 444"/>
              <a:gd name="T47" fmla="*/ 36 h 462"/>
              <a:gd name="T48" fmla="*/ 222 w 444"/>
              <a:gd name="T49" fmla="*/ 36 h 462"/>
              <a:gd name="T50" fmla="*/ 320 w 444"/>
              <a:gd name="T51" fmla="*/ 71 h 462"/>
              <a:gd name="T52" fmla="*/ 222 w 444"/>
              <a:gd name="T53" fmla="*/ 115 h 462"/>
              <a:gd name="T54" fmla="*/ 124 w 444"/>
              <a:gd name="T55" fmla="*/ 71 h 462"/>
              <a:gd name="T56" fmla="*/ 222 w 444"/>
              <a:gd name="T57" fmla="*/ 36 h 462"/>
              <a:gd name="T58" fmla="*/ 36 w 444"/>
              <a:gd name="T59" fmla="*/ 89 h 462"/>
              <a:gd name="T60" fmla="*/ 36 w 444"/>
              <a:gd name="T61" fmla="*/ 89 h 462"/>
              <a:gd name="T62" fmla="*/ 98 w 444"/>
              <a:gd name="T63" fmla="*/ 89 h 462"/>
              <a:gd name="T64" fmla="*/ 124 w 444"/>
              <a:gd name="T65" fmla="*/ 212 h 462"/>
              <a:gd name="T66" fmla="*/ 36 w 444"/>
              <a:gd name="T67" fmla="*/ 8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6" name="Freeform 30"/>
          <p:cNvSpPr>
            <a:spLocks noChangeArrowheads="1"/>
          </p:cNvSpPr>
          <p:nvPr/>
        </p:nvSpPr>
        <p:spPr bwMode="auto">
          <a:xfrm>
            <a:off x="3677810" y="7556503"/>
            <a:ext cx="592512" cy="563032"/>
          </a:xfrm>
          <a:custGeom>
            <a:avLst/>
            <a:gdLst>
              <a:gd name="T0" fmla="*/ 133 w 498"/>
              <a:gd name="T1" fmla="*/ 469 h 470"/>
              <a:gd name="T2" fmla="*/ 133 w 498"/>
              <a:gd name="T3" fmla="*/ 469 h 470"/>
              <a:gd name="T4" fmla="*/ 186 w 498"/>
              <a:gd name="T5" fmla="*/ 469 h 470"/>
              <a:gd name="T6" fmla="*/ 293 w 498"/>
              <a:gd name="T7" fmla="*/ 265 h 470"/>
              <a:gd name="T8" fmla="*/ 426 w 498"/>
              <a:gd name="T9" fmla="*/ 265 h 470"/>
              <a:gd name="T10" fmla="*/ 497 w 498"/>
              <a:gd name="T11" fmla="*/ 230 h 470"/>
              <a:gd name="T12" fmla="*/ 426 w 498"/>
              <a:gd name="T13" fmla="*/ 195 h 470"/>
              <a:gd name="T14" fmla="*/ 293 w 498"/>
              <a:gd name="T15" fmla="*/ 195 h 470"/>
              <a:gd name="T16" fmla="*/ 186 w 498"/>
              <a:gd name="T17" fmla="*/ 0 h 470"/>
              <a:gd name="T18" fmla="*/ 133 w 498"/>
              <a:gd name="T19" fmla="*/ 0 h 470"/>
              <a:gd name="T20" fmla="*/ 195 w 498"/>
              <a:gd name="T21" fmla="*/ 195 h 470"/>
              <a:gd name="T22" fmla="*/ 107 w 498"/>
              <a:gd name="T23" fmla="*/ 195 h 470"/>
              <a:gd name="T24" fmla="*/ 53 w 498"/>
              <a:gd name="T25" fmla="*/ 150 h 470"/>
              <a:gd name="T26" fmla="*/ 0 w 498"/>
              <a:gd name="T27" fmla="*/ 150 h 470"/>
              <a:gd name="T28" fmla="*/ 36 w 498"/>
              <a:gd name="T29" fmla="*/ 230 h 470"/>
              <a:gd name="T30" fmla="*/ 0 w 498"/>
              <a:gd name="T31" fmla="*/ 319 h 470"/>
              <a:gd name="T32" fmla="*/ 53 w 498"/>
              <a:gd name="T33" fmla="*/ 319 h 470"/>
              <a:gd name="T34" fmla="*/ 107 w 498"/>
              <a:gd name="T35" fmla="*/ 265 h 470"/>
              <a:gd name="T36" fmla="*/ 195 w 498"/>
              <a:gd name="T37" fmla="*/ 265 h 470"/>
              <a:gd name="T38" fmla="*/ 133 w 498"/>
              <a:gd name="T39" fmla="*/ 469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8" h="470">
                <a:moveTo>
                  <a:pt x="133" y="469"/>
                </a:moveTo>
                <a:lnTo>
                  <a:pt x="133" y="469"/>
                </a:lnTo>
                <a:cubicBezTo>
                  <a:pt x="186" y="469"/>
                  <a:pt x="186" y="469"/>
                  <a:pt x="186" y="469"/>
                </a:cubicBezTo>
                <a:cubicBezTo>
                  <a:pt x="293" y="265"/>
                  <a:pt x="293" y="265"/>
                  <a:pt x="293" y="265"/>
                </a:cubicBezTo>
                <a:cubicBezTo>
                  <a:pt x="426" y="265"/>
                  <a:pt x="426" y="265"/>
                  <a:pt x="426" y="265"/>
                </a:cubicBezTo>
                <a:cubicBezTo>
                  <a:pt x="426" y="265"/>
                  <a:pt x="497" y="265"/>
                  <a:pt x="497" y="230"/>
                </a:cubicBezTo>
                <a:cubicBezTo>
                  <a:pt x="497" y="195"/>
                  <a:pt x="426" y="195"/>
                  <a:pt x="426" y="195"/>
                </a:cubicBezTo>
                <a:cubicBezTo>
                  <a:pt x="293" y="195"/>
                  <a:pt x="293" y="195"/>
                  <a:pt x="293" y="195"/>
                </a:cubicBezTo>
                <a:cubicBezTo>
                  <a:pt x="186" y="0"/>
                  <a:pt x="186" y="0"/>
                  <a:pt x="186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95" y="195"/>
                  <a:pt x="195" y="195"/>
                  <a:pt x="195" y="195"/>
                </a:cubicBezTo>
                <a:cubicBezTo>
                  <a:pt x="107" y="195"/>
                  <a:pt x="107" y="195"/>
                  <a:pt x="107" y="195"/>
                </a:cubicBezTo>
                <a:cubicBezTo>
                  <a:pt x="53" y="150"/>
                  <a:pt x="53" y="150"/>
                  <a:pt x="53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36" y="230"/>
                  <a:pt x="36" y="230"/>
                  <a:pt x="36" y="230"/>
                </a:cubicBezTo>
                <a:cubicBezTo>
                  <a:pt x="0" y="319"/>
                  <a:pt x="0" y="319"/>
                  <a:pt x="0" y="319"/>
                </a:cubicBezTo>
                <a:cubicBezTo>
                  <a:pt x="53" y="319"/>
                  <a:pt x="53" y="319"/>
                  <a:pt x="53" y="319"/>
                </a:cubicBezTo>
                <a:cubicBezTo>
                  <a:pt x="107" y="265"/>
                  <a:pt x="107" y="265"/>
                  <a:pt x="107" y="265"/>
                </a:cubicBezTo>
                <a:cubicBezTo>
                  <a:pt x="195" y="265"/>
                  <a:pt x="195" y="265"/>
                  <a:pt x="195" y="265"/>
                </a:cubicBezTo>
                <a:lnTo>
                  <a:pt x="133" y="46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grpSp>
        <p:nvGrpSpPr>
          <p:cNvPr id="18460" name="Group 1"/>
          <p:cNvGrpSpPr>
            <a:grpSpLocks/>
          </p:cNvGrpSpPr>
          <p:nvPr/>
        </p:nvGrpSpPr>
        <p:grpSpPr bwMode="auto">
          <a:xfrm>
            <a:off x="7258277" y="7564969"/>
            <a:ext cx="554421" cy="546099"/>
            <a:chOff x="7197121" y="8332916"/>
            <a:chExt cx="553830" cy="543285"/>
          </a:xfrm>
        </p:grpSpPr>
        <p:sp>
          <p:nvSpPr>
            <p:cNvPr id="197" name="Freeform 31"/>
            <p:cNvSpPr>
              <a:spLocks noChangeArrowheads="1"/>
            </p:cNvSpPr>
            <p:nvPr/>
          </p:nvSpPr>
          <p:spPr bwMode="auto">
            <a:xfrm>
              <a:off x="7197121" y="8332916"/>
              <a:ext cx="553830" cy="543285"/>
            </a:xfrm>
            <a:custGeom>
              <a:avLst/>
              <a:gdLst>
                <a:gd name="T0" fmla="*/ 231 w 462"/>
                <a:gd name="T1" fmla="*/ 0 h 453"/>
                <a:gd name="T2" fmla="*/ 231 w 462"/>
                <a:gd name="T3" fmla="*/ 0 h 453"/>
                <a:gd name="T4" fmla="*/ 0 w 462"/>
                <a:gd name="T5" fmla="*/ 222 h 453"/>
                <a:gd name="T6" fmla="*/ 231 w 462"/>
                <a:gd name="T7" fmla="*/ 452 h 453"/>
                <a:gd name="T8" fmla="*/ 461 w 462"/>
                <a:gd name="T9" fmla="*/ 222 h 453"/>
                <a:gd name="T10" fmla="*/ 231 w 462"/>
                <a:gd name="T11" fmla="*/ 0 h 453"/>
                <a:gd name="T12" fmla="*/ 231 w 462"/>
                <a:gd name="T13" fmla="*/ 399 h 453"/>
                <a:gd name="T14" fmla="*/ 231 w 462"/>
                <a:gd name="T15" fmla="*/ 399 h 453"/>
                <a:gd name="T16" fmla="*/ 53 w 462"/>
                <a:gd name="T17" fmla="*/ 222 h 453"/>
                <a:gd name="T18" fmla="*/ 231 w 462"/>
                <a:gd name="T19" fmla="*/ 45 h 453"/>
                <a:gd name="T20" fmla="*/ 408 w 462"/>
                <a:gd name="T21" fmla="*/ 222 h 453"/>
                <a:gd name="T22" fmla="*/ 231 w 462"/>
                <a:gd name="T23" fmla="*/ 399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2" h="453">
                  <a:moveTo>
                    <a:pt x="231" y="0"/>
                  </a:moveTo>
                  <a:lnTo>
                    <a:pt x="231" y="0"/>
                  </a:lnTo>
                  <a:cubicBezTo>
                    <a:pt x="106" y="0"/>
                    <a:pt x="0" y="98"/>
                    <a:pt x="0" y="222"/>
                  </a:cubicBezTo>
                  <a:cubicBezTo>
                    <a:pt x="0" y="346"/>
                    <a:pt x="106" y="452"/>
                    <a:pt x="231" y="452"/>
                  </a:cubicBezTo>
                  <a:cubicBezTo>
                    <a:pt x="355" y="452"/>
                    <a:pt x="461" y="346"/>
                    <a:pt x="461" y="222"/>
                  </a:cubicBezTo>
                  <a:cubicBezTo>
                    <a:pt x="461" y="98"/>
                    <a:pt x="355" y="0"/>
                    <a:pt x="231" y="0"/>
                  </a:cubicBezTo>
                  <a:close/>
                  <a:moveTo>
                    <a:pt x="231" y="399"/>
                  </a:moveTo>
                  <a:lnTo>
                    <a:pt x="231" y="399"/>
                  </a:lnTo>
                  <a:cubicBezTo>
                    <a:pt x="133" y="399"/>
                    <a:pt x="53" y="319"/>
                    <a:pt x="53" y="222"/>
                  </a:cubicBezTo>
                  <a:cubicBezTo>
                    <a:pt x="53" y="124"/>
                    <a:pt x="133" y="45"/>
                    <a:pt x="231" y="45"/>
                  </a:cubicBezTo>
                  <a:cubicBezTo>
                    <a:pt x="328" y="45"/>
                    <a:pt x="408" y="124"/>
                    <a:pt x="408" y="222"/>
                  </a:cubicBezTo>
                  <a:cubicBezTo>
                    <a:pt x="408" y="319"/>
                    <a:pt x="328" y="399"/>
                    <a:pt x="231" y="3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98" name="Freeform 32"/>
            <p:cNvSpPr>
              <a:spLocks noChangeArrowheads="1"/>
            </p:cNvSpPr>
            <p:nvPr/>
          </p:nvSpPr>
          <p:spPr bwMode="auto">
            <a:xfrm>
              <a:off x="7450784" y="8450839"/>
              <a:ext cx="126832" cy="261114"/>
            </a:xfrm>
            <a:custGeom>
              <a:avLst/>
              <a:gdLst>
                <a:gd name="T0" fmla="*/ 36 w 107"/>
                <a:gd name="T1" fmla="*/ 0 h 222"/>
                <a:gd name="T2" fmla="*/ 0 w 107"/>
                <a:gd name="T3" fmla="*/ 0 h 222"/>
                <a:gd name="T4" fmla="*/ 0 w 107"/>
                <a:gd name="T5" fmla="*/ 133 h 222"/>
                <a:gd name="T6" fmla="*/ 89 w 107"/>
                <a:gd name="T7" fmla="*/ 221 h 222"/>
                <a:gd name="T8" fmla="*/ 106 w 107"/>
                <a:gd name="T9" fmla="*/ 195 h 222"/>
                <a:gd name="T10" fmla="*/ 36 w 107"/>
                <a:gd name="T11" fmla="*/ 114 h 222"/>
                <a:gd name="T12" fmla="*/ 36 w 107"/>
                <a:gd name="T1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222">
                  <a:moveTo>
                    <a:pt x="36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89" y="221"/>
                  </a:lnTo>
                  <a:lnTo>
                    <a:pt x="106" y="195"/>
                  </a:lnTo>
                  <a:lnTo>
                    <a:pt x="36" y="114"/>
                  </a:lnTo>
                  <a:lnTo>
                    <a:pt x="36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199" name="Freeform 33"/>
          <p:cNvSpPr>
            <a:spLocks noChangeArrowheads="1"/>
          </p:cNvSpPr>
          <p:nvPr/>
        </p:nvSpPr>
        <p:spPr bwMode="auto">
          <a:xfrm>
            <a:off x="20369729" y="10003370"/>
            <a:ext cx="406294" cy="427565"/>
          </a:xfrm>
          <a:custGeom>
            <a:avLst/>
            <a:gdLst>
              <a:gd name="T0" fmla="*/ 124 w 338"/>
              <a:gd name="T1" fmla="*/ 355 h 356"/>
              <a:gd name="T2" fmla="*/ 124 w 338"/>
              <a:gd name="T3" fmla="*/ 355 h 356"/>
              <a:gd name="T4" fmla="*/ 98 w 338"/>
              <a:gd name="T5" fmla="*/ 337 h 356"/>
              <a:gd name="T6" fmla="*/ 9 w 338"/>
              <a:gd name="T7" fmla="*/ 222 h 356"/>
              <a:gd name="T8" fmla="*/ 18 w 338"/>
              <a:gd name="T9" fmla="*/ 178 h 356"/>
              <a:gd name="T10" fmla="*/ 62 w 338"/>
              <a:gd name="T11" fmla="*/ 178 h 356"/>
              <a:gd name="T12" fmla="*/ 124 w 338"/>
              <a:gd name="T13" fmla="*/ 258 h 356"/>
              <a:gd name="T14" fmla="*/ 266 w 338"/>
              <a:gd name="T15" fmla="*/ 27 h 356"/>
              <a:gd name="T16" fmla="*/ 319 w 338"/>
              <a:gd name="T17" fmla="*/ 9 h 356"/>
              <a:gd name="T18" fmla="*/ 328 w 338"/>
              <a:gd name="T19" fmla="*/ 62 h 356"/>
              <a:gd name="T20" fmla="*/ 160 w 338"/>
              <a:gd name="T21" fmla="*/ 337 h 356"/>
              <a:gd name="T22" fmla="*/ 124 w 338"/>
              <a:gd name="T23" fmla="*/ 355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8" h="356">
                <a:moveTo>
                  <a:pt x="124" y="355"/>
                </a:moveTo>
                <a:lnTo>
                  <a:pt x="124" y="355"/>
                </a:lnTo>
                <a:cubicBezTo>
                  <a:pt x="115" y="355"/>
                  <a:pt x="107" y="346"/>
                  <a:pt x="98" y="337"/>
                </a:cubicBezTo>
                <a:cubicBezTo>
                  <a:pt x="9" y="222"/>
                  <a:pt x="9" y="222"/>
                  <a:pt x="9" y="222"/>
                </a:cubicBezTo>
                <a:cubicBezTo>
                  <a:pt x="0" y="204"/>
                  <a:pt x="0" y="187"/>
                  <a:pt x="18" y="178"/>
                </a:cubicBezTo>
                <a:cubicBezTo>
                  <a:pt x="36" y="160"/>
                  <a:pt x="53" y="168"/>
                  <a:pt x="62" y="178"/>
                </a:cubicBezTo>
                <a:cubicBezTo>
                  <a:pt x="124" y="258"/>
                  <a:pt x="124" y="258"/>
                  <a:pt x="124" y="258"/>
                </a:cubicBezTo>
                <a:cubicBezTo>
                  <a:pt x="266" y="27"/>
                  <a:pt x="266" y="27"/>
                  <a:pt x="266" y="27"/>
                </a:cubicBezTo>
                <a:cubicBezTo>
                  <a:pt x="284" y="9"/>
                  <a:pt x="301" y="0"/>
                  <a:pt x="319" y="9"/>
                </a:cubicBezTo>
                <a:cubicBezTo>
                  <a:pt x="337" y="18"/>
                  <a:pt x="337" y="45"/>
                  <a:pt x="328" y="62"/>
                </a:cubicBezTo>
                <a:cubicBezTo>
                  <a:pt x="160" y="337"/>
                  <a:pt x="160" y="337"/>
                  <a:pt x="160" y="337"/>
                </a:cubicBezTo>
                <a:cubicBezTo>
                  <a:pt x="151" y="346"/>
                  <a:pt x="142" y="355"/>
                  <a:pt x="124" y="3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0" name="Freeform 34"/>
          <p:cNvSpPr>
            <a:spLocks noChangeArrowheads="1"/>
          </p:cNvSpPr>
          <p:nvPr/>
        </p:nvSpPr>
        <p:spPr bwMode="auto">
          <a:xfrm>
            <a:off x="18042002" y="7535333"/>
            <a:ext cx="338578" cy="596901"/>
          </a:xfrm>
          <a:custGeom>
            <a:avLst/>
            <a:gdLst>
              <a:gd name="T0" fmla="*/ 283 w 284"/>
              <a:gd name="T1" fmla="*/ 115 h 497"/>
              <a:gd name="T2" fmla="*/ 283 w 284"/>
              <a:gd name="T3" fmla="*/ 115 h 497"/>
              <a:gd name="T4" fmla="*/ 283 w 284"/>
              <a:gd name="T5" fmla="*/ 62 h 497"/>
              <a:gd name="T6" fmla="*/ 142 w 284"/>
              <a:gd name="T7" fmla="*/ 0 h 497"/>
              <a:gd name="T8" fmla="*/ 0 w 284"/>
              <a:gd name="T9" fmla="*/ 62 h 497"/>
              <a:gd name="T10" fmla="*/ 0 w 284"/>
              <a:gd name="T11" fmla="*/ 115 h 497"/>
              <a:gd name="T12" fmla="*/ 97 w 284"/>
              <a:gd name="T13" fmla="*/ 248 h 497"/>
              <a:gd name="T14" fmla="*/ 0 w 284"/>
              <a:gd name="T15" fmla="*/ 381 h 497"/>
              <a:gd name="T16" fmla="*/ 0 w 284"/>
              <a:gd name="T17" fmla="*/ 443 h 497"/>
              <a:gd name="T18" fmla="*/ 142 w 284"/>
              <a:gd name="T19" fmla="*/ 496 h 497"/>
              <a:gd name="T20" fmla="*/ 283 w 284"/>
              <a:gd name="T21" fmla="*/ 443 h 497"/>
              <a:gd name="T22" fmla="*/ 283 w 284"/>
              <a:gd name="T23" fmla="*/ 381 h 497"/>
              <a:gd name="T24" fmla="*/ 186 w 284"/>
              <a:gd name="T25" fmla="*/ 248 h 497"/>
              <a:gd name="T26" fmla="*/ 283 w 284"/>
              <a:gd name="T27" fmla="*/ 115 h 497"/>
              <a:gd name="T28" fmla="*/ 44 w 284"/>
              <a:gd name="T29" fmla="*/ 62 h 497"/>
              <a:gd name="T30" fmla="*/ 44 w 284"/>
              <a:gd name="T31" fmla="*/ 62 h 497"/>
              <a:gd name="T32" fmla="*/ 142 w 284"/>
              <a:gd name="T33" fmla="*/ 35 h 497"/>
              <a:gd name="T34" fmla="*/ 239 w 284"/>
              <a:gd name="T35" fmla="*/ 62 h 497"/>
              <a:gd name="T36" fmla="*/ 248 w 284"/>
              <a:gd name="T37" fmla="*/ 71 h 497"/>
              <a:gd name="T38" fmla="*/ 142 w 284"/>
              <a:gd name="T39" fmla="*/ 97 h 497"/>
              <a:gd name="T40" fmla="*/ 35 w 284"/>
              <a:gd name="T41" fmla="*/ 71 h 497"/>
              <a:gd name="T42" fmla="*/ 44 w 284"/>
              <a:gd name="T43" fmla="*/ 62 h 497"/>
              <a:gd name="T44" fmla="*/ 151 w 284"/>
              <a:gd name="T45" fmla="*/ 248 h 497"/>
              <a:gd name="T46" fmla="*/ 151 w 284"/>
              <a:gd name="T47" fmla="*/ 248 h 497"/>
              <a:gd name="T48" fmla="*/ 204 w 284"/>
              <a:gd name="T49" fmla="*/ 328 h 497"/>
              <a:gd name="T50" fmla="*/ 248 w 284"/>
              <a:gd name="T51" fmla="*/ 381 h 497"/>
              <a:gd name="T52" fmla="*/ 248 w 284"/>
              <a:gd name="T53" fmla="*/ 416 h 497"/>
              <a:gd name="T54" fmla="*/ 151 w 284"/>
              <a:gd name="T55" fmla="*/ 354 h 497"/>
              <a:gd name="T56" fmla="*/ 133 w 284"/>
              <a:gd name="T57" fmla="*/ 354 h 497"/>
              <a:gd name="T58" fmla="*/ 35 w 284"/>
              <a:gd name="T59" fmla="*/ 416 h 497"/>
              <a:gd name="T60" fmla="*/ 35 w 284"/>
              <a:gd name="T61" fmla="*/ 381 h 497"/>
              <a:gd name="T62" fmla="*/ 80 w 284"/>
              <a:gd name="T63" fmla="*/ 328 h 497"/>
              <a:gd name="T64" fmla="*/ 133 w 284"/>
              <a:gd name="T65" fmla="*/ 248 h 497"/>
              <a:gd name="T66" fmla="*/ 80 w 284"/>
              <a:gd name="T67" fmla="*/ 177 h 497"/>
              <a:gd name="T68" fmla="*/ 35 w 284"/>
              <a:gd name="T69" fmla="*/ 115 h 497"/>
              <a:gd name="T70" fmla="*/ 35 w 284"/>
              <a:gd name="T71" fmla="*/ 88 h 497"/>
              <a:gd name="T72" fmla="*/ 142 w 284"/>
              <a:gd name="T73" fmla="*/ 115 h 497"/>
              <a:gd name="T74" fmla="*/ 248 w 284"/>
              <a:gd name="T75" fmla="*/ 88 h 497"/>
              <a:gd name="T76" fmla="*/ 248 w 284"/>
              <a:gd name="T77" fmla="*/ 115 h 497"/>
              <a:gd name="T78" fmla="*/ 204 w 284"/>
              <a:gd name="T79" fmla="*/ 177 h 497"/>
              <a:gd name="T80" fmla="*/ 151 w 284"/>
              <a:gd name="T81" fmla="*/ 248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84" h="497">
                <a:moveTo>
                  <a:pt x="283" y="115"/>
                </a:moveTo>
                <a:lnTo>
                  <a:pt x="283" y="115"/>
                </a:lnTo>
                <a:cubicBezTo>
                  <a:pt x="283" y="62"/>
                  <a:pt x="283" y="62"/>
                  <a:pt x="283" y="62"/>
                </a:cubicBezTo>
                <a:cubicBezTo>
                  <a:pt x="283" y="35"/>
                  <a:pt x="221" y="0"/>
                  <a:pt x="142" y="0"/>
                </a:cubicBezTo>
                <a:cubicBezTo>
                  <a:pt x="61" y="0"/>
                  <a:pt x="0" y="35"/>
                  <a:pt x="0" y="62"/>
                </a:cubicBezTo>
                <a:cubicBezTo>
                  <a:pt x="0" y="62"/>
                  <a:pt x="0" y="62"/>
                  <a:pt x="0" y="115"/>
                </a:cubicBezTo>
                <a:cubicBezTo>
                  <a:pt x="0" y="168"/>
                  <a:pt x="97" y="213"/>
                  <a:pt x="97" y="248"/>
                </a:cubicBezTo>
                <a:cubicBezTo>
                  <a:pt x="97" y="292"/>
                  <a:pt x="0" y="328"/>
                  <a:pt x="0" y="381"/>
                </a:cubicBezTo>
                <a:cubicBezTo>
                  <a:pt x="0" y="434"/>
                  <a:pt x="0" y="443"/>
                  <a:pt x="0" y="443"/>
                </a:cubicBezTo>
                <a:cubicBezTo>
                  <a:pt x="0" y="460"/>
                  <a:pt x="61" y="496"/>
                  <a:pt x="142" y="496"/>
                </a:cubicBezTo>
                <a:cubicBezTo>
                  <a:pt x="221" y="496"/>
                  <a:pt x="283" y="460"/>
                  <a:pt x="283" y="443"/>
                </a:cubicBezTo>
                <a:cubicBezTo>
                  <a:pt x="283" y="443"/>
                  <a:pt x="283" y="434"/>
                  <a:pt x="283" y="381"/>
                </a:cubicBezTo>
                <a:cubicBezTo>
                  <a:pt x="283" y="328"/>
                  <a:pt x="186" y="292"/>
                  <a:pt x="186" y="248"/>
                </a:cubicBezTo>
                <a:cubicBezTo>
                  <a:pt x="186" y="213"/>
                  <a:pt x="283" y="168"/>
                  <a:pt x="283" y="115"/>
                </a:cubicBezTo>
                <a:close/>
                <a:moveTo>
                  <a:pt x="44" y="62"/>
                </a:moveTo>
                <a:lnTo>
                  <a:pt x="44" y="62"/>
                </a:lnTo>
                <a:cubicBezTo>
                  <a:pt x="61" y="53"/>
                  <a:pt x="88" y="35"/>
                  <a:pt x="142" y="35"/>
                </a:cubicBezTo>
                <a:cubicBezTo>
                  <a:pt x="195" y="35"/>
                  <a:pt x="239" y="62"/>
                  <a:pt x="239" y="62"/>
                </a:cubicBezTo>
                <a:cubicBezTo>
                  <a:pt x="248" y="62"/>
                  <a:pt x="257" y="71"/>
                  <a:pt x="248" y="71"/>
                </a:cubicBezTo>
                <a:cubicBezTo>
                  <a:pt x="230" y="88"/>
                  <a:pt x="186" y="97"/>
                  <a:pt x="142" y="97"/>
                </a:cubicBezTo>
                <a:cubicBezTo>
                  <a:pt x="97" y="97"/>
                  <a:pt x="53" y="88"/>
                  <a:pt x="35" y="71"/>
                </a:cubicBezTo>
                <a:cubicBezTo>
                  <a:pt x="26" y="71"/>
                  <a:pt x="44" y="62"/>
                  <a:pt x="44" y="62"/>
                </a:cubicBezTo>
                <a:close/>
                <a:moveTo>
                  <a:pt x="151" y="248"/>
                </a:moveTo>
                <a:lnTo>
                  <a:pt x="151" y="248"/>
                </a:lnTo>
                <a:cubicBezTo>
                  <a:pt x="151" y="283"/>
                  <a:pt x="177" y="301"/>
                  <a:pt x="204" y="328"/>
                </a:cubicBezTo>
                <a:cubicBezTo>
                  <a:pt x="221" y="345"/>
                  <a:pt x="248" y="372"/>
                  <a:pt x="248" y="381"/>
                </a:cubicBezTo>
                <a:cubicBezTo>
                  <a:pt x="248" y="416"/>
                  <a:pt x="248" y="416"/>
                  <a:pt x="248" y="416"/>
                </a:cubicBezTo>
                <a:cubicBezTo>
                  <a:pt x="230" y="407"/>
                  <a:pt x="151" y="390"/>
                  <a:pt x="151" y="354"/>
                </a:cubicBezTo>
                <a:cubicBezTo>
                  <a:pt x="151" y="337"/>
                  <a:pt x="133" y="337"/>
                  <a:pt x="133" y="354"/>
                </a:cubicBezTo>
                <a:cubicBezTo>
                  <a:pt x="133" y="390"/>
                  <a:pt x="61" y="407"/>
                  <a:pt x="35" y="416"/>
                </a:cubicBezTo>
                <a:cubicBezTo>
                  <a:pt x="35" y="381"/>
                  <a:pt x="35" y="381"/>
                  <a:pt x="35" y="381"/>
                </a:cubicBezTo>
                <a:cubicBezTo>
                  <a:pt x="35" y="372"/>
                  <a:pt x="61" y="345"/>
                  <a:pt x="80" y="328"/>
                </a:cubicBezTo>
                <a:cubicBezTo>
                  <a:pt x="106" y="301"/>
                  <a:pt x="133" y="283"/>
                  <a:pt x="133" y="248"/>
                </a:cubicBezTo>
                <a:cubicBezTo>
                  <a:pt x="133" y="222"/>
                  <a:pt x="106" y="203"/>
                  <a:pt x="80" y="177"/>
                </a:cubicBezTo>
                <a:cubicBezTo>
                  <a:pt x="61" y="159"/>
                  <a:pt x="35" y="132"/>
                  <a:pt x="35" y="115"/>
                </a:cubicBezTo>
                <a:cubicBezTo>
                  <a:pt x="35" y="88"/>
                  <a:pt x="35" y="88"/>
                  <a:pt x="35" y="88"/>
                </a:cubicBezTo>
                <a:cubicBezTo>
                  <a:pt x="61" y="106"/>
                  <a:pt x="97" y="115"/>
                  <a:pt x="142" y="115"/>
                </a:cubicBezTo>
                <a:cubicBezTo>
                  <a:pt x="186" y="115"/>
                  <a:pt x="230" y="106"/>
                  <a:pt x="248" y="88"/>
                </a:cubicBezTo>
                <a:cubicBezTo>
                  <a:pt x="248" y="115"/>
                  <a:pt x="248" y="115"/>
                  <a:pt x="248" y="115"/>
                </a:cubicBezTo>
                <a:cubicBezTo>
                  <a:pt x="248" y="132"/>
                  <a:pt x="221" y="159"/>
                  <a:pt x="204" y="177"/>
                </a:cubicBezTo>
                <a:cubicBezTo>
                  <a:pt x="177" y="203"/>
                  <a:pt x="151" y="222"/>
                  <a:pt x="151" y="2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1" name="Freeform 35"/>
          <p:cNvSpPr>
            <a:spLocks noChangeArrowheads="1"/>
          </p:cNvSpPr>
          <p:nvPr/>
        </p:nvSpPr>
        <p:spPr bwMode="auto">
          <a:xfrm>
            <a:off x="21516662" y="4068236"/>
            <a:ext cx="427457" cy="499533"/>
          </a:xfrm>
          <a:custGeom>
            <a:avLst/>
            <a:gdLst>
              <a:gd name="T0" fmla="*/ 319 w 355"/>
              <a:gd name="T1" fmla="*/ 141 h 417"/>
              <a:gd name="T2" fmla="*/ 319 w 355"/>
              <a:gd name="T3" fmla="*/ 141 h 417"/>
              <a:gd name="T4" fmla="*/ 274 w 355"/>
              <a:gd name="T5" fmla="*/ 141 h 417"/>
              <a:gd name="T6" fmla="*/ 274 w 355"/>
              <a:gd name="T7" fmla="*/ 106 h 417"/>
              <a:gd name="T8" fmla="*/ 176 w 355"/>
              <a:gd name="T9" fmla="*/ 0 h 417"/>
              <a:gd name="T10" fmla="*/ 79 w 355"/>
              <a:gd name="T11" fmla="*/ 106 h 417"/>
              <a:gd name="T12" fmla="*/ 79 w 355"/>
              <a:gd name="T13" fmla="*/ 141 h 417"/>
              <a:gd name="T14" fmla="*/ 25 w 355"/>
              <a:gd name="T15" fmla="*/ 141 h 417"/>
              <a:gd name="T16" fmla="*/ 0 w 355"/>
              <a:gd name="T17" fmla="*/ 177 h 417"/>
              <a:gd name="T18" fmla="*/ 0 w 355"/>
              <a:gd name="T19" fmla="*/ 372 h 417"/>
              <a:gd name="T20" fmla="*/ 25 w 355"/>
              <a:gd name="T21" fmla="*/ 398 h 417"/>
              <a:gd name="T22" fmla="*/ 53 w 355"/>
              <a:gd name="T23" fmla="*/ 407 h 417"/>
              <a:gd name="T24" fmla="*/ 106 w 355"/>
              <a:gd name="T25" fmla="*/ 416 h 417"/>
              <a:gd name="T26" fmla="*/ 247 w 355"/>
              <a:gd name="T27" fmla="*/ 416 h 417"/>
              <a:gd name="T28" fmla="*/ 300 w 355"/>
              <a:gd name="T29" fmla="*/ 407 h 417"/>
              <a:gd name="T30" fmla="*/ 327 w 355"/>
              <a:gd name="T31" fmla="*/ 398 h 417"/>
              <a:gd name="T32" fmla="*/ 354 w 355"/>
              <a:gd name="T33" fmla="*/ 372 h 417"/>
              <a:gd name="T34" fmla="*/ 354 w 355"/>
              <a:gd name="T35" fmla="*/ 177 h 417"/>
              <a:gd name="T36" fmla="*/ 319 w 355"/>
              <a:gd name="T37" fmla="*/ 141 h 417"/>
              <a:gd name="T38" fmla="*/ 123 w 355"/>
              <a:gd name="T39" fmla="*/ 97 h 417"/>
              <a:gd name="T40" fmla="*/ 123 w 355"/>
              <a:gd name="T41" fmla="*/ 97 h 417"/>
              <a:gd name="T42" fmla="*/ 176 w 355"/>
              <a:gd name="T43" fmla="*/ 44 h 417"/>
              <a:gd name="T44" fmla="*/ 229 w 355"/>
              <a:gd name="T45" fmla="*/ 97 h 417"/>
              <a:gd name="T46" fmla="*/ 229 w 355"/>
              <a:gd name="T47" fmla="*/ 141 h 417"/>
              <a:gd name="T48" fmla="*/ 123 w 355"/>
              <a:gd name="T49" fmla="*/ 141 h 417"/>
              <a:gd name="T50" fmla="*/ 123 w 355"/>
              <a:gd name="T51" fmla="*/ 97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55" h="417">
                <a:moveTo>
                  <a:pt x="319" y="141"/>
                </a:moveTo>
                <a:lnTo>
                  <a:pt x="319" y="141"/>
                </a:lnTo>
                <a:cubicBezTo>
                  <a:pt x="274" y="141"/>
                  <a:pt x="274" y="141"/>
                  <a:pt x="274" y="141"/>
                </a:cubicBezTo>
                <a:cubicBezTo>
                  <a:pt x="274" y="106"/>
                  <a:pt x="274" y="106"/>
                  <a:pt x="274" y="106"/>
                </a:cubicBezTo>
                <a:cubicBezTo>
                  <a:pt x="274" y="35"/>
                  <a:pt x="238" y="0"/>
                  <a:pt x="176" y="0"/>
                </a:cubicBezTo>
                <a:cubicBezTo>
                  <a:pt x="106" y="0"/>
                  <a:pt x="79" y="35"/>
                  <a:pt x="79" y="106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25" y="141"/>
                  <a:pt x="25" y="141"/>
                  <a:pt x="25" y="141"/>
                </a:cubicBezTo>
                <a:cubicBezTo>
                  <a:pt x="17" y="141"/>
                  <a:pt x="0" y="159"/>
                  <a:pt x="0" y="177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1"/>
                  <a:pt x="17" y="398"/>
                  <a:pt x="25" y="398"/>
                </a:cubicBezTo>
                <a:cubicBezTo>
                  <a:pt x="53" y="407"/>
                  <a:pt x="53" y="407"/>
                  <a:pt x="53" y="407"/>
                </a:cubicBezTo>
                <a:cubicBezTo>
                  <a:pt x="70" y="416"/>
                  <a:pt x="88" y="416"/>
                  <a:pt x="106" y="416"/>
                </a:cubicBezTo>
                <a:cubicBezTo>
                  <a:pt x="247" y="416"/>
                  <a:pt x="247" y="416"/>
                  <a:pt x="247" y="416"/>
                </a:cubicBezTo>
                <a:cubicBezTo>
                  <a:pt x="265" y="416"/>
                  <a:pt x="283" y="416"/>
                  <a:pt x="300" y="407"/>
                </a:cubicBezTo>
                <a:cubicBezTo>
                  <a:pt x="327" y="398"/>
                  <a:pt x="327" y="398"/>
                  <a:pt x="327" y="398"/>
                </a:cubicBezTo>
                <a:cubicBezTo>
                  <a:pt x="336" y="398"/>
                  <a:pt x="354" y="381"/>
                  <a:pt x="354" y="372"/>
                </a:cubicBezTo>
                <a:cubicBezTo>
                  <a:pt x="354" y="177"/>
                  <a:pt x="354" y="177"/>
                  <a:pt x="354" y="177"/>
                </a:cubicBezTo>
                <a:cubicBezTo>
                  <a:pt x="354" y="159"/>
                  <a:pt x="336" y="141"/>
                  <a:pt x="319" y="141"/>
                </a:cubicBezTo>
                <a:close/>
                <a:moveTo>
                  <a:pt x="123" y="97"/>
                </a:moveTo>
                <a:lnTo>
                  <a:pt x="123" y="97"/>
                </a:lnTo>
                <a:cubicBezTo>
                  <a:pt x="123" y="62"/>
                  <a:pt x="150" y="44"/>
                  <a:pt x="176" y="44"/>
                </a:cubicBezTo>
                <a:cubicBezTo>
                  <a:pt x="203" y="44"/>
                  <a:pt x="229" y="62"/>
                  <a:pt x="229" y="97"/>
                </a:cubicBezTo>
                <a:cubicBezTo>
                  <a:pt x="229" y="141"/>
                  <a:pt x="229" y="141"/>
                  <a:pt x="229" y="141"/>
                </a:cubicBezTo>
                <a:cubicBezTo>
                  <a:pt x="123" y="141"/>
                  <a:pt x="123" y="141"/>
                  <a:pt x="123" y="141"/>
                </a:cubicBezTo>
                <a:lnTo>
                  <a:pt x="123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2" name="Freeform 36"/>
          <p:cNvSpPr>
            <a:spLocks noChangeArrowheads="1"/>
          </p:cNvSpPr>
          <p:nvPr/>
        </p:nvSpPr>
        <p:spPr bwMode="auto">
          <a:xfrm>
            <a:off x="19095826" y="8754535"/>
            <a:ext cx="575583" cy="520701"/>
          </a:xfrm>
          <a:custGeom>
            <a:avLst/>
            <a:gdLst>
              <a:gd name="T0" fmla="*/ 239 w 480"/>
              <a:gd name="T1" fmla="*/ 328 h 436"/>
              <a:gd name="T2" fmla="*/ 239 w 480"/>
              <a:gd name="T3" fmla="*/ 328 h 436"/>
              <a:gd name="T4" fmla="*/ 186 w 480"/>
              <a:gd name="T5" fmla="*/ 382 h 436"/>
              <a:gd name="T6" fmla="*/ 239 w 480"/>
              <a:gd name="T7" fmla="*/ 435 h 436"/>
              <a:gd name="T8" fmla="*/ 292 w 480"/>
              <a:gd name="T9" fmla="*/ 382 h 436"/>
              <a:gd name="T10" fmla="*/ 239 w 480"/>
              <a:gd name="T11" fmla="*/ 328 h 436"/>
              <a:gd name="T12" fmla="*/ 133 w 480"/>
              <a:gd name="T13" fmla="*/ 275 h 436"/>
              <a:gd name="T14" fmla="*/ 133 w 480"/>
              <a:gd name="T15" fmla="*/ 275 h 436"/>
              <a:gd name="T16" fmla="*/ 168 w 480"/>
              <a:gd name="T17" fmla="*/ 311 h 436"/>
              <a:gd name="T18" fmla="*/ 310 w 480"/>
              <a:gd name="T19" fmla="*/ 311 h 436"/>
              <a:gd name="T20" fmla="*/ 345 w 480"/>
              <a:gd name="T21" fmla="*/ 275 h 436"/>
              <a:gd name="T22" fmla="*/ 133 w 480"/>
              <a:gd name="T23" fmla="*/ 275 h 436"/>
              <a:gd name="T24" fmla="*/ 62 w 480"/>
              <a:gd name="T25" fmla="*/ 204 h 436"/>
              <a:gd name="T26" fmla="*/ 62 w 480"/>
              <a:gd name="T27" fmla="*/ 204 h 436"/>
              <a:gd name="T28" fmla="*/ 98 w 480"/>
              <a:gd name="T29" fmla="*/ 240 h 436"/>
              <a:gd name="T30" fmla="*/ 381 w 480"/>
              <a:gd name="T31" fmla="*/ 240 h 436"/>
              <a:gd name="T32" fmla="*/ 417 w 480"/>
              <a:gd name="T33" fmla="*/ 204 h 436"/>
              <a:gd name="T34" fmla="*/ 62 w 480"/>
              <a:gd name="T35" fmla="*/ 204 h 436"/>
              <a:gd name="T36" fmla="*/ 0 w 480"/>
              <a:gd name="T37" fmla="*/ 134 h 436"/>
              <a:gd name="T38" fmla="*/ 0 w 480"/>
              <a:gd name="T39" fmla="*/ 134 h 436"/>
              <a:gd name="T40" fmla="*/ 26 w 480"/>
              <a:gd name="T41" fmla="*/ 169 h 436"/>
              <a:gd name="T42" fmla="*/ 443 w 480"/>
              <a:gd name="T43" fmla="*/ 169 h 436"/>
              <a:gd name="T44" fmla="*/ 479 w 480"/>
              <a:gd name="T45" fmla="*/ 134 h 436"/>
              <a:gd name="T46" fmla="*/ 0 w 480"/>
              <a:gd name="T47" fmla="*/ 134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80" h="436">
                <a:moveTo>
                  <a:pt x="239" y="328"/>
                </a:moveTo>
                <a:lnTo>
                  <a:pt x="239" y="328"/>
                </a:lnTo>
                <a:cubicBezTo>
                  <a:pt x="213" y="328"/>
                  <a:pt x="186" y="355"/>
                  <a:pt x="186" y="382"/>
                </a:cubicBezTo>
                <a:cubicBezTo>
                  <a:pt x="186" y="409"/>
                  <a:pt x="213" y="435"/>
                  <a:pt x="239" y="435"/>
                </a:cubicBezTo>
                <a:cubicBezTo>
                  <a:pt x="266" y="435"/>
                  <a:pt x="292" y="409"/>
                  <a:pt x="292" y="382"/>
                </a:cubicBezTo>
                <a:cubicBezTo>
                  <a:pt x="292" y="355"/>
                  <a:pt x="266" y="328"/>
                  <a:pt x="239" y="328"/>
                </a:cubicBezTo>
                <a:close/>
                <a:moveTo>
                  <a:pt x="133" y="275"/>
                </a:moveTo>
                <a:lnTo>
                  <a:pt x="133" y="275"/>
                </a:lnTo>
                <a:cubicBezTo>
                  <a:pt x="168" y="311"/>
                  <a:pt x="168" y="311"/>
                  <a:pt x="168" y="311"/>
                </a:cubicBezTo>
                <a:cubicBezTo>
                  <a:pt x="204" y="275"/>
                  <a:pt x="266" y="275"/>
                  <a:pt x="310" y="311"/>
                </a:cubicBezTo>
                <a:cubicBezTo>
                  <a:pt x="345" y="275"/>
                  <a:pt x="345" y="275"/>
                  <a:pt x="345" y="275"/>
                </a:cubicBezTo>
                <a:cubicBezTo>
                  <a:pt x="283" y="222"/>
                  <a:pt x="195" y="222"/>
                  <a:pt x="133" y="275"/>
                </a:cubicBezTo>
                <a:close/>
                <a:moveTo>
                  <a:pt x="62" y="204"/>
                </a:moveTo>
                <a:lnTo>
                  <a:pt x="62" y="204"/>
                </a:lnTo>
                <a:cubicBezTo>
                  <a:pt x="98" y="240"/>
                  <a:pt x="98" y="240"/>
                  <a:pt x="98" y="240"/>
                </a:cubicBezTo>
                <a:cubicBezTo>
                  <a:pt x="177" y="169"/>
                  <a:pt x="301" y="169"/>
                  <a:pt x="381" y="240"/>
                </a:cubicBezTo>
                <a:cubicBezTo>
                  <a:pt x="417" y="204"/>
                  <a:pt x="417" y="204"/>
                  <a:pt x="417" y="204"/>
                </a:cubicBezTo>
                <a:cubicBezTo>
                  <a:pt x="319" y="107"/>
                  <a:pt x="160" y="107"/>
                  <a:pt x="62" y="204"/>
                </a:cubicBezTo>
                <a:close/>
                <a:moveTo>
                  <a:pt x="0" y="134"/>
                </a:moveTo>
                <a:lnTo>
                  <a:pt x="0" y="134"/>
                </a:lnTo>
                <a:cubicBezTo>
                  <a:pt x="26" y="169"/>
                  <a:pt x="26" y="169"/>
                  <a:pt x="26" y="169"/>
                </a:cubicBezTo>
                <a:cubicBezTo>
                  <a:pt x="142" y="54"/>
                  <a:pt x="328" y="54"/>
                  <a:pt x="443" y="169"/>
                </a:cubicBezTo>
                <a:cubicBezTo>
                  <a:pt x="479" y="134"/>
                  <a:pt x="479" y="134"/>
                  <a:pt x="479" y="134"/>
                </a:cubicBezTo>
                <a:cubicBezTo>
                  <a:pt x="345" y="0"/>
                  <a:pt x="133" y="0"/>
                  <a:pt x="0" y="1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3" name="Freeform 37"/>
          <p:cNvSpPr>
            <a:spLocks noChangeArrowheads="1"/>
          </p:cNvSpPr>
          <p:nvPr/>
        </p:nvSpPr>
        <p:spPr bwMode="auto">
          <a:xfrm>
            <a:off x="21609772" y="10058400"/>
            <a:ext cx="283561" cy="321733"/>
          </a:xfrm>
          <a:custGeom>
            <a:avLst/>
            <a:gdLst>
              <a:gd name="T0" fmla="*/ 230 w 240"/>
              <a:gd name="T1" fmla="*/ 213 h 267"/>
              <a:gd name="T2" fmla="*/ 230 w 240"/>
              <a:gd name="T3" fmla="*/ 213 h 267"/>
              <a:gd name="T4" fmla="*/ 160 w 240"/>
              <a:gd name="T5" fmla="*/ 133 h 267"/>
              <a:gd name="T6" fmla="*/ 230 w 240"/>
              <a:gd name="T7" fmla="*/ 53 h 267"/>
              <a:gd name="T8" fmla="*/ 230 w 240"/>
              <a:gd name="T9" fmla="*/ 17 h 267"/>
              <a:gd name="T10" fmla="*/ 185 w 240"/>
              <a:gd name="T11" fmla="*/ 17 h 267"/>
              <a:gd name="T12" fmla="*/ 124 w 240"/>
              <a:gd name="T13" fmla="*/ 88 h 267"/>
              <a:gd name="T14" fmla="*/ 62 w 240"/>
              <a:gd name="T15" fmla="*/ 17 h 267"/>
              <a:gd name="T16" fmla="*/ 18 w 240"/>
              <a:gd name="T17" fmla="*/ 17 h 267"/>
              <a:gd name="T18" fmla="*/ 18 w 240"/>
              <a:gd name="T19" fmla="*/ 53 h 267"/>
              <a:gd name="T20" fmla="*/ 88 w 240"/>
              <a:gd name="T21" fmla="*/ 133 h 267"/>
              <a:gd name="T22" fmla="*/ 18 w 240"/>
              <a:gd name="T23" fmla="*/ 213 h 267"/>
              <a:gd name="T24" fmla="*/ 18 w 240"/>
              <a:gd name="T25" fmla="*/ 257 h 267"/>
              <a:gd name="T26" fmla="*/ 62 w 240"/>
              <a:gd name="T27" fmla="*/ 257 h 267"/>
              <a:gd name="T28" fmla="*/ 124 w 240"/>
              <a:gd name="T29" fmla="*/ 177 h 267"/>
              <a:gd name="T30" fmla="*/ 185 w 240"/>
              <a:gd name="T31" fmla="*/ 257 h 267"/>
              <a:gd name="T32" fmla="*/ 230 w 240"/>
              <a:gd name="T33" fmla="*/ 257 h 267"/>
              <a:gd name="T34" fmla="*/ 230 w 240"/>
              <a:gd name="T35" fmla="*/ 213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67">
                <a:moveTo>
                  <a:pt x="230" y="213"/>
                </a:moveTo>
                <a:lnTo>
                  <a:pt x="230" y="213"/>
                </a:lnTo>
                <a:cubicBezTo>
                  <a:pt x="160" y="133"/>
                  <a:pt x="160" y="133"/>
                  <a:pt x="160" y="133"/>
                </a:cubicBezTo>
                <a:cubicBezTo>
                  <a:pt x="230" y="53"/>
                  <a:pt x="230" y="53"/>
                  <a:pt x="230" y="53"/>
                </a:cubicBezTo>
                <a:cubicBezTo>
                  <a:pt x="239" y="44"/>
                  <a:pt x="239" y="26"/>
                  <a:pt x="230" y="17"/>
                </a:cubicBezTo>
                <a:cubicBezTo>
                  <a:pt x="222" y="0"/>
                  <a:pt x="204" y="0"/>
                  <a:pt x="185" y="17"/>
                </a:cubicBezTo>
                <a:cubicBezTo>
                  <a:pt x="124" y="88"/>
                  <a:pt x="124" y="88"/>
                  <a:pt x="124" y="88"/>
                </a:cubicBezTo>
                <a:cubicBezTo>
                  <a:pt x="62" y="17"/>
                  <a:pt x="62" y="17"/>
                  <a:pt x="62" y="17"/>
                </a:cubicBezTo>
                <a:cubicBezTo>
                  <a:pt x="44" y="0"/>
                  <a:pt x="26" y="0"/>
                  <a:pt x="18" y="17"/>
                </a:cubicBezTo>
                <a:cubicBezTo>
                  <a:pt x="0" y="26"/>
                  <a:pt x="0" y="44"/>
                  <a:pt x="18" y="53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18" y="213"/>
                  <a:pt x="18" y="213"/>
                  <a:pt x="18" y="213"/>
                </a:cubicBezTo>
                <a:cubicBezTo>
                  <a:pt x="0" y="221"/>
                  <a:pt x="0" y="248"/>
                  <a:pt x="18" y="257"/>
                </a:cubicBezTo>
                <a:cubicBezTo>
                  <a:pt x="26" y="266"/>
                  <a:pt x="44" y="266"/>
                  <a:pt x="62" y="257"/>
                </a:cubicBezTo>
                <a:cubicBezTo>
                  <a:pt x="124" y="177"/>
                  <a:pt x="124" y="177"/>
                  <a:pt x="124" y="177"/>
                </a:cubicBezTo>
                <a:cubicBezTo>
                  <a:pt x="185" y="257"/>
                  <a:pt x="185" y="257"/>
                  <a:pt x="185" y="257"/>
                </a:cubicBezTo>
                <a:cubicBezTo>
                  <a:pt x="204" y="266"/>
                  <a:pt x="222" y="266"/>
                  <a:pt x="230" y="257"/>
                </a:cubicBezTo>
                <a:cubicBezTo>
                  <a:pt x="239" y="248"/>
                  <a:pt x="239" y="221"/>
                  <a:pt x="230" y="2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4" name="Freeform 38"/>
          <p:cNvSpPr>
            <a:spLocks noChangeArrowheads="1"/>
          </p:cNvSpPr>
          <p:nvPr/>
        </p:nvSpPr>
        <p:spPr bwMode="auto">
          <a:xfrm>
            <a:off x="10965713" y="7564969"/>
            <a:ext cx="241236" cy="546099"/>
          </a:xfrm>
          <a:custGeom>
            <a:avLst/>
            <a:gdLst>
              <a:gd name="T0" fmla="*/ 26 w 205"/>
              <a:gd name="T1" fmla="*/ 443 h 453"/>
              <a:gd name="T2" fmla="*/ 26 w 205"/>
              <a:gd name="T3" fmla="*/ 443 h 453"/>
              <a:gd name="T4" fmla="*/ 106 w 205"/>
              <a:gd name="T5" fmla="*/ 266 h 453"/>
              <a:gd name="T6" fmla="*/ 8 w 205"/>
              <a:gd name="T7" fmla="*/ 212 h 453"/>
              <a:gd name="T8" fmla="*/ 186 w 205"/>
              <a:gd name="T9" fmla="*/ 0 h 453"/>
              <a:gd name="T10" fmla="*/ 106 w 205"/>
              <a:gd name="T11" fmla="*/ 187 h 453"/>
              <a:gd name="T12" fmla="*/ 204 w 205"/>
              <a:gd name="T13" fmla="*/ 240 h 453"/>
              <a:gd name="T14" fmla="*/ 26 w 205"/>
              <a:gd name="T15" fmla="*/ 44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453">
                <a:moveTo>
                  <a:pt x="26" y="443"/>
                </a:moveTo>
                <a:lnTo>
                  <a:pt x="26" y="443"/>
                </a:lnTo>
                <a:cubicBezTo>
                  <a:pt x="17" y="443"/>
                  <a:pt x="106" y="266"/>
                  <a:pt x="106" y="266"/>
                </a:cubicBezTo>
                <a:cubicBezTo>
                  <a:pt x="97" y="257"/>
                  <a:pt x="8" y="231"/>
                  <a:pt x="8" y="212"/>
                </a:cubicBezTo>
                <a:cubicBezTo>
                  <a:pt x="0" y="196"/>
                  <a:pt x="177" y="0"/>
                  <a:pt x="186" y="0"/>
                </a:cubicBezTo>
                <a:cubicBezTo>
                  <a:pt x="186" y="9"/>
                  <a:pt x="106" y="177"/>
                  <a:pt x="106" y="187"/>
                </a:cubicBezTo>
                <a:cubicBezTo>
                  <a:pt x="114" y="196"/>
                  <a:pt x="204" y="222"/>
                  <a:pt x="204" y="240"/>
                </a:cubicBezTo>
                <a:cubicBezTo>
                  <a:pt x="204" y="249"/>
                  <a:pt x="35" y="452"/>
                  <a:pt x="26" y="4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5" name="Freeform 39"/>
          <p:cNvSpPr>
            <a:spLocks noChangeArrowheads="1"/>
          </p:cNvSpPr>
          <p:nvPr/>
        </p:nvSpPr>
        <p:spPr bwMode="auto">
          <a:xfrm>
            <a:off x="9641023" y="7564969"/>
            <a:ext cx="533261" cy="533400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27946" y="7535335"/>
            <a:ext cx="385132" cy="596900"/>
            <a:chOff x="8527946" y="7535335"/>
            <a:chExt cx="385132" cy="596900"/>
          </a:xfrm>
        </p:grpSpPr>
        <p:sp>
          <p:nvSpPr>
            <p:cNvPr id="206" name="Freeform 40"/>
            <p:cNvSpPr>
              <a:spLocks noChangeArrowheads="1"/>
            </p:cNvSpPr>
            <p:nvPr/>
          </p:nvSpPr>
          <p:spPr bwMode="auto">
            <a:xfrm>
              <a:off x="8527946" y="7755467"/>
              <a:ext cx="385132" cy="376768"/>
            </a:xfrm>
            <a:custGeom>
              <a:avLst/>
              <a:gdLst>
                <a:gd name="T0" fmla="*/ 311 w 320"/>
                <a:gd name="T1" fmla="*/ 0 h 312"/>
                <a:gd name="T2" fmla="*/ 311 w 320"/>
                <a:gd name="T3" fmla="*/ 0 h 312"/>
                <a:gd name="T4" fmla="*/ 293 w 320"/>
                <a:gd name="T5" fmla="*/ 0 h 312"/>
                <a:gd name="T6" fmla="*/ 284 w 320"/>
                <a:gd name="T7" fmla="*/ 9 h 312"/>
                <a:gd name="T8" fmla="*/ 284 w 320"/>
                <a:gd name="T9" fmla="*/ 72 h 312"/>
                <a:gd name="T10" fmla="*/ 160 w 320"/>
                <a:gd name="T11" fmla="*/ 160 h 312"/>
                <a:gd name="T12" fmla="*/ 36 w 320"/>
                <a:gd name="T13" fmla="*/ 72 h 312"/>
                <a:gd name="T14" fmla="*/ 36 w 320"/>
                <a:gd name="T15" fmla="*/ 9 h 312"/>
                <a:gd name="T16" fmla="*/ 28 w 320"/>
                <a:gd name="T17" fmla="*/ 0 h 312"/>
                <a:gd name="T18" fmla="*/ 9 w 320"/>
                <a:gd name="T19" fmla="*/ 0 h 312"/>
                <a:gd name="T20" fmla="*/ 0 w 320"/>
                <a:gd name="T21" fmla="*/ 9 h 312"/>
                <a:gd name="T22" fmla="*/ 0 w 320"/>
                <a:gd name="T23" fmla="*/ 72 h 312"/>
                <a:gd name="T24" fmla="*/ 134 w 320"/>
                <a:gd name="T25" fmla="*/ 196 h 312"/>
                <a:gd name="T26" fmla="*/ 134 w 320"/>
                <a:gd name="T27" fmla="*/ 266 h 312"/>
                <a:gd name="T28" fmla="*/ 72 w 320"/>
                <a:gd name="T29" fmla="*/ 266 h 312"/>
                <a:gd name="T30" fmla="*/ 63 w 320"/>
                <a:gd name="T31" fmla="*/ 275 h 312"/>
                <a:gd name="T32" fmla="*/ 63 w 320"/>
                <a:gd name="T33" fmla="*/ 302 h 312"/>
                <a:gd name="T34" fmla="*/ 72 w 320"/>
                <a:gd name="T35" fmla="*/ 311 h 312"/>
                <a:gd name="T36" fmla="*/ 249 w 320"/>
                <a:gd name="T37" fmla="*/ 311 h 312"/>
                <a:gd name="T38" fmla="*/ 257 w 320"/>
                <a:gd name="T39" fmla="*/ 302 h 312"/>
                <a:gd name="T40" fmla="*/ 257 w 320"/>
                <a:gd name="T41" fmla="*/ 275 h 312"/>
                <a:gd name="T42" fmla="*/ 249 w 320"/>
                <a:gd name="T43" fmla="*/ 266 h 312"/>
                <a:gd name="T44" fmla="*/ 187 w 320"/>
                <a:gd name="T45" fmla="*/ 266 h 312"/>
                <a:gd name="T46" fmla="*/ 187 w 320"/>
                <a:gd name="T47" fmla="*/ 196 h 312"/>
                <a:gd name="T48" fmla="*/ 319 w 320"/>
                <a:gd name="T49" fmla="*/ 72 h 312"/>
                <a:gd name="T50" fmla="*/ 319 w 320"/>
                <a:gd name="T51" fmla="*/ 9 h 312"/>
                <a:gd name="T52" fmla="*/ 311 w 320"/>
                <a:gd name="T5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312">
                  <a:moveTo>
                    <a:pt x="311" y="0"/>
                  </a:moveTo>
                  <a:lnTo>
                    <a:pt x="311" y="0"/>
                  </a:lnTo>
                  <a:cubicBezTo>
                    <a:pt x="293" y="0"/>
                    <a:pt x="293" y="0"/>
                    <a:pt x="293" y="0"/>
                  </a:cubicBezTo>
                  <a:cubicBezTo>
                    <a:pt x="284" y="0"/>
                    <a:pt x="284" y="0"/>
                    <a:pt x="284" y="9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4" y="107"/>
                    <a:pt x="257" y="160"/>
                    <a:pt x="160" y="160"/>
                  </a:cubicBezTo>
                  <a:cubicBezTo>
                    <a:pt x="63" y="160"/>
                    <a:pt x="36" y="107"/>
                    <a:pt x="36" y="7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0"/>
                    <a:pt x="28" y="0"/>
                    <a:pt x="2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0"/>
                    <a:pt x="0" y="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34"/>
                    <a:pt x="44" y="187"/>
                    <a:pt x="134" y="196"/>
                  </a:cubicBezTo>
                  <a:cubicBezTo>
                    <a:pt x="134" y="266"/>
                    <a:pt x="134" y="266"/>
                    <a:pt x="134" y="266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63" y="266"/>
                    <a:pt x="63" y="266"/>
                    <a:pt x="63" y="275"/>
                  </a:cubicBezTo>
                  <a:cubicBezTo>
                    <a:pt x="63" y="302"/>
                    <a:pt x="63" y="302"/>
                    <a:pt x="63" y="302"/>
                  </a:cubicBezTo>
                  <a:cubicBezTo>
                    <a:pt x="63" y="311"/>
                    <a:pt x="63" y="311"/>
                    <a:pt x="72" y="311"/>
                  </a:cubicBezTo>
                  <a:cubicBezTo>
                    <a:pt x="249" y="311"/>
                    <a:pt x="249" y="311"/>
                    <a:pt x="249" y="311"/>
                  </a:cubicBezTo>
                  <a:cubicBezTo>
                    <a:pt x="257" y="311"/>
                    <a:pt x="257" y="311"/>
                    <a:pt x="257" y="302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7" y="266"/>
                    <a:pt x="257" y="266"/>
                    <a:pt x="249" y="266"/>
                  </a:cubicBezTo>
                  <a:cubicBezTo>
                    <a:pt x="187" y="266"/>
                    <a:pt x="187" y="266"/>
                    <a:pt x="187" y="266"/>
                  </a:cubicBezTo>
                  <a:cubicBezTo>
                    <a:pt x="187" y="196"/>
                    <a:pt x="187" y="196"/>
                    <a:pt x="187" y="196"/>
                  </a:cubicBezTo>
                  <a:cubicBezTo>
                    <a:pt x="275" y="187"/>
                    <a:pt x="319" y="134"/>
                    <a:pt x="319" y="72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9" y="0"/>
                    <a:pt x="311" y="0"/>
                    <a:pt x="31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07" name="Freeform 41"/>
            <p:cNvSpPr>
              <a:spLocks noChangeArrowheads="1"/>
            </p:cNvSpPr>
            <p:nvPr/>
          </p:nvSpPr>
          <p:spPr bwMode="auto">
            <a:xfrm>
              <a:off x="8633751" y="7755468"/>
              <a:ext cx="169289" cy="143933"/>
            </a:xfrm>
            <a:custGeom>
              <a:avLst/>
              <a:gdLst>
                <a:gd name="T0" fmla="*/ 71 w 143"/>
                <a:gd name="T1" fmla="*/ 116 h 117"/>
                <a:gd name="T2" fmla="*/ 71 w 143"/>
                <a:gd name="T3" fmla="*/ 116 h 117"/>
                <a:gd name="T4" fmla="*/ 142 w 143"/>
                <a:gd name="T5" fmla="*/ 72 h 117"/>
                <a:gd name="T6" fmla="*/ 142 w 143"/>
                <a:gd name="T7" fmla="*/ 0 h 117"/>
                <a:gd name="T8" fmla="*/ 0 w 143"/>
                <a:gd name="T9" fmla="*/ 0 h 117"/>
                <a:gd name="T10" fmla="*/ 0 w 143"/>
                <a:gd name="T11" fmla="*/ 72 h 117"/>
                <a:gd name="T12" fmla="*/ 71 w 143"/>
                <a:gd name="T13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117">
                  <a:moveTo>
                    <a:pt x="71" y="116"/>
                  </a:moveTo>
                  <a:lnTo>
                    <a:pt x="71" y="116"/>
                  </a:lnTo>
                  <a:cubicBezTo>
                    <a:pt x="133" y="116"/>
                    <a:pt x="142" y="90"/>
                    <a:pt x="142" y="72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90"/>
                    <a:pt x="9" y="116"/>
                    <a:pt x="71" y="11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08" name="Freeform 42"/>
            <p:cNvSpPr>
              <a:spLocks noChangeArrowheads="1"/>
            </p:cNvSpPr>
            <p:nvPr/>
          </p:nvSpPr>
          <p:spPr bwMode="auto">
            <a:xfrm>
              <a:off x="8633751" y="7535335"/>
              <a:ext cx="169289" cy="177800"/>
            </a:xfrm>
            <a:custGeom>
              <a:avLst/>
              <a:gdLst>
                <a:gd name="T0" fmla="*/ 142 w 143"/>
                <a:gd name="T1" fmla="*/ 44 h 151"/>
                <a:gd name="T2" fmla="*/ 142 w 143"/>
                <a:gd name="T3" fmla="*/ 44 h 151"/>
                <a:gd name="T4" fmla="*/ 71 w 143"/>
                <a:gd name="T5" fmla="*/ 0 h 151"/>
                <a:gd name="T6" fmla="*/ 0 w 143"/>
                <a:gd name="T7" fmla="*/ 44 h 151"/>
                <a:gd name="T8" fmla="*/ 0 w 143"/>
                <a:gd name="T9" fmla="*/ 150 h 151"/>
                <a:gd name="T10" fmla="*/ 142 w 143"/>
                <a:gd name="T11" fmla="*/ 150 h 151"/>
                <a:gd name="T12" fmla="*/ 142 w 143"/>
                <a:gd name="T13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151">
                  <a:moveTo>
                    <a:pt x="142" y="44"/>
                  </a:moveTo>
                  <a:lnTo>
                    <a:pt x="142" y="44"/>
                  </a:lnTo>
                  <a:cubicBezTo>
                    <a:pt x="142" y="26"/>
                    <a:pt x="133" y="0"/>
                    <a:pt x="71" y="0"/>
                  </a:cubicBezTo>
                  <a:cubicBezTo>
                    <a:pt x="9" y="0"/>
                    <a:pt x="0" y="26"/>
                    <a:pt x="0" y="4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42" y="150"/>
                    <a:pt x="142" y="150"/>
                    <a:pt x="142" y="150"/>
                  </a:cubicBezTo>
                  <a:lnTo>
                    <a:pt x="142" y="4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210" name="Freeform 44"/>
          <p:cNvSpPr>
            <a:spLocks noChangeArrowheads="1"/>
          </p:cNvSpPr>
          <p:nvPr/>
        </p:nvSpPr>
        <p:spPr bwMode="auto">
          <a:xfrm>
            <a:off x="22705921" y="4047067"/>
            <a:ext cx="427454" cy="541867"/>
          </a:xfrm>
          <a:custGeom>
            <a:avLst/>
            <a:gdLst>
              <a:gd name="T0" fmla="*/ 319 w 355"/>
              <a:gd name="T1" fmla="*/ 177 h 453"/>
              <a:gd name="T2" fmla="*/ 319 w 355"/>
              <a:gd name="T3" fmla="*/ 177 h 453"/>
              <a:gd name="T4" fmla="*/ 275 w 355"/>
              <a:gd name="T5" fmla="*/ 177 h 453"/>
              <a:gd name="T6" fmla="*/ 275 w 355"/>
              <a:gd name="T7" fmla="*/ 115 h 453"/>
              <a:gd name="T8" fmla="*/ 177 w 355"/>
              <a:gd name="T9" fmla="*/ 0 h 453"/>
              <a:gd name="T10" fmla="*/ 79 w 355"/>
              <a:gd name="T11" fmla="*/ 115 h 453"/>
              <a:gd name="T12" fmla="*/ 79 w 355"/>
              <a:gd name="T13" fmla="*/ 124 h 453"/>
              <a:gd name="T14" fmla="*/ 124 w 355"/>
              <a:gd name="T15" fmla="*/ 124 h 453"/>
              <a:gd name="T16" fmla="*/ 124 w 355"/>
              <a:gd name="T17" fmla="*/ 106 h 453"/>
              <a:gd name="T18" fmla="*/ 177 w 355"/>
              <a:gd name="T19" fmla="*/ 53 h 453"/>
              <a:gd name="T20" fmla="*/ 230 w 355"/>
              <a:gd name="T21" fmla="*/ 106 h 453"/>
              <a:gd name="T22" fmla="*/ 230 w 355"/>
              <a:gd name="T23" fmla="*/ 177 h 453"/>
              <a:gd name="T24" fmla="*/ 26 w 355"/>
              <a:gd name="T25" fmla="*/ 177 h 453"/>
              <a:gd name="T26" fmla="*/ 0 w 355"/>
              <a:gd name="T27" fmla="*/ 204 h 453"/>
              <a:gd name="T28" fmla="*/ 0 w 355"/>
              <a:gd name="T29" fmla="*/ 399 h 453"/>
              <a:gd name="T30" fmla="*/ 26 w 355"/>
              <a:gd name="T31" fmla="*/ 434 h 453"/>
              <a:gd name="T32" fmla="*/ 53 w 355"/>
              <a:gd name="T33" fmla="*/ 443 h 453"/>
              <a:gd name="T34" fmla="*/ 106 w 355"/>
              <a:gd name="T35" fmla="*/ 452 h 453"/>
              <a:gd name="T36" fmla="*/ 248 w 355"/>
              <a:gd name="T37" fmla="*/ 452 h 453"/>
              <a:gd name="T38" fmla="*/ 301 w 355"/>
              <a:gd name="T39" fmla="*/ 443 h 453"/>
              <a:gd name="T40" fmla="*/ 328 w 355"/>
              <a:gd name="T41" fmla="*/ 434 h 453"/>
              <a:gd name="T42" fmla="*/ 354 w 355"/>
              <a:gd name="T43" fmla="*/ 399 h 453"/>
              <a:gd name="T44" fmla="*/ 354 w 355"/>
              <a:gd name="T45" fmla="*/ 204 h 453"/>
              <a:gd name="T46" fmla="*/ 319 w 355"/>
              <a:gd name="T47" fmla="*/ 177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5" h="453">
                <a:moveTo>
                  <a:pt x="319" y="177"/>
                </a:moveTo>
                <a:lnTo>
                  <a:pt x="319" y="177"/>
                </a:lnTo>
                <a:cubicBezTo>
                  <a:pt x="275" y="177"/>
                  <a:pt x="275" y="177"/>
                  <a:pt x="275" y="177"/>
                </a:cubicBezTo>
                <a:cubicBezTo>
                  <a:pt x="275" y="115"/>
                  <a:pt x="275" y="115"/>
                  <a:pt x="275" y="115"/>
                </a:cubicBezTo>
                <a:cubicBezTo>
                  <a:pt x="275" y="44"/>
                  <a:pt x="238" y="0"/>
                  <a:pt x="177" y="0"/>
                </a:cubicBezTo>
                <a:cubicBezTo>
                  <a:pt x="106" y="0"/>
                  <a:pt x="79" y="44"/>
                  <a:pt x="79" y="115"/>
                </a:cubicBezTo>
                <a:cubicBezTo>
                  <a:pt x="79" y="124"/>
                  <a:pt x="79" y="124"/>
                  <a:pt x="79" y="124"/>
                </a:cubicBezTo>
                <a:cubicBezTo>
                  <a:pt x="124" y="124"/>
                  <a:pt x="124" y="124"/>
                  <a:pt x="124" y="124"/>
                </a:cubicBezTo>
                <a:cubicBezTo>
                  <a:pt x="124" y="106"/>
                  <a:pt x="124" y="106"/>
                  <a:pt x="124" y="106"/>
                </a:cubicBezTo>
                <a:cubicBezTo>
                  <a:pt x="124" y="71"/>
                  <a:pt x="150" y="53"/>
                  <a:pt x="177" y="53"/>
                </a:cubicBezTo>
                <a:cubicBezTo>
                  <a:pt x="203" y="53"/>
                  <a:pt x="230" y="71"/>
                  <a:pt x="230" y="106"/>
                </a:cubicBezTo>
                <a:cubicBezTo>
                  <a:pt x="230" y="177"/>
                  <a:pt x="230" y="177"/>
                  <a:pt x="230" y="177"/>
                </a:cubicBezTo>
                <a:cubicBezTo>
                  <a:pt x="26" y="177"/>
                  <a:pt x="26" y="177"/>
                  <a:pt x="26" y="177"/>
                </a:cubicBezTo>
                <a:cubicBezTo>
                  <a:pt x="17" y="177"/>
                  <a:pt x="0" y="195"/>
                  <a:pt x="0" y="204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08"/>
                  <a:pt x="17" y="425"/>
                  <a:pt x="26" y="434"/>
                </a:cubicBezTo>
                <a:cubicBezTo>
                  <a:pt x="53" y="443"/>
                  <a:pt x="53" y="443"/>
                  <a:pt x="53" y="443"/>
                </a:cubicBezTo>
                <a:cubicBezTo>
                  <a:pt x="71" y="443"/>
                  <a:pt x="88" y="452"/>
                  <a:pt x="106" y="452"/>
                </a:cubicBezTo>
                <a:cubicBezTo>
                  <a:pt x="248" y="452"/>
                  <a:pt x="248" y="452"/>
                  <a:pt x="248" y="452"/>
                </a:cubicBezTo>
                <a:cubicBezTo>
                  <a:pt x="266" y="452"/>
                  <a:pt x="283" y="443"/>
                  <a:pt x="301" y="443"/>
                </a:cubicBezTo>
                <a:cubicBezTo>
                  <a:pt x="328" y="434"/>
                  <a:pt x="328" y="434"/>
                  <a:pt x="328" y="434"/>
                </a:cubicBezTo>
                <a:cubicBezTo>
                  <a:pt x="336" y="425"/>
                  <a:pt x="354" y="408"/>
                  <a:pt x="354" y="399"/>
                </a:cubicBezTo>
                <a:cubicBezTo>
                  <a:pt x="354" y="204"/>
                  <a:pt x="354" y="204"/>
                  <a:pt x="354" y="204"/>
                </a:cubicBezTo>
                <a:cubicBezTo>
                  <a:pt x="354" y="195"/>
                  <a:pt x="336" y="177"/>
                  <a:pt x="319" y="1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1" name="Freeform 45"/>
          <p:cNvSpPr>
            <a:spLocks noChangeArrowheads="1"/>
          </p:cNvSpPr>
          <p:nvPr/>
        </p:nvSpPr>
        <p:spPr bwMode="auto">
          <a:xfrm>
            <a:off x="8485624" y="2853268"/>
            <a:ext cx="469776" cy="465667"/>
          </a:xfrm>
          <a:custGeom>
            <a:avLst/>
            <a:gdLst>
              <a:gd name="T0" fmla="*/ 354 w 391"/>
              <a:gd name="T1" fmla="*/ 35 h 391"/>
              <a:gd name="T2" fmla="*/ 354 w 391"/>
              <a:gd name="T3" fmla="*/ 35 h 391"/>
              <a:gd name="T4" fmla="*/ 292 w 391"/>
              <a:gd name="T5" fmla="*/ 0 h 391"/>
              <a:gd name="T6" fmla="*/ 169 w 391"/>
              <a:gd name="T7" fmla="*/ 133 h 391"/>
              <a:gd name="T8" fmla="*/ 26 w 391"/>
              <a:gd name="T9" fmla="*/ 275 h 391"/>
              <a:gd name="T10" fmla="*/ 0 w 391"/>
              <a:gd name="T11" fmla="*/ 390 h 391"/>
              <a:gd name="T12" fmla="*/ 116 w 391"/>
              <a:gd name="T13" fmla="*/ 363 h 391"/>
              <a:gd name="T14" fmla="*/ 266 w 391"/>
              <a:gd name="T15" fmla="*/ 222 h 391"/>
              <a:gd name="T16" fmla="*/ 390 w 391"/>
              <a:gd name="T17" fmla="*/ 97 h 391"/>
              <a:gd name="T18" fmla="*/ 354 w 391"/>
              <a:gd name="T19" fmla="*/ 35 h 391"/>
              <a:gd name="T20" fmla="*/ 116 w 391"/>
              <a:gd name="T21" fmla="*/ 354 h 391"/>
              <a:gd name="T22" fmla="*/ 116 w 391"/>
              <a:gd name="T23" fmla="*/ 354 h 391"/>
              <a:gd name="T24" fmla="*/ 71 w 391"/>
              <a:gd name="T25" fmla="*/ 363 h 391"/>
              <a:gd name="T26" fmla="*/ 54 w 391"/>
              <a:gd name="T27" fmla="*/ 337 h 391"/>
              <a:gd name="T28" fmla="*/ 35 w 391"/>
              <a:gd name="T29" fmla="*/ 319 h 391"/>
              <a:gd name="T30" fmla="*/ 44 w 391"/>
              <a:gd name="T31" fmla="*/ 284 h 391"/>
              <a:gd name="T32" fmla="*/ 54 w 391"/>
              <a:gd name="T33" fmla="*/ 266 h 391"/>
              <a:gd name="T34" fmla="*/ 98 w 391"/>
              <a:gd name="T35" fmla="*/ 292 h 391"/>
              <a:gd name="T36" fmla="*/ 124 w 391"/>
              <a:gd name="T37" fmla="*/ 337 h 391"/>
              <a:gd name="T38" fmla="*/ 116 w 391"/>
              <a:gd name="T39" fmla="*/ 354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1" h="391">
                <a:moveTo>
                  <a:pt x="354" y="35"/>
                </a:moveTo>
                <a:lnTo>
                  <a:pt x="354" y="35"/>
                </a:lnTo>
                <a:cubicBezTo>
                  <a:pt x="319" y="0"/>
                  <a:pt x="292" y="0"/>
                  <a:pt x="292" y="0"/>
                </a:cubicBezTo>
                <a:cubicBezTo>
                  <a:pt x="169" y="133"/>
                  <a:pt x="169" y="133"/>
                  <a:pt x="169" y="133"/>
                </a:cubicBezTo>
                <a:cubicBezTo>
                  <a:pt x="26" y="275"/>
                  <a:pt x="26" y="275"/>
                  <a:pt x="26" y="275"/>
                </a:cubicBezTo>
                <a:cubicBezTo>
                  <a:pt x="0" y="390"/>
                  <a:pt x="0" y="390"/>
                  <a:pt x="0" y="390"/>
                </a:cubicBezTo>
                <a:cubicBezTo>
                  <a:pt x="116" y="363"/>
                  <a:pt x="116" y="363"/>
                  <a:pt x="116" y="363"/>
                </a:cubicBezTo>
                <a:cubicBezTo>
                  <a:pt x="266" y="222"/>
                  <a:pt x="266" y="222"/>
                  <a:pt x="266" y="222"/>
                </a:cubicBezTo>
                <a:cubicBezTo>
                  <a:pt x="390" y="97"/>
                  <a:pt x="390" y="97"/>
                  <a:pt x="390" y="97"/>
                </a:cubicBezTo>
                <a:cubicBezTo>
                  <a:pt x="390" y="97"/>
                  <a:pt x="390" y="71"/>
                  <a:pt x="354" y="35"/>
                </a:cubicBezTo>
                <a:close/>
                <a:moveTo>
                  <a:pt x="116" y="354"/>
                </a:moveTo>
                <a:lnTo>
                  <a:pt x="116" y="354"/>
                </a:lnTo>
                <a:cubicBezTo>
                  <a:pt x="71" y="363"/>
                  <a:pt x="71" y="363"/>
                  <a:pt x="71" y="363"/>
                </a:cubicBezTo>
                <a:cubicBezTo>
                  <a:pt x="71" y="354"/>
                  <a:pt x="63" y="346"/>
                  <a:pt x="54" y="337"/>
                </a:cubicBezTo>
                <a:cubicBezTo>
                  <a:pt x="44" y="328"/>
                  <a:pt x="35" y="328"/>
                  <a:pt x="35" y="319"/>
                </a:cubicBezTo>
                <a:cubicBezTo>
                  <a:pt x="44" y="284"/>
                  <a:pt x="44" y="284"/>
                  <a:pt x="44" y="284"/>
                </a:cubicBezTo>
                <a:cubicBezTo>
                  <a:pt x="54" y="266"/>
                  <a:pt x="54" y="266"/>
                  <a:pt x="54" y="266"/>
                </a:cubicBezTo>
                <a:cubicBezTo>
                  <a:pt x="54" y="266"/>
                  <a:pt x="71" y="266"/>
                  <a:pt x="98" y="292"/>
                </a:cubicBezTo>
                <a:cubicBezTo>
                  <a:pt x="124" y="319"/>
                  <a:pt x="124" y="337"/>
                  <a:pt x="124" y="337"/>
                </a:cubicBezTo>
                <a:lnTo>
                  <a:pt x="116" y="3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2" name="Freeform 46"/>
          <p:cNvSpPr>
            <a:spLocks noChangeArrowheads="1"/>
          </p:cNvSpPr>
          <p:nvPr/>
        </p:nvSpPr>
        <p:spPr bwMode="auto">
          <a:xfrm>
            <a:off x="16751171" y="2819400"/>
            <a:ext cx="554424" cy="529168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3" name="Freeform 47"/>
          <p:cNvSpPr>
            <a:spLocks noChangeArrowheads="1"/>
          </p:cNvSpPr>
          <p:nvPr/>
        </p:nvSpPr>
        <p:spPr bwMode="auto">
          <a:xfrm>
            <a:off x="17919266" y="2832101"/>
            <a:ext cx="592512" cy="520699"/>
          </a:xfrm>
          <a:custGeom>
            <a:avLst/>
            <a:gdLst>
              <a:gd name="T0" fmla="*/ 497 w 498"/>
              <a:gd name="T1" fmla="*/ 434 h 435"/>
              <a:gd name="T2" fmla="*/ 497 w 498"/>
              <a:gd name="T3" fmla="*/ 434 h 435"/>
              <a:gd name="T4" fmla="*/ 487 w 498"/>
              <a:gd name="T5" fmla="*/ 328 h 435"/>
              <a:gd name="T6" fmla="*/ 425 w 498"/>
              <a:gd name="T7" fmla="*/ 293 h 435"/>
              <a:gd name="T8" fmla="*/ 372 w 498"/>
              <a:gd name="T9" fmla="*/ 231 h 435"/>
              <a:gd name="T10" fmla="*/ 390 w 498"/>
              <a:gd name="T11" fmla="*/ 196 h 435"/>
              <a:gd name="T12" fmla="*/ 408 w 498"/>
              <a:gd name="T13" fmla="*/ 159 h 435"/>
              <a:gd name="T14" fmla="*/ 399 w 498"/>
              <a:gd name="T15" fmla="*/ 151 h 435"/>
              <a:gd name="T16" fmla="*/ 408 w 498"/>
              <a:gd name="T17" fmla="*/ 115 h 435"/>
              <a:gd name="T18" fmla="*/ 346 w 498"/>
              <a:gd name="T19" fmla="*/ 62 h 435"/>
              <a:gd name="T20" fmla="*/ 284 w 498"/>
              <a:gd name="T21" fmla="*/ 115 h 435"/>
              <a:gd name="T22" fmla="*/ 293 w 498"/>
              <a:gd name="T23" fmla="*/ 151 h 435"/>
              <a:gd name="T24" fmla="*/ 284 w 498"/>
              <a:gd name="T25" fmla="*/ 159 h 435"/>
              <a:gd name="T26" fmla="*/ 302 w 498"/>
              <a:gd name="T27" fmla="*/ 196 h 435"/>
              <a:gd name="T28" fmla="*/ 311 w 498"/>
              <a:gd name="T29" fmla="*/ 231 h 435"/>
              <a:gd name="T30" fmla="*/ 293 w 498"/>
              <a:gd name="T31" fmla="*/ 275 h 435"/>
              <a:gd name="T32" fmla="*/ 381 w 498"/>
              <a:gd name="T33" fmla="*/ 364 h 435"/>
              <a:gd name="T34" fmla="*/ 381 w 498"/>
              <a:gd name="T35" fmla="*/ 434 h 435"/>
              <a:gd name="T36" fmla="*/ 497 w 498"/>
              <a:gd name="T37" fmla="*/ 434 h 435"/>
              <a:gd name="T38" fmla="*/ 258 w 498"/>
              <a:gd name="T39" fmla="*/ 302 h 435"/>
              <a:gd name="T40" fmla="*/ 258 w 498"/>
              <a:gd name="T41" fmla="*/ 302 h 435"/>
              <a:gd name="T42" fmla="*/ 187 w 498"/>
              <a:gd name="T43" fmla="*/ 231 h 435"/>
              <a:gd name="T44" fmla="*/ 213 w 498"/>
              <a:gd name="T45" fmla="*/ 168 h 435"/>
              <a:gd name="T46" fmla="*/ 231 w 498"/>
              <a:gd name="T47" fmla="*/ 133 h 435"/>
              <a:gd name="T48" fmla="*/ 222 w 498"/>
              <a:gd name="T49" fmla="*/ 115 h 435"/>
              <a:gd name="T50" fmla="*/ 231 w 498"/>
              <a:gd name="T51" fmla="*/ 71 h 435"/>
              <a:gd name="T52" fmla="*/ 151 w 498"/>
              <a:gd name="T53" fmla="*/ 0 h 435"/>
              <a:gd name="T54" fmla="*/ 71 w 498"/>
              <a:gd name="T55" fmla="*/ 71 h 435"/>
              <a:gd name="T56" fmla="*/ 71 w 498"/>
              <a:gd name="T57" fmla="*/ 115 h 435"/>
              <a:gd name="T58" fmla="*/ 71 w 498"/>
              <a:gd name="T59" fmla="*/ 133 h 435"/>
              <a:gd name="T60" fmla="*/ 89 w 498"/>
              <a:gd name="T61" fmla="*/ 168 h 435"/>
              <a:gd name="T62" fmla="*/ 107 w 498"/>
              <a:gd name="T63" fmla="*/ 231 h 435"/>
              <a:gd name="T64" fmla="*/ 45 w 498"/>
              <a:gd name="T65" fmla="*/ 302 h 435"/>
              <a:gd name="T66" fmla="*/ 0 w 498"/>
              <a:gd name="T67" fmla="*/ 346 h 435"/>
              <a:gd name="T68" fmla="*/ 0 w 498"/>
              <a:gd name="T69" fmla="*/ 434 h 435"/>
              <a:gd name="T70" fmla="*/ 346 w 498"/>
              <a:gd name="T71" fmla="*/ 434 h 435"/>
              <a:gd name="T72" fmla="*/ 346 w 498"/>
              <a:gd name="T73" fmla="*/ 364 h 435"/>
              <a:gd name="T74" fmla="*/ 258 w 498"/>
              <a:gd name="T75" fmla="*/ 30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8" h="435">
                <a:moveTo>
                  <a:pt x="497" y="434"/>
                </a:moveTo>
                <a:lnTo>
                  <a:pt x="497" y="434"/>
                </a:lnTo>
                <a:cubicBezTo>
                  <a:pt x="497" y="434"/>
                  <a:pt x="497" y="337"/>
                  <a:pt x="487" y="328"/>
                </a:cubicBezTo>
                <a:cubicBezTo>
                  <a:pt x="479" y="319"/>
                  <a:pt x="462" y="302"/>
                  <a:pt x="425" y="293"/>
                </a:cubicBezTo>
                <a:cubicBezTo>
                  <a:pt x="390" y="275"/>
                  <a:pt x="372" y="257"/>
                  <a:pt x="372" y="231"/>
                </a:cubicBezTo>
                <a:cubicBezTo>
                  <a:pt x="372" y="213"/>
                  <a:pt x="390" y="222"/>
                  <a:pt x="390" y="196"/>
                </a:cubicBezTo>
                <a:cubicBezTo>
                  <a:pt x="390" y="178"/>
                  <a:pt x="408" y="196"/>
                  <a:pt x="408" y="159"/>
                </a:cubicBezTo>
                <a:cubicBezTo>
                  <a:pt x="408" y="151"/>
                  <a:pt x="399" y="151"/>
                  <a:pt x="399" y="151"/>
                </a:cubicBezTo>
                <a:cubicBezTo>
                  <a:pt x="399" y="151"/>
                  <a:pt x="408" y="133"/>
                  <a:pt x="408" y="115"/>
                </a:cubicBezTo>
                <a:cubicBezTo>
                  <a:pt x="408" y="98"/>
                  <a:pt x="399" y="62"/>
                  <a:pt x="346" y="62"/>
                </a:cubicBezTo>
                <a:cubicBezTo>
                  <a:pt x="293" y="62"/>
                  <a:pt x="284" y="98"/>
                  <a:pt x="284" y="115"/>
                </a:cubicBezTo>
                <a:cubicBezTo>
                  <a:pt x="284" y="133"/>
                  <a:pt x="293" y="151"/>
                  <a:pt x="293" y="151"/>
                </a:cubicBezTo>
                <a:cubicBezTo>
                  <a:pt x="293" y="151"/>
                  <a:pt x="284" y="151"/>
                  <a:pt x="284" y="159"/>
                </a:cubicBezTo>
                <a:cubicBezTo>
                  <a:pt x="284" y="196"/>
                  <a:pt x="293" y="178"/>
                  <a:pt x="302" y="196"/>
                </a:cubicBezTo>
                <a:cubicBezTo>
                  <a:pt x="302" y="222"/>
                  <a:pt x="311" y="213"/>
                  <a:pt x="311" y="231"/>
                </a:cubicBezTo>
                <a:cubicBezTo>
                  <a:pt x="311" y="249"/>
                  <a:pt x="311" y="266"/>
                  <a:pt x="293" y="275"/>
                </a:cubicBezTo>
                <a:cubicBezTo>
                  <a:pt x="372" y="319"/>
                  <a:pt x="381" y="319"/>
                  <a:pt x="381" y="364"/>
                </a:cubicBezTo>
                <a:cubicBezTo>
                  <a:pt x="381" y="434"/>
                  <a:pt x="381" y="434"/>
                  <a:pt x="381" y="434"/>
                </a:cubicBezTo>
                <a:lnTo>
                  <a:pt x="497" y="434"/>
                </a:lnTo>
                <a:close/>
                <a:moveTo>
                  <a:pt x="258" y="302"/>
                </a:moveTo>
                <a:lnTo>
                  <a:pt x="258" y="302"/>
                </a:lnTo>
                <a:cubicBezTo>
                  <a:pt x="204" y="284"/>
                  <a:pt x="187" y="266"/>
                  <a:pt x="187" y="231"/>
                </a:cubicBezTo>
                <a:cubicBezTo>
                  <a:pt x="187" y="204"/>
                  <a:pt x="204" y="213"/>
                  <a:pt x="213" y="168"/>
                </a:cubicBezTo>
                <a:cubicBezTo>
                  <a:pt x="213" y="159"/>
                  <a:pt x="231" y="168"/>
                  <a:pt x="231" y="133"/>
                </a:cubicBezTo>
                <a:cubicBezTo>
                  <a:pt x="231" y="115"/>
                  <a:pt x="222" y="115"/>
                  <a:pt x="222" y="115"/>
                </a:cubicBezTo>
                <a:cubicBezTo>
                  <a:pt x="222" y="115"/>
                  <a:pt x="222" y="89"/>
                  <a:pt x="231" y="71"/>
                </a:cubicBezTo>
                <a:cubicBezTo>
                  <a:pt x="231" y="53"/>
                  <a:pt x="213" y="0"/>
                  <a:pt x="151" y="0"/>
                </a:cubicBezTo>
                <a:cubicBezTo>
                  <a:pt x="80" y="0"/>
                  <a:pt x="71" y="53"/>
                  <a:pt x="71" y="71"/>
                </a:cubicBezTo>
                <a:cubicBezTo>
                  <a:pt x="71" y="89"/>
                  <a:pt x="71" y="115"/>
                  <a:pt x="71" y="115"/>
                </a:cubicBezTo>
                <a:cubicBezTo>
                  <a:pt x="71" y="115"/>
                  <a:pt x="71" y="115"/>
                  <a:pt x="71" y="133"/>
                </a:cubicBezTo>
                <a:cubicBezTo>
                  <a:pt x="71" y="168"/>
                  <a:pt x="80" y="159"/>
                  <a:pt x="89" y="168"/>
                </a:cubicBezTo>
                <a:cubicBezTo>
                  <a:pt x="89" y="213"/>
                  <a:pt x="107" y="204"/>
                  <a:pt x="107" y="231"/>
                </a:cubicBezTo>
                <a:cubicBezTo>
                  <a:pt x="107" y="266"/>
                  <a:pt x="89" y="284"/>
                  <a:pt x="45" y="302"/>
                </a:cubicBezTo>
                <a:cubicBezTo>
                  <a:pt x="27" y="310"/>
                  <a:pt x="0" y="319"/>
                  <a:pt x="0" y="346"/>
                </a:cubicBezTo>
                <a:cubicBezTo>
                  <a:pt x="0" y="434"/>
                  <a:pt x="0" y="434"/>
                  <a:pt x="0" y="434"/>
                </a:cubicBezTo>
                <a:cubicBezTo>
                  <a:pt x="346" y="434"/>
                  <a:pt x="346" y="434"/>
                  <a:pt x="346" y="434"/>
                </a:cubicBezTo>
                <a:cubicBezTo>
                  <a:pt x="346" y="434"/>
                  <a:pt x="346" y="381"/>
                  <a:pt x="346" y="364"/>
                </a:cubicBezTo>
                <a:cubicBezTo>
                  <a:pt x="346" y="346"/>
                  <a:pt x="302" y="328"/>
                  <a:pt x="258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4" name="Freeform 48"/>
          <p:cNvSpPr>
            <a:spLocks noChangeArrowheads="1"/>
          </p:cNvSpPr>
          <p:nvPr/>
        </p:nvSpPr>
        <p:spPr bwMode="auto">
          <a:xfrm>
            <a:off x="13200331" y="2882902"/>
            <a:ext cx="533261" cy="402165"/>
          </a:xfrm>
          <a:custGeom>
            <a:avLst/>
            <a:gdLst>
              <a:gd name="T0" fmla="*/ 444 w 445"/>
              <a:gd name="T1" fmla="*/ 336 h 337"/>
              <a:gd name="T2" fmla="*/ 444 w 445"/>
              <a:gd name="T3" fmla="*/ 336 h 337"/>
              <a:gd name="T4" fmla="*/ 178 w 445"/>
              <a:gd name="T5" fmla="*/ 98 h 337"/>
              <a:gd name="T6" fmla="*/ 178 w 445"/>
              <a:gd name="T7" fmla="*/ 0 h 337"/>
              <a:gd name="T8" fmla="*/ 0 w 445"/>
              <a:gd name="T9" fmla="*/ 159 h 337"/>
              <a:gd name="T10" fmla="*/ 178 w 445"/>
              <a:gd name="T11" fmla="*/ 327 h 337"/>
              <a:gd name="T12" fmla="*/ 178 w 445"/>
              <a:gd name="T13" fmla="*/ 221 h 337"/>
              <a:gd name="T14" fmla="*/ 444 w 445"/>
              <a:gd name="T15" fmla="*/ 336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5" h="337">
                <a:moveTo>
                  <a:pt x="444" y="336"/>
                </a:moveTo>
                <a:lnTo>
                  <a:pt x="444" y="336"/>
                </a:lnTo>
                <a:cubicBezTo>
                  <a:pt x="444" y="336"/>
                  <a:pt x="399" y="98"/>
                  <a:pt x="178" y="98"/>
                </a:cubicBezTo>
                <a:cubicBezTo>
                  <a:pt x="178" y="0"/>
                  <a:pt x="178" y="0"/>
                  <a:pt x="178" y="0"/>
                </a:cubicBezTo>
                <a:cubicBezTo>
                  <a:pt x="0" y="159"/>
                  <a:pt x="0" y="159"/>
                  <a:pt x="0" y="159"/>
                </a:cubicBezTo>
                <a:cubicBezTo>
                  <a:pt x="178" y="327"/>
                  <a:pt x="178" y="327"/>
                  <a:pt x="178" y="327"/>
                </a:cubicBezTo>
                <a:cubicBezTo>
                  <a:pt x="178" y="221"/>
                  <a:pt x="178" y="221"/>
                  <a:pt x="178" y="221"/>
                </a:cubicBezTo>
                <a:cubicBezTo>
                  <a:pt x="293" y="221"/>
                  <a:pt x="381" y="230"/>
                  <a:pt x="444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5" name="Freeform 49"/>
          <p:cNvSpPr>
            <a:spLocks noChangeArrowheads="1"/>
          </p:cNvSpPr>
          <p:nvPr/>
        </p:nvSpPr>
        <p:spPr bwMode="auto">
          <a:xfrm>
            <a:off x="15574611" y="2882902"/>
            <a:ext cx="533261" cy="402165"/>
          </a:xfrm>
          <a:custGeom>
            <a:avLst/>
            <a:gdLst>
              <a:gd name="T0" fmla="*/ 266 w 444"/>
              <a:gd name="T1" fmla="*/ 221 h 337"/>
              <a:gd name="T2" fmla="*/ 266 w 444"/>
              <a:gd name="T3" fmla="*/ 221 h 337"/>
              <a:gd name="T4" fmla="*/ 266 w 444"/>
              <a:gd name="T5" fmla="*/ 327 h 337"/>
              <a:gd name="T6" fmla="*/ 443 w 444"/>
              <a:gd name="T7" fmla="*/ 159 h 337"/>
              <a:gd name="T8" fmla="*/ 266 w 444"/>
              <a:gd name="T9" fmla="*/ 0 h 337"/>
              <a:gd name="T10" fmla="*/ 266 w 444"/>
              <a:gd name="T11" fmla="*/ 98 h 337"/>
              <a:gd name="T12" fmla="*/ 0 w 444"/>
              <a:gd name="T13" fmla="*/ 336 h 337"/>
              <a:gd name="T14" fmla="*/ 266 w 444"/>
              <a:gd name="T15" fmla="*/ 22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4" h="337">
                <a:moveTo>
                  <a:pt x="266" y="221"/>
                </a:moveTo>
                <a:lnTo>
                  <a:pt x="266" y="221"/>
                </a:lnTo>
                <a:cubicBezTo>
                  <a:pt x="266" y="327"/>
                  <a:pt x="266" y="327"/>
                  <a:pt x="266" y="327"/>
                </a:cubicBezTo>
                <a:cubicBezTo>
                  <a:pt x="443" y="159"/>
                  <a:pt x="443" y="159"/>
                  <a:pt x="443" y="159"/>
                </a:cubicBezTo>
                <a:cubicBezTo>
                  <a:pt x="266" y="0"/>
                  <a:pt x="266" y="0"/>
                  <a:pt x="266" y="0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45" y="98"/>
                  <a:pt x="0" y="336"/>
                  <a:pt x="0" y="336"/>
                </a:cubicBezTo>
                <a:cubicBezTo>
                  <a:pt x="62" y="230"/>
                  <a:pt x="151" y="221"/>
                  <a:pt x="266" y="2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6" name="Freeform 50"/>
          <p:cNvSpPr>
            <a:spLocks noChangeArrowheads="1"/>
          </p:cNvSpPr>
          <p:nvPr/>
        </p:nvSpPr>
        <p:spPr bwMode="auto">
          <a:xfrm>
            <a:off x="1324691" y="2819400"/>
            <a:ext cx="533261" cy="529168"/>
          </a:xfrm>
          <a:custGeom>
            <a:avLst/>
            <a:gdLst>
              <a:gd name="T0" fmla="*/ 257 w 444"/>
              <a:gd name="T1" fmla="*/ 257 h 443"/>
              <a:gd name="T2" fmla="*/ 257 w 444"/>
              <a:gd name="T3" fmla="*/ 257 h 443"/>
              <a:gd name="T4" fmla="*/ 160 w 444"/>
              <a:gd name="T5" fmla="*/ 310 h 443"/>
              <a:gd name="T6" fmla="*/ 62 w 444"/>
              <a:gd name="T7" fmla="*/ 310 h 443"/>
              <a:gd name="T8" fmla="*/ 71 w 444"/>
              <a:gd name="T9" fmla="*/ 407 h 443"/>
              <a:gd name="T10" fmla="*/ 310 w 444"/>
              <a:gd name="T11" fmla="*/ 310 h 443"/>
              <a:gd name="T12" fmla="*/ 416 w 444"/>
              <a:gd name="T13" fmla="*/ 61 h 443"/>
              <a:gd name="T14" fmla="*/ 319 w 444"/>
              <a:gd name="T15" fmla="*/ 53 h 443"/>
              <a:gd name="T16" fmla="*/ 319 w 444"/>
              <a:gd name="T17" fmla="*/ 151 h 443"/>
              <a:gd name="T18" fmla="*/ 257 w 444"/>
              <a:gd name="T19" fmla="*/ 257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4" h="443">
                <a:moveTo>
                  <a:pt x="257" y="257"/>
                </a:moveTo>
                <a:lnTo>
                  <a:pt x="257" y="257"/>
                </a:lnTo>
                <a:cubicBezTo>
                  <a:pt x="222" y="292"/>
                  <a:pt x="177" y="327"/>
                  <a:pt x="160" y="310"/>
                </a:cubicBezTo>
                <a:cubicBezTo>
                  <a:pt x="133" y="283"/>
                  <a:pt x="115" y="265"/>
                  <a:pt x="62" y="310"/>
                </a:cubicBezTo>
                <a:cubicBezTo>
                  <a:pt x="0" y="354"/>
                  <a:pt x="44" y="389"/>
                  <a:pt x="71" y="407"/>
                </a:cubicBezTo>
                <a:cubicBezTo>
                  <a:pt x="97" y="442"/>
                  <a:pt x="204" y="416"/>
                  <a:pt x="310" y="310"/>
                </a:cubicBezTo>
                <a:cubicBezTo>
                  <a:pt x="416" y="204"/>
                  <a:pt x="443" y="97"/>
                  <a:pt x="416" y="61"/>
                </a:cubicBezTo>
                <a:cubicBezTo>
                  <a:pt x="390" y="35"/>
                  <a:pt x="363" y="0"/>
                  <a:pt x="319" y="53"/>
                </a:cubicBezTo>
                <a:cubicBezTo>
                  <a:pt x="275" y="106"/>
                  <a:pt x="293" y="123"/>
                  <a:pt x="319" y="151"/>
                </a:cubicBezTo>
                <a:cubicBezTo>
                  <a:pt x="337" y="167"/>
                  <a:pt x="302" y="212"/>
                  <a:pt x="257" y="2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7" name="Freeform 51"/>
          <p:cNvSpPr>
            <a:spLocks noChangeArrowheads="1"/>
          </p:cNvSpPr>
          <p:nvPr/>
        </p:nvSpPr>
        <p:spPr bwMode="auto">
          <a:xfrm>
            <a:off x="6069020" y="2912534"/>
            <a:ext cx="554424" cy="342901"/>
          </a:xfrm>
          <a:custGeom>
            <a:avLst/>
            <a:gdLst>
              <a:gd name="T0" fmla="*/ 18 w 461"/>
              <a:gd name="T1" fmla="*/ 27 h 285"/>
              <a:gd name="T2" fmla="*/ 18 w 461"/>
              <a:gd name="T3" fmla="*/ 27 h 285"/>
              <a:gd name="T4" fmla="*/ 203 w 461"/>
              <a:gd name="T5" fmla="*/ 125 h 285"/>
              <a:gd name="T6" fmla="*/ 231 w 461"/>
              <a:gd name="T7" fmla="*/ 133 h 285"/>
              <a:gd name="T8" fmla="*/ 248 w 461"/>
              <a:gd name="T9" fmla="*/ 125 h 285"/>
              <a:gd name="T10" fmla="*/ 434 w 461"/>
              <a:gd name="T11" fmla="*/ 27 h 285"/>
              <a:gd name="T12" fmla="*/ 443 w 461"/>
              <a:gd name="T13" fmla="*/ 0 h 285"/>
              <a:gd name="T14" fmla="*/ 18 w 461"/>
              <a:gd name="T15" fmla="*/ 0 h 285"/>
              <a:gd name="T16" fmla="*/ 18 w 461"/>
              <a:gd name="T17" fmla="*/ 27 h 285"/>
              <a:gd name="T18" fmla="*/ 443 w 461"/>
              <a:gd name="T19" fmla="*/ 80 h 285"/>
              <a:gd name="T20" fmla="*/ 443 w 461"/>
              <a:gd name="T21" fmla="*/ 80 h 285"/>
              <a:gd name="T22" fmla="*/ 248 w 461"/>
              <a:gd name="T23" fmla="*/ 178 h 285"/>
              <a:gd name="T24" fmla="*/ 231 w 461"/>
              <a:gd name="T25" fmla="*/ 178 h 285"/>
              <a:gd name="T26" fmla="*/ 203 w 461"/>
              <a:gd name="T27" fmla="*/ 178 h 285"/>
              <a:gd name="T28" fmla="*/ 18 w 461"/>
              <a:gd name="T29" fmla="*/ 80 h 285"/>
              <a:gd name="T30" fmla="*/ 9 w 461"/>
              <a:gd name="T31" fmla="*/ 80 h 285"/>
              <a:gd name="T32" fmla="*/ 9 w 461"/>
              <a:gd name="T33" fmla="*/ 266 h 285"/>
              <a:gd name="T34" fmla="*/ 35 w 461"/>
              <a:gd name="T35" fmla="*/ 284 h 285"/>
              <a:gd name="T36" fmla="*/ 425 w 461"/>
              <a:gd name="T37" fmla="*/ 284 h 285"/>
              <a:gd name="T38" fmla="*/ 452 w 461"/>
              <a:gd name="T39" fmla="*/ 266 h 285"/>
              <a:gd name="T40" fmla="*/ 452 w 461"/>
              <a:gd name="T41" fmla="*/ 80 h 285"/>
              <a:gd name="T42" fmla="*/ 443 w 461"/>
              <a:gd name="T43" fmla="*/ 8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1" h="285">
                <a:moveTo>
                  <a:pt x="18" y="27"/>
                </a:moveTo>
                <a:lnTo>
                  <a:pt x="18" y="27"/>
                </a:lnTo>
                <a:cubicBezTo>
                  <a:pt x="35" y="35"/>
                  <a:pt x="203" y="125"/>
                  <a:pt x="203" y="125"/>
                </a:cubicBezTo>
                <a:cubicBezTo>
                  <a:pt x="212" y="133"/>
                  <a:pt x="221" y="133"/>
                  <a:pt x="231" y="133"/>
                </a:cubicBezTo>
                <a:cubicBezTo>
                  <a:pt x="239" y="133"/>
                  <a:pt x="248" y="133"/>
                  <a:pt x="248" y="125"/>
                </a:cubicBezTo>
                <a:cubicBezTo>
                  <a:pt x="256" y="125"/>
                  <a:pt x="425" y="35"/>
                  <a:pt x="434" y="27"/>
                </a:cubicBezTo>
                <a:cubicBezTo>
                  <a:pt x="452" y="18"/>
                  <a:pt x="460" y="0"/>
                  <a:pt x="44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9" y="18"/>
                  <a:pt x="18" y="27"/>
                </a:cubicBezTo>
                <a:close/>
                <a:moveTo>
                  <a:pt x="443" y="80"/>
                </a:moveTo>
                <a:lnTo>
                  <a:pt x="443" y="80"/>
                </a:lnTo>
                <a:cubicBezTo>
                  <a:pt x="434" y="80"/>
                  <a:pt x="256" y="169"/>
                  <a:pt x="248" y="178"/>
                </a:cubicBezTo>
                <a:cubicBezTo>
                  <a:pt x="248" y="178"/>
                  <a:pt x="239" y="178"/>
                  <a:pt x="231" y="178"/>
                </a:cubicBezTo>
                <a:cubicBezTo>
                  <a:pt x="221" y="178"/>
                  <a:pt x="212" y="178"/>
                  <a:pt x="203" y="178"/>
                </a:cubicBezTo>
                <a:cubicBezTo>
                  <a:pt x="194" y="169"/>
                  <a:pt x="27" y="80"/>
                  <a:pt x="18" y="80"/>
                </a:cubicBezTo>
                <a:cubicBezTo>
                  <a:pt x="9" y="72"/>
                  <a:pt x="9" y="80"/>
                  <a:pt x="9" y="80"/>
                </a:cubicBezTo>
                <a:cubicBezTo>
                  <a:pt x="9" y="88"/>
                  <a:pt x="9" y="266"/>
                  <a:pt x="9" y="266"/>
                </a:cubicBezTo>
                <a:cubicBezTo>
                  <a:pt x="9" y="275"/>
                  <a:pt x="18" y="284"/>
                  <a:pt x="35" y="284"/>
                </a:cubicBezTo>
                <a:cubicBezTo>
                  <a:pt x="425" y="284"/>
                  <a:pt x="425" y="284"/>
                  <a:pt x="425" y="284"/>
                </a:cubicBezTo>
                <a:cubicBezTo>
                  <a:pt x="443" y="284"/>
                  <a:pt x="452" y="275"/>
                  <a:pt x="452" y="266"/>
                </a:cubicBezTo>
                <a:cubicBezTo>
                  <a:pt x="452" y="266"/>
                  <a:pt x="452" y="88"/>
                  <a:pt x="452" y="80"/>
                </a:cubicBezTo>
                <a:cubicBezTo>
                  <a:pt x="452" y="80"/>
                  <a:pt x="452" y="72"/>
                  <a:pt x="443" y="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8" name="Freeform 52"/>
          <p:cNvSpPr>
            <a:spLocks noChangeArrowheads="1"/>
          </p:cNvSpPr>
          <p:nvPr/>
        </p:nvSpPr>
        <p:spPr bwMode="auto">
          <a:xfrm>
            <a:off x="10796423" y="2789768"/>
            <a:ext cx="575583" cy="592667"/>
          </a:xfrm>
          <a:custGeom>
            <a:avLst/>
            <a:gdLst>
              <a:gd name="T0" fmla="*/ 133 w 479"/>
              <a:gd name="T1" fmla="*/ 497 h 498"/>
              <a:gd name="T2" fmla="*/ 133 w 479"/>
              <a:gd name="T3" fmla="*/ 497 h 498"/>
              <a:gd name="T4" fmla="*/ 53 w 479"/>
              <a:gd name="T5" fmla="*/ 460 h 498"/>
              <a:gd name="T6" fmla="*/ 53 w 479"/>
              <a:gd name="T7" fmla="*/ 284 h 498"/>
              <a:gd name="T8" fmla="*/ 301 w 479"/>
              <a:gd name="T9" fmla="*/ 35 h 498"/>
              <a:gd name="T10" fmla="*/ 390 w 479"/>
              <a:gd name="T11" fmla="*/ 9 h 498"/>
              <a:gd name="T12" fmla="*/ 452 w 479"/>
              <a:gd name="T13" fmla="*/ 71 h 498"/>
              <a:gd name="T14" fmla="*/ 425 w 479"/>
              <a:gd name="T15" fmla="*/ 159 h 498"/>
              <a:gd name="T16" fmla="*/ 195 w 479"/>
              <a:gd name="T17" fmla="*/ 390 h 498"/>
              <a:gd name="T18" fmla="*/ 150 w 479"/>
              <a:gd name="T19" fmla="*/ 416 h 498"/>
              <a:gd name="T20" fmla="*/ 106 w 479"/>
              <a:gd name="T21" fmla="*/ 399 h 498"/>
              <a:gd name="T22" fmla="*/ 115 w 479"/>
              <a:gd name="T23" fmla="*/ 319 h 498"/>
              <a:gd name="T24" fmla="*/ 284 w 479"/>
              <a:gd name="T25" fmla="*/ 150 h 498"/>
              <a:gd name="T26" fmla="*/ 309 w 479"/>
              <a:gd name="T27" fmla="*/ 150 h 498"/>
              <a:gd name="T28" fmla="*/ 309 w 479"/>
              <a:gd name="T29" fmla="*/ 178 h 498"/>
              <a:gd name="T30" fmla="*/ 142 w 479"/>
              <a:gd name="T31" fmla="*/ 345 h 498"/>
              <a:gd name="T32" fmla="*/ 133 w 479"/>
              <a:gd name="T33" fmla="*/ 381 h 498"/>
              <a:gd name="T34" fmla="*/ 142 w 479"/>
              <a:gd name="T35" fmla="*/ 381 h 498"/>
              <a:gd name="T36" fmla="*/ 168 w 479"/>
              <a:gd name="T37" fmla="*/ 372 h 498"/>
              <a:gd name="T38" fmla="*/ 399 w 479"/>
              <a:gd name="T39" fmla="*/ 133 h 498"/>
              <a:gd name="T40" fmla="*/ 416 w 479"/>
              <a:gd name="T41" fmla="*/ 80 h 498"/>
              <a:gd name="T42" fmla="*/ 381 w 479"/>
              <a:gd name="T43" fmla="*/ 44 h 498"/>
              <a:gd name="T44" fmla="*/ 328 w 479"/>
              <a:gd name="T45" fmla="*/ 62 h 498"/>
              <a:gd name="T46" fmla="*/ 80 w 479"/>
              <a:gd name="T47" fmla="*/ 301 h 498"/>
              <a:gd name="T48" fmla="*/ 80 w 479"/>
              <a:gd name="T49" fmla="*/ 434 h 498"/>
              <a:gd name="T50" fmla="*/ 203 w 479"/>
              <a:gd name="T51" fmla="*/ 425 h 498"/>
              <a:gd name="T52" fmla="*/ 452 w 479"/>
              <a:gd name="T53" fmla="*/ 186 h 498"/>
              <a:gd name="T54" fmla="*/ 478 w 479"/>
              <a:gd name="T55" fmla="*/ 186 h 498"/>
              <a:gd name="T56" fmla="*/ 478 w 479"/>
              <a:gd name="T57" fmla="*/ 203 h 498"/>
              <a:gd name="T58" fmla="*/ 230 w 479"/>
              <a:gd name="T59" fmla="*/ 452 h 498"/>
              <a:gd name="T60" fmla="*/ 133 w 479"/>
              <a:gd name="T61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79" h="498">
                <a:moveTo>
                  <a:pt x="133" y="497"/>
                </a:moveTo>
                <a:lnTo>
                  <a:pt x="133" y="497"/>
                </a:lnTo>
                <a:cubicBezTo>
                  <a:pt x="106" y="497"/>
                  <a:pt x="71" y="478"/>
                  <a:pt x="53" y="460"/>
                </a:cubicBezTo>
                <a:cubicBezTo>
                  <a:pt x="9" y="416"/>
                  <a:pt x="0" y="337"/>
                  <a:pt x="53" y="284"/>
                </a:cubicBezTo>
                <a:cubicBezTo>
                  <a:pt x="89" y="248"/>
                  <a:pt x="230" y="106"/>
                  <a:pt x="301" y="35"/>
                </a:cubicBezTo>
                <a:cubicBezTo>
                  <a:pt x="328" y="9"/>
                  <a:pt x="363" y="0"/>
                  <a:pt x="390" y="9"/>
                </a:cubicBezTo>
                <a:cubicBezTo>
                  <a:pt x="416" y="18"/>
                  <a:pt x="443" y="44"/>
                  <a:pt x="452" y="71"/>
                </a:cubicBezTo>
                <a:cubicBezTo>
                  <a:pt x="461" y="97"/>
                  <a:pt x="452" y="133"/>
                  <a:pt x="425" y="159"/>
                </a:cubicBezTo>
                <a:cubicBezTo>
                  <a:pt x="195" y="390"/>
                  <a:pt x="195" y="390"/>
                  <a:pt x="195" y="390"/>
                </a:cubicBezTo>
                <a:cubicBezTo>
                  <a:pt x="177" y="407"/>
                  <a:pt x="159" y="416"/>
                  <a:pt x="150" y="416"/>
                </a:cubicBezTo>
                <a:cubicBezTo>
                  <a:pt x="133" y="416"/>
                  <a:pt x="115" y="416"/>
                  <a:pt x="106" y="399"/>
                </a:cubicBezTo>
                <a:cubicBezTo>
                  <a:pt x="89" y="381"/>
                  <a:pt x="89" y="354"/>
                  <a:pt x="115" y="319"/>
                </a:cubicBezTo>
                <a:cubicBezTo>
                  <a:pt x="284" y="150"/>
                  <a:pt x="284" y="150"/>
                  <a:pt x="284" y="150"/>
                </a:cubicBezTo>
                <a:cubicBezTo>
                  <a:pt x="293" y="150"/>
                  <a:pt x="301" y="150"/>
                  <a:pt x="309" y="150"/>
                </a:cubicBezTo>
                <a:cubicBezTo>
                  <a:pt x="309" y="159"/>
                  <a:pt x="309" y="168"/>
                  <a:pt x="309" y="178"/>
                </a:cubicBezTo>
                <a:cubicBezTo>
                  <a:pt x="142" y="345"/>
                  <a:pt x="142" y="345"/>
                  <a:pt x="142" y="345"/>
                </a:cubicBezTo>
                <a:cubicBezTo>
                  <a:pt x="124" y="354"/>
                  <a:pt x="124" y="372"/>
                  <a:pt x="133" y="381"/>
                </a:cubicBezTo>
                <a:lnTo>
                  <a:pt x="142" y="381"/>
                </a:lnTo>
                <a:cubicBezTo>
                  <a:pt x="150" y="381"/>
                  <a:pt x="159" y="372"/>
                  <a:pt x="168" y="372"/>
                </a:cubicBezTo>
                <a:cubicBezTo>
                  <a:pt x="399" y="133"/>
                  <a:pt x="399" y="133"/>
                  <a:pt x="399" y="133"/>
                </a:cubicBezTo>
                <a:cubicBezTo>
                  <a:pt x="416" y="115"/>
                  <a:pt x="425" y="97"/>
                  <a:pt x="416" y="80"/>
                </a:cubicBezTo>
                <a:cubicBezTo>
                  <a:pt x="416" y="62"/>
                  <a:pt x="399" y="44"/>
                  <a:pt x="381" y="44"/>
                </a:cubicBezTo>
                <a:cubicBezTo>
                  <a:pt x="363" y="35"/>
                  <a:pt x="346" y="44"/>
                  <a:pt x="328" y="62"/>
                </a:cubicBezTo>
                <a:cubicBezTo>
                  <a:pt x="256" y="133"/>
                  <a:pt x="115" y="275"/>
                  <a:pt x="80" y="301"/>
                </a:cubicBezTo>
                <a:cubicBezTo>
                  <a:pt x="36" y="354"/>
                  <a:pt x="44" y="407"/>
                  <a:pt x="80" y="434"/>
                </a:cubicBezTo>
                <a:cubicBezTo>
                  <a:pt x="106" y="460"/>
                  <a:pt x="159" y="478"/>
                  <a:pt x="203" y="425"/>
                </a:cubicBezTo>
                <a:cubicBezTo>
                  <a:pt x="452" y="186"/>
                  <a:pt x="452" y="186"/>
                  <a:pt x="452" y="186"/>
                </a:cubicBezTo>
                <a:cubicBezTo>
                  <a:pt x="461" y="178"/>
                  <a:pt x="469" y="178"/>
                  <a:pt x="478" y="186"/>
                </a:cubicBezTo>
                <a:lnTo>
                  <a:pt x="478" y="203"/>
                </a:lnTo>
                <a:cubicBezTo>
                  <a:pt x="230" y="452"/>
                  <a:pt x="230" y="452"/>
                  <a:pt x="230" y="452"/>
                </a:cubicBezTo>
                <a:cubicBezTo>
                  <a:pt x="203" y="478"/>
                  <a:pt x="168" y="497"/>
                  <a:pt x="133" y="4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9" name="Freeform 53"/>
          <p:cNvSpPr>
            <a:spLocks noChangeArrowheads="1"/>
          </p:cNvSpPr>
          <p:nvPr/>
        </p:nvSpPr>
        <p:spPr bwMode="auto">
          <a:xfrm>
            <a:off x="14355727" y="2882902"/>
            <a:ext cx="596746" cy="402165"/>
          </a:xfrm>
          <a:custGeom>
            <a:avLst/>
            <a:gdLst>
              <a:gd name="T0" fmla="*/ 177 w 497"/>
              <a:gd name="T1" fmla="*/ 70 h 337"/>
              <a:gd name="T2" fmla="*/ 177 w 497"/>
              <a:gd name="T3" fmla="*/ 70 h 337"/>
              <a:gd name="T4" fmla="*/ 177 w 497"/>
              <a:gd name="T5" fmla="*/ 0 h 337"/>
              <a:gd name="T6" fmla="*/ 0 w 497"/>
              <a:gd name="T7" fmla="*/ 159 h 337"/>
              <a:gd name="T8" fmla="*/ 177 w 497"/>
              <a:gd name="T9" fmla="*/ 327 h 337"/>
              <a:gd name="T10" fmla="*/ 177 w 497"/>
              <a:gd name="T11" fmla="*/ 257 h 337"/>
              <a:gd name="T12" fmla="*/ 71 w 497"/>
              <a:gd name="T13" fmla="*/ 159 h 337"/>
              <a:gd name="T14" fmla="*/ 177 w 497"/>
              <a:gd name="T15" fmla="*/ 70 h 337"/>
              <a:gd name="T16" fmla="*/ 301 w 497"/>
              <a:gd name="T17" fmla="*/ 98 h 337"/>
              <a:gd name="T18" fmla="*/ 301 w 497"/>
              <a:gd name="T19" fmla="*/ 98 h 337"/>
              <a:gd name="T20" fmla="*/ 301 w 497"/>
              <a:gd name="T21" fmla="*/ 0 h 337"/>
              <a:gd name="T22" fmla="*/ 124 w 497"/>
              <a:gd name="T23" fmla="*/ 159 h 337"/>
              <a:gd name="T24" fmla="*/ 301 w 497"/>
              <a:gd name="T25" fmla="*/ 327 h 337"/>
              <a:gd name="T26" fmla="*/ 301 w 497"/>
              <a:gd name="T27" fmla="*/ 221 h 337"/>
              <a:gd name="T28" fmla="*/ 496 w 497"/>
              <a:gd name="T29" fmla="*/ 336 h 337"/>
              <a:gd name="T30" fmla="*/ 301 w 497"/>
              <a:gd name="T31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7" h="337">
                <a:moveTo>
                  <a:pt x="177" y="70"/>
                </a:moveTo>
                <a:lnTo>
                  <a:pt x="177" y="70"/>
                </a:lnTo>
                <a:cubicBezTo>
                  <a:pt x="177" y="0"/>
                  <a:pt x="177" y="0"/>
                  <a:pt x="177" y="0"/>
                </a:cubicBezTo>
                <a:cubicBezTo>
                  <a:pt x="0" y="159"/>
                  <a:pt x="0" y="159"/>
                  <a:pt x="0" y="159"/>
                </a:cubicBezTo>
                <a:cubicBezTo>
                  <a:pt x="177" y="327"/>
                  <a:pt x="177" y="327"/>
                  <a:pt x="177" y="327"/>
                </a:cubicBezTo>
                <a:cubicBezTo>
                  <a:pt x="177" y="257"/>
                  <a:pt x="177" y="257"/>
                  <a:pt x="177" y="257"/>
                </a:cubicBezTo>
                <a:cubicBezTo>
                  <a:pt x="71" y="159"/>
                  <a:pt x="71" y="159"/>
                  <a:pt x="71" y="159"/>
                </a:cubicBezTo>
                <a:lnTo>
                  <a:pt x="177" y="70"/>
                </a:lnTo>
                <a:close/>
                <a:moveTo>
                  <a:pt x="301" y="98"/>
                </a:moveTo>
                <a:lnTo>
                  <a:pt x="301" y="98"/>
                </a:lnTo>
                <a:cubicBezTo>
                  <a:pt x="301" y="0"/>
                  <a:pt x="301" y="0"/>
                  <a:pt x="301" y="0"/>
                </a:cubicBezTo>
                <a:cubicBezTo>
                  <a:pt x="124" y="159"/>
                  <a:pt x="124" y="159"/>
                  <a:pt x="124" y="159"/>
                </a:cubicBezTo>
                <a:cubicBezTo>
                  <a:pt x="301" y="327"/>
                  <a:pt x="301" y="327"/>
                  <a:pt x="301" y="327"/>
                </a:cubicBezTo>
                <a:cubicBezTo>
                  <a:pt x="301" y="221"/>
                  <a:pt x="301" y="221"/>
                  <a:pt x="301" y="221"/>
                </a:cubicBezTo>
                <a:cubicBezTo>
                  <a:pt x="381" y="221"/>
                  <a:pt x="435" y="230"/>
                  <a:pt x="496" y="336"/>
                </a:cubicBezTo>
                <a:cubicBezTo>
                  <a:pt x="496" y="336"/>
                  <a:pt x="488" y="98"/>
                  <a:pt x="301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20" name="Freeform 54"/>
          <p:cNvSpPr>
            <a:spLocks noChangeArrowheads="1"/>
          </p:cNvSpPr>
          <p:nvPr/>
        </p:nvSpPr>
        <p:spPr bwMode="auto">
          <a:xfrm>
            <a:off x="4862836" y="2819400"/>
            <a:ext cx="596743" cy="529168"/>
          </a:xfrm>
          <a:custGeom>
            <a:avLst/>
            <a:gdLst>
              <a:gd name="T0" fmla="*/ 212 w 497"/>
              <a:gd name="T1" fmla="*/ 0 h 443"/>
              <a:gd name="T2" fmla="*/ 212 w 497"/>
              <a:gd name="T3" fmla="*/ 0 h 443"/>
              <a:gd name="T4" fmla="*/ 186 w 497"/>
              <a:gd name="T5" fmla="*/ 0 h 443"/>
              <a:gd name="T6" fmla="*/ 177 w 497"/>
              <a:gd name="T7" fmla="*/ 8 h 443"/>
              <a:gd name="T8" fmla="*/ 177 w 497"/>
              <a:gd name="T9" fmla="*/ 106 h 443"/>
              <a:gd name="T10" fmla="*/ 88 w 497"/>
              <a:gd name="T11" fmla="*/ 106 h 443"/>
              <a:gd name="T12" fmla="*/ 80 w 497"/>
              <a:gd name="T13" fmla="*/ 106 h 443"/>
              <a:gd name="T14" fmla="*/ 62 w 497"/>
              <a:gd name="T15" fmla="*/ 114 h 443"/>
              <a:gd name="T16" fmla="*/ 0 w 497"/>
              <a:gd name="T17" fmla="*/ 151 h 443"/>
              <a:gd name="T18" fmla="*/ 0 w 497"/>
              <a:gd name="T19" fmla="*/ 159 h 443"/>
              <a:gd name="T20" fmla="*/ 0 w 497"/>
              <a:gd name="T21" fmla="*/ 167 h 443"/>
              <a:gd name="T22" fmla="*/ 62 w 497"/>
              <a:gd name="T23" fmla="*/ 212 h 443"/>
              <a:gd name="T24" fmla="*/ 80 w 497"/>
              <a:gd name="T25" fmla="*/ 212 h 443"/>
              <a:gd name="T26" fmla="*/ 88 w 497"/>
              <a:gd name="T27" fmla="*/ 221 h 443"/>
              <a:gd name="T28" fmla="*/ 177 w 497"/>
              <a:gd name="T29" fmla="*/ 221 h 443"/>
              <a:gd name="T30" fmla="*/ 177 w 497"/>
              <a:gd name="T31" fmla="*/ 433 h 443"/>
              <a:gd name="T32" fmla="*/ 186 w 497"/>
              <a:gd name="T33" fmla="*/ 442 h 443"/>
              <a:gd name="T34" fmla="*/ 212 w 497"/>
              <a:gd name="T35" fmla="*/ 442 h 443"/>
              <a:gd name="T36" fmla="*/ 221 w 497"/>
              <a:gd name="T37" fmla="*/ 433 h 443"/>
              <a:gd name="T38" fmla="*/ 221 w 497"/>
              <a:gd name="T39" fmla="*/ 8 h 443"/>
              <a:gd name="T40" fmla="*/ 212 w 497"/>
              <a:gd name="T41" fmla="*/ 0 h 443"/>
              <a:gd name="T42" fmla="*/ 487 w 497"/>
              <a:gd name="T43" fmla="*/ 106 h 443"/>
              <a:gd name="T44" fmla="*/ 487 w 497"/>
              <a:gd name="T45" fmla="*/ 106 h 443"/>
              <a:gd name="T46" fmla="*/ 434 w 497"/>
              <a:gd name="T47" fmla="*/ 61 h 443"/>
              <a:gd name="T48" fmla="*/ 416 w 497"/>
              <a:gd name="T49" fmla="*/ 53 h 443"/>
              <a:gd name="T50" fmla="*/ 407 w 497"/>
              <a:gd name="T51" fmla="*/ 53 h 443"/>
              <a:gd name="T52" fmla="*/ 239 w 497"/>
              <a:gd name="T53" fmla="*/ 53 h 443"/>
              <a:gd name="T54" fmla="*/ 256 w 497"/>
              <a:gd name="T55" fmla="*/ 167 h 443"/>
              <a:gd name="T56" fmla="*/ 407 w 497"/>
              <a:gd name="T57" fmla="*/ 167 h 443"/>
              <a:gd name="T58" fmla="*/ 416 w 497"/>
              <a:gd name="T59" fmla="*/ 167 h 443"/>
              <a:gd name="T60" fmla="*/ 434 w 497"/>
              <a:gd name="T61" fmla="*/ 159 h 443"/>
              <a:gd name="T62" fmla="*/ 487 w 497"/>
              <a:gd name="T63" fmla="*/ 123 h 443"/>
              <a:gd name="T64" fmla="*/ 496 w 497"/>
              <a:gd name="T65" fmla="*/ 114 h 443"/>
              <a:gd name="T66" fmla="*/ 487 w 497"/>
              <a:gd name="T67" fmla="*/ 10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7" h="443">
                <a:moveTo>
                  <a:pt x="212" y="0"/>
                </a:moveTo>
                <a:lnTo>
                  <a:pt x="212" y="0"/>
                </a:lnTo>
                <a:cubicBezTo>
                  <a:pt x="186" y="0"/>
                  <a:pt x="186" y="0"/>
                  <a:pt x="186" y="0"/>
                </a:cubicBezTo>
                <a:lnTo>
                  <a:pt x="177" y="8"/>
                </a:lnTo>
                <a:cubicBezTo>
                  <a:pt x="177" y="106"/>
                  <a:pt x="177" y="106"/>
                  <a:pt x="177" y="106"/>
                </a:cubicBezTo>
                <a:cubicBezTo>
                  <a:pt x="88" y="106"/>
                  <a:pt x="88" y="106"/>
                  <a:pt x="88" y="106"/>
                </a:cubicBezTo>
                <a:lnTo>
                  <a:pt x="80" y="106"/>
                </a:lnTo>
                <a:cubicBezTo>
                  <a:pt x="71" y="106"/>
                  <a:pt x="71" y="106"/>
                  <a:pt x="62" y="114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67"/>
                  <a:pt x="0" y="167"/>
                  <a:pt x="0" y="167"/>
                </a:cubicBezTo>
                <a:cubicBezTo>
                  <a:pt x="62" y="212"/>
                  <a:pt x="62" y="212"/>
                  <a:pt x="62" y="212"/>
                </a:cubicBezTo>
                <a:cubicBezTo>
                  <a:pt x="71" y="212"/>
                  <a:pt x="71" y="212"/>
                  <a:pt x="80" y="212"/>
                </a:cubicBezTo>
                <a:cubicBezTo>
                  <a:pt x="80" y="221"/>
                  <a:pt x="88" y="221"/>
                  <a:pt x="88" y="221"/>
                </a:cubicBezTo>
                <a:cubicBezTo>
                  <a:pt x="177" y="221"/>
                  <a:pt x="177" y="221"/>
                  <a:pt x="177" y="221"/>
                </a:cubicBezTo>
                <a:cubicBezTo>
                  <a:pt x="177" y="433"/>
                  <a:pt x="177" y="433"/>
                  <a:pt x="177" y="433"/>
                </a:cubicBezTo>
                <a:cubicBezTo>
                  <a:pt x="177" y="442"/>
                  <a:pt x="186" y="442"/>
                  <a:pt x="186" y="442"/>
                </a:cubicBezTo>
                <a:cubicBezTo>
                  <a:pt x="212" y="442"/>
                  <a:pt x="212" y="442"/>
                  <a:pt x="212" y="442"/>
                </a:cubicBezTo>
                <a:cubicBezTo>
                  <a:pt x="212" y="442"/>
                  <a:pt x="221" y="442"/>
                  <a:pt x="221" y="433"/>
                </a:cubicBezTo>
                <a:cubicBezTo>
                  <a:pt x="221" y="8"/>
                  <a:pt x="221" y="8"/>
                  <a:pt x="221" y="8"/>
                </a:cubicBezTo>
                <a:lnTo>
                  <a:pt x="212" y="0"/>
                </a:lnTo>
                <a:close/>
                <a:moveTo>
                  <a:pt x="487" y="106"/>
                </a:moveTo>
                <a:lnTo>
                  <a:pt x="487" y="106"/>
                </a:lnTo>
                <a:cubicBezTo>
                  <a:pt x="434" y="61"/>
                  <a:pt x="434" y="61"/>
                  <a:pt x="434" y="61"/>
                </a:cubicBezTo>
                <a:cubicBezTo>
                  <a:pt x="425" y="61"/>
                  <a:pt x="425" y="61"/>
                  <a:pt x="416" y="53"/>
                </a:cubicBezTo>
                <a:lnTo>
                  <a:pt x="407" y="53"/>
                </a:lnTo>
                <a:cubicBezTo>
                  <a:pt x="239" y="53"/>
                  <a:pt x="239" y="53"/>
                  <a:pt x="239" y="53"/>
                </a:cubicBezTo>
                <a:cubicBezTo>
                  <a:pt x="256" y="167"/>
                  <a:pt x="256" y="167"/>
                  <a:pt x="256" y="167"/>
                </a:cubicBezTo>
                <a:cubicBezTo>
                  <a:pt x="407" y="167"/>
                  <a:pt x="407" y="167"/>
                  <a:pt x="407" y="167"/>
                </a:cubicBezTo>
                <a:lnTo>
                  <a:pt x="416" y="167"/>
                </a:lnTo>
                <a:cubicBezTo>
                  <a:pt x="425" y="167"/>
                  <a:pt x="425" y="159"/>
                  <a:pt x="434" y="159"/>
                </a:cubicBezTo>
                <a:cubicBezTo>
                  <a:pt x="487" y="123"/>
                  <a:pt x="487" y="123"/>
                  <a:pt x="487" y="123"/>
                </a:cubicBezTo>
                <a:cubicBezTo>
                  <a:pt x="496" y="114"/>
                  <a:pt x="496" y="114"/>
                  <a:pt x="496" y="114"/>
                </a:cubicBezTo>
                <a:cubicBezTo>
                  <a:pt x="496" y="106"/>
                  <a:pt x="496" y="106"/>
                  <a:pt x="487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21" name="Freeform 55"/>
          <p:cNvSpPr>
            <a:spLocks noChangeArrowheads="1"/>
          </p:cNvSpPr>
          <p:nvPr/>
        </p:nvSpPr>
        <p:spPr bwMode="auto">
          <a:xfrm>
            <a:off x="3792080" y="2789769"/>
            <a:ext cx="363972" cy="613832"/>
          </a:xfrm>
          <a:custGeom>
            <a:avLst/>
            <a:gdLst>
              <a:gd name="T0" fmla="*/ 284 w 303"/>
              <a:gd name="T1" fmla="*/ 363 h 514"/>
              <a:gd name="T2" fmla="*/ 284 w 303"/>
              <a:gd name="T3" fmla="*/ 363 h 514"/>
              <a:gd name="T4" fmla="*/ 222 w 303"/>
              <a:gd name="T5" fmla="*/ 168 h 514"/>
              <a:gd name="T6" fmla="*/ 89 w 303"/>
              <a:gd name="T7" fmla="*/ 106 h 514"/>
              <a:gd name="T8" fmla="*/ 45 w 303"/>
              <a:gd name="T9" fmla="*/ 9 h 514"/>
              <a:gd name="T10" fmla="*/ 19 w 303"/>
              <a:gd name="T11" fmla="*/ 0 h 514"/>
              <a:gd name="T12" fmla="*/ 10 w 303"/>
              <a:gd name="T13" fmla="*/ 27 h 514"/>
              <a:gd name="T14" fmla="*/ 63 w 303"/>
              <a:gd name="T15" fmla="*/ 124 h 514"/>
              <a:gd name="T16" fmla="*/ 19 w 303"/>
              <a:gd name="T17" fmla="*/ 239 h 514"/>
              <a:gd name="T18" fmla="*/ 72 w 303"/>
              <a:gd name="T19" fmla="*/ 434 h 514"/>
              <a:gd name="T20" fmla="*/ 204 w 303"/>
              <a:gd name="T21" fmla="*/ 497 h 514"/>
              <a:gd name="T22" fmla="*/ 284 w 303"/>
              <a:gd name="T23" fmla="*/ 363 h 514"/>
              <a:gd name="T24" fmla="*/ 125 w 303"/>
              <a:gd name="T25" fmla="*/ 222 h 514"/>
              <a:gd name="T26" fmla="*/ 125 w 303"/>
              <a:gd name="T27" fmla="*/ 222 h 514"/>
              <a:gd name="T28" fmla="*/ 81 w 303"/>
              <a:gd name="T29" fmla="*/ 203 h 514"/>
              <a:gd name="T30" fmla="*/ 98 w 303"/>
              <a:gd name="T31" fmla="*/ 159 h 514"/>
              <a:gd name="T32" fmla="*/ 142 w 303"/>
              <a:gd name="T33" fmla="*/ 178 h 514"/>
              <a:gd name="T34" fmla="*/ 125 w 303"/>
              <a:gd name="T35" fmla="*/ 222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3" h="514">
                <a:moveTo>
                  <a:pt x="284" y="363"/>
                </a:moveTo>
                <a:lnTo>
                  <a:pt x="284" y="363"/>
                </a:lnTo>
                <a:cubicBezTo>
                  <a:pt x="222" y="168"/>
                  <a:pt x="222" y="168"/>
                  <a:pt x="222" y="168"/>
                </a:cubicBezTo>
                <a:cubicBezTo>
                  <a:pt x="204" y="124"/>
                  <a:pt x="142" y="88"/>
                  <a:pt x="89" y="106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28" y="0"/>
                  <a:pt x="19" y="0"/>
                </a:cubicBezTo>
                <a:cubicBezTo>
                  <a:pt x="10" y="9"/>
                  <a:pt x="10" y="18"/>
                  <a:pt x="10" y="27"/>
                </a:cubicBezTo>
                <a:cubicBezTo>
                  <a:pt x="63" y="124"/>
                  <a:pt x="63" y="124"/>
                  <a:pt x="63" y="124"/>
                </a:cubicBezTo>
                <a:cubicBezTo>
                  <a:pt x="28" y="141"/>
                  <a:pt x="0" y="194"/>
                  <a:pt x="19" y="239"/>
                </a:cubicBezTo>
                <a:cubicBezTo>
                  <a:pt x="72" y="434"/>
                  <a:pt x="72" y="434"/>
                  <a:pt x="72" y="434"/>
                </a:cubicBezTo>
                <a:cubicBezTo>
                  <a:pt x="81" y="487"/>
                  <a:pt x="142" y="513"/>
                  <a:pt x="204" y="497"/>
                </a:cubicBezTo>
                <a:cubicBezTo>
                  <a:pt x="267" y="469"/>
                  <a:pt x="302" y="407"/>
                  <a:pt x="284" y="363"/>
                </a:cubicBezTo>
                <a:close/>
                <a:moveTo>
                  <a:pt x="125" y="222"/>
                </a:moveTo>
                <a:lnTo>
                  <a:pt x="125" y="222"/>
                </a:lnTo>
                <a:cubicBezTo>
                  <a:pt x="107" y="231"/>
                  <a:pt x="89" y="222"/>
                  <a:pt x="81" y="203"/>
                </a:cubicBezTo>
                <a:cubicBezTo>
                  <a:pt x="72" y="186"/>
                  <a:pt x="81" y="159"/>
                  <a:pt x="98" y="159"/>
                </a:cubicBezTo>
                <a:cubicBezTo>
                  <a:pt x="125" y="150"/>
                  <a:pt x="142" y="159"/>
                  <a:pt x="142" y="178"/>
                </a:cubicBezTo>
                <a:cubicBezTo>
                  <a:pt x="151" y="194"/>
                  <a:pt x="142" y="222"/>
                  <a:pt x="125" y="2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27" name="Freeform 61"/>
          <p:cNvSpPr>
            <a:spLocks noChangeArrowheads="1"/>
          </p:cNvSpPr>
          <p:nvPr/>
        </p:nvSpPr>
        <p:spPr bwMode="auto">
          <a:xfrm>
            <a:off x="21508199" y="6515103"/>
            <a:ext cx="448616" cy="347133"/>
          </a:xfrm>
          <a:custGeom>
            <a:avLst/>
            <a:gdLst>
              <a:gd name="T0" fmla="*/ 54 w 374"/>
              <a:gd name="T1" fmla="*/ 221 h 293"/>
              <a:gd name="T2" fmla="*/ 54 w 374"/>
              <a:gd name="T3" fmla="*/ 221 h 293"/>
              <a:gd name="T4" fmla="*/ 248 w 374"/>
              <a:gd name="T5" fmla="*/ 221 h 293"/>
              <a:gd name="T6" fmla="*/ 248 w 374"/>
              <a:gd name="T7" fmla="*/ 292 h 293"/>
              <a:gd name="T8" fmla="*/ 373 w 374"/>
              <a:gd name="T9" fmla="*/ 186 h 293"/>
              <a:gd name="T10" fmla="*/ 248 w 374"/>
              <a:gd name="T11" fmla="*/ 71 h 293"/>
              <a:gd name="T12" fmla="*/ 248 w 374"/>
              <a:gd name="T13" fmla="*/ 150 h 293"/>
              <a:gd name="T14" fmla="*/ 71 w 374"/>
              <a:gd name="T15" fmla="*/ 150 h 293"/>
              <a:gd name="T16" fmla="*/ 71 w 374"/>
              <a:gd name="T17" fmla="*/ 0 h 293"/>
              <a:gd name="T18" fmla="*/ 0 w 374"/>
              <a:gd name="T19" fmla="*/ 0 h 293"/>
              <a:gd name="T20" fmla="*/ 0 w 374"/>
              <a:gd name="T21" fmla="*/ 168 h 293"/>
              <a:gd name="T22" fmla="*/ 54 w 374"/>
              <a:gd name="T23" fmla="*/ 22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4" h="293">
                <a:moveTo>
                  <a:pt x="54" y="221"/>
                </a:moveTo>
                <a:lnTo>
                  <a:pt x="54" y="221"/>
                </a:lnTo>
                <a:cubicBezTo>
                  <a:pt x="248" y="221"/>
                  <a:pt x="248" y="221"/>
                  <a:pt x="248" y="221"/>
                </a:cubicBezTo>
                <a:cubicBezTo>
                  <a:pt x="248" y="292"/>
                  <a:pt x="248" y="292"/>
                  <a:pt x="248" y="292"/>
                </a:cubicBezTo>
                <a:cubicBezTo>
                  <a:pt x="373" y="186"/>
                  <a:pt x="373" y="186"/>
                  <a:pt x="373" y="186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248" y="150"/>
                  <a:pt x="248" y="150"/>
                  <a:pt x="248" y="150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1" y="0"/>
                  <a:pt x="71" y="0"/>
                  <a:pt x="7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95"/>
                  <a:pt x="27" y="221"/>
                  <a:pt x="54" y="2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28" name="Freeform 62"/>
          <p:cNvSpPr>
            <a:spLocks noChangeArrowheads="1"/>
          </p:cNvSpPr>
          <p:nvPr/>
        </p:nvSpPr>
        <p:spPr bwMode="auto">
          <a:xfrm>
            <a:off x="17978518" y="5215467"/>
            <a:ext cx="465545" cy="491067"/>
          </a:xfrm>
          <a:custGeom>
            <a:avLst/>
            <a:gdLst>
              <a:gd name="T0" fmla="*/ 141 w 390"/>
              <a:gd name="T1" fmla="*/ 319 h 409"/>
              <a:gd name="T2" fmla="*/ 141 w 390"/>
              <a:gd name="T3" fmla="*/ 319 h 409"/>
              <a:gd name="T4" fmla="*/ 124 w 390"/>
              <a:gd name="T5" fmla="*/ 345 h 409"/>
              <a:gd name="T6" fmla="*/ 61 w 390"/>
              <a:gd name="T7" fmla="*/ 345 h 409"/>
              <a:gd name="T8" fmla="*/ 44 w 390"/>
              <a:gd name="T9" fmla="*/ 311 h 409"/>
              <a:gd name="T10" fmla="*/ 61 w 390"/>
              <a:gd name="T11" fmla="*/ 283 h 409"/>
              <a:gd name="T12" fmla="*/ 133 w 390"/>
              <a:gd name="T13" fmla="*/ 204 h 409"/>
              <a:gd name="T14" fmla="*/ 195 w 390"/>
              <a:gd name="T15" fmla="*/ 186 h 409"/>
              <a:gd name="T16" fmla="*/ 230 w 390"/>
              <a:gd name="T17" fmla="*/ 186 h 409"/>
              <a:gd name="T18" fmla="*/ 230 w 390"/>
              <a:gd name="T19" fmla="*/ 160 h 409"/>
              <a:gd name="T20" fmla="*/ 97 w 390"/>
              <a:gd name="T21" fmla="*/ 168 h 409"/>
              <a:gd name="T22" fmla="*/ 26 w 390"/>
              <a:gd name="T23" fmla="*/ 248 h 409"/>
              <a:gd name="T24" fmla="*/ 0 w 390"/>
              <a:gd name="T25" fmla="*/ 311 h 409"/>
              <a:gd name="T26" fmla="*/ 26 w 390"/>
              <a:gd name="T27" fmla="*/ 381 h 409"/>
              <a:gd name="T28" fmla="*/ 88 w 390"/>
              <a:gd name="T29" fmla="*/ 408 h 409"/>
              <a:gd name="T30" fmla="*/ 159 w 390"/>
              <a:gd name="T31" fmla="*/ 381 h 409"/>
              <a:gd name="T32" fmla="*/ 177 w 390"/>
              <a:gd name="T33" fmla="*/ 355 h 409"/>
              <a:gd name="T34" fmla="*/ 177 w 390"/>
              <a:gd name="T35" fmla="*/ 319 h 409"/>
              <a:gd name="T36" fmla="*/ 141 w 390"/>
              <a:gd name="T37" fmla="*/ 319 h 409"/>
              <a:gd name="T38" fmla="*/ 363 w 390"/>
              <a:gd name="T39" fmla="*/ 36 h 409"/>
              <a:gd name="T40" fmla="*/ 363 w 390"/>
              <a:gd name="T41" fmla="*/ 36 h 409"/>
              <a:gd name="T42" fmla="*/ 239 w 390"/>
              <a:gd name="T43" fmla="*/ 36 h 409"/>
              <a:gd name="T44" fmla="*/ 212 w 390"/>
              <a:gd name="T45" fmla="*/ 53 h 409"/>
              <a:gd name="T46" fmla="*/ 212 w 390"/>
              <a:gd name="T47" fmla="*/ 89 h 409"/>
              <a:gd name="T48" fmla="*/ 248 w 390"/>
              <a:gd name="T49" fmla="*/ 89 h 409"/>
              <a:gd name="T50" fmla="*/ 274 w 390"/>
              <a:gd name="T51" fmla="*/ 71 h 409"/>
              <a:gd name="T52" fmla="*/ 327 w 390"/>
              <a:gd name="T53" fmla="*/ 71 h 409"/>
              <a:gd name="T54" fmla="*/ 345 w 390"/>
              <a:gd name="T55" fmla="*/ 107 h 409"/>
              <a:gd name="T56" fmla="*/ 327 w 390"/>
              <a:gd name="T57" fmla="*/ 133 h 409"/>
              <a:gd name="T58" fmla="*/ 257 w 390"/>
              <a:gd name="T59" fmla="*/ 213 h 409"/>
              <a:gd name="T60" fmla="*/ 195 w 390"/>
              <a:gd name="T61" fmla="*/ 221 h 409"/>
              <a:gd name="T62" fmla="*/ 159 w 390"/>
              <a:gd name="T63" fmla="*/ 221 h 409"/>
              <a:gd name="T64" fmla="*/ 159 w 390"/>
              <a:gd name="T65" fmla="*/ 257 h 409"/>
              <a:gd name="T66" fmla="*/ 212 w 390"/>
              <a:gd name="T67" fmla="*/ 283 h 409"/>
              <a:gd name="T68" fmla="*/ 283 w 390"/>
              <a:gd name="T69" fmla="*/ 248 h 409"/>
              <a:gd name="T70" fmla="*/ 363 w 390"/>
              <a:gd name="T71" fmla="*/ 168 h 409"/>
              <a:gd name="T72" fmla="*/ 389 w 390"/>
              <a:gd name="T73" fmla="*/ 107 h 409"/>
              <a:gd name="T74" fmla="*/ 363 w 390"/>
              <a:gd name="T75" fmla="*/ 36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90" h="409">
                <a:moveTo>
                  <a:pt x="141" y="319"/>
                </a:moveTo>
                <a:lnTo>
                  <a:pt x="141" y="319"/>
                </a:lnTo>
                <a:cubicBezTo>
                  <a:pt x="124" y="345"/>
                  <a:pt x="124" y="345"/>
                  <a:pt x="124" y="345"/>
                </a:cubicBezTo>
                <a:cubicBezTo>
                  <a:pt x="106" y="364"/>
                  <a:pt x="79" y="364"/>
                  <a:pt x="61" y="345"/>
                </a:cubicBezTo>
                <a:cubicBezTo>
                  <a:pt x="53" y="336"/>
                  <a:pt x="44" y="319"/>
                  <a:pt x="44" y="311"/>
                </a:cubicBezTo>
                <a:cubicBezTo>
                  <a:pt x="44" y="301"/>
                  <a:pt x="53" y="292"/>
                  <a:pt x="61" y="283"/>
                </a:cubicBezTo>
                <a:cubicBezTo>
                  <a:pt x="133" y="204"/>
                  <a:pt x="133" y="204"/>
                  <a:pt x="133" y="204"/>
                </a:cubicBezTo>
                <a:cubicBezTo>
                  <a:pt x="150" y="195"/>
                  <a:pt x="177" y="168"/>
                  <a:pt x="195" y="186"/>
                </a:cubicBezTo>
                <a:cubicBezTo>
                  <a:pt x="204" y="204"/>
                  <a:pt x="221" y="204"/>
                  <a:pt x="230" y="186"/>
                </a:cubicBezTo>
                <a:cubicBezTo>
                  <a:pt x="239" y="177"/>
                  <a:pt x="239" y="168"/>
                  <a:pt x="230" y="160"/>
                </a:cubicBezTo>
                <a:cubicBezTo>
                  <a:pt x="195" y="124"/>
                  <a:pt x="141" y="124"/>
                  <a:pt x="97" y="168"/>
                </a:cubicBezTo>
                <a:cubicBezTo>
                  <a:pt x="26" y="248"/>
                  <a:pt x="26" y="248"/>
                  <a:pt x="26" y="248"/>
                </a:cubicBezTo>
                <a:cubicBezTo>
                  <a:pt x="8" y="266"/>
                  <a:pt x="0" y="283"/>
                  <a:pt x="0" y="311"/>
                </a:cubicBezTo>
                <a:cubicBezTo>
                  <a:pt x="0" y="336"/>
                  <a:pt x="8" y="364"/>
                  <a:pt x="26" y="381"/>
                </a:cubicBezTo>
                <a:cubicBezTo>
                  <a:pt x="44" y="399"/>
                  <a:pt x="70" y="408"/>
                  <a:pt x="88" y="408"/>
                </a:cubicBezTo>
                <a:cubicBezTo>
                  <a:pt x="114" y="408"/>
                  <a:pt x="141" y="399"/>
                  <a:pt x="159" y="381"/>
                </a:cubicBezTo>
                <a:cubicBezTo>
                  <a:pt x="177" y="355"/>
                  <a:pt x="177" y="355"/>
                  <a:pt x="177" y="355"/>
                </a:cubicBezTo>
                <a:cubicBezTo>
                  <a:pt x="186" y="345"/>
                  <a:pt x="186" y="328"/>
                  <a:pt x="177" y="319"/>
                </a:cubicBezTo>
                <a:cubicBezTo>
                  <a:pt x="168" y="311"/>
                  <a:pt x="150" y="311"/>
                  <a:pt x="141" y="319"/>
                </a:cubicBezTo>
                <a:close/>
                <a:moveTo>
                  <a:pt x="363" y="36"/>
                </a:moveTo>
                <a:lnTo>
                  <a:pt x="363" y="36"/>
                </a:lnTo>
                <a:cubicBezTo>
                  <a:pt x="327" y="0"/>
                  <a:pt x="274" y="0"/>
                  <a:pt x="239" y="36"/>
                </a:cubicBezTo>
                <a:cubicBezTo>
                  <a:pt x="212" y="53"/>
                  <a:pt x="212" y="53"/>
                  <a:pt x="212" y="53"/>
                </a:cubicBezTo>
                <a:cubicBezTo>
                  <a:pt x="204" y="71"/>
                  <a:pt x="204" y="80"/>
                  <a:pt x="212" y="89"/>
                </a:cubicBezTo>
                <a:cubicBezTo>
                  <a:pt x="221" y="98"/>
                  <a:pt x="239" y="98"/>
                  <a:pt x="248" y="89"/>
                </a:cubicBezTo>
                <a:cubicBezTo>
                  <a:pt x="274" y="71"/>
                  <a:pt x="274" y="71"/>
                  <a:pt x="274" y="71"/>
                </a:cubicBezTo>
                <a:cubicBezTo>
                  <a:pt x="292" y="53"/>
                  <a:pt x="318" y="53"/>
                  <a:pt x="327" y="71"/>
                </a:cubicBezTo>
                <a:cubicBezTo>
                  <a:pt x="336" y="80"/>
                  <a:pt x="345" y="89"/>
                  <a:pt x="345" y="107"/>
                </a:cubicBezTo>
                <a:cubicBezTo>
                  <a:pt x="345" y="115"/>
                  <a:pt x="336" y="124"/>
                  <a:pt x="327" y="133"/>
                </a:cubicBezTo>
                <a:cubicBezTo>
                  <a:pt x="257" y="213"/>
                  <a:pt x="257" y="213"/>
                  <a:pt x="257" y="213"/>
                </a:cubicBezTo>
                <a:cubicBezTo>
                  <a:pt x="212" y="248"/>
                  <a:pt x="204" y="230"/>
                  <a:pt x="195" y="221"/>
                </a:cubicBezTo>
                <a:cubicBezTo>
                  <a:pt x="186" y="213"/>
                  <a:pt x="168" y="213"/>
                  <a:pt x="159" y="221"/>
                </a:cubicBezTo>
                <a:cubicBezTo>
                  <a:pt x="150" y="230"/>
                  <a:pt x="150" y="248"/>
                  <a:pt x="159" y="257"/>
                </a:cubicBezTo>
                <a:cubicBezTo>
                  <a:pt x="177" y="275"/>
                  <a:pt x="195" y="283"/>
                  <a:pt x="212" y="283"/>
                </a:cubicBezTo>
                <a:cubicBezTo>
                  <a:pt x="239" y="283"/>
                  <a:pt x="265" y="275"/>
                  <a:pt x="283" y="248"/>
                </a:cubicBezTo>
                <a:cubicBezTo>
                  <a:pt x="363" y="168"/>
                  <a:pt x="363" y="168"/>
                  <a:pt x="363" y="168"/>
                </a:cubicBezTo>
                <a:cubicBezTo>
                  <a:pt x="380" y="151"/>
                  <a:pt x="389" y="124"/>
                  <a:pt x="389" y="107"/>
                </a:cubicBezTo>
                <a:cubicBezTo>
                  <a:pt x="389" y="80"/>
                  <a:pt x="380" y="53"/>
                  <a:pt x="363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29" name="Freeform 63"/>
          <p:cNvSpPr>
            <a:spLocks noChangeArrowheads="1"/>
          </p:cNvSpPr>
          <p:nvPr/>
        </p:nvSpPr>
        <p:spPr bwMode="auto">
          <a:xfrm>
            <a:off x="7300601" y="5257800"/>
            <a:ext cx="461312" cy="410635"/>
          </a:xfrm>
          <a:custGeom>
            <a:avLst/>
            <a:gdLst>
              <a:gd name="T0" fmla="*/ 345 w 390"/>
              <a:gd name="T1" fmla="*/ 0 h 346"/>
              <a:gd name="T2" fmla="*/ 345 w 390"/>
              <a:gd name="T3" fmla="*/ 0 h 346"/>
              <a:gd name="T4" fmla="*/ 44 w 390"/>
              <a:gd name="T5" fmla="*/ 0 h 346"/>
              <a:gd name="T6" fmla="*/ 0 w 390"/>
              <a:gd name="T7" fmla="*/ 44 h 346"/>
              <a:gd name="T8" fmla="*/ 0 w 390"/>
              <a:gd name="T9" fmla="*/ 221 h 346"/>
              <a:gd name="T10" fmla="*/ 44 w 390"/>
              <a:gd name="T11" fmla="*/ 265 h 346"/>
              <a:gd name="T12" fmla="*/ 142 w 390"/>
              <a:gd name="T13" fmla="*/ 265 h 346"/>
              <a:gd name="T14" fmla="*/ 248 w 390"/>
              <a:gd name="T15" fmla="*/ 345 h 346"/>
              <a:gd name="T16" fmla="*/ 248 w 390"/>
              <a:gd name="T17" fmla="*/ 265 h 346"/>
              <a:gd name="T18" fmla="*/ 345 w 390"/>
              <a:gd name="T19" fmla="*/ 265 h 346"/>
              <a:gd name="T20" fmla="*/ 389 w 390"/>
              <a:gd name="T21" fmla="*/ 221 h 346"/>
              <a:gd name="T22" fmla="*/ 389 w 390"/>
              <a:gd name="T23" fmla="*/ 44 h 346"/>
              <a:gd name="T24" fmla="*/ 345 w 390"/>
              <a:gd name="T25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0" h="346">
                <a:moveTo>
                  <a:pt x="345" y="0"/>
                </a:moveTo>
                <a:lnTo>
                  <a:pt x="345" y="0"/>
                </a:lnTo>
                <a:cubicBezTo>
                  <a:pt x="44" y="0"/>
                  <a:pt x="44" y="0"/>
                  <a:pt x="44" y="0"/>
                </a:cubicBezTo>
                <a:cubicBezTo>
                  <a:pt x="17" y="0"/>
                  <a:pt x="0" y="17"/>
                  <a:pt x="0" y="44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247"/>
                  <a:pt x="17" y="265"/>
                  <a:pt x="44" y="265"/>
                </a:cubicBezTo>
                <a:cubicBezTo>
                  <a:pt x="142" y="265"/>
                  <a:pt x="142" y="265"/>
                  <a:pt x="142" y="265"/>
                </a:cubicBezTo>
                <a:cubicBezTo>
                  <a:pt x="248" y="345"/>
                  <a:pt x="248" y="345"/>
                  <a:pt x="248" y="345"/>
                </a:cubicBezTo>
                <a:cubicBezTo>
                  <a:pt x="248" y="265"/>
                  <a:pt x="248" y="265"/>
                  <a:pt x="248" y="265"/>
                </a:cubicBezTo>
                <a:cubicBezTo>
                  <a:pt x="345" y="265"/>
                  <a:pt x="345" y="265"/>
                  <a:pt x="345" y="265"/>
                </a:cubicBezTo>
                <a:cubicBezTo>
                  <a:pt x="372" y="265"/>
                  <a:pt x="389" y="247"/>
                  <a:pt x="389" y="221"/>
                </a:cubicBezTo>
                <a:cubicBezTo>
                  <a:pt x="389" y="44"/>
                  <a:pt x="389" y="44"/>
                  <a:pt x="389" y="44"/>
                </a:cubicBezTo>
                <a:cubicBezTo>
                  <a:pt x="389" y="17"/>
                  <a:pt x="372" y="0"/>
                  <a:pt x="3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30" name="Freeform 64"/>
          <p:cNvSpPr>
            <a:spLocks noChangeArrowheads="1"/>
          </p:cNvSpPr>
          <p:nvPr/>
        </p:nvSpPr>
        <p:spPr bwMode="auto">
          <a:xfrm>
            <a:off x="17948894" y="4017435"/>
            <a:ext cx="533261" cy="520699"/>
          </a:xfrm>
          <a:custGeom>
            <a:avLst/>
            <a:gdLst>
              <a:gd name="T0" fmla="*/ 222 w 444"/>
              <a:gd name="T1" fmla="*/ 0 h 435"/>
              <a:gd name="T2" fmla="*/ 284 w 444"/>
              <a:gd name="T3" fmla="*/ 160 h 435"/>
              <a:gd name="T4" fmla="*/ 443 w 444"/>
              <a:gd name="T5" fmla="*/ 160 h 435"/>
              <a:gd name="T6" fmla="*/ 310 w 444"/>
              <a:gd name="T7" fmla="*/ 257 h 435"/>
              <a:gd name="T8" fmla="*/ 354 w 444"/>
              <a:gd name="T9" fmla="*/ 434 h 435"/>
              <a:gd name="T10" fmla="*/ 222 w 444"/>
              <a:gd name="T11" fmla="*/ 327 h 435"/>
              <a:gd name="T12" fmla="*/ 88 w 444"/>
              <a:gd name="T13" fmla="*/ 434 h 435"/>
              <a:gd name="T14" fmla="*/ 133 w 444"/>
              <a:gd name="T15" fmla="*/ 257 h 435"/>
              <a:gd name="T16" fmla="*/ 0 w 444"/>
              <a:gd name="T17" fmla="*/ 160 h 435"/>
              <a:gd name="T18" fmla="*/ 160 w 444"/>
              <a:gd name="T19" fmla="*/ 160 h 435"/>
              <a:gd name="T20" fmla="*/ 222 w 444"/>
              <a:gd name="T21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4" h="435">
                <a:moveTo>
                  <a:pt x="222" y="0"/>
                </a:moveTo>
                <a:lnTo>
                  <a:pt x="284" y="160"/>
                </a:lnTo>
                <a:lnTo>
                  <a:pt x="443" y="160"/>
                </a:lnTo>
                <a:lnTo>
                  <a:pt x="310" y="257"/>
                </a:lnTo>
                <a:lnTo>
                  <a:pt x="354" y="434"/>
                </a:lnTo>
                <a:lnTo>
                  <a:pt x="222" y="327"/>
                </a:lnTo>
                <a:lnTo>
                  <a:pt x="88" y="434"/>
                </a:lnTo>
                <a:lnTo>
                  <a:pt x="133" y="257"/>
                </a:lnTo>
                <a:lnTo>
                  <a:pt x="0" y="160"/>
                </a:lnTo>
                <a:lnTo>
                  <a:pt x="160" y="160"/>
                </a:lnTo>
                <a:lnTo>
                  <a:pt x="222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31" name="Freeform 65"/>
          <p:cNvSpPr>
            <a:spLocks noChangeArrowheads="1"/>
          </p:cNvSpPr>
          <p:nvPr/>
        </p:nvSpPr>
        <p:spPr bwMode="auto">
          <a:xfrm>
            <a:off x="2530875" y="6400802"/>
            <a:ext cx="503637" cy="499533"/>
          </a:xfrm>
          <a:custGeom>
            <a:avLst/>
            <a:gdLst>
              <a:gd name="T0" fmla="*/ 381 w 417"/>
              <a:gd name="T1" fmla="*/ 203 h 417"/>
              <a:gd name="T2" fmla="*/ 381 w 417"/>
              <a:gd name="T3" fmla="*/ 203 h 417"/>
              <a:gd name="T4" fmla="*/ 416 w 417"/>
              <a:gd name="T5" fmla="*/ 141 h 417"/>
              <a:gd name="T6" fmla="*/ 408 w 417"/>
              <a:gd name="T7" fmla="*/ 106 h 417"/>
              <a:gd name="T8" fmla="*/ 337 w 417"/>
              <a:gd name="T9" fmla="*/ 79 h 417"/>
              <a:gd name="T10" fmla="*/ 319 w 417"/>
              <a:gd name="T11" fmla="*/ 17 h 417"/>
              <a:gd name="T12" fmla="*/ 275 w 417"/>
              <a:gd name="T13" fmla="*/ 0 h 417"/>
              <a:gd name="T14" fmla="*/ 213 w 417"/>
              <a:gd name="T15" fmla="*/ 35 h 417"/>
              <a:gd name="T16" fmla="*/ 151 w 417"/>
              <a:gd name="T17" fmla="*/ 0 h 417"/>
              <a:gd name="T18" fmla="*/ 107 w 417"/>
              <a:gd name="T19" fmla="*/ 17 h 417"/>
              <a:gd name="T20" fmla="*/ 89 w 417"/>
              <a:gd name="T21" fmla="*/ 79 h 417"/>
              <a:gd name="T22" fmla="*/ 18 w 417"/>
              <a:gd name="T23" fmla="*/ 106 h 417"/>
              <a:gd name="T24" fmla="*/ 0 w 417"/>
              <a:gd name="T25" fmla="*/ 141 h 417"/>
              <a:gd name="T26" fmla="*/ 44 w 417"/>
              <a:gd name="T27" fmla="*/ 203 h 417"/>
              <a:gd name="T28" fmla="*/ 0 w 417"/>
              <a:gd name="T29" fmla="*/ 275 h 417"/>
              <a:gd name="T30" fmla="*/ 18 w 417"/>
              <a:gd name="T31" fmla="*/ 310 h 417"/>
              <a:gd name="T32" fmla="*/ 89 w 417"/>
              <a:gd name="T33" fmla="*/ 328 h 417"/>
              <a:gd name="T34" fmla="*/ 107 w 417"/>
              <a:gd name="T35" fmla="*/ 398 h 417"/>
              <a:gd name="T36" fmla="*/ 151 w 417"/>
              <a:gd name="T37" fmla="*/ 416 h 417"/>
              <a:gd name="T38" fmla="*/ 213 w 417"/>
              <a:gd name="T39" fmla="*/ 372 h 417"/>
              <a:gd name="T40" fmla="*/ 275 w 417"/>
              <a:gd name="T41" fmla="*/ 416 h 417"/>
              <a:gd name="T42" fmla="*/ 319 w 417"/>
              <a:gd name="T43" fmla="*/ 398 h 417"/>
              <a:gd name="T44" fmla="*/ 337 w 417"/>
              <a:gd name="T45" fmla="*/ 328 h 417"/>
              <a:gd name="T46" fmla="*/ 408 w 417"/>
              <a:gd name="T47" fmla="*/ 310 h 417"/>
              <a:gd name="T48" fmla="*/ 416 w 417"/>
              <a:gd name="T49" fmla="*/ 265 h 417"/>
              <a:gd name="T50" fmla="*/ 381 w 417"/>
              <a:gd name="T51" fmla="*/ 203 h 417"/>
              <a:gd name="T52" fmla="*/ 213 w 417"/>
              <a:gd name="T53" fmla="*/ 292 h 417"/>
              <a:gd name="T54" fmla="*/ 213 w 417"/>
              <a:gd name="T55" fmla="*/ 292 h 417"/>
              <a:gd name="T56" fmla="*/ 125 w 417"/>
              <a:gd name="T57" fmla="*/ 203 h 417"/>
              <a:gd name="T58" fmla="*/ 213 w 417"/>
              <a:gd name="T59" fmla="*/ 115 h 417"/>
              <a:gd name="T60" fmla="*/ 301 w 417"/>
              <a:gd name="T61" fmla="*/ 203 h 417"/>
              <a:gd name="T62" fmla="*/ 213 w 417"/>
              <a:gd name="T63" fmla="*/ 292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7" h="417">
                <a:moveTo>
                  <a:pt x="381" y="203"/>
                </a:moveTo>
                <a:lnTo>
                  <a:pt x="381" y="203"/>
                </a:lnTo>
                <a:cubicBezTo>
                  <a:pt x="381" y="177"/>
                  <a:pt x="399" y="159"/>
                  <a:pt x="416" y="141"/>
                </a:cubicBezTo>
                <a:cubicBezTo>
                  <a:pt x="416" y="132"/>
                  <a:pt x="408" y="115"/>
                  <a:pt x="408" y="106"/>
                </a:cubicBezTo>
                <a:cubicBezTo>
                  <a:pt x="372" y="115"/>
                  <a:pt x="354" y="97"/>
                  <a:pt x="337" y="79"/>
                </a:cubicBezTo>
                <a:cubicBezTo>
                  <a:pt x="319" y="62"/>
                  <a:pt x="310" y="44"/>
                  <a:pt x="319" y="17"/>
                </a:cubicBezTo>
                <a:cubicBezTo>
                  <a:pt x="310" y="9"/>
                  <a:pt x="293" y="0"/>
                  <a:pt x="275" y="0"/>
                </a:cubicBezTo>
                <a:cubicBezTo>
                  <a:pt x="266" y="17"/>
                  <a:pt x="240" y="35"/>
                  <a:pt x="213" y="35"/>
                </a:cubicBezTo>
                <a:cubicBezTo>
                  <a:pt x="187" y="35"/>
                  <a:pt x="160" y="17"/>
                  <a:pt x="151" y="0"/>
                </a:cubicBezTo>
                <a:cubicBezTo>
                  <a:pt x="133" y="0"/>
                  <a:pt x="116" y="9"/>
                  <a:pt x="107" y="17"/>
                </a:cubicBezTo>
                <a:cubicBezTo>
                  <a:pt x="116" y="44"/>
                  <a:pt x="107" y="62"/>
                  <a:pt x="89" y="79"/>
                </a:cubicBezTo>
                <a:cubicBezTo>
                  <a:pt x="72" y="97"/>
                  <a:pt x="44" y="115"/>
                  <a:pt x="18" y="106"/>
                </a:cubicBezTo>
                <a:cubicBezTo>
                  <a:pt x="18" y="115"/>
                  <a:pt x="9" y="132"/>
                  <a:pt x="0" y="141"/>
                </a:cubicBezTo>
                <a:cubicBezTo>
                  <a:pt x="27" y="159"/>
                  <a:pt x="44" y="177"/>
                  <a:pt x="44" y="203"/>
                </a:cubicBezTo>
                <a:cubicBezTo>
                  <a:pt x="44" y="230"/>
                  <a:pt x="27" y="256"/>
                  <a:pt x="0" y="275"/>
                </a:cubicBezTo>
                <a:cubicBezTo>
                  <a:pt x="9" y="283"/>
                  <a:pt x="18" y="301"/>
                  <a:pt x="18" y="310"/>
                </a:cubicBezTo>
                <a:cubicBezTo>
                  <a:pt x="44" y="310"/>
                  <a:pt x="72" y="310"/>
                  <a:pt x="89" y="328"/>
                </a:cubicBezTo>
                <a:cubicBezTo>
                  <a:pt x="107" y="345"/>
                  <a:pt x="116" y="372"/>
                  <a:pt x="107" y="398"/>
                </a:cubicBezTo>
                <a:cubicBezTo>
                  <a:pt x="116" y="407"/>
                  <a:pt x="133" y="407"/>
                  <a:pt x="151" y="416"/>
                </a:cubicBezTo>
                <a:cubicBezTo>
                  <a:pt x="160" y="389"/>
                  <a:pt x="187" y="372"/>
                  <a:pt x="213" y="372"/>
                </a:cubicBezTo>
                <a:cubicBezTo>
                  <a:pt x="240" y="372"/>
                  <a:pt x="266" y="389"/>
                  <a:pt x="275" y="416"/>
                </a:cubicBezTo>
                <a:cubicBezTo>
                  <a:pt x="293" y="407"/>
                  <a:pt x="310" y="407"/>
                  <a:pt x="319" y="398"/>
                </a:cubicBezTo>
                <a:cubicBezTo>
                  <a:pt x="310" y="372"/>
                  <a:pt x="319" y="345"/>
                  <a:pt x="337" y="328"/>
                </a:cubicBezTo>
                <a:cubicBezTo>
                  <a:pt x="354" y="310"/>
                  <a:pt x="372" y="301"/>
                  <a:pt x="408" y="310"/>
                </a:cubicBezTo>
                <a:cubicBezTo>
                  <a:pt x="408" y="292"/>
                  <a:pt x="416" y="283"/>
                  <a:pt x="416" y="265"/>
                </a:cubicBezTo>
                <a:cubicBezTo>
                  <a:pt x="399" y="256"/>
                  <a:pt x="381" y="230"/>
                  <a:pt x="381" y="203"/>
                </a:cubicBezTo>
                <a:close/>
                <a:moveTo>
                  <a:pt x="213" y="292"/>
                </a:moveTo>
                <a:lnTo>
                  <a:pt x="213" y="292"/>
                </a:lnTo>
                <a:cubicBezTo>
                  <a:pt x="160" y="292"/>
                  <a:pt x="125" y="256"/>
                  <a:pt x="125" y="203"/>
                </a:cubicBezTo>
                <a:cubicBezTo>
                  <a:pt x="125" y="159"/>
                  <a:pt x="160" y="115"/>
                  <a:pt x="213" y="115"/>
                </a:cubicBezTo>
                <a:cubicBezTo>
                  <a:pt x="266" y="115"/>
                  <a:pt x="301" y="159"/>
                  <a:pt x="301" y="203"/>
                </a:cubicBezTo>
                <a:cubicBezTo>
                  <a:pt x="301" y="256"/>
                  <a:pt x="266" y="292"/>
                  <a:pt x="213" y="2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32" name="Freeform 66"/>
          <p:cNvSpPr>
            <a:spLocks noChangeArrowheads="1"/>
          </p:cNvSpPr>
          <p:nvPr/>
        </p:nvSpPr>
        <p:spPr bwMode="auto">
          <a:xfrm>
            <a:off x="14376890" y="5181601"/>
            <a:ext cx="554421" cy="554568"/>
          </a:xfrm>
          <a:custGeom>
            <a:avLst/>
            <a:gdLst>
              <a:gd name="T0" fmla="*/ 408 w 462"/>
              <a:gd name="T1" fmla="*/ 54 h 462"/>
              <a:gd name="T2" fmla="*/ 408 w 462"/>
              <a:gd name="T3" fmla="*/ 54 h 462"/>
              <a:gd name="T4" fmla="*/ 292 w 462"/>
              <a:gd name="T5" fmla="*/ 19 h 462"/>
              <a:gd name="T6" fmla="*/ 230 w 462"/>
              <a:gd name="T7" fmla="*/ 80 h 462"/>
              <a:gd name="T8" fmla="*/ 213 w 462"/>
              <a:gd name="T9" fmla="*/ 160 h 462"/>
              <a:gd name="T10" fmla="*/ 8 w 462"/>
              <a:gd name="T11" fmla="*/ 363 h 462"/>
              <a:gd name="T12" fmla="*/ 35 w 462"/>
              <a:gd name="T13" fmla="*/ 426 h 462"/>
              <a:gd name="T14" fmla="*/ 98 w 462"/>
              <a:gd name="T15" fmla="*/ 453 h 462"/>
              <a:gd name="T16" fmla="*/ 301 w 462"/>
              <a:gd name="T17" fmla="*/ 248 h 462"/>
              <a:gd name="T18" fmla="*/ 381 w 462"/>
              <a:gd name="T19" fmla="*/ 231 h 462"/>
              <a:gd name="T20" fmla="*/ 443 w 462"/>
              <a:gd name="T21" fmla="*/ 169 h 462"/>
              <a:gd name="T22" fmla="*/ 408 w 462"/>
              <a:gd name="T23" fmla="*/ 54 h 462"/>
              <a:gd name="T24" fmla="*/ 186 w 462"/>
              <a:gd name="T25" fmla="*/ 257 h 462"/>
              <a:gd name="T26" fmla="*/ 186 w 462"/>
              <a:gd name="T27" fmla="*/ 257 h 462"/>
              <a:gd name="T28" fmla="*/ 195 w 462"/>
              <a:gd name="T29" fmla="*/ 222 h 462"/>
              <a:gd name="T30" fmla="*/ 230 w 462"/>
              <a:gd name="T31" fmla="*/ 213 h 462"/>
              <a:gd name="T32" fmla="*/ 221 w 462"/>
              <a:gd name="T33" fmla="*/ 248 h 462"/>
              <a:gd name="T34" fmla="*/ 186 w 462"/>
              <a:gd name="T35" fmla="*/ 257 h 462"/>
              <a:gd name="T36" fmla="*/ 354 w 462"/>
              <a:gd name="T37" fmla="*/ 116 h 462"/>
              <a:gd name="T38" fmla="*/ 354 w 462"/>
              <a:gd name="T39" fmla="*/ 116 h 462"/>
              <a:gd name="T40" fmla="*/ 310 w 462"/>
              <a:gd name="T41" fmla="*/ 36 h 462"/>
              <a:gd name="T42" fmla="*/ 390 w 462"/>
              <a:gd name="T43" fmla="*/ 72 h 462"/>
              <a:gd name="T44" fmla="*/ 425 w 462"/>
              <a:gd name="T45" fmla="*/ 151 h 462"/>
              <a:gd name="T46" fmla="*/ 354 w 462"/>
              <a:gd name="T47" fmla="*/ 116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462">
                <a:moveTo>
                  <a:pt x="408" y="54"/>
                </a:moveTo>
                <a:lnTo>
                  <a:pt x="408" y="54"/>
                </a:lnTo>
                <a:cubicBezTo>
                  <a:pt x="363" y="19"/>
                  <a:pt x="310" y="0"/>
                  <a:pt x="292" y="19"/>
                </a:cubicBezTo>
                <a:cubicBezTo>
                  <a:pt x="230" y="80"/>
                  <a:pt x="230" y="80"/>
                  <a:pt x="230" y="80"/>
                </a:cubicBezTo>
                <a:cubicBezTo>
                  <a:pt x="221" y="89"/>
                  <a:pt x="213" y="125"/>
                  <a:pt x="213" y="160"/>
                </a:cubicBezTo>
                <a:cubicBezTo>
                  <a:pt x="8" y="363"/>
                  <a:pt x="8" y="363"/>
                  <a:pt x="8" y="363"/>
                </a:cubicBezTo>
                <a:cubicBezTo>
                  <a:pt x="0" y="372"/>
                  <a:pt x="8" y="408"/>
                  <a:pt x="35" y="426"/>
                </a:cubicBezTo>
                <a:cubicBezTo>
                  <a:pt x="62" y="453"/>
                  <a:pt x="89" y="461"/>
                  <a:pt x="98" y="453"/>
                </a:cubicBezTo>
                <a:cubicBezTo>
                  <a:pt x="301" y="248"/>
                  <a:pt x="301" y="248"/>
                  <a:pt x="301" y="248"/>
                </a:cubicBezTo>
                <a:cubicBezTo>
                  <a:pt x="336" y="248"/>
                  <a:pt x="372" y="240"/>
                  <a:pt x="381" y="231"/>
                </a:cubicBezTo>
                <a:cubicBezTo>
                  <a:pt x="443" y="169"/>
                  <a:pt x="443" y="169"/>
                  <a:pt x="443" y="169"/>
                </a:cubicBezTo>
                <a:cubicBezTo>
                  <a:pt x="461" y="151"/>
                  <a:pt x="452" y="98"/>
                  <a:pt x="408" y="54"/>
                </a:cubicBezTo>
                <a:close/>
                <a:moveTo>
                  <a:pt x="186" y="257"/>
                </a:moveTo>
                <a:lnTo>
                  <a:pt x="186" y="257"/>
                </a:lnTo>
                <a:cubicBezTo>
                  <a:pt x="177" y="248"/>
                  <a:pt x="177" y="231"/>
                  <a:pt x="195" y="222"/>
                </a:cubicBezTo>
                <a:cubicBezTo>
                  <a:pt x="204" y="204"/>
                  <a:pt x="221" y="204"/>
                  <a:pt x="230" y="213"/>
                </a:cubicBezTo>
                <a:cubicBezTo>
                  <a:pt x="239" y="222"/>
                  <a:pt x="239" y="240"/>
                  <a:pt x="221" y="248"/>
                </a:cubicBezTo>
                <a:cubicBezTo>
                  <a:pt x="213" y="266"/>
                  <a:pt x="195" y="266"/>
                  <a:pt x="186" y="257"/>
                </a:cubicBezTo>
                <a:close/>
                <a:moveTo>
                  <a:pt x="354" y="116"/>
                </a:moveTo>
                <a:lnTo>
                  <a:pt x="354" y="116"/>
                </a:lnTo>
                <a:cubicBezTo>
                  <a:pt x="319" y="80"/>
                  <a:pt x="310" y="36"/>
                  <a:pt x="310" y="36"/>
                </a:cubicBezTo>
                <a:cubicBezTo>
                  <a:pt x="319" y="27"/>
                  <a:pt x="354" y="44"/>
                  <a:pt x="390" y="72"/>
                </a:cubicBezTo>
                <a:cubicBezTo>
                  <a:pt x="425" y="107"/>
                  <a:pt x="434" y="142"/>
                  <a:pt x="425" y="151"/>
                </a:cubicBezTo>
                <a:cubicBezTo>
                  <a:pt x="425" y="151"/>
                  <a:pt x="381" y="142"/>
                  <a:pt x="354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33" name="Freeform 67"/>
          <p:cNvSpPr>
            <a:spLocks noChangeArrowheads="1"/>
          </p:cNvSpPr>
          <p:nvPr/>
        </p:nvSpPr>
        <p:spPr bwMode="auto">
          <a:xfrm>
            <a:off x="1333156" y="6265335"/>
            <a:ext cx="545956" cy="635000"/>
          </a:xfrm>
          <a:custGeom>
            <a:avLst/>
            <a:gdLst>
              <a:gd name="T0" fmla="*/ 434 w 453"/>
              <a:gd name="T1" fmla="*/ 186 h 533"/>
              <a:gd name="T2" fmla="*/ 434 w 453"/>
              <a:gd name="T3" fmla="*/ 186 h 533"/>
              <a:gd name="T4" fmla="*/ 44 w 453"/>
              <a:gd name="T5" fmla="*/ 160 h 533"/>
              <a:gd name="T6" fmla="*/ 0 w 453"/>
              <a:gd name="T7" fmla="*/ 178 h 533"/>
              <a:gd name="T8" fmla="*/ 88 w 453"/>
              <a:gd name="T9" fmla="*/ 532 h 533"/>
              <a:gd name="T10" fmla="*/ 141 w 453"/>
              <a:gd name="T11" fmla="*/ 532 h 533"/>
              <a:gd name="T12" fmla="*/ 97 w 453"/>
              <a:gd name="T13" fmla="*/ 355 h 533"/>
              <a:gd name="T14" fmla="*/ 443 w 453"/>
              <a:gd name="T15" fmla="*/ 195 h 533"/>
              <a:gd name="T16" fmla="*/ 434 w 453"/>
              <a:gd name="T17" fmla="*/ 186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533">
                <a:moveTo>
                  <a:pt x="434" y="186"/>
                </a:moveTo>
                <a:lnTo>
                  <a:pt x="434" y="186"/>
                </a:lnTo>
                <a:cubicBezTo>
                  <a:pt x="151" y="301"/>
                  <a:pt x="266" y="0"/>
                  <a:pt x="44" y="160"/>
                </a:cubicBezTo>
                <a:cubicBezTo>
                  <a:pt x="0" y="178"/>
                  <a:pt x="0" y="178"/>
                  <a:pt x="0" y="178"/>
                </a:cubicBezTo>
                <a:cubicBezTo>
                  <a:pt x="88" y="532"/>
                  <a:pt x="88" y="532"/>
                  <a:pt x="88" y="532"/>
                </a:cubicBezTo>
                <a:cubicBezTo>
                  <a:pt x="141" y="532"/>
                  <a:pt x="141" y="532"/>
                  <a:pt x="141" y="532"/>
                </a:cubicBezTo>
                <a:cubicBezTo>
                  <a:pt x="97" y="355"/>
                  <a:pt x="97" y="355"/>
                  <a:pt x="97" y="355"/>
                </a:cubicBezTo>
                <a:cubicBezTo>
                  <a:pt x="293" y="195"/>
                  <a:pt x="213" y="532"/>
                  <a:pt x="443" y="195"/>
                </a:cubicBezTo>
                <a:cubicBezTo>
                  <a:pt x="452" y="195"/>
                  <a:pt x="443" y="186"/>
                  <a:pt x="434" y="1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34" name="Freeform 68"/>
          <p:cNvSpPr>
            <a:spLocks noChangeArrowheads="1"/>
          </p:cNvSpPr>
          <p:nvPr/>
        </p:nvSpPr>
        <p:spPr bwMode="auto">
          <a:xfrm>
            <a:off x="16772334" y="5194302"/>
            <a:ext cx="512099" cy="554565"/>
          </a:xfrm>
          <a:custGeom>
            <a:avLst/>
            <a:gdLst>
              <a:gd name="T0" fmla="*/ 327 w 426"/>
              <a:gd name="T1" fmla="*/ 186 h 462"/>
              <a:gd name="T2" fmla="*/ 327 w 426"/>
              <a:gd name="T3" fmla="*/ 186 h 462"/>
              <a:gd name="T4" fmla="*/ 150 w 426"/>
              <a:gd name="T5" fmla="*/ 18 h 462"/>
              <a:gd name="T6" fmla="*/ 97 w 426"/>
              <a:gd name="T7" fmla="*/ 10 h 462"/>
              <a:gd name="T8" fmla="*/ 70 w 426"/>
              <a:gd name="T9" fmla="*/ 54 h 462"/>
              <a:gd name="T10" fmla="*/ 35 w 426"/>
              <a:gd name="T11" fmla="*/ 293 h 462"/>
              <a:gd name="T12" fmla="*/ 26 w 426"/>
              <a:gd name="T13" fmla="*/ 408 h 462"/>
              <a:gd name="T14" fmla="*/ 248 w 426"/>
              <a:gd name="T15" fmla="*/ 417 h 462"/>
              <a:gd name="T16" fmla="*/ 407 w 426"/>
              <a:gd name="T17" fmla="*/ 266 h 462"/>
              <a:gd name="T18" fmla="*/ 327 w 426"/>
              <a:gd name="T19" fmla="*/ 186 h 462"/>
              <a:gd name="T20" fmla="*/ 238 w 426"/>
              <a:gd name="T21" fmla="*/ 391 h 462"/>
              <a:gd name="T22" fmla="*/ 238 w 426"/>
              <a:gd name="T23" fmla="*/ 391 h 462"/>
              <a:gd name="T24" fmla="*/ 53 w 426"/>
              <a:gd name="T25" fmla="*/ 391 h 462"/>
              <a:gd name="T26" fmla="*/ 194 w 426"/>
              <a:gd name="T27" fmla="*/ 284 h 462"/>
              <a:gd name="T28" fmla="*/ 372 w 426"/>
              <a:gd name="T29" fmla="*/ 275 h 462"/>
              <a:gd name="T30" fmla="*/ 238 w 426"/>
              <a:gd name="T31" fmla="*/ 391 h 462"/>
              <a:gd name="T32" fmla="*/ 203 w 426"/>
              <a:gd name="T33" fmla="*/ 301 h 462"/>
              <a:gd name="T34" fmla="*/ 203 w 426"/>
              <a:gd name="T35" fmla="*/ 301 h 462"/>
              <a:gd name="T36" fmla="*/ 97 w 426"/>
              <a:gd name="T37" fmla="*/ 363 h 462"/>
              <a:gd name="T38" fmla="*/ 167 w 426"/>
              <a:gd name="T39" fmla="*/ 363 h 462"/>
              <a:gd name="T40" fmla="*/ 221 w 426"/>
              <a:gd name="T41" fmla="*/ 293 h 462"/>
              <a:gd name="T42" fmla="*/ 221 w 426"/>
              <a:gd name="T43" fmla="*/ 293 h 462"/>
              <a:gd name="T44" fmla="*/ 203 w 426"/>
              <a:gd name="T45" fmla="*/ 30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6" h="462">
                <a:moveTo>
                  <a:pt x="327" y="186"/>
                </a:moveTo>
                <a:lnTo>
                  <a:pt x="327" y="186"/>
                </a:lnTo>
                <a:cubicBezTo>
                  <a:pt x="274" y="63"/>
                  <a:pt x="238" y="18"/>
                  <a:pt x="150" y="18"/>
                </a:cubicBezTo>
                <a:cubicBezTo>
                  <a:pt x="114" y="18"/>
                  <a:pt x="123" y="0"/>
                  <a:pt x="97" y="10"/>
                </a:cubicBezTo>
                <a:cubicBezTo>
                  <a:pt x="70" y="18"/>
                  <a:pt x="97" y="27"/>
                  <a:pt x="70" y="54"/>
                </a:cubicBezTo>
                <a:cubicBezTo>
                  <a:pt x="0" y="107"/>
                  <a:pt x="8" y="169"/>
                  <a:pt x="35" y="293"/>
                </a:cubicBezTo>
                <a:cubicBezTo>
                  <a:pt x="53" y="346"/>
                  <a:pt x="8" y="354"/>
                  <a:pt x="26" y="408"/>
                </a:cubicBezTo>
                <a:cubicBezTo>
                  <a:pt x="35" y="444"/>
                  <a:pt x="141" y="461"/>
                  <a:pt x="248" y="417"/>
                </a:cubicBezTo>
                <a:cubicBezTo>
                  <a:pt x="354" y="382"/>
                  <a:pt x="425" y="301"/>
                  <a:pt x="407" y="266"/>
                </a:cubicBezTo>
                <a:cubicBezTo>
                  <a:pt x="389" y="213"/>
                  <a:pt x="354" y="239"/>
                  <a:pt x="327" y="186"/>
                </a:cubicBezTo>
                <a:close/>
                <a:moveTo>
                  <a:pt x="238" y="391"/>
                </a:moveTo>
                <a:lnTo>
                  <a:pt x="238" y="391"/>
                </a:lnTo>
                <a:cubicBezTo>
                  <a:pt x="141" y="426"/>
                  <a:pt x="61" y="399"/>
                  <a:pt x="53" y="391"/>
                </a:cubicBezTo>
                <a:cubicBezTo>
                  <a:pt x="53" y="382"/>
                  <a:pt x="88" y="319"/>
                  <a:pt x="194" y="284"/>
                </a:cubicBezTo>
                <a:cubicBezTo>
                  <a:pt x="310" y="239"/>
                  <a:pt x="372" y="257"/>
                  <a:pt x="372" y="275"/>
                </a:cubicBezTo>
                <a:cubicBezTo>
                  <a:pt x="380" y="284"/>
                  <a:pt x="336" y="354"/>
                  <a:pt x="238" y="391"/>
                </a:cubicBezTo>
                <a:close/>
                <a:moveTo>
                  <a:pt x="203" y="301"/>
                </a:moveTo>
                <a:lnTo>
                  <a:pt x="203" y="301"/>
                </a:lnTo>
                <a:cubicBezTo>
                  <a:pt x="150" y="319"/>
                  <a:pt x="123" y="337"/>
                  <a:pt x="97" y="363"/>
                </a:cubicBezTo>
                <a:cubicBezTo>
                  <a:pt x="114" y="373"/>
                  <a:pt x="141" y="382"/>
                  <a:pt x="167" y="363"/>
                </a:cubicBezTo>
                <a:cubicBezTo>
                  <a:pt x="212" y="354"/>
                  <a:pt x="230" y="319"/>
                  <a:pt x="221" y="293"/>
                </a:cubicBezTo>
                <a:lnTo>
                  <a:pt x="221" y="293"/>
                </a:lnTo>
                <a:cubicBezTo>
                  <a:pt x="221" y="293"/>
                  <a:pt x="212" y="301"/>
                  <a:pt x="203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35" name="Freeform 69"/>
          <p:cNvSpPr>
            <a:spLocks noChangeArrowheads="1"/>
          </p:cNvSpPr>
          <p:nvPr/>
        </p:nvSpPr>
        <p:spPr bwMode="auto">
          <a:xfrm>
            <a:off x="15553450" y="5202769"/>
            <a:ext cx="575583" cy="512232"/>
          </a:xfrm>
          <a:custGeom>
            <a:avLst/>
            <a:gdLst>
              <a:gd name="T0" fmla="*/ 26 w 479"/>
              <a:gd name="T1" fmla="*/ 123 h 426"/>
              <a:gd name="T2" fmla="*/ 26 w 479"/>
              <a:gd name="T3" fmla="*/ 123 h 426"/>
              <a:gd name="T4" fmla="*/ 451 w 479"/>
              <a:gd name="T5" fmla="*/ 123 h 426"/>
              <a:gd name="T6" fmla="*/ 451 w 479"/>
              <a:gd name="T7" fmla="*/ 106 h 426"/>
              <a:gd name="T8" fmla="*/ 354 w 479"/>
              <a:gd name="T9" fmla="*/ 79 h 426"/>
              <a:gd name="T10" fmla="*/ 336 w 479"/>
              <a:gd name="T11" fmla="*/ 79 h 426"/>
              <a:gd name="T12" fmla="*/ 336 w 479"/>
              <a:gd name="T13" fmla="*/ 0 h 426"/>
              <a:gd name="T14" fmla="*/ 141 w 479"/>
              <a:gd name="T15" fmla="*/ 0 h 426"/>
              <a:gd name="T16" fmla="*/ 141 w 479"/>
              <a:gd name="T17" fmla="*/ 79 h 426"/>
              <a:gd name="T18" fmla="*/ 124 w 479"/>
              <a:gd name="T19" fmla="*/ 79 h 426"/>
              <a:gd name="T20" fmla="*/ 26 w 479"/>
              <a:gd name="T21" fmla="*/ 106 h 426"/>
              <a:gd name="T22" fmla="*/ 26 w 479"/>
              <a:gd name="T23" fmla="*/ 123 h 426"/>
              <a:gd name="T24" fmla="*/ 451 w 479"/>
              <a:gd name="T25" fmla="*/ 159 h 426"/>
              <a:gd name="T26" fmla="*/ 451 w 479"/>
              <a:gd name="T27" fmla="*/ 159 h 426"/>
              <a:gd name="T28" fmla="*/ 26 w 479"/>
              <a:gd name="T29" fmla="*/ 159 h 426"/>
              <a:gd name="T30" fmla="*/ 0 w 479"/>
              <a:gd name="T31" fmla="*/ 185 h 426"/>
              <a:gd name="T32" fmla="*/ 0 w 479"/>
              <a:gd name="T33" fmla="*/ 274 h 426"/>
              <a:gd name="T34" fmla="*/ 26 w 479"/>
              <a:gd name="T35" fmla="*/ 300 h 426"/>
              <a:gd name="T36" fmla="*/ 71 w 479"/>
              <a:gd name="T37" fmla="*/ 300 h 426"/>
              <a:gd name="T38" fmla="*/ 53 w 479"/>
              <a:gd name="T39" fmla="*/ 425 h 426"/>
              <a:gd name="T40" fmla="*/ 425 w 479"/>
              <a:gd name="T41" fmla="*/ 425 h 426"/>
              <a:gd name="T42" fmla="*/ 407 w 479"/>
              <a:gd name="T43" fmla="*/ 300 h 426"/>
              <a:gd name="T44" fmla="*/ 451 w 479"/>
              <a:gd name="T45" fmla="*/ 300 h 426"/>
              <a:gd name="T46" fmla="*/ 478 w 479"/>
              <a:gd name="T47" fmla="*/ 274 h 426"/>
              <a:gd name="T48" fmla="*/ 478 w 479"/>
              <a:gd name="T49" fmla="*/ 185 h 426"/>
              <a:gd name="T50" fmla="*/ 451 w 479"/>
              <a:gd name="T51" fmla="*/ 159 h 426"/>
              <a:gd name="T52" fmla="*/ 97 w 479"/>
              <a:gd name="T53" fmla="*/ 372 h 426"/>
              <a:gd name="T54" fmla="*/ 97 w 479"/>
              <a:gd name="T55" fmla="*/ 372 h 426"/>
              <a:gd name="T56" fmla="*/ 132 w 479"/>
              <a:gd name="T57" fmla="*/ 212 h 426"/>
              <a:gd name="T58" fmla="*/ 345 w 479"/>
              <a:gd name="T59" fmla="*/ 212 h 426"/>
              <a:gd name="T60" fmla="*/ 381 w 479"/>
              <a:gd name="T61" fmla="*/ 372 h 426"/>
              <a:gd name="T62" fmla="*/ 97 w 479"/>
              <a:gd name="T63" fmla="*/ 372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79" h="426">
                <a:moveTo>
                  <a:pt x="26" y="123"/>
                </a:moveTo>
                <a:lnTo>
                  <a:pt x="26" y="123"/>
                </a:lnTo>
                <a:cubicBezTo>
                  <a:pt x="451" y="123"/>
                  <a:pt x="451" y="123"/>
                  <a:pt x="451" y="123"/>
                </a:cubicBezTo>
                <a:cubicBezTo>
                  <a:pt x="460" y="123"/>
                  <a:pt x="460" y="115"/>
                  <a:pt x="451" y="106"/>
                </a:cubicBezTo>
                <a:cubicBezTo>
                  <a:pt x="451" y="106"/>
                  <a:pt x="372" y="79"/>
                  <a:pt x="354" y="79"/>
                </a:cubicBezTo>
                <a:cubicBezTo>
                  <a:pt x="336" y="79"/>
                  <a:pt x="336" y="79"/>
                  <a:pt x="336" y="79"/>
                </a:cubicBezTo>
                <a:cubicBezTo>
                  <a:pt x="336" y="0"/>
                  <a:pt x="336" y="0"/>
                  <a:pt x="33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24" y="79"/>
                  <a:pt x="124" y="79"/>
                  <a:pt x="124" y="79"/>
                </a:cubicBezTo>
                <a:cubicBezTo>
                  <a:pt x="106" y="79"/>
                  <a:pt x="26" y="106"/>
                  <a:pt x="26" y="106"/>
                </a:cubicBezTo>
                <a:cubicBezTo>
                  <a:pt x="17" y="115"/>
                  <a:pt x="17" y="123"/>
                  <a:pt x="26" y="123"/>
                </a:cubicBezTo>
                <a:close/>
                <a:moveTo>
                  <a:pt x="451" y="159"/>
                </a:moveTo>
                <a:lnTo>
                  <a:pt x="451" y="159"/>
                </a:lnTo>
                <a:cubicBezTo>
                  <a:pt x="26" y="159"/>
                  <a:pt x="26" y="159"/>
                  <a:pt x="26" y="159"/>
                </a:cubicBezTo>
                <a:cubicBezTo>
                  <a:pt x="8" y="159"/>
                  <a:pt x="0" y="168"/>
                  <a:pt x="0" y="185"/>
                </a:cubicBezTo>
                <a:cubicBezTo>
                  <a:pt x="0" y="274"/>
                  <a:pt x="0" y="274"/>
                  <a:pt x="0" y="274"/>
                </a:cubicBezTo>
                <a:cubicBezTo>
                  <a:pt x="0" y="283"/>
                  <a:pt x="8" y="300"/>
                  <a:pt x="26" y="300"/>
                </a:cubicBezTo>
                <a:cubicBezTo>
                  <a:pt x="71" y="300"/>
                  <a:pt x="71" y="300"/>
                  <a:pt x="71" y="300"/>
                </a:cubicBezTo>
                <a:cubicBezTo>
                  <a:pt x="53" y="425"/>
                  <a:pt x="53" y="425"/>
                  <a:pt x="53" y="425"/>
                </a:cubicBezTo>
                <a:cubicBezTo>
                  <a:pt x="425" y="425"/>
                  <a:pt x="425" y="425"/>
                  <a:pt x="425" y="425"/>
                </a:cubicBezTo>
                <a:cubicBezTo>
                  <a:pt x="407" y="300"/>
                  <a:pt x="407" y="300"/>
                  <a:pt x="407" y="300"/>
                </a:cubicBezTo>
                <a:cubicBezTo>
                  <a:pt x="451" y="300"/>
                  <a:pt x="451" y="300"/>
                  <a:pt x="451" y="300"/>
                </a:cubicBezTo>
                <a:cubicBezTo>
                  <a:pt x="469" y="300"/>
                  <a:pt x="478" y="283"/>
                  <a:pt x="478" y="274"/>
                </a:cubicBezTo>
                <a:cubicBezTo>
                  <a:pt x="478" y="185"/>
                  <a:pt x="478" y="185"/>
                  <a:pt x="478" y="185"/>
                </a:cubicBezTo>
                <a:cubicBezTo>
                  <a:pt x="478" y="168"/>
                  <a:pt x="469" y="159"/>
                  <a:pt x="451" y="159"/>
                </a:cubicBezTo>
                <a:close/>
                <a:moveTo>
                  <a:pt x="97" y="372"/>
                </a:moveTo>
                <a:lnTo>
                  <a:pt x="97" y="372"/>
                </a:lnTo>
                <a:cubicBezTo>
                  <a:pt x="132" y="212"/>
                  <a:pt x="132" y="212"/>
                  <a:pt x="132" y="212"/>
                </a:cubicBezTo>
                <a:cubicBezTo>
                  <a:pt x="345" y="212"/>
                  <a:pt x="345" y="212"/>
                  <a:pt x="345" y="212"/>
                </a:cubicBezTo>
                <a:cubicBezTo>
                  <a:pt x="381" y="372"/>
                  <a:pt x="381" y="372"/>
                  <a:pt x="381" y="372"/>
                </a:cubicBezTo>
                <a:lnTo>
                  <a:pt x="97" y="3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36" name="Freeform 70"/>
          <p:cNvSpPr>
            <a:spLocks noChangeArrowheads="1"/>
          </p:cNvSpPr>
          <p:nvPr/>
        </p:nvSpPr>
        <p:spPr bwMode="auto">
          <a:xfrm>
            <a:off x="6047861" y="5194303"/>
            <a:ext cx="596743" cy="533400"/>
          </a:xfrm>
          <a:custGeom>
            <a:avLst/>
            <a:gdLst>
              <a:gd name="T0" fmla="*/ 142 w 497"/>
              <a:gd name="T1" fmla="*/ 275 h 445"/>
              <a:gd name="T2" fmla="*/ 142 w 497"/>
              <a:gd name="T3" fmla="*/ 275 h 445"/>
              <a:gd name="T4" fmla="*/ 142 w 497"/>
              <a:gd name="T5" fmla="*/ 125 h 445"/>
              <a:gd name="T6" fmla="*/ 53 w 497"/>
              <a:gd name="T7" fmla="*/ 125 h 445"/>
              <a:gd name="T8" fmla="*/ 0 w 497"/>
              <a:gd name="T9" fmla="*/ 178 h 445"/>
              <a:gd name="T10" fmla="*/ 0 w 497"/>
              <a:gd name="T11" fmla="*/ 319 h 445"/>
              <a:gd name="T12" fmla="*/ 53 w 497"/>
              <a:gd name="T13" fmla="*/ 373 h 445"/>
              <a:gd name="T14" fmla="*/ 71 w 497"/>
              <a:gd name="T15" fmla="*/ 373 h 445"/>
              <a:gd name="T16" fmla="*/ 71 w 497"/>
              <a:gd name="T17" fmla="*/ 444 h 445"/>
              <a:gd name="T18" fmla="*/ 151 w 497"/>
              <a:gd name="T19" fmla="*/ 373 h 445"/>
              <a:gd name="T20" fmla="*/ 274 w 497"/>
              <a:gd name="T21" fmla="*/ 373 h 445"/>
              <a:gd name="T22" fmla="*/ 319 w 497"/>
              <a:gd name="T23" fmla="*/ 319 h 445"/>
              <a:gd name="T24" fmla="*/ 319 w 497"/>
              <a:gd name="T25" fmla="*/ 275 h 445"/>
              <a:gd name="T26" fmla="*/ 319 w 497"/>
              <a:gd name="T27" fmla="*/ 275 h 445"/>
              <a:gd name="T28" fmla="*/ 142 w 497"/>
              <a:gd name="T29" fmla="*/ 275 h 445"/>
              <a:gd name="T30" fmla="*/ 443 w 497"/>
              <a:gd name="T31" fmla="*/ 0 h 445"/>
              <a:gd name="T32" fmla="*/ 443 w 497"/>
              <a:gd name="T33" fmla="*/ 0 h 445"/>
              <a:gd name="T34" fmla="*/ 221 w 497"/>
              <a:gd name="T35" fmla="*/ 0 h 445"/>
              <a:gd name="T36" fmla="*/ 177 w 497"/>
              <a:gd name="T37" fmla="*/ 54 h 445"/>
              <a:gd name="T38" fmla="*/ 177 w 497"/>
              <a:gd name="T39" fmla="*/ 248 h 445"/>
              <a:gd name="T40" fmla="*/ 346 w 497"/>
              <a:gd name="T41" fmla="*/ 248 h 445"/>
              <a:gd name="T42" fmla="*/ 425 w 497"/>
              <a:gd name="T43" fmla="*/ 319 h 445"/>
              <a:gd name="T44" fmla="*/ 425 w 497"/>
              <a:gd name="T45" fmla="*/ 248 h 445"/>
              <a:gd name="T46" fmla="*/ 443 w 497"/>
              <a:gd name="T47" fmla="*/ 248 h 445"/>
              <a:gd name="T48" fmla="*/ 496 w 497"/>
              <a:gd name="T49" fmla="*/ 195 h 445"/>
              <a:gd name="T50" fmla="*/ 496 w 497"/>
              <a:gd name="T51" fmla="*/ 54 h 445"/>
              <a:gd name="T52" fmla="*/ 443 w 497"/>
              <a:gd name="T5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445">
                <a:moveTo>
                  <a:pt x="142" y="275"/>
                </a:moveTo>
                <a:lnTo>
                  <a:pt x="142" y="275"/>
                </a:lnTo>
                <a:cubicBezTo>
                  <a:pt x="142" y="125"/>
                  <a:pt x="142" y="125"/>
                  <a:pt x="142" y="125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18" y="125"/>
                  <a:pt x="0" y="151"/>
                  <a:pt x="0" y="178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54"/>
                  <a:pt x="18" y="373"/>
                  <a:pt x="53" y="373"/>
                </a:cubicBezTo>
                <a:cubicBezTo>
                  <a:pt x="71" y="373"/>
                  <a:pt x="71" y="373"/>
                  <a:pt x="71" y="373"/>
                </a:cubicBezTo>
                <a:cubicBezTo>
                  <a:pt x="71" y="444"/>
                  <a:pt x="71" y="444"/>
                  <a:pt x="71" y="444"/>
                </a:cubicBezTo>
                <a:cubicBezTo>
                  <a:pt x="151" y="373"/>
                  <a:pt x="151" y="373"/>
                  <a:pt x="151" y="373"/>
                </a:cubicBezTo>
                <a:cubicBezTo>
                  <a:pt x="274" y="373"/>
                  <a:pt x="274" y="373"/>
                  <a:pt x="274" y="373"/>
                </a:cubicBezTo>
                <a:cubicBezTo>
                  <a:pt x="302" y="373"/>
                  <a:pt x="319" y="354"/>
                  <a:pt x="319" y="319"/>
                </a:cubicBezTo>
                <a:cubicBezTo>
                  <a:pt x="319" y="275"/>
                  <a:pt x="319" y="275"/>
                  <a:pt x="319" y="275"/>
                </a:cubicBezTo>
                <a:lnTo>
                  <a:pt x="319" y="275"/>
                </a:lnTo>
                <a:lnTo>
                  <a:pt x="142" y="275"/>
                </a:lnTo>
                <a:close/>
                <a:moveTo>
                  <a:pt x="443" y="0"/>
                </a:moveTo>
                <a:lnTo>
                  <a:pt x="443" y="0"/>
                </a:lnTo>
                <a:cubicBezTo>
                  <a:pt x="221" y="0"/>
                  <a:pt x="221" y="0"/>
                  <a:pt x="221" y="0"/>
                </a:cubicBezTo>
                <a:cubicBezTo>
                  <a:pt x="195" y="0"/>
                  <a:pt x="177" y="27"/>
                  <a:pt x="177" y="54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425" y="319"/>
                  <a:pt x="425" y="319"/>
                  <a:pt x="425" y="319"/>
                </a:cubicBezTo>
                <a:cubicBezTo>
                  <a:pt x="425" y="248"/>
                  <a:pt x="425" y="248"/>
                  <a:pt x="425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70" y="248"/>
                  <a:pt x="496" y="231"/>
                  <a:pt x="496" y="195"/>
                </a:cubicBezTo>
                <a:cubicBezTo>
                  <a:pt x="496" y="54"/>
                  <a:pt x="496" y="54"/>
                  <a:pt x="496" y="54"/>
                </a:cubicBezTo>
                <a:cubicBezTo>
                  <a:pt x="496" y="27"/>
                  <a:pt x="470" y="0"/>
                  <a:pt x="4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37" name="Freeform 71"/>
          <p:cNvSpPr>
            <a:spLocks noChangeArrowheads="1"/>
          </p:cNvSpPr>
          <p:nvPr/>
        </p:nvSpPr>
        <p:spPr bwMode="auto">
          <a:xfrm>
            <a:off x="8498321" y="5266268"/>
            <a:ext cx="533261" cy="397933"/>
          </a:xfrm>
          <a:custGeom>
            <a:avLst/>
            <a:gdLst>
              <a:gd name="T0" fmla="*/ 70 w 444"/>
              <a:gd name="T1" fmla="*/ 0 h 329"/>
              <a:gd name="T2" fmla="*/ 70 w 444"/>
              <a:gd name="T3" fmla="*/ 0 h 329"/>
              <a:gd name="T4" fmla="*/ 0 w 444"/>
              <a:gd name="T5" fmla="*/ 70 h 329"/>
              <a:gd name="T6" fmla="*/ 70 w 444"/>
              <a:gd name="T7" fmla="*/ 150 h 329"/>
              <a:gd name="T8" fmla="*/ 0 w 444"/>
              <a:gd name="T9" fmla="*/ 291 h 329"/>
              <a:gd name="T10" fmla="*/ 0 w 444"/>
              <a:gd name="T11" fmla="*/ 328 h 329"/>
              <a:gd name="T12" fmla="*/ 70 w 444"/>
              <a:gd name="T13" fmla="*/ 0 h 329"/>
              <a:gd name="T14" fmla="*/ 275 w 444"/>
              <a:gd name="T15" fmla="*/ 0 h 329"/>
              <a:gd name="T16" fmla="*/ 275 w 444"/>
              <a:gd name="T17" fmla="*/ 0 h 329"/>
              <a:gd name="T18" fmla="*/ 204 w 444"/>
              <a:gd name="T19" fmla="*/ 70 h 329"/>
              <a:gd name="T20" fmla="*/ 275 w 444"/>
              <a:gd name="T21" fmla="*/ 150 h 329"/>
              <a:gd name="T22" fmla="*/ 204 w 444"/>
              <a:gd name="T23" fmla="*/ 291 h 329"/>
              <a:gd name="T24" fmla="*/ 204 w 444"/>
              <a:gd name="T25" fmla="*/ 328 h 329"/>
              <a:gd name="T26" fmla="*/ 275 w 444"/>
              <a:gd name="T27" fmla="*/ 0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4" h="329">
                <a:moveTo>
                  <a:pt x="70" y="0"/>
                </a:moveTo>
                <a:lnTo>
                  <a:pt x="70" y="0"/>
                </a:lnTo>
                <a:cubicBezTo>
                  <a:pt x="26" y="0"/>
                  <a:pt x="0" y="35"/>
                  <a:pt x="0" y="70"/>
                </a:cubicBezTo>
                <a:cubicBezTo>
                  <a:pt x="0" y="115"/>
                  <a:pt x="26" y="150"/>
                  <a:pt x="70" y="150"/>
                </a:cubicBezTo>
                <a:cubicBezTo>
                  <a:pt x="142" y="150"/>
                  <a:pt x="98" y="291"/>
                  <a:pt x="0" y="291"/>
                </a:cubicBezTo>
                <a:cubicBezTo>
                  <a:pt x="0" y="328"/>
                  <a:pt x="0" y="328"/>
                  <a:pt x="0" y="328"/>
                </a:cubicBezTo>
                <a:cubicBezTo>
                  <a:pt x="168" y="328"/>
                  <a:pt x="239" y="0"/>
                  <a:pt x="70" y="0"/>
                </a:cubicBezTo>
                <a:close/>
                <a:moveTo>
                  <a:pt x="275" y="0"/>
                </a:moveTo>
                <a:lnTo>
                  <a:pt x="275" y="0"/>
                </a:lnTo>
                <a:cubicBezTo>
                  <a:pt x="239" y="0"/>
                  <a:pt x="204" y="35"/>
                  <a:pt x="204" y="70"/>
                </a:cubicBezTo>
                <a:cubicBezTo>
                  <a:pt x="204" y="115"/>
                  <a:pt x="239" y="150"/>
                  <a:pt x="275" y="150"/>
                </a:cubicBezTo>
                <a:cubicBezTo>
                  <a:pt x="354" y="150"/>
                  <a:pt x="301" y="291"/>
                  <a:pt x="204" y="291"/>
                </a:cubicBezTo>
                <a:cubicBezTo>
                  <a:pt x="204" y="328"/>
                  <a:pt x="204" y="328"/>
                  <a:pt x="204" y="328"/>
                </a:cubicBezTo>
                <a:cubicBezTo>
                  <a:pt x="381" y="328"/>
                  <a:pt x="443" y="0"/>
                  <a:pt x="2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38" name="Freeform 72"/>
          <p:cNvSpPr>
            <a:spLocks noChangeArrowheads="1"/>
          </p:cNvSpPr>
          <p:nvPr/>
        </p:nvSpPr>
        <p:spPr bwMode="auto">
          <a:xfrm>
            <a:off x="12044930" y="5223935"/>
            <a:ext cx="469779" cy="482600"/>
          </a:xfrm>
          <a:custGeom>
            <a:avLst/>
            <a:gdLst>
              <a:gd name="T0" fmla="*/ 346 w 391"/>
              <a:gd name="T1" fmla="*/ 0 h 400"/>
              <a:gd name="T2" fmla="*/ 346 w 391"/>
              <a:gd name="T3" fmla="*/ 0 h 400"/>
              <a:gd name="T4" fmla="*/ 142 w 391"/>
              <a:gd name="T5" fmla="*/ 0 h 400"/>
              <a:gd name="T6" fmla="*/ 98 w 391"/>
              <a:gd name="T7" fmla="*/ 44 h 400"/>
              <a:gd name="T8" fmla="*/ 98 w 391"/>
              <a:gd name="T9" fmla="*/ 248 h 400"/>
              <a:gd name="T10" fmla="*/ 142 w 391"/>
              <a:gd name="T11" fmla="*/ 292 h 400"/>
              <a:gd name="T12" fmla="*/ 346 w 391"/>
              <a:gd name="T13" fmla="*/ 292 h 400"/>
              <a:gd name="T14" fmla="*/ 390 w 391"/>
              <a:gd name="T15" fmla="*/ 248 h 400"/>
              <a:gd name="T16" fmla="*/ 390 w 391"/>
              <a:gd name="T17" fmla="*/ 44 h 400"/>
              <a:gd name="T18" fmla="*/ 346 w 391"/>
              <a:gd name="T19" fmla="*/ 0 h 400"/>
              <a:gd name="T20" fmla="*/ 346 w 391"/>
              <a:gd name="T21" fmla="*/ 248 h 400"/>
              <a:gd name="T22" fmla="*/ 346 w 391"/>
              <a:gd name="T23" fmla="*/ 248 h 400"/>
              <a:gd name="T24" fmla="*/ 142 w 391"/>
              <a:gd name="T25" fmla="*/ 248 h 400"/>
              <a:gd name="T26" fmla="*/ 142 w 391"/>
              <a:gd name="T27" fmla="*/ 44 h 400"/>
              <a:gd name="T28" fmla="*/ 346 w 391"/>
              <a:gd name="T29" fmla="*/ 44 h 400"/>
              <a:gd name="T30" fmla="*/ 346 w 391"/>
              <a:gd name="T31" fmla="*/ 248 h 400"/>
              <a:gd name="T32" fmla="*/ 45 w 391"/>
              <a:gd name="T33" fmla="*/ 195 h 400"/>
              <a:gd name="T34" fmla="*/ 45 w 391"/>
              <a:gd name="T35" fmla="*/ 195 h 400"/>
              <a:gd name="T36" fmla="*/ 0 w 391"/>
              <a:gd name="T37" fmla="*/ 195 h 400"/>
              <a:gd name="T38" fmla="*/ 0 w 391"/>
              <a:gd name="T39" fmla="*/ 346 h 400"/>
              <a:gd name="T40" fmla="*/ 45 w 391"/>
              <a:gd name="T41" fmla="*/ 399 h 400"/>
              <a:gd name="T42" fmla="*/ 196 w 391"/>
              <a:gd name="T43" fmla="*/ 399 h 400"/>
              <a:gd name="T44" fmla="*/ 196 w 391"/>
              <a:gd name="T45" fmla="*/ 346 h 400"/>
              <a:gd name="T46" fmla="*/ 45 w 391"/>
              <a:gd name="T47" fmla="*/ 346 h 400"/>
              <a:gd name="T48" fmla="*/ 45 w 391"/>
              <a:gd name="T49" fmla="*/ 195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1" h="400">
                <a:moveTo>
                  <a:pt x="346" y="0"/>
                </a:moveTo>
                <a:lnTo>
                  <a:pt x="346" y="0"/>
                </a:lnTo>
                <a:cubicBezTo>
                  <a:pt x="142" y="0"/>
                  <a:pt x="142" y="0"/>
                  <a:pt x="142" y="0"/>
                </a:cubicBezTo>
                <a:cubicBezTo>
                  <a:pt x="115" y="0"/>
                  <a:pt x="98" y="18"/>
                  <a:pt x="98" y="44"/>
                </a:cubicBezTo>
                <a:cubicBezTo>
                  <a:pt x="98" y="248"/>
                  <a:pt x="98" y="248"/>
                  <a:pt x="98" y="248"/>
                </a:cubicBezTo>
                <a:cubicBezTo>
                  <a:pt x="98" y="274"/>
                  <a:pt x="115" y="292"/>
                  <a:pt x="142" y="292"/>
                </a:cubicBezTo>
                <a:cubicBezTo>
                  <a:pt x="346" y="292"/>
                  <a:pt x="346" y="292"/>
                  <a:pt x="346" y="292"/>
                </a:cubicBezTo>
                <a:cubicBezTo>
                  <a:pt x="372" y="292"/>
                  <a:pt x="390" y="274"/>
                  <a:pt x="390" y="248"/>
                </a:cubicBezTo>
                <a:cubicBezTo>
                  <a:pt x="390" y="44"/>
                  <a:pt x="390" y="44"/>
                  <a:pt x="390" y="44"/>
                </a:cubicBezTo>
                <a:cubicBezTo>
                  <a:pt x="390" y="18"/>
                  <a:pt x="372" y="0"/>
                  <a:pt x="346" y="0"/>
                </a:cubicBezTo>
                <a:close/>
                <a:moveTo>
                  <a:pt x="346" y="248"/>
                </a:moveTo>
                <a:lnTo>
                  <a:pt x="346" y="248"/>
                </a:lnTo>
                <a:cubicBezTo>
                  <a:pt x="142" y="248"/>
                  <a:pt x="142" y="248"/>
                  <a:pt x="142" y="248"/>
                </a:cubicBezTo>
                <a:cubicBezTo>
                  <a:pt x="142" y="44"/>
                  <a:pt x="142" y="44"/>
                  <a:pt x="142" y="44"/>
                </a:cubicBezTo>
                <a:cubicBezTo>
                  <a:pt x="346" y="44"/>
                  <a:pt x="346" y="44"/>
                  <a:pt x="346" y="44"/>
                </a:cubicBezTo>
                <a:lnTo>
                  <a:pt x="346" y="248"/>
                </a:lnTo>
                <a:close/>
                <a:moveTo>
                  <a:pt x="45" y="195"/>
                </a:moveTo>
                <a:lnTo>
                  <a:pt x="45" y="195"/>
                </a:lnTo>
                <a:cubicBezTo>
                  <a:pt x="0" y="195"/>
                  <a:pt x="0" y="195"/>
                  <a:pt x="0" y="195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2"/>
                  <a:pt x="18" y="399"/>
                  <a:pt x="45" y="399"/>
                </a:cubicBezTo>
                <a:cubicBezTo>
                  <a:pt x="196" y="399"/>
                  <a:pt x="196" y="399"/>
                  <a:pt x="196" y="399"/>
                </a:cubicBezTo>
                <a:cubicBezTo>
                  <a:pt x="196" y="346"/>
                  <a:pt x="196" y="346"/>
                  <a:pt x="196" y="346"/>
                </a:cubicBezTo>
                <a:cubicBezTo>
                  <a:pt x="45" y="346"/>
                  <a:pt x="45" y="346"/>
                  <a:pt x="45" y="346"/>
                </a:cubicBezTo>
                <a:lnTo>
                  <a:pt x="45" y="1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39" name="Freeform 73"/>
          <p:cNvSpPr>
            <a:spLocks noChangeArrowheads="1"/>
          </p:cNvSpPr>
          <p:nvPr/>
        </p:nvSpPr>
        <p:spPr bwMode="auto">
          <a:xfrm>
            <a:off x="20289315" y="6515103"/>
            <a:ext cx="512101" cy="347133"/>
          </a:xfrm>
          <a:custGeom>
            <a:avLst/>
            <a:gdLst>
              <a:gd name="T0" fmla="*/ 372 w 427"/>
              <a:gd name="T1" fmla="*/ 53 h 293"/>
              <a:gd name="T2" fmla="*/ 372 w 427"/>
              <a:gd name="T3" fmla="*/ 53 h 293"/>
              <a:gd name="T4" fmla="*/ 107 w 427"/>
              <a:gd name="T5" fmla="*/ 53 h 293"/>
              <a:gd name="T6" fmla="*/ 107 w 427"/>
              <a:gd name="T7" fmla="*/ 0 h 293"/>
              <a:gd name="T8" fmla="*/ 0 w 427"/>
              <a:gd name="T9" fmla="*/ 89 h 293"/>
              <a:gd name="T10" fmla="*/ 107 w 427"/>
              <a:gd name="T11" fmla="*/ 177 h 293"/>
              <a:gd name="T12" fmla="*/ 107 w 427"/>
              <a:gd name="T13" fmla="*/ 124 h 293"/>
              <a:gd name="T14" fmla="*/ 354 w 427"/>
              <a:gd name="T15" fmla="*/ 124 h 293"/>
              <a:gd name="T16" fmla="*/ 354 w 427"/>
              <a:gd name="T17" fmla="*/ 221 h 293"/>
              <a:gd name="T18" fmla="*/ 27 w 427"/>
              <a:gd name="T19" fmla="*/ 221 h 293"/>
              <a:gd name="T20" fmla="*/ 27 w 427"/>
              <a:gd name="T21" fmla="*/ 292 h 293"/>
              <a:gd name="T22" fmla="*/ 372 w 427"/>
              <a:gd name="T23" fmla="*/ 292 h 293"/>
              <a:gd name="T24" fmla="*/ 426 w 427"/>
              <a:gd name="T25" fmla="*/ 248 h 293"/>
              <a:gd name="T26" fmla="*/ 426 w 427"/>
              <a:gd name="T27" fmla="*/ 97 h 293"/>
              <a:gd name="T28" fmla="*/ 372 w 427"/>
              <a:gd name="T29" fmla="*/ 53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7" h="293">
                <a:moveTo>
                  <a:pt x="372" y="53"/>
                </a:moveTo>
                <a:lnTo>
                  <a:pt x="372" y="53"/>
                </a:lnTo>
                <a:cubicBezTo>
                  <a:pt x="107" y="53"/>
                  <a:pt x="107" y="53"/>
                  <a:pt x="107" y="53"/>
                </a:cubicBezTo>
                <a:cubicBezTo>
                  <a:pt x="107" y="0"/>
                  <a:pt x="107" y="0"/>
                  <a:pt x="107" y="0"/>
                </a:cubicBezTo>
                <a:cubicBezTo>
                  <a:pt x="0" y="89"/>
                  <a:pt x="0" y="89"/>
                  <a:pt x="0" y="89"/>
                </a:cubicBezTo>
                <a:cubicBezTo>
                  <a:pt x="107" y="177"/>
                  <a:pt x="107" y="177"/>
                  <a:pt x="107" y="177"/>
                </a:cubicBezTo>
                <a:cubicBezTo>
                  <a:pt x="107" y="124"/>
                  <a:pt x="107" y="124"/>
                  <a:pt x="107" y="124"/>
                </a:cubicBezTo>
                <a:cubicBezTo>
                  <a:pt x="354" y="124"/>
                  <a:pt x="354" y="124"/>
                  <a:pt x="354" y="124"/>
                </a:cubicBezTo>
                <a:cubicBezTo>
                  <a:pt x="354" y="221"/>
                  <a:pt x="354" y="221"/>
                  <a:pt x="354" y="221"/>
                </a:cubicBezTo>
                <a:cubicBezTo>
                  <a:pt x="27" y="221"/>
                  <a:pt x="27" y="221"/>
                  <a:pt x="27" y="221"/>
                </a:cubicBezTo>
                <a:cubicBezTo>
                  <a:pt x="27" y="292"/>
                  <a:pt x="27" y="292"/>
                  <a:pt x="27" y="292"/>
                </a:cubicBezTo>
                <a:cubicBezTo>
                  <a:pt x="372" y="292"/>
                  <a:pt x="372" y="292"/>
                  <a:pt x="372" y="292"/>
                </a:cubicBezTo>
                <a:cubicBezTo>
                  <a:pt x="399" y="292"/>
                  <a:pt x="426" y="274"/>
                  <a:pt x="426" y="248"/>
                </a:cubicBezTo>
                <a:cubicBezTo>
                  <a:pt x="426" y="97"/>
                  <a:pt x="426" y="97"/>
                  <a:pt x="426" y="97"/>
                </a:cubicBezTo>
                <a:cubicBezTo>
                  <a:pt x="426" y="71"/>
                  <a:pt x="399" y="53"/>
                  <a:pt x="372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40" name="Freeform 74"/>
          <p:cNvSpPr>
            <a:spLocks noChangeArrowheads="1"/>
          </p:cNvSpPr>
          <p:nvPr/>
        </p:nvSpPr>
        <p:spPr bwMode="auto">
          <a:xfrm>
            <a:off x="10817583" y="5215467"/>
            <a:ext cx="554424" cy="491067"/>
          </a:xfrm>
          <a:custGeom>
            <a:avLst/>
            <a:gdLst>
              <a:gd name="T0" fmla="*/ 451 w 461"/>
              <a:gd name="T1" fmla="*/ 213 h 409"/>
              <a:gd name="T2" fmla="*/ 451 w 461"/>
              <a:gd name="T3" fmla="*/ 213 h 409"/>
              <a:gd name="T4" fmla="*/ 247 w 461"/>
              <a:gd name="T5" fmla="*/ 17 h 409"/>
              <a:gd name="T6" fmla="*/ 212 w 461"/>
              <a:gd name="T7" fmla="*/ 17 h 409"/>
              <a:gd name="T8" fmla="*/ 9 w 461"/>
              <a:gd name="T9" fmla="*/ 213 h 409"/>
              <a:gd name="T10" fmla="*/ 18 w 461"/>
              <a:gd name="T11" fmla="*/ 230 h 409"/>
              <a:gd name="T12" fmla="*/ 62 w 461"/>
              <a:gd name="T13" fmla="*/ 230 h 409"/>
              <a:gd name="T14" fmla="*/ 62 w 461"/>
              <a:gd name="T15" fmla="*/ 390 h 409"/>
              <a:gd name="T16" fmla="*/ 79 w 461"/>
              <a:gd name="T17" fmla="*/ 408 h 409"/>
              <a:gd name="T18" fmla="*/ 177 w 461"/>
              <a:gd name="T19" fmla="*/ 408 h 409"/>
              <a:gd name="T20" fmla="*/ 177 w 461"/>
              <a:gd name="T21" fmla="*/ 248 h 409"/>
              <a:gd name="T22" fmla="*/ 283 w 461"/>
              <a:gd name="T23" fmla="*/ 248 h 409"/>
              <a:gd name="T24" fmla="*/ 283 w 461"/>
              <a:gd name="T25" fmla="*/ 408 h 409"/>
              <a:gd name="T26" fmla="*/ 381 w 461"/>
              <a:gd name="T27" fmla="*/ 408 h 409"/>
              <a:gd name="T28" fmla="*/ 398 w 461"/>
              <a:gd name="T29" fmla="*/ 390 h 409"/>
              <a:gd name="T30" fmla="*/ 398 w 461"/>
              <a:gd name="T31" fmla="*/ 230 h 409"/>
              <a:gd name="T32" fmla="*/ 443 w 461"/>
              <a:gd name="T33" fmla="*/ 230 h 409"/>
              <a:gd name="T34" fmla="*/ 451 w 461"/>
              <a:gd name="T35" fmla="*/ 21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409">
                <a:moveTo>
                  <a:pt x="451" y="213"/>
                </a:moveTo>
                <a:lnTo>
                  <a:pt x="451" y="213"/>
                </a:lnTo>
                <a:cubicBezTo>
                  <a:pt x="247" y="17"/>
                  <a:pt x="247" y="17"/>
                  <a:pt x="247" y="17"/>
                </a:cubicBezTo>
                <a:cubicBezTo>
                  <a:pt x="238" y="0"/>
                  <a:pt x="221" y="0"/>
                  <a:pt x="212" y="1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1"/>
                  <a:pt x="9" y="230"/>
                  <a:pt x="18" y="230"/>
                </a:cubicBezTo>
                <a:cubicBezTo>
                  <a:pt x="62" y="230"/>
                  <a:pt x="62" y="230"/>
                  <a:pt x="62" y="230"/>
                </a:cubicBezTo>
                <a:cubicBezTo>
                  <a:pt x="62" y="390"/>
                  <a:pt x="62" y="390"/>
                  <a:pt x="62" y="390"/>
                </a:cubicBezTo>
                <a:cubicBezTo>
                  <a:pt x="62" y="399"/>
                  <a:pt x="62" y="408"/>
                  <a:pt x="79" y="408"/>
                </a:cubicBezTo>
                <a:cubicBezTo>
                  <a:pt x="177" y="408"/>
                  <a:pt x="177" y="408"/>
                  <a:pt x="177" y="408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283" y="248"/>
                  <a:pt x="283" y="248"/>
                  <a:pt x="283" y="248"/>
                </a:cubicBezTo>
                <a:cubicBezTo>
                  <a:pt x="283" y="408"/>
                  <a:pt x="283" y="408"/>
                  <a:pt x="283" y="408"/>
                </a:cubicBezTo>
                <a:cubicBezTo>
                  <a:pt x="381" y="408"/>
                  <a:pt x="381" y="408"/>
                  <a:pt x="381" y="408"/>
                </a:cubicBezTo>
                <a:cubicBezTo>
                  <a:pt x="398" y="408"/>
                  <a:pt x="398" y="399"/>
                  <a:pt x="398" y="390"/>
                </a:cubicBezTo>
                <a:cubicBezTo>
                  <a:pt x="398" y="230"/>
                  <a:pt x="398" y="230"/>
                  <a:pt x="398" y="230"/>
                </a:cubicBezTo>
                <a:cubicBezTo>
                  <a:pt x="443" y="230"/>
                  <a:pt x="443" y="230"/>
                  <a:pt x="443" y="230"/>
                </a:cubicBezTo>
                <a:cubicBezTo>
                  <a:pt x="451" y="230"/>
                  <a:pt x="460" y="221"/>
                  <a:pt x="451" y="2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41" name="Freeform 75"/>
          <p:cNvSpPr>
            <a:spLocks noChangeArrowheads="1"/>
          </p:cNvSpPr>
          <p:nvPr/>
        </p:nvSpPr>
        <p:spPr bwMode="auto">
          <a:xfrm>
            <a:off x="2488552" y="4038600"/>
            <a:ext cx="596746" cy="478368"/>
          </a:xfrm>
          <a:custGeom>
            <a:avLst/>
            <a:gdLst>
              <a:gd name="T0" fmla="*/ 443 w 497"/>
              <a:gd name="T1" fmla="*/ 0 h 400"/>
              <a:gd name="T2" fmla="*/ 443 w 497"/>
              <a:gd name="T3" fmla="*/ 0 h 400"/>
              <a:gd name="T4" fmla="*/ 53 w 497"/>
              <a:gd name="T5" fmla="*/ 0 h 400"/>
              <a:gd name="T6" fmla="*/ 0 w 497"/>
              <a:gd name="T7" fmla="*/ 44 h 400"/>
              <a:gd name="T8" fmla="*/ 0 w 497"/>
              <a:gd name="T9" fmla="*/ 346 h 400"/>
              <a:gd name="T10" fmla="*/ 53 w 497"/>
              <a:gd name="T11" fmla="*/ 399 h 400"/>
              <a:gd name="T12" fmla="*/ 443 w 497"/>
              <a:gd name="T13" fmla="*/ 399 h 400"/>
              <a:gd name="T14" fmla="*/ 496 w 497"/>
              <a:gd name="T15" fmla="*/ 346 h 400"/>
              <a:gd name="T16" fmla="*/ 496 w 497"/>
              <a:gd name="T17" fmla="*/ 44 h 400"/>
              <a:gd name="T18" fmla="*/ 443 w 497"/>
              <a:gd name="T19" fmla="*/ 0 h 400"/>
              <a:gd name="T20" fmla="*/ 443 w 497"/>
              <a:gd name="T21" fmla="*/ 346 h 400"/>
              <a:gd name="T22" fmla="*/ 443 w 497"/>
              <a:gd name="T23" fmla="*/ 346 h 400"/>
              <a:gd name="T24" fmla="*/ 53 w 497"/>
              <a:gd name="T25" fmla="*/ 346 h 400"/>
              <a:gd name="T26" fmla="*/ 53 w 497"/>
              <a:gd name="T27" fmla="*/ 44 h 400"/>
              <a:gd name="T28" fmla="*/ 443 w 497"/>
              <a:gd name="T29" fmla="*/ 44 h 400"/>
              <a:gd name="T30" fmla="*/ 443 w 497"/>
              <a:gd name="T31" fmla="*/ 346 h 400"/>
              <a:gd name="T32" fmla="*/ 222 w 497"/>
              <a:gd name="T33" fmla="*/ 249 h 400"/>
              <a:gd name="T34" fmla="*/ 222 w 497"/>
              <a:gd name="T35" fmla="*/ 249 h 400"/>
              <a:gd name="T36" fmla="*/ 97 w 497"/>
              <a:gd name="T37" fmla="*/ 249 h 400"/>
              <a:gd name="T38" fmla="*/ 97 w 497"/>
              <a:gd name="T39" fmla="*/ 293 h 400"/>
              <a:gd name="T40" fmla="*/ 222 w 497"/>
              <a:gd name="T41" fmla="*/ 293 h 400"/>
              <a:gd name="T42" fmla="*/ 222 w 497"/>
              <a:gd name="T43" fmla="*/ 249 h 400"/>
              <a:gd name="T44" fmla="*/ 222 w 497"/>
              <a:gd name="T45" fmla="*/ 178 h 400"/>
              <a:gd name="T46" fmla="*/ 222 w 497"/>
              <a:gd name="T47" fmla="*/ 178 h 400"/>
              <a:gd name="T48" fmla="*/ 97 w 497"/>
              <a:gd name="T49" fmla="*/ 178 h 400"/>
              <a:gd name="T50" fmla="*/ 97 w 497"/>
              <a:gd name="T51" fmla="*/ 222 h 400"/>
              <a:gd name="T52" fmla="*/ 222 w 497"/>
              <a:gd name="T53" fmla="*/ 222 h 400"/>
              <a:gd name="T54" fmla="*/ 222 w 497"/>
              <a:gd name="T55" fmla="*/ 178 h 400"/>
              <a:gd name="T56" fmla="*/ 222 w 497"/>
              <a:gd name="T57" fmla="*/ 98 h 400"/>
              <a:gd name="T58" fmla="*/ 222 w 497"/>
              <a:gd name="T59" fmla="*/ 98 h 400"/>
              <a:gd name="T60" fmla="*/ 97 w 497"/>
              <a:gd name="T61" fmla="*/ 98 h 400"/>
              <a:gd name="T62" fmla="*/ 97 w 497"/>
              <a:gd name="T63" fmla="*/ 143 h 400"/>
              <a:gd name="T64" fmla="*/ 222 w 497"/>
              <a:gd name="T65" fmla="*/ 143 h 400"/>
              <a:gd name="T66" fmla="*/ 222 w 497"/>
              <a:gd name="T67" fmla="*/ 98 h 400"/>
              <a:gd name="T68" fmla="*/ 389 w 497"/>
              <a:gd name="T69" fmla="*/ 257 h 400"/>
              <a:gd name="T70" fmla="*/ 389 w 497"/>
              <a:gd name="T71" fmla="*/ 257 h 400"/>
              <a:gd name="T72" fmla="*/ 354 w 497"/>
              <a:gd name="T73" fmla="*/ 231 h 400"/>
              <a:gd name="T74" fmla="*/ 381 w 497"/>
              <a:gd name="T75" fmla="*/ 151 h 400"/>
              <a:gd name="T76" fmla="*/ 336 w 497"/>
              <a:gd name="T77" fmla="*/ 98 h 400"/>
              <a:gd name="T78" fmla="*/ 292 w 497"/>
              <a:gd name="T79" fmla="*/ 151 h 400"/>
              <a:gd name="T80" fmla="*/ 319 w 497"/>
              <a:gd name="T81" fmla="*/ 231 h 400"/>
              <a:gd name="T82" fmla="*/ 275 w 497"/>
              <a:gd name="T83" fmla="*/ 257 h 400"/>
              <a:gd name="T84" fmla="*/ 275 w 497"/>
              <a:gd name="T85" fmla="*/ 293 h 400"/>
              <a:gd name="T86" fmla="*/ 398 w 497"/>
              <a:gd name="T87" fmla="*/ 293 h 400"/>
              <a:gd name="T88" fmla="*/ 389 w 497"/>
              <a:gd name="T89" fmla="*/ 25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97" h="400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3"/>
                  <a:pt x="17" y="399"/>
                  <a:pt x="53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6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8"/>
                  <a:pt x="470" y="0"/>
                  <a:pt x="443" y="0"/>
                </a:cubicBezTo>
                <a:close/>
                <a:moveTo>
                  <a:pt x="443" y="346"/>
                </a:moveTo>
                <a:lnTo>
                  <a:pt x="443" y="346"/>
                </a:lnTo>
                <a:cubicBezTo>
                  <a:pt x="53" y="346"/>
                  <a:pt x="53" y="346"/>
                  <a:pt x="53" y="346"/>
                </a:cubicBezTo>
                <a:cubicBezTo>
                  <a:pt x="53" y="44"/>
                  <a:pt x="53" y="44"/>
                  <a:pt x="53" y="44"/>
                </a:cubicBezTo>
                <a:cubicBezTo>
                  <a:pt x="443" y="44"/>
                  <a:pt x="443" y="44"/>
                  <a:pt x="443" y="44"/>
                </a:cubicBezTo>
                <a:lnTo>
                  <a:pt x="443" y="346"/>
                </a:lnTo>
                <a:close/>
                <a:moveTo>
                  <a:pt x="222" y="249"/>
                </a:moveTo>
                <a:lnTo>
                  <a:pt x="222" y="249"/>
                </a:lnTo>
                <a:cubicBezTo>
                  <a:pt x="97" y="249"/>
                  <a:pt x="97" y="249"/>
                  <a:pt x="97" y="249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222" y="293"/>
                  <a:pt x="222" y="293"/>
                  <a:pt x="222" y="293"/>
                </a:cubicBezTo>
                <a:lnTo>
                  <a:pt x="222" y="249"/>
                </a:lnTo>
                <a:close/>
                <a:moveTo>
                  <a:pt x="222" y="178"/>
                </a:moveTo>
                <a:lnTo>
                  <a:pt x="222" y="178"/>
                </a:lnTo>
                <a:cubicBezTo>
                  <a:pt x="97" y="178"/>
                  <a:pt x="97" y="178"/>
                  <a:pt x="97" y="178"/>
                </a:cubicBezTo>
                <a:cubicBezTo>
                  <a:pt x="97" y="222"/>
                  <a:pt x="97" y="222"/>
                  <a:pt x="97" y="222"/>
                </a:cubicBezTo>
                <a:cubicBezTo>
                  <a:pt x="222" y="222"/>
                  <a:pt x="222" y="222"/>
                  <a:pt x="222" y="222"/>
                </a:cubicBezTo>
                <a:lnTo>
                  <a:pt x="222" y="178"/>
                </a:lnTo>
                <a:close/>
                <a:moveTo>
                  <a:pt x="222" y="98"/>
                </a:moveTo>
                <a:lnTo>
                  <a:pt x="222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222" y="143"/>
                  <a:pt x="222" y="143"/>
                  <a:pt x="222" y="143"/>
                </a:cubicBezTo>
                <a:lnTo>
                  <a:pt x="222" y="98"/>
                </a:lnTo>
                <a:close/>
                <a:moveTo>
                  <a:pt x="389" y="257"/>
                </a:moveTo>
                <a:lnTo>
                  <a:pt x="389" y="257"/>
                </a:lnTo>
                <a:cubicBezTo>
                  <a:pt x="389" y="257"/>
                  <a:pt x="354" y="249"/>
                  <a:pt x="354" y="231"/>
                </a:cubicBezTo>
                <a:cubicBezTo>
                  <a:pt x="354" y="204"/>
                  <a:pt x="381" y="196"/>
                  <a:pt x="381" y="151"/>
                </a:cubicBezTo>
                <a:cubicBezTo>
                  <a:pt x="381" y="125"/>
                  <a:pt x="372" y="98"/>
                  <a:pt x="336" y="98"/>
                </a:cubicBezTo>
                <a:cubicBezTo>
                  <a:pt x="301" y="98"/>
                  <a:pt x="292" y="125"/>
                  <a:pt x="292" y="151"/>
                </a:cubicBezTo>
                <a:cubicBezTo>
                  <a:pt x="292" y="196"/>
                  <a:pt x="319" y="204"/>
                  <a:pt x="319" y="231"/>
                </a:cubicBezTo>
                <a:cubicBezTo>
                  <a:pt x="319" y="249"/>
                  <a:pt x="275" y="257"/>
                  <a:pt x="275" y="257"/>
                </a:cubicBezTo>
                <a:lnTo>
                  <a:pt x="275" y="293"/>
                </a:lnTo>
                <a:cubicBezTo>
                  <a:pt x="398" y="293"/>
                  <a:pt x="398" y="293"/>
                  <a:pt x="398" y="293"/>
                </a:cubicBezTo>
                <a:cubicBezTo>
                  <a:pt x="398" y="293"/>
                  <a:pt x="398" y="257"/>
                  <a:pt x="389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42" name="Freeform 76"/>
          <p:cNvSpPr>
            <a:spLocks noChangeArrowheads="1"/>
          </p:cNvSpPr>
          <p:nvPr/>
        </p:nvSpPr>
        <p:spPr bwMode="auto">
          <a:xfrm>
            <a:off x="2615519" y="2798236"/>
            <a:ext cx="338578" cy="584200"/>
          </a:xfrm>
          <a:custGeom>
            <a:avLst/>
            <a:gdLst>
              <a:gd name="T0" fmla="*/ 238 w 283"/>
              <a:gd name="T1" fmla="*/ 0 h 489"/>
              <a:gd name="T2" fmla="*/ 238 w 283"/>
              <a:gd name="T3" fmla="*/ 0 h 489"/>
              <a:gd name="T4" fmla="*/ 44 w 283"/>
              <a:gd name="T5" fmla="*/ 0 h 489"/>
              <a:gd name="T6" fmla="*/ 0 w 283"/>
              <a:gd name="T7" fmla="*/ 44 h 489"/>
              <a:gd name="T8" fmla="*/ 0 w 283"/>
              <a:gd name="T9" fmla="*/ 434 h 489"/>
              <a:gd name="T10" fmla="*/ 44 w 283"/>
              <a:gd name="T11" fmla="*/ 488 h 489"/>
              <a:gd name="T12" fmla="*/ 238 w 283"/>
              <a:gd name="T13" fmla="*/ 488 h 489"/>
              <a:gd name="T14" fmla="*/ 282 w 283"/>
              <a:gd name="T15" fmla="*/ 434 h 489"/>
              <a:gd name="T16" fmla="*/ 282 w 283"/>
              <a:gd name="T17" fmla="*/ 44 h 489"/>
              <a:gd name="T18" fmla="*/ 238 w 283"/>
              <a:gd name="T19" fmla="*/ 0 h 489"/>
              <a:gd name="T20" fmla="*/ 141 w 283"/>
              <a:gd name="T21" fmla="*/ 460 h 489"/>
              <a:gd name="T22" fmla="*/ 141 w 283"/>
              <a:gd name="T23" fmla="*/ 460 h 489"/>
              <a:gd name="T24" fmla="*/ 106 w 283"/>
              <a:gd name="T25" fmla="*/ 443 h 489"/>
              <a:gd name="T26" fmla="*/ 141 w 283"/>
              <a:gd name="T27" fmla="*/ 416 h 489"/>
              <a:gd name="T28" fmla="*/ 176 w 283"/>
              <a:gd name="T29" fmla="*/ 443 h 489"/>
              <a:gd name="T30" fmla="*/ 141 w 283"/>
              <a:gd name="T31" fmla="*/ 460 h 489"/>
              <a:gd name="T32" fmla="*/ 247 w 283"/>
              <a:gd name="T33" fmla="*/ 390 h 489"/>
              <a:gd name="T34" fmla="*/ 247 w 283"/>
              <a:gd name="T35" fmla="*/ 390 h 489"/>
              <a:gd name="T36" fmla="*/ 35 w 283"/>
              <a:gd name="T37" fmla="*/ 390 h 489"/>
              <a:gd name="T38" fmla="*/ 35 w 283"/>
              <a:gd name="T39" fmla="*/ 62 h 489"/>
              <a:gd name="T40" fmla="*/ 247 w 283"/>
              <a:gd name="T41" fmla="*/ 62 h 489"/>
              <a:gd name="T42" fmla="*/ 247 w 283"/>
              <a:gd name="T43" fmla="*/ 39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3" h="489">
                <a:moveTo>
                  <a:pt x="238" y="0"/>
                </a:moveTo>
                <a:lnTo>
                  <a:pt x="238" y="0"/>
                </a:lnTo>
                <a:cubicBezTo>
                  <a:pt x="44" y="0"/>
                  <a:pt x="44" y="0"/>
                  <a:pt x="44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434"/>
                  <a:pt x="0" y="434"/>
                  <a:pt x="0" y="434"/>
                </a:cubicBezTo>
                <a:cubicBezTo>
                  <a:pt x="0" y="460"/>
                  <a:pt x="17" y="488"/>
                  <a:pt x="44" y="488"/>
                </a:cubicBezTo>
                <a:cubicBezTo>
                  <a:pt x="238" y="488"/>
                  <a:pt x="238" y="488"/>
                  <a:pt x="238" y="488"/>
                </a:cubicBezTo>
                <a:cubicBezTo>
                  <a:pt x="265" y="488"/>
                  <a:pt x="282" y="460"/>
                  <a:pt x="282" y="434"/>
                </a:cubicBezTo>
                <a:cubicBezTo>
                  <a:pt x="282" y="44"/>
                  <a:pt x="282" y="44"/>
                  <a:pt x="282" y="44"/>
                </a:cubicBezTo>
                <a:cubicBezTo>
                  <a:pt x="282" y="18"/>
                  <a:pt x="265" y="0"/>
                  <a:pt x="238" y="0"/>
                </a:cubicBezTo>
                <a:close/>
                <a:moveTo>
                  <a:pt x="141" y="460"/>
                </a:moveTo>
                <a:lnTo>
                  <a:pt x="141" y="460"/>
                </a:lnTo>
                <a:cubicBezTo>
                  <a:pt x="123" y="460"/>
                  <a:pt x="106" y="451"/>
                  <a:pt x="106" y="443"/>
                </a:cubicBezTo>
                <a:cubicBezTo>
                  <a:pt x="106" y="425"/>
                  <a:pt x="123" y="416"/>
                  <a:pt x="141" y="416"/>
                </a:cubicBezTo>
                <a:cubicBezTo>
                  <a:pt x="159" y="416"/>
                  <a:pt x="176" y="425"/>
                  <a:pt x="176" y="443"/>
                </a:cubicBezTo>
                <a:cubicBezTo>
                  <a:pt x="176" y="451"/>
                  <a:pt x="159" y="460"/>
                  <a:pt x="141" y="460"/>
                </a:cubicBezTo>
                <a:close/>
                <a:moveTo>
                  <a:pt x="247" y="390"/>
                </a:moveTo>
                <a:lnTo>
                  <a:pt x="247" y="390"/>
                </a:lnTo>
                <a:cubicBezTo>
                  <a:pt x="35" y="390"/>
                  <a:pt x="35" y="390"/>
                  <a:pt x="35" y="390"/>
                </a:cubicBezTo>
                <a:cubicBezTo>
                  <a:pt x="35" y="62"/>
                  <a:pt x="35" y="62"/>
                  <a:pt x="35" y="62"/>
                </a:cubicBezTo>
                <a:cubicBezTo>
                  <a:pt x="247" y="62"/>
                  <a:pt x="247" y="62"/>
                  <a:pt x="247" y="62"/>
                </a:cubicBezTo>
                <a:lnTo>
                  <a:pt x="247" y="3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43" name="Freeform 77"/>
          <p:cNvSpPr>
            <a:spLocks noChangeArrowheads="1"/>
          </p:cNvSpPr>
          <p:nvPr/>
        </p:nvSpPr>
        <p:spPr bwMode="auto">
          <a:xfrm>
            <a:off x="19057739" y="6438902"/>
            <a:ext cx="596743" cy="503765"/>
          </a:xfrm>
          <a:custGeom>
            <a:avLst/>
            <a:gdLst>
              <a:gd name="T0" fmla="*/ 372 w 497"/>
              <a:gd name="T1" fmla="*/ 124 h 418"/>
              <a:gd name="T2" fmla="*/ 372 w 497"/>
              <a:gd name="T3" fmla="*/ 124 h 418"/>
              <a:gd name="T4" fmla="*/ 389 w 497"/>
              <a:gd name="T5" fmla="*/ 124 h 418"/>
              <a:gd name="T6" fmla="*/ 389 w 497"/>
              <a:gd name="T7" fmla="*/ 178 h 418"/>
              <a:gd name="T8" fmla="*/ 496 w 497"/>
              <a:gd name="T9" fmla="*/ 89 h 418"/>
              <a:gd name="T10" fmla="*/ 389 w 497"/>
              <a:gd name="T11" fmla="*/ 0 h 418"/>
              <a:gd name="T12" fmla="*/ 389 w 497"/>
              <a:gd name="T13" fmla="*/ 53 h 418"/>
              <a:gd name="T14" fmla="*/ 372 w 497"/>
              <a:gd name="T15" fmla="*/ 53 h 418"/>
              <a:gd name="T16" fmla="*/ 186 w 497"/>
              <a:gd name="T17" fmla="*/ 187 h 418"/>
              <a:gd name="T18" fmla="*/ 53 w 497"/>
              <a:gd name="T19" fmla="*/ 284 h 418"/>
              <a:gd name="T20" fmla="*/ 0 w 497"/>
              <a:gd name="T21" fmla="*/ 284 h 418"/>
              <a:gd name="T22" fmla="*/ 0 w 497"/>
              <a:gd name="T23" fmla="*/ 355 h 418"/>
              <a:gd name="T24" fmla="*/ 53 w 497"/>
              <a:gd name="T25" fmla="*/ 355 h 418"/>
              <a:gd name="T26" fmla="*/ 239 w 497"/>
              <a:gd name="T27" fmla="*/ 222 h 418"/>
              <a:gd name="T28" fmla="*/ 372 w 497"/>
              <a:gd name="T29" fmla="*/ 124 h 418"/>
              <a:gd name="T30" fmla="*/ 132 w 497"/>
              <a:gd name="T31" fmla="*/ 169 h 418"/>
              <a:gd name="T32" fmla="*/ 132 w 497"/>
              <a:gd name="T33" fmla="*/ 169 h 418"/>
              <a:gd name="T34" fmla="*/ 141 w 497"/>
              <a:gd name="T35" fmla="*/ 152 h 418"/>
              <a:gd name="T36" fmla="*/ 177 w 497"/>
              <a:gd name="T37" fmla="*/ 116 h 418"/>
              <a:gd name="T38" fmla="*/ 53 w 497"/>
              <a:gd name="T39" fmla="*/ 63 h 418"/>
              <a:gd name="T40" fmla="*/ 0 w 497"/>
              <a:gd name="T41" fmla="*/ 63 h 418"/>
              <a:gd name="T42" fmla="*/ 0 w 497"/>
              <a:gd name="T43" fmla="*/ 134 h 418"/>
              <a:gd name="T44" fmla="*/ 53 w 497"/>
              <a:gd name="T45" fmla="*/ 134 h 418"/>
              <a:gd name="T46" fmla="*/ 132 w 497"/>
              <a:gd name="T47" fmla="*/ 169 h 418"/>
              <a:gd name="T48" fmla="*/ 389 w 497"/>
              <a:gd name="T49" fmla="*/ 293 h 418"/>
              <a:gd name="T50" fmla="*/ 389 w 497"/>
              <a:gd name="T51" fmla="*/ 293 h 418"/>
              <a:gd name="T52" fmla="*/ 372 w 497"/>
              <a:gd name="T53" fmla="*/ 293 h 418"/>
              <a:gd name="T54" fmla="*/ 283 w 497"/>
              <a:gd name="T55" fmla="*/ 249 h 418"/>
              <a:gd name="T56" fmla="*/ 283 w 497"/>
              <a:gd name="T57" fmla="*/ 258 h 418"/>
              <a:gd name="T58" fmla="*/ 248 w 497"/>
              <a:gd name="T59" fmla="*/ 302 h 418"/>
              <a:gd name="T60" fmla="*/ 372 w 497"/>
              <a:gd name="T61" fmla="*/ 355 h 418"/>
              <a:gd name="T62" fmla="*/ 389 w 497"/>
              <a:gd name="T63" fmla="*/ 355 h 418"/>
              <a:gd name="T64" fmla="*/ 389 w 497"/>
              <a:gd name="T65" fmla="*/ 417 h 418"/>
              <a:gd name="T66" fmla="*/ 496 w 497"/>
              <a:gd name="T67" fmla="*/ 328 h 418"/>
              <a:gd name="T68" fmla="*/ 389 w 497"/>
              <a:gd name="T69" fmla="*/ 240 h 418"/>
              <a:gd name="T70" fmla="*/ 389 w 497"/>
              <a:gd name="T71" fmla="*/ 293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7" h="418">
                <a:moveTo>
                  <a:pt x="372" y="124"/>
                </a:moveTo>
                <a:lnTo>
                  <a:pt x="372" y="124"/>
                </a:lnTo>
                <a:cubicBezTo>
                  <a:pt x="389" y="124"/>
                  <a:pt x="389" y="124"/>
                  <a:pt x="389" y="124"/>
                </a:cubicBezTo>
                <a:cubicBezTo>
                  <a:pt x="389" y="178"/>
                  <a:pt x="389" y="178"/>
                  <a:pt x="389" y="178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389" y="0"/>
                  <a:pt x="389" y="0"/>
                  <a:pt x="389" y="0"/>
                </a:cubicBezTo>
                <a:cubicBezTo>
                  <a:pt x="389" y="53"/>
                  <a:pt x="389" y="53"/>
                  <a:pt x="389" y="53"/>
                </a:cubicBezTo>
                <a:cubicBezTo>
                  <a:pt x="372" y="53"/>
                  <a:pt x="372" y="53"/>
                  <a:pt x="372" y="53"/>
                </a:cubicBezTo>
                <a:cubicBezTo>
                  <a:pt x="283" y="53"/>
                  <a:pt x="230" y="124"/>
                  <a:pt x="186" y="187"/>
                </a:cubicBezTo>
                <a:cubicBezTo>
                  <a:pt x="141" y="240"/>
                  <a:pt x="106" y="284"/>
                  <a:pt x="53" y="284"/>
                </a:cubicBezTo>
                <a:cubicBezTo>
                  <a:pt x="0" y="284"/>
                  <a:pt x="0" y="284"/>
                  <a:pt x="0" y="284"/>
                </a:cubicBezTo>
                <a:cubicBezTo>
                  <a:pt x="0" y="355"/>
                  <a:pt x="0" y="355"/>
                  <a:pt x="0" y="355"/>
                </a:cubicBezTo>
                <a:cubicBezTo>
                  <a:pt x="53" y="355"/>
                  <a:pt x="53" y="355"/>
                  <a:pt x="53" y="355"/>
                </a:cubicBezTo>
                <a:cubicBezTo>
                  <a:pt x="141" y="355"/>
                  <a:pt x="194" y="284"/>
                  <a:pt x="239" y="222"/>
                </a:cubicBezTo>
                <a:cubicBezTo>
                  <a:pt x="283" y="169"/>
                  <a:pt x="319" y="124"/>
                  <a:pt x="372" y="124"/>
                </a:cubicBezTo>
                <a:close/>
                <a:moveTo>
                  <a:pt x="132" y="169"/>
                </a:moveTo>
                <a:lnTo>
                  <a:pt x="132" y="169"/>
                </a:lnTo>
                <a:cubicBezTo>
                  <a:pt x="132" y="160"/>
                  <a:pt x="141" y="160"/>
                  <a:pt x="141" y="152"/>
                </a:cubicBezTo>
                <a:cubicBezTo>
                  <a:pt x="150" y="143"/>
                  <a:pt x="167" y="124"/>
                  <a:pt x="177" y="116"/>
                </a:cubicBezTo>
                <a:cubicBezTo>
                  <a:pt x="141" y="80"/>
                  <a:pt x="106" y="63"/>
                  <a:pt x="53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134"/>
                  <a:pt x="0" y="134"/>
                  <a:pt x="0" y="134"/>
                </a:cubicBezTo>
                <a:cubicBezTo>
                  <a:pt x="53" y="134"/>
                  <a:pt x="53" y="134"/>
                  <a:pt x="53" y="134"/>
                </a:cubicBezTo>
                <a:cubicBezTo>
                  <a:pt x="79" y="134"/>
                  <a:pt x="106" y="143"/>
                  <a:pt x="132" y="169"/>
                </a:cubicBezTo>
                <a:close/>
                <a:moveTo>
                  <a:pt x="389" y="293"/>
                </a:moveTo>
                <a:lnTo>
                  <a:pt x="389" y="293"/>
                </a:lnTo>
                <a:cubicBezTo>
                  <a:pt x="372" y="293"/>
                  <a:pt x="372" y="293"/>
                  <a:pt x="372" y="293"/>
                </a:cubicBezTo>
                <a:cubicBezTo>
                  <a:pt x="336" y="293"/>
                  <a:pt x="310" y="275"/>
                  <a:pt x="283" y="249"/>
                </a:cubicBezTo>
                <a:cubicBezTo>
                  <a:pt x="283" y="249"/>
                  <a:pt x="283" y="249"/>
                  <a:pt x="283" y="258"/>
                </a:cubicBezTo>
                <a:cubicBezTo>
                  <a:pt x="266" y="266"/>
                  <a:pt x="257" y="284"/>
                  <a:pt x="248" y="302"/>
                </a:cubicBezTo>
                <a:cubicBezTo>
                  <a:pt x="274" y="337"/>
                  <a:pt x="319" y="355"/>
                  <a:pt x="372" y="355"/>
                </a:cubicBezTo>
                <a:cubicBezTo>
                  <a:pt x="389" y="355"/>
                  <a:pt x="389" y="355"/>
                  <a:pt x="389" y="355"/>
                </a:cubicBezTo>
                <a:cubicBezTo>
                  <a:pt x="389" y="417"/>
                  <a:pt x="389" y="417"/>
                  <a:pt x="389" y="417"/>
                </a:cubicBezTo>
                <a:cubicBezTo>
                  <a:pt x="496" y="328"/>
                  <a:pt x="496" y="328"/>
                  <a:pt x="496" y="328"/>
                </a:cubicBezTo>
                <a:cubicBezTo>
                  <a:pt x="389" y="240"/>
                  <a:pt x="389" y="240"/>
                  <a:pt x="389" y="240"/>
                </a:cubicBezTo>
                <a:lnTo>
                  <a:pt x="389" y="2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44" name="Freeform 78"/>
          <p:cNvSpPr>
            <a:spLocks noChangeArrowheads="1"/>
          </p:cNvSpPr>
          <p:nvPr/>
        </p:nvSpPr>
        <p:spPr bwMode="auto">
          <a:xfrm>
            <a:off x="13234187" y="5223935"/>
            <a:ext cx="474010" cy="482600"/>
          </a:xfrm>
          <a:custGeom>
            <a:avLst/>
            <a:gdLst>
              <a:gd name="T0" fmla="*/ 381 w 399"/>
              <a:gd name="T1" fmla="*/ 336 h 400"/>
              <a:gd name="T2" fmla="*/ 381 w 399"/>
              <a:gd name="T3" fmla="*/ 336 h 400"/>
              <a:gd name="T4" fmla="*/ 292 w 399"/>
              <a:gd name="T5" fmla="*/ 239 h 400"/>
              <a:gd name="T6" fmla="*/ 310 w 399"/>
              <a:gd name="T7" fmla="*/ 159 h 400"/>
              <a:gd name="T8" fmla="*/ 151 w 399"/>
              <a:gd name="T9" fmla="*/ 0 h 400"/>
              <a:gd name="T10" fmla="*/ 0 w 399"/>
              <a:gd name="T11" fmla="*/ 151 h 400"/>
              <a:gd name="T12" fmla="*/ 160 w 399"/>
              <a:gd name="T13" fmla="*/ 310 h 400"/>
              <a:gd name="T14" fmla="*/ 230 w 399"/>
              <a:gd name="T15" fmla="*/ 292 h 400"/>
              <a:gd name="T16" fmla="*/ 328 w 399"/>
              <a:gd name="T17" fmla="*/ 390 h 400"/>
              <a:gd name="T18" fmla="*/ 363 w 399"/>
              <a:gd name="T19" fmla="*/ 390 h 400"/>
              <a:gd name="T20" fmla="*/ 389 w 399"/>
              <a:gd name="T21" fmla="*/ 364 h 400"/>
              <a:gd name="T22" fmla="*/ 381 w 399"/>
              <a:gd name="T23" fmla="*/ 336 h 400"/>
              <a:gd name="T24" fmla="*/ 44 w 399"/>
              <a:gd name="T25" fmla="*/ 151 h 400"/>
              <a:gd name="T26" fmla="*/ 44 w 399"/>
              <a:gd name="T27" fmla="*/ 151 h 400"/>
              <a:gd name="T28" fmla="*/ 151 w 399"/>
              <a:gd name="T29" fmla="*/ 44 h 400"/>
              <a:gd name="T30" fmla="*/ 266 w 399"/>
              <a:gd name="T31" fmla="*/ 159 h 400"/>
              <a:gd name="T32" fmla="*/ 160 w 399"/>
              <a:gd name="T33" fmla="*/ 266 h 400"/>
              <a:gd name="T34" fmla="*/ 44 w 399"/>
              <a:gd name="T35" fmla="*/ 15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9" h="400">
                <a:moveTo>
                  <a:pt x="381" y="336"/>
                </a:moveTo>
                <a:lnTo>
                  <a:pt x="381" y="336"/>
                </a:lnTo>
                <a:cubicBezTo>
                  <a:pt x="292" y="239"/>
                  <a:pt x="292" y="239"/>
                  <a:pt x="292" y="239"/>
                </a:cubicBezTo>
                <a:cubicBezTo>
                  <a:pt x="301" y="212"/>
                  <a:pt x="310" y="186"/>
                  <a:pt x="310" y="159"/>
                </a:cubicBezTo>
                <a:cubicBezTo>
                  <a:pt x="310" y="71"/>
                  <a:pt x="239" y="0"/>
                  <a:pt x="151" y="0"/>
                </a:cubicBezTo>
                <a:cubicBezTo>
                  <a:pt x="70" y="0"/>
                  <a:pt x="0" y="71"/>
                  <a:pt x="0" y="151"/>
                </a:cubicBezTo>
                <a:cubicBezTo>
                  <a:pt x="0" y="239"/>
                  <a:pt x="70" y="310"/>
                  <a:pt x="160" y="310"/>
                </a:cubicBezTo>
                <a:cubicBezTo>
                  <a:pt x="186" y="310"/>
                  <a:pt x="213" y="302"/>
                  <a:pt x="230" y="292"/>
                </a:cubicBezTo>
                <a:cubicBezTo>
                  <a:pt x="328" y="390"/>
                  <a:pt x="328" y="390"/>
                  <a:pt x="328" y="390"/>
                </a:cubicBezTo>
                <a:cubicBezTo>
                  <a:pt x="336" y="399"/>
                  <a:pt x="354" y="399"/>
                  <a:pt x="363" y="390"/>
                </a:cubicBezTo>
                <a:cubicBezTo>
                  <a:pt x="389" y="364"/>
                  <a:pt x="389" y="364"/>
                  <a:pt x="389" y="364"/>
                </a:cubicBezTo>
                <a:cubicBezTo>
                  <a:pt x="398" y="355"/>
                  <a:pt x="389" y="346"/>
                  <a:pt x="381" y="336"/>
                </a:cubicBezTo>
                <a:close/>
                <a:moveTo>
                  <a:pt x="44" y="151"/>
                </a:moveTo>
                <a:lnTo>
                  <a:pt x="44" y="151"/>
                </a:lnTo>
                <a:cubicBezTo>
                  <a:pt x="44" y="98"/>
                  <a:pt x="98" y="44"/>
                  <a:pt x="151" y="44"/>
                </a:cubicBezTo>
                <a:cubicBezTo>
                  <a:pt x="213" y="44"/>
                  <a:pt x="266" y="98"/>
                  <a:pt x="266" y="159"/>
                </a:cubicBezTo>
                <a:cubicBezTo>
                  <a:pt x="266" y="221"/>
                  <a:pt x="213" y="266"/>
                  <a:pt x="160" y="266"/>
                </a:cubicBezTo>
                <a:cubicBezTo>
                  <a:pt x="98" y="266"/>
                  <a:pt x="44" y="212"/>
                  <a:pt x="44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45" name="Freeform 79"/>
          <p:cNvSpPr>
            <a:spLocks noChangeArrowheads="1"/>
          </p:cNvSpPr>
          <p:nvPr/>
        </p:nvSpPr>
        <p:spPr bwMode="auto">
          <a:xfrm>
            <a:off x="16742707" y="8733368"/>
            <a:ext cx="571353" cy="575733"/>
          </a:xfrm>
          <a:custGeom>
            <a:avLst/>
            <a:gdLst>
              <a:gd name="T0" fmla="*/ 239 w 479"/>
              <a:gd name="T1" fmla="*/ 0 h 479"/>
              <a:gd name="T2" fmla="*/ 239 w 479"/>
              <a:gd name="T3" fmla="*/ 0 h 479"/>
              <a:gd name="T4" fmla="*/ 0 w 479"/>
              <a:gd name="T5" fmla="*/ 239 h 479"/>
              <a:gd name="T6" fmla="*/ 239 w 479"/>
              <a:gd name="T7" fmla="*/ 478 h 479"/>
              <a:gd name="T8" fmla="*/ 478 w 479"/>
              <a:gd name="T9" fmla="*/ 239 h 479"/>
              <a:gd name="T10" fmla="*/ 239 w 479"/>
              <a:gd name="T11" fmla="*/ 0 h 479"/>
              <a:gd name="T12" fmla="*/ 443 w 479"/>
              <a:gd name="T13" fmla="*/ 239 h 479"/>
              <a:gd name="T14" fmla="*/ 443 w 479"/>
              <a:gd name="T15" fmla="*/ 239 h 479"/>
              <a:gd name="T16" fmla="*/ 399 w 479"/>
              <a:gd name="T17" fmla="*/ 363 h 479"/>
              <a:gd name="T18" fmla="*/ 390 w 479"/>
              <a:gd name="T19" fmla="*/ 328 h 479"/>
              <a:gd name="T20" fmla="*/ 399 w 479"/>
              <a:gd name="T21" fmla="*/ 257 h 479"/>
              <a:gd name="T22" fmla="*/ 372 w 479"/>
              <a:gd name="T23" fmla="*/ 204 h 479"/>
              <a:gd name="T24" fmla="*/ 319 w 479"/>
              <a:gd name="T25" fmla="*/ 178 h 479"/>
              <a:gd name="T26" fmla="*/ 346 w 479"/>
              <a:gd name="T27" fmla="*/ 88 h 479"/>
              <a:gd name="T28" fmla="*/ 293 w 479"/>
              <a:gd name="T29" fmla="*/ 62 h 479"/>
              <a:gd name="T30" fmla="*/ 301 w 479"/>
              <a:gd name="T31" fmla="*/ 53 h 479"/>
              <a:gd name="T32" fmla="*/ 443 w 479"/>
              <a:gd name="T33" fmla="*/ 239 h 479"/>
              <a:gd name="T34" fmla="*/ 212 w 479"/>
              <a:gd name="T35" fmla="*/ 44 h 479"/>
              <a:gd name="T36" fmla="*/ 212 w 479"/>
              <a:gd name="T37" fmla="*/ 44 h 479"/>
              <a:gd name="T38" fmla="*/ 186 w 479"/>
              <a:gd name="T39" fmla="*/ 62 h 479"/>
              <a:gd name="T40" fmla="*/ 150 w 479"/>
              <a:gd name="T41" fmla="*/ 88 h 479"/>
              <a:gd name="T42" fmla="*/ 115 w 479"/>
              <a:gd name="T43" fmla="*/ 133 h 479"/>
              <a:gd name="T44" fmla="*/ 133 w 479"/>
              <a:gd name="T45" fmla="*/ 159 h 479"/>
              <a:gd name="T46" fmla="*/ 177 w 479"/>
              <a:gd name="T47" fmla="*/ 159 h 479"/>
              <a:gd name="T48" fmla="*/ 248 w 479"/>
              <a:gd name="T49" fmla="*/ 239 h 479"/>
              <a:gd name="T50" fmla="*/ 186 w 479"/>
              <a:gd name="T51" fmla="*/ 292 h 479"/>
              <a:gd name="T52" fmla="*/ 177 w 479"/>
              <a:gd name="T53" fmla="*/ 337 h 479"/>
              <a:gd name="T54" fmla="*/ 177 w 479"/>
              <a:gd name="T55" fmla="*/ 390 h 479"/>
              <a:gd name="T56" fmla="*/ 133 w 479"/>
              <a:gd name="T57" fmla="*/ 345 h 479"/>
              <a:gd name="T58" fmla="*/ 124 w 479"/>
              <a:gd name="T59" fmla="*/ 284 h 479"/>
              <a:gd name="T60" fmla="*/ 88 w 479"/>
              <a:gd name="T61" fmla="*/ 239 h 479"/>
              <a:gd name="T62" fmla="*/ 106 w 479"/>
              <a:gd name="T63" fmla="*/ 186 h 479"/>
              <a:gd name="T64" fmla="*/ 53 w 479"/>
              <a:gd name="T65" fmla="*/ 169 h 479"/>
              <a:gd name="T66" fmla="*/ 212 w 479"/>
              <a:gd name="T67" fmla="*/ 44 h 479"/>
              <a:gd name="T68" fmla="*/ 177 w 479"/>
              <a:gd name="T69" fmla="*/ 434 h 479"/>
              <a:gd name="T70" fmla="*/ 177 w 479"/>
              <a:gd name="T71" fmla="*/ 434 h 479"/>
              <a:gd name="T72" fmla="*/ 204 w 479"/>
              <a:gd name="T73" fmla="*/ 416 h 479"/>
              <a:gd name="T74" fmla="*/ 239 w 479"/>
              <a:gd name="T75" fmla="*/ 407 h 479"/>
              <a:gd name="T76" fmla="*/ 293 w 479"/>
              <a:gd name="T77" fmla="*/ 390 h 479"/>
              <a:gd name="T78" fmla="*/ 354 w 479"/>
              <a:gd name="T79" fmla="*/ 407 h 479"/>
              <a:gd name="T80" fmla="*/ 239 w 479"/>
              <a:gd name="T81" fmla="*/ 443 h 479"/>
              <a:gd name="T82" fmla="*/ 177 w 479"/>
              <a:gd name="T83" fmla="*/ 434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79" h="479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6"/>
                  <a:pt x="0" y="239"/>
                </a:cubicBezTo>
                <a:cubicBezTo>
                  <a:pt x="0" y="372"/>
                  <a:pt x="106" y="478"/>
                  <a:pt x="239" y="478"/>
                </a:cubicBezTo>
                <a:cubicBezTo>
                  <a:pt x="372" y="478"/>
                  <a:pt x="478" y="372"/>
                  <a:pt x="478" y="239"/>
                </a:cubicBezTo>
                <a:cubicBezTo>
                  <a:pt x="478" y="106"/>
                  <a:pt x="372" y="0"/>
                  <a:pt x="239" y="0"/>
                </a:cubicBezTo>
                <a:close/>
                <a:moveTo>
                  <a:pt x="443" y="239"/>
                </a:moveTo>
                <a:lnTo>
                  <a:pt x="443" y="239"/>
                </a:lnTo>
                <a:cubicBezTo>
                  <a:pt x="443" y="292"/>
                  <a:pt x="425" y="328"/>
                  <a:pt x="399" y="363"/>
                </a:cubicBezTo>
                <a:cubicBezTo>
                  <a:pt x="390" y="363"/>
                  <a:pt x="381" y="345"/>
                  <a:pt x="390" y="328"/>
                </a:cubicBezTo>
                <a:cubicBezTo>
                  <a:pt x="399" y="310"/>
                  <a:pt x="399" y="275"/>
                  <a:pt x="399" y="257"/>
                </a:cubicBezTo>
                <a:cubicBezTo>
                  <a:pt x="399" y="239"/>
                  <a:pt x="390" y="204"/>
                  <a:pt x="372" y="204"/>
                </a:cubicBezTo>
                <a:cubicBezTo>
                  <a:pt x="346" y="204"/>
                  <a:pt x="337" y="204"/>
                  <a:pt x="319" y="178"/>
                </a:cubicBezTo>
                <a:cubicBezTo>
                  <a:pt x="301" y="124"/>
                  <a:pt x="372" y="115"/>
                  <a:pt x="346" y="88"/>
                </a:cubicBezTo>
                <a:cubicBezTo>
                  <a:pt x="337" y="80"/>
                  <a:pt x="301" y="115"/>
                  <a:pt x="293" y="62"/>
                </a:cubicBezTo>
                <a:lnTo>
                  <a:pt x="301" y="53"/>
                </a:lnTo>
                <a:cubicBezTo>
                  <a:pt x="381" y="80"/>
                  <a:pt x="443" y="150"/>
                  <a:pt x="443" y="239"/>
                </a:cubicBezTo>
                <a:close/>
                <a:moveTo>
                  <a:pt x="212" y="44"/>
                </a:moveTo>
                <a:lnTo>
                  <a:pt x="212" y="44"/>
                </a:lnTo>
                <a:cubicBezTo>
                  <a:pt x="204" y="53"/>
                  <a:pt x="194" y="53"/>
                  <a:pt x="186" y="62"/>
                </a:cubicBezTo>
                <a:cubicBezTo>
                  <a:pt x="168" y="80"/>
                  <a:pt x="159" y="71"/>
                  <a:pt x="150" y="88"/>
                </a:cubicBezTo>
                <a:cubicBezTo>
                  <a:pt x="141" y="106"/>
                  <a:pt x="115" y="124"/>
                  <a:pt x="115" y="133"/>
                </a:cubicBezTo>
                <a:cubicBezTo>
                  <a:pt x="115" y="142"/>
                  <a:pt x="133" y="159"/>
                  <a:pt x="133" y="159"/>
                </a:cubicBezTo>
                <a:cubicBezTo>
                  <a:pt x="141" y="150"/>
                  <a:pt x="159" y="150"/>
                  <a:pt x="177" y="159"/>
                </a:cubicBezTo>
                <a:cubicBezTo>
                  <a:pt x="186" y="159"/>
                  <a:pt x="275" y="169"/>
                  <a:pt x="248" y="239"/>
                </a:cubicBezTo>
                <a:cubicBezTo>
                  <a:pt x="239" y="266"/>
                  <a:pt x="194" y="257"/>
                  <a:pt x="186" y="292"/>
                </a:cubicBezTo>
                <a:cubicBezTo>
                  <a:pt x="186" y="301"/>
                  <a:pt x="186" y="328"/>
                  <a:pt x="177" y="337"/>
                </a:cubicBezTo>
                <a:cubicBezTo>
                  <a:pt x="177" y="345"/>
                  <a:pt x="186" y="390"/>
                  <a:pt x="177" y="390"/>
                </a:cubicBezTo>
                <a:cubicBezTo>
                  <a:pt x="168" y="390"/>
                  <a:pt x="133" y="345"/>
                  <a:pt x="133" y="345"/>
                </a:cubicBezTo>
                <a:cubicBezTo>
                  <a:pt x="133" y="337"/>
                  <a:pt x="124" y="310"/>
                  <a:pt x="124" y="284"/>
                </a:cubicBezTo>
                <a:cubicBezTo>
                  <a:pt x="124" y="266"/>
                  <a:pt x="88" y="266"/>
                  <a:pt x="88" y="239"/>
                </a:cubicBezTo>
                <a:cubicBezTo>
                  <a:pt x="88" y="213"/>
                  <a:pt x="106" y="195"/>
                  <a:pt x="106" y="186"/>
                </a:cubicBezTo>
                <a:cubicBezTo>
                  <a:pt x="97" y="169"/>
                  <a:pt x="62" y="169"/>
                  <a:pt x="53" y="169"/>
                </a:cubicBezTo>
                <a:cubicBezTo>
                  <a:pt x="80" y="97"/>
                  <a:pt x="141" y="53"/>
                  <a:pt x="212" y="44"/>
                </a:cubicBezTo>
                <a:close/>
                <a:moveTo>
                  <a:pt x="177" y="434"/>
                </a:moveTo>
                <a:lnTo>
                  <a:pt x="177" y="434"/>
                </a:lnTo>
                <a:cubicBezTo>
                  <a:pt x="186" y="425"/>
                  <a:pt x="186" y="416"/>
                  <a:pt x="204" y="416"/>
                </a:cubicBezTo>
                <a:cubicBezTo>
                  <a:pt x="212" y="416"/>
                  <a:pt x="221" y="416"/>
                  <a:pt x="239" y="407"/>
                </a:cubicBezTo>
                <a:cubicBezTo>
                  <a:pt x="248" y="407"/>
                  <a:pt x="275" y="398"/>
                  <a:pt x="293" y="390"/>
                </a:cubicBezTo>
                <a:cubicBezTo>
                  <a:pt x="310" y="390"/>
                  <a:pt x="346" y="398"/>
                  <a:pt x="354" y="407"/>
                </a:cubicBezTo>
                <a:cubicBezTo>
                  <a:pt x="319" y="434"/>
                  <a:pt x="284" y="443"/>
                  <a:pt x="239" y="443"/>
                </a:cubicBezTo>
                <a:cubicBezTo>
                  <a:pt x="221" y="443"/>
                  <a:pt x="194" y="443"/>
                  <a:pt x="177" y="4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46" name="Freeform 80"/>
          <p:cNvSpPr>
            <a:spLocks noChangeArrowheads="1"/>
          </p:cNvSpPr>
          <p:nvPr/>
        </p:nvSpPr>
        <p:spPr bwMode="auto">
          <a:xfrm>
            <a:off x="17919266" y="8839201"/>
            <a:ext cx="592512" cy="364067"/>
          </a:xfrm>
          <a:custGeom>
            <a:avLst/>
            <a:gdLst>
              <a:gd name="T0" fmla="*/ 462 w 498"/>
              <a:gd name="T1" fmla="*/ 0 h 303"/>
              <a:gd name="T2" fmla="*/ 0 w 498"/>
              <a:gd name="T3" fmla="*/ 36 h 303"/>
              <a:gd name="T4" fmla="*/ 36 w 498"/>
              <a:gd name="T5" fmla="*/ 302 h 303"/>
              <a:gd name="T6" fmla="*/ 497 w 498"/>
              <a:gd name="T7" fmla="*/ 266 h 303"/>
              <a:gd name="T8" fmla="*/ 462 w 498"/>
              <a:gd name="T9" fmla="*/ 0 h 303"/>
              <a:gd name="T10" fmla="*/ 275 w 498"/>
              <a:gd name="T11" fmla="*/ 54 h 303"/>
              <a:gd name="T12" fmla="*/ 319 w 498"/>
              <a:gd name="T13" fmla="*/ 107 h 303"/>
              <a:gd name="T14" fmla="*/ 275 w 498"/>
              <a:gd name="T15" fmla="*/ 54 h 303"/>
              <a:gd name="T16" fmla="*/ 346 w 498"/>
              <a:gd name="T17" fmla="*/ 125 h 303"/>
              <a:gd name="T18" fmla="*/ 302 w 498"/>
              <a:gd name="T19" fmla="*/ 178 h 303"/>
              <a:gd name="T20" fmla="*/ 346 w 498"/>
              <a:gd name="T21" fmla="*/ 125 h 303"/>
              <a:gd name="T22" fmla="*/ 195 w 498"/>
              <a:gd name="T23" fmla="*/ 54 h 303"/>
              <a:gd name="T24" fmla="*/ 249 w 498"/>
              <a:gd name="T25" fmla="*/ 107 h 303"/>
              <a:gd name="T26" fmla="*/ 195 w 498"/>
              <a:gd name="T27" fmla="*/ 54 h 303"/>
              <a:gd name="T28" fmla="*/ 275 w 498"/>
              <a:gd name="T29" fmla="*/ 125 h 303"/>
              <a:gd name="T30" fmla="*/ 222 w 498"/>
              <a:gd name="T31" fmla="*/ 178 h 303"/>
              <a:gd name="T32" fmla="*/ 275 w 498"/>
              <a:gd name="T33" fmla="*/ 125 h 303"/>
              <a:gd name="T34" fmla="*/ 124 w 498"/>
              <a:gd name="T35" fmla="*/ 54 h 303"/>
              <a:gd name="T36" fmla="*/ 178 w 498"/>
              <a:gd name="T37" fmla="*/ 107 h 303"/>
              <a:gd name="T38" fmla="*/ 124 w 498"/>
              <a:gd name="T39" fmla="*/ 54 h 303"/>
              <a:gd name="T40" fmla="*/ 195 w 498"/>
              <a:gd name="T41" fmla="*/ 125 h 303"/>
              <a:gd name="T42" fmla="*/ 151 w 498"/>
              <a:gd name="T43" fmla="*/ 178 h 303"/>
              <a:gd name="T44" fmla="*/ 195 w 498"/>
              <a:gd name="T45" fmla="*/ 125 h 303"/>
              <a:gd name="T46" fmla="*/ 54 w 498"/>
              <a:gd name="T47" fmla="*/ 54 h 303"/>
              <a:gd name="T48" fmla="*/ 98 w 498"/>
              <a:gd name="T49" fmla="*/ 107 h 303"/>
              <a:gd name="T50" fmla="*/ 54 w 498"/>
              <a:gd name="T51" fmla="*/ 54 h 303"/>
              <a:gd name="T52" fmla="*/ 124 w 498"/>
              <a:gd name="T53" fmla="*/ 125 h 303"/>
              <a:gd name="T54" fmla="*/ 71 w 498"/>
              <a:gd name="T55" fmla="*/ 178 h 303"/>
              <a:gd name="T56" fmla="*/ 124 w 498"/>
              <a:gd name="T57" fmla="*/ 125 h 303"/>
              <a:gd name="T58" fmla="*/ 98 w 498"/>
              <a:gd name="T59" fmla="*/ 249 h 303"/>
              <a:gd name="T60" fmla="*/ 54 w 498"/>
              <a:gd name="T61" fmla="*/ 204 h 303"/>
              <a:gd name="T62" fmla="*/ 98 w 498"/>
              <a:gd name="T63" fmla="*/ 249 h 303"/>
              <a:gd name="T64" fmla="*/ 372 w 498"/>
              <a:gd name="T65" fmla="*/ 249 h 303"/>
              <a:gd name="T66" fmla="*/ 124 w 498"/>
              <a:gd name="T67" fmla="*/ 204 h 303"/>
              <a:gd name="T68" fmla="*/ 372 w 498"/>
              <a:gd name="T69" fmla="*/ 249 h 303"/>
              <a:gd name="T70" fmla="*/ 443 w 498"/>
              <a:gd name="T71" fmla="*/ 249 h 303"/>
              <a:gd name="T72" fmla="*/ 399 w 498"/>
              <a:gd name="T73" fmla="*/ 204 h 303"/>
              <a:gd name="T74" fmla="*/ 443 w 498"/>
              <a:gd name="T75" fmla="*/ 249 h 303"/>
              <a:gd name="T76" fmla="*/ 372 w 498"/>
              <a:gd name="T77" fmla="*/ 178 h 303"/>
              <a:gd name="T78" fmla="*/ 425 w 498"/>
              <a:gd name="T79" fmla="*/ 125 h 303"/>
              <a:gd name="T80" fmla="*/ 372 w 498"/>
              <a:gd name="T81" fmla="*/ 178 h 303"/>
              <a:gd name="T82" fmla="*/ 443 w 498"/>
              <a:gd name="T83" fmla="*/ 107 h 303"/>
              <a:gd name="T84" fmla="*/ 346 w 498"/>
              <a:gd name="T85" fmla="*/ 54 h 303"/>
              <a:gd name="T86" fmla="*/ 443 w 498"/>
              <a:gd name="T87" fmla="*/ 107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98" h="303">
                <a:moveTo>
                  <a:pt x="462" y="0"/>
                </a:moveTo>
                <a:lnTo>
                  <a:pt x="462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84"/>
                  <a:pt x="18" y="302"/>
                  <a:pt x="36" y="302"/>
                </a:cubicBezTo>
                <a:cubicBezTo>
                  <a:pt x="462" y="302"/>
                  <a:pt x="462" y="302"/>
                  <a:pt x="462" y="302"/>
                </a:cubicBezTo>
                <a:cubicBezTo>
                  <a:pt x="479" y="302"/>
                  <a:pt x="497" y="284"/>
                  <a:pt x="497" y="266"/>
                </a:cubicBezTo>
                <a:cubicBezTo>
                  <a:pt x="497" y="36"/>
                  <a:pt x="497" y="36"/>
                  <a:pt x="497" y="36"/>
                </a:cubicBezTo>
                <a:cubicBezTo>
                  <a:pt x="497" y="18"/>
                  <a:pt x="479" y="0"/>
                  <a:pt x="462" y="0"/>
                </a:cubicBezTo>
                <a:close/>
                <a:moveTo>
                  <a:pt x="275" y="54"/>
                </a:moveTo>
                <a:lnTo>
                  <a:pt x="275" y="54"/>
                </a:lnTo>
                <a:cubicBezTo>
                  <a:pt x="319" y="54"/>
                  <a:pt x="319" y="54"/>
                  <a:pt x="319" y="54"/>
                </a:cubicBezTo>
                <a:cubicBezTo>
                  <a:pt x="319" y="107"/>
                  <a:pt x="319" y="107"/>
                  <a:pt x="319" y="107"/>
                </a:cubicBezTo>
                <a:cubicBezTo>
                  <a:pt x="275" y="107"/>
                  <a:pt x="275" y="107"/>
                  <a:pt x="275" y="107"/>
                </a:cubicBezTo>
                <a:lnTo>
                  <a:pt x="275" y="54"/>
                </a:lnTo>
                <a:close/>
                <a:moveTo>
                  <a:pt x="346" y="125"/>
                </a:moveTo>
                <a:lnTo>
                  <a:pt x="346" y="125"/>
                </a:lnTo>
                <a:cubicBezTo>
                  <a:pt x="346" y="178"/>
                  <a:pt x="346" y="178"/>
                  <a:pt x="346" y="178"/>
                </a:cubicBezTo>
                <a:cubicBezTo>
                  <a:pt x="302" y="178"/>
                  <a:pt x="302" y="178"/>
                  <a:pt x="302" y="178"/>
                </a:cubicBezTo>
                <a:cubicBezTo>
                  <a:pt x="302" y="125"/>
                  <a:pt x="302" y="125"/>
                  <a:pt x="302" y="125"/>
                </a:cubicBezTo>
                <a:lnTo>
                  <a:pt x="346" y="125"/>
                </a:lnTo>
                <a:close/>
                <a:moveTo>
                  <a:pt x="195" y="54"/>
                </a:moveTo>
                <a:lnTo>
                  <a:pt x="195" y="54"/>
                </a:lnTo>
                <a:cubicBezTo>
                  <a:pt x="249" y="54"/>
                  <a:pt x="249" y="54"/>
                  <a:pt x="249" y="54"/>
                </a:cubicBezTo>
                <a:cubicBezTo>
                  <a:pt x="249" y="107"/>
                  <a:pt x="249" y="107"/>
                  <a:pt x="249" y="107"/>
                </a:cubicBezTo>
                <a:cubicBezTo>
                  <a:pt x="195" y="107"/>
                  <a:pt x="195" y="107"/>
                  <a:pt x="195" y="107"/>
                </a:cubicBezTo>
                <a:lnTo>
                  <a:pt x="195" y="54"/>
                </a:lnTo>
                <a:close/>
                <a:moveTo>
                  <a:pt x="275" y="125"/>
                </a:moveTo>
                <a:lnTo>
                  <a:pt x="275" y="125"/>
                </a:lnTo>
                <a:cubicBezTo>
                  <a:pt x="275" y="178"/>
                  <a:pt x="275" y="178"/>
                  <a:pt x="275" y="178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222" y="125"/>
                  <a:pt x="222" y="125"/>
                  <a:pt x="222" y="125"/>
                </a:cubicBezTo>
                <a:lnTo>
                  <a:pt x="275" y="125"/>
                </a:lnTo>
                <a:close/>
                <a:moveTo>
                  <a:pt x="124" y="54"/>
                </a:moveTo>
                <a:lnTo>
                  <a:pt x="124" y="54"/>
                </a:lnTo>
                <a:cubicBezTo>
                  <a:pt x="178" y="54"/>
                  <a:pt x="178" y="54"/>
                  <a:pt x="178" y="54"/>
                </a:cubicBezTo>
                <a:cubicBezTo>
                  <a:pt x="178" y="107"/>
                  <a:pt x="178" y="107"/>
                  <a:pt x="178" y="107"/>
                </a:cubicBezTo>
                <a:cubicBezTo>
                  <a:pt x="124" y="107"/>
                  <a:pt x="124" y="107"/>
                  <a:pt x="124" y="107"/>
                </a:cubicBezTo>
                <a:lnTo>
                  <a:pt x="124" y="54"/>
                </a:lnTo>
                <a:close/>
                <a:moveTo>
                  <a:pt x="195" y="125"/>
                </a:moveTo>
                <a:lnTo>
                  <a:pt x="195" y="125"/>
                </a:lnTo>
                <a:cubicBezTo>
                  <a:pt x="195" y="178"/>
                  <a:pt x="195" y="178"/>
                  <a:pt x="195" y="178"/>
                </a:cubicBezTo>
                <a:cubicBezTo>
                  <a:pt x="151" y="178"/>
                  <a:pt x="151" y="178"/>
                  <a:pt x="151" y="178"/>
                </a:cubicBezTo>
                <a:cubicBezTo>
                  <a:pt x="151" y="125"/>
                  <a:pt x="151" y="125"/>
                  <a:pt x="151" y="125"/>
                </a:cubicBezTo>
                <a:lnTo>
                  <a:pt x="195" y="125"/>
                </a:lnTo>
                <a:close/>
                <a:moveTo>
                  <a:pt x="54" y="54"/>
                </a:moveTo>
                <a:lnTo>
                  <a:pt x="54" y="54"/>
                </a:lnTo>
                <a:cubicBezTo>
                  <a:pt x="98" y="54"/>
                  <a:pt x="98" y="54"/>
                  <a:pt x="98" y="54"/>
                </a:cubicBezTo>
                <a:cubicBezTo>
                  <a:pt x="98" y="107"/>
                  <a:pt x="98" y="107"/>
                  <a:pt x="98" y="107"/>
                </a:cubicBezTo>
                <a:cubicBezTo>
                  <a:pt x="54" y="107"/>
                  <a:pt x="54" y="107"/>
                  <a:pt x="54" y="107"/>
                </a:cubicBezTo>
                <a:lnTo>
                  <a:pt x="54" y="54"/>
                </a:lnTo>
                <a:close/>
                <a:moveTo>
                  <a:pt x="124" y="125"/>
                </a:moveTo>
                <a:lnTo>
                  <a:pt x="124" y="125"/>
                </a:lnTo>
                <a:cubicBezTo>
                  <a:pt x="124" y="178"/>
                  <a:pt x="124" y="178"/>
                  <a:pt x="124" y="178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71" y="125"/>
                  <a:pt x="71" y="125"/>
                  <a:pt x="71" y="125"/>
                </a:cubicBezTo>
                <a:lnTo>
                  <a:pt x="124" y="125"/>
                </a:lnTo>
                <a:close/>
                <a:moveTo>
                  <a:pt x="98" y="249"/>
                </a:moveTo>
                <a:lnTo>
                  <a:pt x="98" y="249"/>
                </a:lnTo>
                <a:cubicBezTo>
                  <a:pt x="54" y="249"/>
                  <a:pt x="54" y="249"/>
                  <a:pt x="54" y="249"/>
                </a:cubicBezTo>
                <a:cubicBezTo>
                  <a:pt x="54" y="204"/>
                  <a:pt x="54" y="204"/>
                  <a:pt x="54" y="204"/>
                </a:cubicBezTo>
                <a:cubicBezTo>
                  <a:pt x="98" y="204"/>
                  <a:pt x="98" y="204"/>
                  <a:pt x="98" y="204"/>
                </a:cubicBezTo>
                <a:lnTo>
                  <a:pt x="98" y="249"/>
                </a:lnTo>
                <a:close/>
                <a:moveTo>
                  <a:pt x="372" y="249"/>
                </a:moveTo>
                <a:lnTo>
                  <a:pt x="372" y="249"/>
                </a:lnTo>
                <a:cubicBezTo>
                  <a:pt x="124" y="249"/>
                  <a:pt x="124" y="249"/>
                  <a:pt x="124" y="249"/>
                </a:cubicBezTo>
                <a:cubicBezTo>
                  <a:pt x="124" y="204"/>
                  <a:pt x="124" y="204"/>
                  <a:pt x="124" y="204"/>
                </a:cubicBezTo>
                <a:cubicBezTo>
                  <a:pt x="372" y="204"/>
                  <a:pt x="372" y="204"/>
                  <a:pt x="372" y="204"/>
                </a:cubicBezTo>
                <a:lnTo>
                  <a:pt x="372" y="249"/>
                </a:lnTo>
                <a:close/>
                <a:moveTo>
                  <a:pt x="443" y="249"/>
                </a:moveTo>
                <a:lnTo>
                  <a:pt x="443" y="249"/>
                </a:lnTo>
                <a:cubicBezTo>
                  <a:pt x="399" y="249"/>
                  <a:pt x="399" y="249"/>
                  <a:pt x="399" y="249"/>
                </a:cubicBezTo>
                <a:cubicBezTo>
                  <a:pt x="399" y="204"/>
                  <a:pt x="399" y="204"/>
                  <a:pt x="399" y="204"/>
                </a:cubicBezTo>
                <a:cubicBezTo>
                  <a:pt x="443" y="204"/>
                  <a:pt x="443" y="204"/>
                  <a:pt x="443" y="204"/>
                </a:cubicBezTo>
                <a:lnTo>
                  <a:pt x="443" y="249"/>
                </a:lnTo>
                <a:close/>
                <a:moveTo>
                  <a:pt x="372" y="178"/>
                </a:moveTo>
                <a:lnTo>
                  <a:pt x="372" y="178"/>
                </a:lnTo>
                <a:cubicBezTo>
                  <a:pt x="372" y="125"/>
                  <a:pt x="372" y="125"/>
                  <a:pt x="372" y="125"/>
                </a:cubicBezTo>
                <a:cubicBezTo>
                  <a:pt x="425" y="125"/>
                  <a:pt x="425" y="125"/>
                  <a:pt x="425" y="125"/>
                </a:cubicBezTo>
                <a:cubicBezTo>
                  <a:pt x="425" y="178"/>
                  <a:pt x="425" y="178"/>
                  <a:pt x="425" y="178"/>
                </a:cubicBezTo>
                <a:lnTo>
                  <a:pt x="372" y="178"/>
                </a:lnTo>
                <a:close/>
                <a:moveTo>
                  <a:pt x="443" y="107"/>
                </a:moveTo>
                <a:lnTo>
                  <a:pt x="443" y="107"/>
                </a:lnTo>
                <a:cubicBezTo>
                  <a:pt x="346" y="107"/>
                  <a:pt x="346" y="107"/>
                  <a:pt x="346" y="107"/>
                </a:cubicBezTo>
                <a:cubicBezTo>
                  <a:pt x="346" y="54"/>
                  <a:pt x="346" y="54"/>
                  <a:pt x="346" y="54"/>
                </a:cubicBezTo>
                <a:cubicBezTo>
                  <a:pt x="443" y="54"/>
                  <a:pt x="443" y="54"/>
                  <a:pt x="443" y="54"/>
                </a:cubicBezTo>
                <a:lnTo>
                  <a:pt x="443" y="1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47" name="Freeform 81"/>
          <p:cNvSpPr>
            <a:spLocks noChangeArrowheads="1"/>
          </p:cNvSpPr>
          <p:nvPr/>
        </p:nvSpPr>
        <p:spPr bwMode="auto">
          <a:xfrm>
            <a:off x="1303527" y="9973733"/>
            <a:ext cx="596746" cy="478368"/>
          </a:xfrm>
          <a:custGeom>
            <a:avLst/>
            <a:gdLst>
              <a:gd name="T0" fmla="*/ 442 w 497"/>
              <a:gd name="T1" fmla="*/ 0 h 401"/>
              <a:gd name="T2" fmla="*/ 442 w 497"/>
              <a:gd name="T3" fmla="*/ 0 h 401"/>
              <a:gd name="T4" fmla="*/ 53 w 497"/>
              <a:gd name="T5" fmla="*/ 0 h 401"/>
              <a:gd name="T6" fmla="*/ 0 w 497"/>
              <a:gd name="T7" fmla="*/ 45 h 401"/>
              <a:gd name="T8" fmla="*/ 0 w 497"/>
              <a:gd name="T9" fmla="*/ 347 h 401"/>
              <a:gd name="T10" fmla="*/ 53 w 497"/>
              <a:gd name="T11" fmla="*/ 400 h 401"/>
              <a:gd name="T12" fmla="*/ 442 w 497"/>
              <a:gd name="T13" fmla="*/ 400 h 401"/>
              <a:gd name="T14" fmla="*/ 496 w 497"/>
              <a:gd name="T15" fmla="*/ 347 h 401"/>
              <a:gd name="T16" fmla="*/ 496 w 497"/>
              <a:gd name="T17" fmla="*/ 45 h 401"/>
              <a:gd name="T18" fmla="*/ 442 w 497"/>
              <a:gd name="T19" fmla="*/ 0 h 401"/>
              <a:gd name="T20" fmla="*/ 114 w 497"/>
              <a:gd name="T21" fmla="*/ 45 h 401"/>
              <a:gd name="T22" fmla="*/ 114 w 497"/>
              <a:gd name="T23" fmla="*/ 45 h 401"/>
              <a:gd name="T24" fmla="*/ 132 w 497"/>
              <a:gd name="T25" fmla="*/ 63 h 401"/>
              <a:gd name="T26" fmla="*/ 114 w 497"/>
              <a:gd name="T27" fmla="*/ 80 h 401"/>
              <a:gd name="T28" fmla="*/ 97 w 497"/>
              <a:gd name="T29" fmla="*/ 63 h 401"/>
              <a:gd name="T30" fmla="*/ 114 w 497"/>
              <a:gd name="T31" fmla="*/ 45 h 401"/>
              <a:gd name="T32" fmla="*/ 44 w 497"/>
              <a:gd name="T33" fmla="*/ 63 h 401"/>
              <a:gd name="T34" fmla="*/ 44 w 497"/>
              <a:gd name="T35" fmla="*/ 63 h 401"/>
              <a:gd name="T36" fmla="*/ 61 w 497"/>
              <a:gd name="T37" fmla="*/ 45 h 401"/>
              <a:gd name="T38" fmla="*/ 79 w 497"/>
              <a:gd name="T39" fmla="*/ 63 h 401"/>
              <a:gd name="T40" fmla="*/ 61 w 497"/>
              <a:gd name="T41" fmla="*/ 80 h 401"/>
              <a:gd name="T42" fmla="*/ 44 w 497"/>
              <a:gd name="T43" fmla="*/ 63 h 401"/>
              <a:gd name="T44" fmla="*/ 442 w 497"/>
              <a:gd name="T45" fmla="*/ 347 h 401"/>
              <a:gd name="T46" fmla="*/ 442 w 497"/>
              <a:gd name="T47" fmla="*/ 347 h 401"/>
              <a:gd name="T48" fmla="*/ 44 w 497"/>
              <a:gd name="T49" fmla="*/ 347 h 401"/>
              <a:gd name="T50" fmla="*/ 44 w 497"/>
              <a:gd name="T51" fmla="*/ 116 h 401"/>
              <a:gd name="T52" fmla="*/ 442 w 497"/>
              <a:gd name="T53" fmla="*/ 116 h 401"/>
              <a:gd name="T54" fmla="*/ 442 w 497"/>
              <a:gd name="T55" fmla="*/ 347 h 401"/>
              <a:gd name="T56" fmla="*/ 442 w 497"/>
              <a:gd name="T57" fmla="*/ 80 h 401"/>
              <a:gd name="T58" fmla="*/ 442 w 497"/>
              <a:gd name="T59" fmla="*/ 80 h 401"/>
              <a:gd name="T60" fmla="*/ 150 w 497"/>
              <a:gd name="T61" fmla="*/ 80 h 401"/>
              <a:gd name="T62" fmla="*/ 150 w 497"/>
              <a:gd name="T63" fmla="*/ 45 h 401"/>
              <a:gd name="T64" fmla="*/ 442 w 497"/>
              <a:gd name="T65" fmla="*/ 45 h 401"/>
              <a:gd name="T66" fmla="*/ 442 w 497"/>
              <a:gd name="T67" fmla="*/ 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7" h="401">
                <a:moveTo>
                  <a:pt x="442" y="0"/>
                </a:moveTo>
                <a:lnTo>
                  <a:pt x="442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19"/>
                  <a:pt x="0" y="45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73"/>
                  <a:pt x="17" y="400"/>
                  <a:pt x="53" y="400"/>
                </a:cubicBezTo>
                <a:cubicBezTo>
                  <a:pt x="442" y="400"/>
                  <a:pt x="442" y="400"/>
                  <a:pt x="442" y="400"/>
                </a:cubicBezTo>
                <a:cubicBezTo>
                  <a:pt x="469" y="400"/>
                  <a:pt x="496" y="373"/>
                  <a:pt x="496" y="347"/>
                </a:cubicBezTo>
                <a:cubicBezTo>
                  <a:pt x="496" y="45"/>
                  <a:pt x="496" y="45"/>
                  <a:pt x="496" y="45"/>
                </a:cubicBezTo>
                <a:cubicBezTo>
                  <a:pt x="496" y="19"/>
                  <a:pt x="469" y="0"/>
                  <a:pt x="442" y="0"/>
                </a:cubicBezTo>
                <a:close/>
                <a:moveTo>
                  <a:pt x="114" y="45"/>
                </a:moveTo>
                <a:lnTo>
                  <a:pt x="114" y="45"/>
                </a:lnTo>
                <a:cubicBezTo>
                  <a:pt x="123" y="45"/>
                  <a:pt x="132" y="54"/>
                  <a:pt x="132" y="63"/>
                </a:cubicBezTo>
                <a:cubicBezTo>
                  <a:pt x="132" y="72"/>
                  <a:pt x="123" y="80"/>
                  <a:pt x="114" y="80"/>
                </a:cubicBezTo>
                <a:cubicBezTo>
                  <a:pt x="106" y="80"/>
                  <a:pt x="97" y="72"/>
                  <a:pt x="97" y="63"/>
                </a:cubicBezTo>
                <a:cubicBezTo>
                  <a:pt x="97" y="54"/>
                  <a:pt x="106" y="45"/>
                  <a:pt x="114" y="45"/>
                </a:cubicBezTo>
                <a:close/>
                <a:moveTo>
                  <a:pt x="44" y="63"/>
                </a:moveTo>
                <a:lnTo>
                  <a:pt x="44" y="63"/>
                </a:lnTo>
                <a:cubicBezTo>
                  <a:pt x="44" y="54"/>
                  <a:pt x="53" y="45"/>
                  <a:pt x="61" y="45"/>
                </a:cubicBezTo>
                <a:cubicBezTo>
                  <a:pt x="70" y="45"/>
                  <a:pt x="79" y="54"/>
                  <a:pt x="79" y="63"/>
                </a:cubicBezTo>
                <a:cubicBezTo>
                  <a:pt x="79" y="72"/>
                  <a:pt x="70" y="80"/>
                  <a:pt x="61" y="80"/>
                </a:cubicBezTo>
                <a:cubicBezTo>
                  <a:pt x="53" y="80"/>
                  <a:pt x="44" y="72"/>
                  <a:pt x="44" y="63"/>
                </a:cubicBezTo>
                <a:close/>
                <a:moveTo>
                  <a:pt x="442" y="347"/>
                </a:moveTo>
                <a:lnTo>
                  <a:pt x="442" y="347"/>
                </a:lnTo>
                <a:cubicBezTo>
                  <a:pt x="44" y="347"/>
                  <a:pt x="44" y="347"/>
                  <a:pt x="44" y="347"/>
                </a:cubicBezTo>
                <a:cubicBezTo>
                  <a:pt x="44" y="116"/>
                  <a:pt x="44" y="116"/>
                  <a:pt x="44" y="116"/>
                </a:cubicBezTo>
                <a:cubicBezTo>
                  <a:pt x="442" y="116"/>
                  <a:pt x="442" y="116"/>
                  <a:pt x="442" y="116"/>
                </a:cubicBezTo>
                <a:lnTo>
                  <a:pt x="442" y="347"/>
                </a:lnTo>
                <a:close/>
                <a:moveTo>
                  <a:pt x="442" y="80"/>
                </a:moveTo>
                <a:lnTo>
                  <a:pt x="442" y="80"/>
                </a:lnTo>
                <a:cubicBezTo>
                  <a:pt x="150" y="80"/>
                  <a:pt x="150" y="80"/>
                  <a:pt x="150" y="80"/>
                </a:cubicBezTo>
                <a:cubicBezTo>
                  <a:pt x="150" y="45"/>
                  <a:pt x="150" y="45"/>
                  <a:pt x="150" y="45"/>
                </a:cubicBezTo>
                <a:cubicBezTo>
                  <a:pt x="442" y="45"/>
                  <a:pt x="442" y="45"/>
                  <a:pt x="442" y="45"/>
                </a:cubicBezTo>
                <a:lnTo>
                  <a:pt x="442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48" name="Freeform 82"/>
          <p:cNvSpPr>
            <a:spLocks noChangeArrowheads="1"/>
          </p:cNvSpPr>
          <p:nvPr/>
        </p:nvSpPr>
        <p:spPr bwMode="auto">
          <a:xfrm>
            <a:off x="2488552" y="9939868"/>
            <a:ext cx="596746" cy="533400"/>
          </a:xfrm>
          <a:custGeom>
            <a:avLst/>
            <a:gdLst>
              <a:gd name="T0" fmla="*/ 443 w 497"/>
              <a:gd name="T1" fmla="*/ 0 h 444"/>
              <a:gd name="T2" fmla="*/ 443 w 497"/>
              <a:gd name="T3" fmla="*/ 0 h 444"/>
              <a:gd name="T4" fmla="*/ 53 w 497"/>
              <a:gd name="T5" fmla="*/ 0 h 444"/>
              <a:gd name="T6" fmla="*/ 0 w 497"/>
              <a:gd name="T7" fmla="*/ 53 h 444"/>
              <a:gd name="T8" fmla="*/ 0 w 497"/>
              <a:gd name="T9" fmla="*/ 345 h 444"/>
              <a:gd name="T10" fmla="*/ 53 w 497"/>
              <a:gd name="T11" fmla="*/ 399 h 444"/>
              <a:gd name="T12" fmla="*/ 151 w 497"/>
              <a:gd name="T13" fmla="*/ 399 h 444"/>
              <a:gd name="T14" fmla="*/ 151 w 497"/>
              <a:gd name="T15" fmla="*/ 345 h 444"/>
              <a:gd name="T16" fmla="*/ 44 w 497"/>
              <a:gd name="T17" fmla="*/ 345 h 444"/>
              <a:gd name="T18" fmla="*/ 44 w 497"/>
              <a:gd name="T19" fmla="*/ 124 h 444"/>
              <a:gd name="T20" fmla="*/ 443 w 497"/>
              <a:gd name="T21" fmla="*/ 124 h 444"/>
              <a:gd name="T22" fmla="*/ 443 w 497"/>
              <a:gd name="T23" fmla="*/ 345 h 444"/>
              <a:gd name="T24" fmla="*/ 345 w 497"/>
              <a:gd name="T25" fmla="*/ 345 h 444"/>
              <a:gd name="T26" fmla="*/ 345 w 497"/>
              <a:gd name="T27" fmla="*/ 399 h 444"/>
              <a:gd name="T28" fmla="*/ 443 w 497"/>
              <a:gd name="T29" fmla="*/ 399 h 444"/>
              <a:gd name="T30" fmla="*/ 496 w 497"/>
              <a:gd name="T31" fmla="*/ 345 h 444"/>
              <a:gd name="T32" fmla="*/ 496 w 497"/>
              <a:gd name="T33" fmla="*/ 53 h 444"/>
              <a:gd name="T34" fmla="*/ 443 w 497"/>
              <a:gd name="T35" fmla="*/ 0 h 444"/>
              <a:gd name="T36" fmla="*/ 62 w 497"/>
              <a:gd name="T37" fmla="*/ 80 h 444"/>
              <a:gd name="T38" fmla="*/ 62 w 497"/>
              <a:gd name="T39" fmla="*/ 80 h 444"/>
              <a:gd name="T40" fmla="*/ 44 w 497"/>
              <a:gd name="T41" fmla="*/ 62 h 444"/>
              <a:gd name="T42" fmla="*/ 62 w 497"/>
              <a:gd name="T43" fmla="*/ 45 h 444"/>
              <a:gd name="T44" fmla="*/ 79 w 497"/>
              <a:gd name="T45" fmla="*/ 62 h 444"/>
              <a:gd name="T46" fmla="*/ 62 w 497"/>
              <a:gd name="T47" fmla="*/ 80 h 444"/>
              <a:gd name="T48" fmla="*/ 116 w 497"/>
              <a:gd name="T49" fmla="*/ 80 h 444"/>
              <a:gd name="T50" fmla="*/ 116 w 497"/>
              <a:gd name="T51" fmla="*/ 80 h 444"/>
              <a:gd name="T52" fmla="*/ 97 w 497"/>
              <a:gd name="T53" fmla="*/ 62 h 444"/>
              <a:gd name="T54" fmla="*/ 116 w 497"/>
              <a:gd name="T55" fmla="*/ 45 h 444"/>
              <a:gd name="T56" fmla="*/ 132 w 497"/>
              <a:gd name="T57" fmla="*/ 62 h 444"/>
              <a:gd name="T58" fmla="*/ 116 w 497"/>
              <a:gd name="T59" fmla="*/ 80 h 444"/>
              <a:gd name="T60" fmla="*/ 443 w 497"/>
              <a:gd name="T61" fmla="*/ 80 h 444"/>
              <a:gd name="T62" fmla="*/ 443 w 497"/>
              <a:gd name="T63" fmla="*/ 80 h 444"/>
              <a:gd name="T64" fmla="*/ 151 w 497"/>
              <a:gd name="T65" fmla="*/ 80 h 444"/>
              <a:gd name="T66" fmla="*/ 151 w 497"/>
              <a:gd name="T67" fmla="*/ 53 h 444"/>
              <a:gd name="T68" fmla="*/ 443 w 497"/>
              <a:gd name="T69" fmla="*/ 53 h 444"/>
              <a:gd name="T70" fmla="*/ 443 w 497"/>
              <a:gd name="T71" fmla="*/ 80 h 444"/>
              <a:gd name="T72" fmla="*/ 248 w 497"/>
              <a:gd name="T73" fmla="*/ 177 h 444"/>
              <a:gd name="T74" fmla="*/ 248 w 497"/>
              <a:gd name="T75" fmla="*/ 177 h 444"/>
              <a:gd name="T76" fmla="*/ 124 w 497"/>
              <a:gd name="T77" fmla="*/ 301 h 444"/>
              <a:gd name="T78" fmla="*/ 204 w 497"/>
              <a:gd name="T79" fmla="*/ 301 h 444"/>
              <a:gd name="T80" fmla="*/ 204 w 497"/>
              <a:gd name="T81" fmla="*/ 443 h 444"/>
              <a:gd name="T82" fmla="*/ 292 w 497"/>
              <a:gd name="T83" fmla="*/ 443 h 444"/>
              <a:gd name="T84" fmla="*/ 292 w 497"/>
              <a:gd name="T85" fmla="*/ 301 h 444"/>
              <a:gd name="T86" fmla="*/ 363 w 497"/>
              <a:gd name="T87" fmla="*/ 301 h 444"/>
              <a:gd name="T88" fmla="*/ 248 w 497"/>
              <a:gd name="T89" fmla="*/ 177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97" h="444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26"/>
                  <a:pt x="0" y="5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73"/>
                  <a:pt x="17" y="399"/>
                  <a:pt x="53" y="399"/>
                </a:cubicBezTo>
                <a:cubicBezTo>
                  <a:pt x="151" y="399"/>
                  <a:pt x="151" y="399"/>
                  <a:pt x="151" y="399"/>
                </a:cubicBezTo>
                <a:cubicBezTo>
                  <a:pt x="151" y="345"/>
                  <a:pt x="151" y="345"/>
                  <a:pt x="151" y="345"/>
                </a:cubicBezTo>
                <a:cubicBezTo>
                  <a:pt x="44" y="345"/>
                  <a:pt x="44" y="345"/>
                  <a:pt x="44" y="345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443" y="124"/>
                  <a:pt x="443" y="124"/>
                  <a:pt x="443" y="124"/>
                </a:cubicBezTo>
                <a:cubicBezTo>
                  <a:pt x="443" y="345"/>
                  <a:pt x="443" y="345"/>
                  <a:pt x="443" y="345"/>
                </a:cubicBezTo>
                <a:cubicBezTo>
                  <a:pt x="345" y="345"/>
                  <a:pt x="345" y="345"/>
                  <a:pt x="345" y="345"/>
                </a:cubicBezTo>
                <a:cubicBezTo>
                  <a:pt x="345" y="399"/>
                  <a:pt x="345" y="399"/>
                  <a:pt x="345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5"/>
                </a:cubicBezTo>
                <a:cubicBezTo>
                  <a:pt x="496" y="53"/>
                  <a:pt x="496" y="53"/>
                  <a:pt x="496" y="53"/>
                </a:cubicBezTo>
                <a:cubicBezTo>
                  <a:pt x="496" y="26"/>
                  <a:pt x="470" y="0"/>
                  <a:pt x="443" y="0"/>
                </a:cubicBezTo>
                <a:close/>
                <a:moveTo>
                  <a:pt x="62" y="80"/>
                </a:moveTo>
                <a:lnTo>
                  <a:pt x="62" y="80"/>
                </a:lnTo>
                <a:cubicBezTo>
                  <a:pt x="53" y="80"/>
                  <a:pt x="44" y="71"/>
                  <a:pt x="44" y="62"/>
                </a:cubicBezTo>
                <a:cubicBezTo>
                  <a:pt x="44" y="53"/>
                  <a:pt x="53" y="45"/>
                  <a:pt x="62" y="45"/>
                </a:cubicBezTo>
                <a:cubicBezTo>
                  <a:pt x="71" y="45"/>
                  <a:pt x="79" y="53"/>
                  <a:pt x="79" y="62"/>
                </a:cubicBezTo>
                <a:cubicBezTo>
                  <a:pt x="79" y="71"/>
                  <a:pt x="71" y="80"/>
                  <a:pt x="62" y="80"/>
                </a:cubicBezTo>
                <a:close/>
                <a:moveTo>
                  <a:pt x="116" y="80"/>
                </a:moveTo>
                <a:lnTo>
                  <a:pt x="116" y="80"/>
                </a:lnTo>
                <a:cubicBezTo>
                  <a:pt x="107" y="80"/>
                  <a:pt x="97" y="71"/>
                  <a:pt x="97" y="62"/>
                </a:cubicBezTo>
                <a:cubicBezTo>
                  <a:pt x="97" y="53"/>
                  <a:pt x="107" y="45"/>
                  <a:pt x="116" y="45"/>
                </a:cubicBezTo>
                <a:cubicBezTo>
                  <a:pt x="124" y="45"/>
                  <a:pt x="132" y="53"/>
                  <a:pt x="132" y="62"/>
                </a:cubicBezTo>
                <a:cubicBezTo>
                  <a:pt x="132" y="71"/>
                  <a:pt x="124" y="80"/>
                  <a:pt x="116" y="80"/>
                </a:cubicBezTo>
                <a:close/>
                <a:moveTo>
                  <a:pt x="443" y="80"/>
                </a:moveTo>
                <a:lnTo>
                  <a:pt x="443" y="80"/>
                </a:lnTo>
                <a:cubicBezTo>
                  <a:pt x="151" y="80"/>
                  <a:pt x="151" y="80"/>
                  <a:pt x="151" y="8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443" y="53"/>
                  <a:pt x="443" y="53"/>
                  <a:pt x="443" y="53"/>
                </a:cubicBezTo>
                <a:lnTo>
                  <a:pt x="443" y="80"/>
                </a:lnTo>
                <a:close/>
                <a:moveTo>
                  <a:pt x="248" y="177"/>
                </a:moveTo>
                <a:lnTo>
                  <a:pt x="248" y="177"/>
                </a:lnTo>
                <a:cubicBezTo>
                  <a:pt x="124" y="301"/>
                  <a:pt x="124" y="301"/>
                  <a:pt x="124" y="301"/>
                </a:cubicBezTo>
                <a:cubicBezTo>
                  <a:pt x="204" y="301"/>
                  <a:pt x="204" y="301"/>
                  <a:pt x="204" y="301"/>
                </a:cubicBezTo>
                <a:cubicBezTo>
                  <a:pt x="204" y="443"/>
                  <a:pt x="204" y="443"/>
                  <a:pt x="204" y="443"/>
                </a:cubicBezTo>
                <a:cubicBezTo>
                  <a:pt x="292" y="443"/>
                  <a:pt x="292" y="443"/>
                  <a:pt x="292" y="443"/>
                </a:cubicBezTo>
                <a:cubicBezTo>
                  <a:pt x="292" y="301"/>
                  <a:pt x="292" y="301"/>
                  <a:pt x="292" y="301"/>
                </a:cubicBezTo>
                <a:cubicBezTo>
                  <a:pt x="363" y="301"/>
                  <a:pt x="363" y="301"/>
                  <a:pt x="363" y="301"/>
                </a:cubicBezTo>
                <a:lnTo>
                  <a:pt x="248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49" name="Freeform 83"/>
          <p:cNvSpPr>
            <a:spLocks noChangeArrowheads="1"/>
          </p:cNvSpPr>
          <p:nvPr/>
        </p:nvSpPr>
        <p:spPr bwMode="auto">
          <a:xfrm>
            <a:off x="8506784" y="10003369"/>
            <a:ext cx="427457" cy="414867"/>
          </a:xfrm>
          <a:custGeom>
            <a:avLst/>
            <a:gdLst>
              <a:gd name="T0" fmla="*/ 177 w 356"/>
              <a:gd name="T1" fmla="*/ 89 h 347"/>
              <a:gd name="T2" fmla="*/ 177 w 356"/>
              <a:gd name="T3" fmla="*/ 89 h 347"/>
              <a:gd name="T4" fmla="*/ 98 w 356"/>
              <a:gd name="T5" fmla="*/ 169 h 347"/>
              <a:gd name="T6" fmla="*/ 177 w 356"/>
              <a:gd name="T7" fmla="*/ 248 h 347"/>
              <a:gd name="T8" fmla="*/ 257 w 356"/>
              <a:gd name="T9" fmla="*/ 169 h 347"/>
              <a:gd name="T10" fmla="*/ 177 w 356"/>
              <a:gd name="T11" fmla="*/ 89 h 347"/>
              <a:gd name="T12" fmla="*/ 177 w 356"/>
              <a:gd name="T13" fmla="*/ 222 h 347"/>
              <a:gd name="T14" fmla="*/ 177 w 356"/>
              <a:gd name="T15" fmla="*/ 222 h 347"/>
              <a:gd name="T16" fmla="*/ 124 w 356"/>
              <a:gd name="T17" fmla="*/ 169 h 347"/>
              <a:gd name="T18" fmla="*/ 177 w 356"/>
              <a:gd name="T19" fmla="*/ 124 h 347"/>
              <a:gd name="T20" fmla="*/ 230 w 356"/>
              <a:gd name="T21" fmla="*/ 169 h 347"/>
              <a:gd name="T22" fmla="*/ 177 w 356"/>
              <a:gd name="T23" fmla="*/ 222 h 347"/>
              <a:gd name="T24" fmla="*/ 26 w 356"/>
              <a:gd name="T25" fmla="*/ 151 h 347"/>
              <a:gd name="T26" fmla="*/ 26 w 356"/>
              <a:gd name="T27" fmla="*/ 151 h 347"/>
              <a:gd name="T28" fmla="*/ 0 w 356"/>
              <a:gd name="T29" fmla="*/ 169 h 347"/>
              <a:gd name="T30" fmla="*/ 26 w 356"/>
              <a:gd name="T31" fmla="*/ 195 h 347"/>
              <a:gd name="T32" fmla="*/ 53 w 356"/>
              <a:gd name="T33" fmla="*/ 169 h 347"/>
              <a:gd name="T34" fmla="*/ 26 w 356"/>
              <a:gd name="T35" fmla="*/ 151 h 347"/>
              <a:gd name="T36" fmla="*/ 301 w 356"/>
              <a:gd name="T37" fmla="*/ 53 h 347"/>
              <a:gd name="T38" fmla="*/ 301 w 356"/>
              <a:gd name="T39" fmla="*/ 53 h 347"/>
              <a:gd name="T40" fmla="*/ 266 w 356"/>
              <a:gd name="T41" fmla="*/ 53 h 347"/>
              <a:gd name="T42" fmla="*/ 266 w 356"/>
              <a:gd name="T43" fmla="*/ 89 h 347"/>
              <a:gd name="T44" fmla="*/ 292 w 356"/>
              <a:gd name="T45" fmla="*/ 80 h 347"/>
              <a:gd name="T46" fmla="*/ 301 w 356"/>
              <a:gd name="T47" fmla="*/ 53 h 347"/>
              <a:gd name="T48" fmla="*/ 328 w 356"/>
              <a:gd name="T49" fmla="*/ 151 h 347"/>
              <a:gd name="T50" fmla="*/ 328 w 356"/>
              <a:gd name="T51" fmla="*/ 151 h 347"/>
              <a:gd name="T52" fmla="*/ 301 w 356"/>
              <a:gd name="T53" fmla="*/ 169 h 347"/>
              <a:gd name="T54" fmla="*/ 328 w 356"/>
              <a:gd name="T55" fmla="*/ 195 h 347"/>
              <a:gd name="T56" fmla="*/ 355 w 356"/>
              <a:gd name="T57" fmla="*/ 169 h 347"/>
              <a:gd name="T58" fmla="*/ 328 w 356"/>
              <a:gd name="T59" fmla="*/ 151 h 347"/>
              <a:gd name="T60" fmla="*/ 177 w 356"/>
              <a:gd name="T61" fmla="*/ 292 h 347"/>
              <a:gd name="T62" fmla="*/ 177 w 356"/>
              <a:gd name="T63" fmla="*/ 292 h 347"/>
              <a:gd name="T64" fmla="*/ 159 w 356"/>
              <a:gd name="T65" fmla="*/ 320 h 347"/>
              <a:gd name="T66" fmla="*/ 177 w 356"/>
              <a:gd name="T67" fmla="*/ 346 h 347"/>
              <a:gd name="T68" fmla="*/ 195 w 356"/>
              <a:gd name="T69" fmla="*/ 320 h 347"/>
              <a:gd name="T70" fmla="*/ 177 w 356"/>
              <a:gd name="T71" fmla="*/ 292 h 347"/>
              <a:gd name="T72" fmla="*/ 61 w 356"/>
              <a:gd name="T73" fmla="*/ 266 h 347"/>
              <a:gd name="T74" fmla="*/ 61 w 356"/>
              <a:gd name="T75" fmla="*/ 266 h 347"/>
              <a:gd name="T76" fmla="*/ 53 w 356"/>
              <a:gd name="T77" fmla="*/ 292 h 347"/>
              <a:gd name="T78" fmla="*/ 89 w 356"/>
              <a:gd name="T79" fmla="*/ 292 h 347"/>
              <a:gd name="T80" fmla="*/ 89 w 356"/>
              <a:gd name="T81" fmla="*/ 257 h 347"/>
              <a:gd name="T82" fmla="*/ 61 w 356"/>
              <a:gd name="T83" fmla="*/ 266 h 347"/>
              <a:gd name="T84" fmla="*/ 53 w 356"/>
              <a:gd name="T85" fmla="*/ 53 h 347"/>
              <a:gd name="T86" fmla="*/ 53 w 356"/>
              <a:gd name="T87" fmla="*/ 53 h 347"/>
              <a:gd name="T88" fmla="*/ 53 w 356"/>
              <a:gd name="T89" fmla="*/ 80 h 347"/>
              <a:gd name="T90" fmla="*/ 89 w 356"/>
              <a:gd name="T91" fmla="*/ 89 h 347"/>
              <a:gd name="T92" fmla="*/ 89 w 356"/>
              <a:gd name="T93" fmla="*/ 53 h 347"/>
              <a:gd name="T94" fmla="*/ 53 w 356"/>
              <a:gd name="T95" fmla="*/ 53 h 347"/>
              <a:gd name="T96" fmla="*/ 266 w 356"/>
              <a:gd name="T97" fmla="*/ 292 h 347"/>
              <a:gd name="T98" fmla="*/ 266 w 356"/>
              <a:gd name="T99" fmla="*/ 292 h 347"/>
              <a:gd name="T100" fmla="*/ 301 w 356"/>
              <a:gd name="T101" fmla="*/ 292 h 347"/>
              <a:gd name="T102" fmla="*/ 292 w 356"/>
              <a:gd name="T103" fmla="*/ 266 h 347"/>
              <a:gd name="T104" fmla="*/ 266 w 356"/>
              <a:gd name="T105" fmla="*/ 257 h 347"/>
              <a:gd name="T106" fmla="*/ 266 w 356"/>
              <a:gd name="T107" fmla="*/ 292 h 347"/>
              <a:gd name="T108" fmla="*/ 177 w 356"/>
              <a:gd name="T109" fmla="*/ 45 h 347"/>
              <a:gd name="T110" fmla="*/ 177 w 356"/>
              <a:gd name="T111" fmla="*/ 45 h 347"/>
              <a:gd name="T112" fmla="*/ 195 w 356"/>
              <a:gd name="T113" fmla="*/ 18 h 347"/>
              <a:gd name="T114" fmla="*/ 177 w 356"/>
              <a:gd name="T115" fmla="*/ 0 h 347"/>
              <a:gd name="T116" fmla="*/ 159 w 356"/>
              <a:gd name="T117" fmla="*/ 18 h 347"/>
              <a:gd name="T118" fmla="*/ 177 w 356"/>
              <a:gd name="T119" fmla="*/ 45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6" h="347">
                <a:moveTo>
                  <a:pt x="177" y="89"/>
                </a:moveTo>
                <a:lnTo>
                  <a:pt x="177" y="89"/>
                </a:lnTo>
                <a:cubicBezTo>
                  <a:pt x="133" y="89"/>
                  <a:pt x="98" y="124"/>
                  <a:pt x="98" y="169"/>
                </a:cubicBezTo>
                <a:cubicBezTo>
                  <a:pt x="98" y="213"/>
                  <a:pt x="133" y="248"/>
                  <a:pt x="177" y="248"/>
                </a:cubicBezTo>
                <a:cubicBezTo>
                  <a:pt x="221" y="248"/>
                  <a:pt x="257" y="213"/>
                  <a:pt x="257" y="169"/>
                </a:cubicBezTo>
                <a:cubicBezTo>
                  <a:pt x="257" y="124"/>
                  <a:pt x="221" y="89"/>
                  <a:pt x="177" y="89"/>
                </a:cubicBezTo>
                <a:close/>
                <a:moveTo>
                  <a:pt x="177" y="222"/>
                </a:moveTo>
                <a:lnTo>
                  <a:pt x="177" y="222"/>
                </a:lnTo>
                <a:cubicBezTo>
                  <a:pt x="151" y="222"/>
                  <a:pt x="124" y="195"/>
                  <a:pt x="124" y="169"/>
                </a:cubicBezTo>
                <a:cubicBezTo>
                  <a:pt x="124" y="142"/>
                  <a:pt x="151" y="124"/>
                  <a:pt x="177" y="124"/>
                </a:cubicBezTo>
                <a:cubicBezTo>
                  <a:pt x="204" y="124"/>
                  <a:pt x="230" y="142"/>
                  <a:pt x="230" y="169"/>
                </a:cubicBezTo>
                <a:cubicBezTo>
                  <a:pt x="230" y="195"/>
                  <a:pt x="204" y="222"/>
                  <a:pt x="177" y="222"/>
                </a:cubicBezTo>
                <a:close/>
                <a:moveTo>
                  <a:pt x="26" y="151"/>
                </a:moveTo>
                <a:lnTo>
                  <a:pt x="26" y="151"/>
                </a:lnTo>
                <a:cubicBezTo>
                  <a:pt x="17" y="151"/>
                  <a:pt x="0" y="160"/>
                  <a:pt x="0" y="169"/>
                </a:cubicBezTo>
                <a:cubicBezTo>
                  <a:pt x="0" y="186"/>
                  <a:pt x="17" y="195"/>
                  <a:pt x="26" y="195"/>
                </a:cubicBezTo>
                <a:cubicBezTo>
                  <a:pt x="45" y="195"/>
                  <a:pt x="53" y="186"/>
                  <a:pt x="53" y="169"/>
                </a:cubicBezTo>
                <a:cubicBezTo>
                  <a:pt x="53" y="160"/>
                  <a:pt x="45" y="151"/>
                  <a:pt x="26" y="151"/>
                </a:cubicBezTo>
                <a:close/>
                <a:moveTo>
                  <a:pt x="301" y="53"/>
                </a:moveTo>
                <a:lnTo>
                  <a:pt x="301" y="53"/>
                </a:lnTo>
                <a:cubicBezTo>
                  <a:pt x="292" y="45"/>
                  <a:pt x="274" y="45"/>
                  <a:pt x="266" y="53"/>
                </a:cubicBezTo>
                <a:cubicBezTo>
                  <a:pt x="257" y="63"/>
                  <a:pt x="257" y="80"/>
                  <a:pt x="266" y="89"/>
                </a:cubicBezTo>
                <a:cubicBezTo>
                  <a:pt x="274" y="89"/>
                  <a:pt x="283" y="89"/>
                  <a:pt x="292" y="80"/>
                </a:cubicBezTo>
                <a:cubicBezTo>
                  <a:pt x="301" y="71"/>
                  <a:pt x="310" y="53"/>
                  <a:pt x="301" y="53"/>
                </a:cubicBezTo>
                <a:close/>
                <a:moveTo>
                  <a:pt x="328" y="151"/>
                </a:moveTo>
                <a:lnTo>
                  <a:pt x="328" y="151"/>
                </a:lnTo>
                <a:cubicBezTo>
                  <a:pt x="310" y="151"/>
                  <a:pt x="301" y="160"/>
                  <a:pt x="301" y="169"/>
                </a:cubicBezTo>
                <a:cubicBezTo>
                  <a:pt x="301" y="186"/>
                  <a:pt x="310" y="195"/>
                  <a:pt x="328" y="195"/>
                </a:cubicBezTo>
                <a:cubicBezTo>
                  <a:pt x="336" y="195"/>
                  <a:pt x="355" y="186"/>
                  <a:pt x="355" y="169"/>
                </a:cubicBezTo>
                <a:cubicBezTo>
                  <a:pt x="355" y="160"/>
                  <a:pt x="336" y="151"/>
                  <a:pt x="328" y="151"/>
                </a:cubicBezTo>
                <a:close/>
                <a:moveTo>
                  <a:pt x="177" y="292"/>
                </a:moveTo>
                <a:lnTo>
                  <a:pt x="177" y="292"/>
                </a:lnTo>
                <a:cubicBezTo>
                  <a:pt x="168" y="292"/>
                  <a:pt x="159" y="311"/>
                  <a:pt x="159" y="320"/>
                </a:cubicBezTo>
                <a:cubicBezTo>
                  <a:pt x="159" y="337"/>
                  <a:pt x="168" y="346"/>
                  <a:pt x="177" y="346"/>
                </a:cubicBezTo>
                <a:cubicBezTo>
                  <a:pt x="186" y="346"/>
                  <a:pt x="195" y="337"/>
                  <a:pt x="195" y="320"/>
                </a:cubicBezTo>
                <a:cubicBezTo>
                  <a:pt x="195" y="311"/>
                  <a:pt x="186" y="292"/>
                  <a:pt x="177" y="292"/>
                </a:cubicBezTo>
                <a:close/>
                <a:moveTo>
                  <a:pt x="61" y="266"/>
                </a:moveTo>
                <a:lnTo>
                  <a:pt x="61" y="266"/>
                </a:lnTo>
                <a:cubicBezTo>
                  <a:pt x="53" y="275"/>
                  <a:pt x="45" y="284"/>
                  <a:pt x="53" y="292"/>
                </a:cubicBezTo>
                <a:cubicBezTo>
                  <a:pt x="61" y="301"/>
                  <a:pt x="80" y="301"/>
                  <a:pt x="89" y="292"/>
                </a:cubicBezTo>
                <a:cubicBezTo>
                  <a:pt x="98" y="284"/>
                  <a:pt x="98" y="266"/>
                  <a:pt x="89" y="257"/>
                </a:cubicBezTo>
                <a:cubicBezTo>
                  <a:pt x="80" y="248"/>
                  <a:pt x="71" y="257"/>
                  <a:pt x="61" y="266"/>
                </a:cubicBezTo>
                <a:close/>
                <a:moveTo>
                  <a:pt x="53" y="53"/>
                </a:moveTo>
                <a:lnTo>
                  <a:pt x="53" y="53"/>
                </a:lnTo>
                <a:cubicBezTo>
                  <a:pt x="45" y="63"/>
                  <a:pt x="45" y="71"/>
                  <a:pt x="53" y="80"/>
                </a:cubicBezTo>
                <a:cubicBezTo>
                  <a:pt x="71" y="89"/>
                  <a:pt x="80" y="98"/>
                  <a:pt x="89" y="89"/>
                </a:cubicBezTo>
                <a:cubicBezTo>
                  <a:pt x="98" y="80"/>
                  <a:pt x="98" y="63"/>
                  <a:pt x="89" y="53"/>
                </a:cubicBezTo>
                <a:cubicBezTo>
                  <a:pt x="80" y="45"/>
                  <a:pt x="61" y="45"/>
                  <a:pt x="53" y="53"/>
                </a:cubicBezTo>
                <a:close/>
                <a:moveTo>
                  <a:pt x="266" y="292"/>
                </a:moveTo>
                <a:lnTo>
                  <a:pt x="266" y="292"/>
                </a:lnTo>
                <a:cubicBezTo>
                  <a:pt x="274" y="301"/>
                  <a:pt x="292" y="301"/>
                  <a:pt x="301" y="292"/>
                </a:cubicBezTo>
                <a:cubicBezTo>
                  <a:pt x="310" y="284"/>
                  <a:pt x="310" y="275"/>
                  <a:pt x="292" y="266"/>
                </a:cubicBezTo>
                <a:cubicBezTo>
                  <a:pt x="283" y="257"/>
                  <a:pt x="274" y="248"/>
                  <a:pt x="266" y="257"/>
                </a:cubicBezTo>
                <a:cubicBezTo>
                  <a:pt x="257" y="266"/>
                  <a:pt x="257" y="284"/>
                  <a:pt x="266" y="292"/>
                </a:cubicBezTo>
                <a:close/>
                <a:moveTo>
                  <a:pt x="177" y="45"/>
                </a:moveTo>
                <a:lnTo>
                  <a:pt x="177" y="45"/>
                </a:lnTo>
                <a:cubicBezTo>
                  <a:pt x="186" y="45"/>
                  <a:pt x="195" y="36"/>
                  <a:pt x="195" y="18"/>
                </a:cubicBezTo>
                <a:cubicBezTo>
                  <a:pt x="195" y="9"/>
                  <a:pt x="186" y="0"/>
                  <a:pt x="177" y="0"/>
                </a:cubicBezTo>
                <a:cubicBezTo>
                  <a:pt x="168" y="0"/>
                  <a:pt x="159" y="9"/>
                  <a:pt x="159" y="18"/>
                </a:cubicBezTo>
                <a:cubicBezTo>
                  <a:pt x="159" y="36"/>
                  <a:pt x="168" y="45"/>
                  <a:pt x="177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0" name="Freeform 84"/>
          <p:cNvSpPr>
            <a:spLocks noChangeArrowheads="1"/>
          </p:cNvSpPr>
          <p:nvPr/>
        </p:nvSpPr>
        <p:spPr bwMode="auto">
          <a:xfrm>
            <a:off x="9611398" y="9910235"/>
            <a:ext cx="592512" cy="592667"/>
          </a:xfrm>
          <a:custGeom>
            <a:avLst/>
            <a:gdLst>
              <a:gd name="T0" fmla="*/ 469 w 497"/>
              <a:gd name="T1" fmla="*/ 231 h 498"/>
              <a:gd name="T2" fmla="*/ 425 w 497"/>
              <a:gd name="T3" fmla="*/ 249 h 498"/>
              <a:gd name="T4" fmla="*/ 469 w 497"/>
              <a:gd name="T5" fmla="*/ 275 h 498"/>
              <a:gd name="T6" fmla="*/ 469 w 497"/>
              <a:gd name="T7" fmla="*/ 231 h 498"/>
              <a:gd name="T8" fmla="*/ 247 w 497"/>
              <a:gd name="T9" fmla="*/ 116 h 498"/>
              <a:gd name="T10" fmla="*/ 247 w 497"/>
              <a:gd name="T11" fmla="*/ 391 h 498"/>
              <a:gd name="T12" fmla="*/ 247 w 497"/>
              <a:gd name="T13" fmla="*/ 116 h 498"/>
              <a:gd name="T14" fmla="*/ 247 w 497"/>
              <a:gd name="T15" fmla="*/ 346 h 498"/>
              <a:gd name="T16" fmla="*/ 247 w 497"/>
              <a:gd name="T17" fmla="*/ 151 h 498"/>
              <a:gd name="T18" fmla="*/ 247 w 497"/>
              <a:gd name="T19" fmla="*/ 346 h 498"/>
              <a:gd name="T20" fmla="*/ 71 w 497"/>
              <a:gd name="T21" fmla="*/ 249 h 498"/>
              <a:gd name="T22" fmla="*/ 26 w 497"/>
              <a:gd name="T23" fmla="*/ 231 h 498"/>
              <a:gd name="T24" fmla="*/ 26 w 497"/>
              <a:gd name="T25" fmla="*/ 275 h 498"/>
              <a:gd name="T26" fmla="*/ 71 w 497"/>
              <a:gd name="T27" fmla="*/ 249 h 498"/>
              <a:gd name="T28" fmla="*/ 247 w 497"/>
              <a:gd name="T29" fmla="*/ 80 h 498"/>
              <a:gd name="T30" fmla="*/ 265 w 497"/>
              <a:gd name="T31" fmla="*/ 27 h 498"/>
              <a:gd name="T32" fmla="*/ 230 w 497"/>
              <a:gd name="T33" fmla="*/ 27 h 498"/>
              <a:gd name="T34" fmla="*/ 247 w 497"/>
              <a:gd name="T35" fmla="*/ 80 h 498"/>
              <a:gd name="T36" fmla="*/ 247 w 497"/>
              <a:gd name="T37" fmla="*/ 426 h 498"/>
              <a:gd name="T38" fmla="*/ 230 w 497"/>
              <a:gd name="T39" fmla="*/ 470 h 498"/>
              <a:gd name="T40" fmla="*/ 265 w 497"/>
              <a:gd name="T41" fmla="*/ 470 h 498"/>
              <a:gd name="T42" fmla="*/ 247 w 497"/>
              <a:gd name="T43" fmla="*/ 426 h 498"/>
              <a:gd name="T44" fmla="*/ 434 w 497"/>
              <a:gd name="T45" fmla="*/ 98 h 498"/>
              <a:gd name="T46" fmla="*/ 398 w 497"/>
              <a:gd name="T47" fmla="*/ 72 h 498"/>
              <a:gd name="T48" fmla="*/ 380 w 497"/>
              <a:gd name="T49" fmla="*/ 116 h 498"/>
              <a:gd name="T50" fmla="*/ 434 w 497"/>
              <a:gd name="T51" fmla="*/ 98 h 498"/>
              <a:gd name="T52" fmla="*/ 79 w 497"/>
              <a:gd name="T53" fmla="*/ 391 h 498"/>
              <a:gd name="T54" fmla="*/ 61 w 497"/>
              <a:gd name="T55" fmla="*/ 435 h 498"/>
              <a:gd name="T56" fmla="*/ 106 w 497"/>
              <a:gd name="T57" fmla="*/ 417 h 498"/>
              <a:gd name="T58" fmla="*/ 79 w 497"/>
              <a:gd name="T59" fmla="*/ 391 h 498"/>
              <a:gd name="T60" fmla="*/ 97 w 497"/>
              <a:gd name="T61" fmla="*/ 72 h 498"/>
              <a:gd name="T62" fmla="*/ 61 w 497"/>
              <a:gd name="T63" fmla="*/ 98 h 498"/>
              <a:gd name="T64" fmla="*/ 115 w 497"/>
              <a:gd name="T65" fmla="*/ 116 h 498"/>
              <a:gd name="T66" fmla="*/ 97 w 497"/>
              <a:gd name="T67" fmla="*/ 72 h 498"/>
              <a:gd name="T68" fmla="*/ 380 w 497"/>
              <a:gd name="T69" fmla="*/ 417 h 498"/>
              <a:gd name="T70" fmla="*/ 434 w 497"/>
              <a:gd name="T71" fmla="*/ 435 h 498"/>
              <a:gd name="T72" fmla="*/ 416 w 497"/>
              <a:gd name="T73" fmla="*/ 391 h 498"/>
              <a:gd name="T74" fmla="*/ 380 w 497"/>
              <a:gd name="T75" fmla="*/ 41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98">
                <a:moveTo>
                  <a:pt x="469" y="231"/>
                </a:moveTo>
                <a:lnTo>
                  <a:pt x="469" y="231"/>
                </a:lnTo>
                <a:cubicBezTo>
                  <a:pt x="469" y="231"/>
                  <a:pt x="451" y="231"/>
                  <a:pt x="443" y="231"/>
                </a:cubicBezTo>
                <a:cubicBezTo>
                  <a:pt x="434" y="231"/>
                  <a:pt x="425" y="240"/>
                  <a:pt x="425" y="249"/>
                </a:cubicBezTo>
                <a:cubicBezTo>
                  <a:pt x="425" y="266"/>
                  <a:pt x="434" y="275"/>
                  <a:pt x="443" y="275"/>
                </a:cubicBezTo>
                <a:cubicBezTo>
                  <a:pt x="451" y="275"/>
                  <a:pt x="469" y="275"/>
                  <a:pt x="469" y="275"/>
                </a:cubicBezTo>
                <a:cubicBezTo>
                  <a:pt x="487" y="275"/>
                  <a:pt x="496" y="266"/>
                  <a:pt x="496" y="249"/>
                </a:cubicBezTo>
                <a:cubicBezTo>
                  <a:pt x="496" y="240"/>
                  <a:pt x="487" y="231"/>
                  <a:pt x="469" y="231"/>
                </a:cubicBezTo>
                <a:close/>
                <a:moveTo>
                  <a:pt x="247" y="116"/>
                </a:moveTo>
                <a:lnTo>
                  <a:pt x="247" y="116"/>
                </a:lnTo>
                <a:cubicBezTo>
                  <a:pt x="168" y="116"/>
                  <a:pt x="115" y="178"/>
                  <a:pt x="115" y="249"/>
                </a:cubicBezTo>
                <a:cubicBezTo>
                  <a:pt x="115" y="328"/>
                  <a:pt x="168" y="391"/>
                  <a:pt x="247" y="391"/>
                </a:cubicBezTo>
                <a:cubicBezTo>
                  <a:pt x="327" y="391"/>
                  <a:pt x="380" y="328"/>
                  <a:pt x="380" y="249"/>
                </a:cubicBezTo>
                <a:cubicBezTo>
                  <a:pt x="380" y="178"/>
                  <a:pt x="327" y="116"/>
                  <a:pt x="247" y="116"/>
                </a:cubicBezTo>
                <a:close/>
                <a:moveTo>
                  <a:pt x="247" y="346"/>
                </a:moveTo>
                <a:lnTo>
                  <a:pt x="247" y="346"/>
                </a:lnTo>
                <a:cubicBezTo>
                  <a:pt x="194" y="346"/>
                  <a:pt x="150" y="302"/>
                  <a:pt x="150" y="249"/>
                </a:cubicBezTo>
                <a:cubicBezTo>
                  <a:pt x="150" y="196"/>
                  <a:pt x="194" y="151"/>
                  <a:pt x="247" y="151"/>
                </a:cubicBezTo>
                <a:cubicBezTo>
                  <a:pt x="300" y="151"/>
                  <a:pt x="345" y="196"/>
                  <a:pt x="345" y="249"/>
                </a:cubicBezTo>
                <a:cubicBezTo>
                  <a:pt x="345" y="302"/>
                  <a:pt x="300" y="346"/>
                  <a:pt x="247" y="346"/>
                </a:cubicBezTo>
                <a:close/>
                <a:moveTo>
                  <a:pt x="71" y="249"/>
                </a:moveTo>
                <a:lnTo>
                  <a:pt x="71" y="249"/>
                </a:lnTo>
                <a:cubicBezTo>
                  <a:pt x="71" y="240"/>
                  <a:pt x="61" y="231"/>
                  <a:pt x="53" y="231"/>
                </a:cubicBezTo>
                <a:cubicBezTo>
                  <a:pt x="44" y="231"/>
                  <a:pt x="26" y="231"/>
                  <a:pt x="26" y="231"/>
                </a:cubicBezTo>
                <a:cubicBezTo>
                  <a:pt x="8" y="231"/>
                  <a:pt x="0" y="240"/>
                  <a:pt x="0" y="249"/>
                </a:cubicBezTo>
                <a:cubicBezTo>
                  <a:pt x="0" y="266"/>
                  <a:pt x="8" y="275"/>
                  <a:pt x="26" y="275"/>
                </a:cubicBezTo>
                <a:cubicBezTo>
                  <a:pt x="26" y="275"/>
                  <a:pt x="44" y="275"/>
                  <a:pt x="53" y="275"/>
                </a:cubicBezTo>
                <a:cubicBezTo>
                  <a:pt x="61" y="275"/>
                  <a:pt x="71" y="266"/>
                  <a:pt x="71" y="249"/>
                </a:cubicBezTo>
                <a:close/>
                <a:moveTo>
                  <a:pt x="247" y="80"/>
                </a:moveTo>
                <a:lnTo>
                  <a:pt x="247" y="80"/>
                </a:lnTo>
                <a:cubicBezTo>
                  <a:pt x="256" y="80"/>
                  <a:pt x="265" y="62"/>
                  <a:pt x="265" y="53"/>
                </a:cubicBezTo>
                <a:cubicBezTo>
                  <a:pt x="265" y="45"/>
                  <a:pt x="265" y="36"/>
                  <a:pt x="265" y="27"/>
                </a:cubicBezTo>
                <a:cubicBezTo>
                  <a:pt x="265" y="18"/>
                  <a:pt x="256" y="0"/>
                  <a:pt x="247" y="0"/>
                </a:cubicBezTo>
                <a:cubicBezTo>
                  <a:pt x="239" y="0"/>
                  <a:pt x="230" y="18"/>
                  <a:pt x="230" y="27"/>
                </a:cubicBezTo>
                <a:cubicBezTo>
                  <a:pt x="230" y="36"/>
                  <a:pt x="230" y="45"/>
                  <a:pt x="230" y="53"/>
                </a:cubicBezTo>
                <a:cubicBezTo>
                  <a:pt x="230" y="62"/>
                  <a:pt x="239" y="80"/>
                  <a:pt x="247" y="80"/>
                </a:cubicBezTo>
                <a:close/>
                <a:moveTo>
                  <a:pt x="247" y="426"/>
                </a:moveTo>
                <a:lnTo>
                  <a:pt x="247" y="426"/>
                </a:lnTo>
                <a:cubicBezTo>
                  <a:pt x="239" y="426"/>
                  <a:pt x="230" y="435"/>
                  <a:pt x="230" y="453"/>
                </a:cubicBezTo>
                <a:lnTo>
                  <a:pt x="230" y="470"/>
                </a:lnTo>
                <a:cubicBezTo>
                  <a:pt x="230" y="488"/>
                  <a:pt x="239" y="497"/>
                  <a:pt x="247" y="497"/>
                </a:cubicBezTo>
                <a:cubicBezTo>
                  <a:pt x="256" y="497"/>
                  <a:pt x="265" y="488"/>
                  <a:pt x="265" y="470"/>
                </a:cubicBezTo>
                <a:lnTo>
                  <a:pt x="265" y="453"/>
                </a:lnTo>
                <a:cubicBezTo>
                  <a:pt x="265" y="435"/>
                  <a:pt x="256" y="426"/>
                  <a:pt x="247" y="426"/>
                </a:cubicBezTo>
                <a:close/>
                <a:moveTo>
                  <a:pt x="434" y="98"/>
                </a:moveTo>
                <a:lnTo>
                  <a:pt x="434" y="98"/>
                </a:lnTo>
                <a:cubicBezTo>
                  <a:pt x="443" y="89"/>
                  <a:pt x="443" y="72"/>
                  <a:pt x="434" y="62"/>
                </a:cubicBezTo>
                <a:cubicBezTo>
                  <a:pt x="425" y="53"/>
                  <a:pt x="416" y="62"/>
                  <a:pt x="398" y="72"/>
                </a:cubicBezTo>
                <a:cubicBezTo>
                  <a:pt x="398" y="72"/>
                  <a:pt x="390" y="80"/>
                  <a:pt x="380" y="89"/>
                </a:cubicBezTo>
                <a:cubicBezTo>
                  <a:pt x="372" y="98"/>
                  <a:pt x="372" y="107"/>
                  <a:pt x="380" y="116"/>
                </a:cubicBezTo>
                <a:cubicBezTo>
                  <a:pt x="390" y="125"/>
                  <a:pt x="407" y="125"/>
                  <a:pt x="416" y="116"/>
                </a:cubicBezTo>
                <a:cubicBezTo>
                  <a:pt x="416" y="107"/>
                  <a:pt x="425" y="98"/>
                  <a:pt x="434" y="98"/>
                </a:cubicBezTo>
                <a:close/>
                <a:moveTo>
                  <a:pt x="79" y="391"/>
                </a:moveTo>
                <a:lnTo>
                  <a:pt x="79" y="391"/>
                </a:lnTo>
                <a:cubicBezTo>
                  <a:pt x="79" y="391"/>
                  <a:pt x="71" y="400"/>
                  <a:pt x="61" y="408"/>
                </a:cubicBezTo>
                <a:cubicBezTo>
                  <a:pt x="53" y="417"/>
                  <a:pt x="53" y="426"/>
                  <a:pt x="61" y="435"/>
                </a:cubicBezTo>
                <a:cubicBezTo>
                  <a:pt x="71" y="444"/>
                  <a:pt x="79" y="444"/>
                  <a:pt x="97" y="435"/>
                </a:cubicBezTo>
                <a:lnTo>
                  <a:pt x="106" y="417"/>
                </a:lnTo>
                <a:cubicBezTo>
                  <a:pt x="124" y="408"/>
                  <a:pt x="124" y="391"/>
                  <a:pt x="115" y="381"/>
                </a:cubicBezTo>
                <a:cubicBezTo>
                  <a:pt x="106" y="381"/>
                  <a:pt x="88" y="381"/>
                  <a:pt x="79" y="391"/>
                </a:cubicBezTo>
                <a:close/>
                <a:moveTo>
                  <a:pt x="97" y="72"/>
                </a:moveTo>
                <a:lnTo>
                  <a:pt x="97" y="72"/>
                </a:lnTo>
                <a:cubicBezTo>
                  <a:pt x="79" y="62"/>
                  <a:pt x="71" y="53"/>
                  <a:pt x="61" y="62"/>
                </a:cubicBezTo>
                <a:cubicBezTo>
                  <a:pt x="53" y="72"/>
                  <a:pt x="53" y="89"/>
                  <a:pt x="61" y="98"/>
                </a:cubicBezTo>
                <a:cubicBezTo>
                  <a:pt x="71" y="98"/>
                  <a:pt x="79" y="107"/>
                  <a:pt x="79" y="116"/>
                </a:cubicBezTo>
                <a:cubicBezTo>
                  <a:pt x="88" y="125"/>
                  <a:pt x="106" y="125"/>
                  <a:pt x="115" y="116"/>
                </a:cubicBezTo>
                <a:cubicBezTo>
                  <a:pt x="124" y="107"/>
                  <a:pt x="124" y="98"/>
                  <a:pt x="106" y="89"/>
                </a:cubicBezTo>
                <a:cubicBezTo>
                  <a:pt x="106" y="80"/>
                  <a:pt x="97" y="72"/>
                  <a:pt x="97" y="72"/>
                </a:cubicBezTo>
                <a:close/>
                <a:moveTo>
                  <a:pt x="380" y="417"/>
                </a:moveTo>
                <a:lnTo>
                  <a:pt x="380" y="417"/>
                </a:lnTo>
                <a:cubicBezTo>
                  <a:pt x="390" y="417"/>
                  <a:pt x="398" y="435"/>
                  <a:pt x="398" y="435"/>
                </a:cubicBezTo>
                <a:cubicBezTo>
                  <a:pt x="416" y="444"/>
                  <a:pt x="425" y="444"/>
                  <a:pt x="434" y="435"/>
                </a:cubicBezTo>
                <a:cubicBezTo>
                  <a:pt x="443" y="426"/>
                  <a:pt x="443" y="417"/>
                  <a:pt x="434" y="408"/>
                </a:cubicBezTo>
                <a:cubicBezTo>
                  <a:pt x="425" y="400"/>
                  <a:pt x="416" y="391"/>
                  <a:pt x="416" y="391"/>
                </a:cubicBezTo>
                <a:cubicBezTo>
                  <a:pt x="407" y="381"/>
                  <a:pt x="390" y="381"/>
                  <a:pt x="380" y="381"/>
                </a:cubicBezTo>
                <a:cubicBezTo>
                  <a:pt x="372" y="391"/>
                  <a:pt x="372" y="408"/>
                  <a:pt x="380" y="4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1" name="Freeform 85"/>
          <p:cNvSpPr>
            <a:spLocks noChangeArrowheads="1"/>
          </p:cNvSpPr>
          <p:nvPr/>
        </p:nvSpPr>
        <p:spPr bwMode="auto">
          <a:xfrm>
            <a:off x="1333155" y="5202768"/>
            <a:ext cx="533261" cy="524933"/>
          </a:xfrm>
          <a:custGeom>
            <a:avLst/>
            <a:gdLst>
              <a:gd name="T0" fmla="*/ 443 w 444"/>
              <a:gd name="T1" fmla="*/ 159 h 435"/>
              <a:gd name="T2" fmla="*/ 284 w 444"/>
              <a:gd name="T3" fmla="*/ 159 h 435"/>
              <a:gd name="T4" fmla="*/ 222 w 444"/>
              <a:gd name="T5" fmla="*/ 0 h 435"/>
              <a:gd name="T6" fmla="*/ 160 w 444"/>
              <a:gd name="T7" fmla="*/ 159 h 435"/>
              <a:gd name="T8" fmla="*/ 0 w 444"/>
              <a:gd name="T9" fmla="*/ 159 h 435"/>
              <a:gd name="T10" fmla="*/ 133 w 444"/>
              <a:gd name="T11" fmla="*/ 256 h 435"/>
              <a:gd name="T12" fmla="*/ 88 w 444"/>
              <a:gd name="T13" fmla="*/ 434 h 435"/>
              <a:gd name="T14" fmla="*/ 222 w 444"/>
              <a:gd name="T15" fmla="*/ 327 h 435"/>
              <a:gd name="T16" fmla="*/ 354 w 444"/>
              <a:gd name="T17" fmla="*/ 434 h 435"/>
              <a:gd name="T18" fmla="*/ 310 w 444"/>
              <a:gd name="T19" fmla="*/ 256 h 435"/>
              <a:gd name="T20" fmla="*/ 443 w 444"/>
              <a:gd name="T21" fmla="*/ 159 h 435"/>
              <a:gd name="T22" fmla="*/ 222 w 444"/>
              <a:gd name="T23" fmla="*/ 283 h 435"/>
              <a:gd name="T24" fmla="*/ 141 w 444"/>
              <a:gd name="T25" fmla="*/ 344 h 435"/>
              <a:gd name="T26" fmla="*/ 177 w 444"/>
              <a:gd name="T27" fmla="*/ 256 h 435"/>
              <a:gd name="T28" fmla="*/ 106 w 444"/>
              <a:gd name="T29" fmla="*/ 194 h 435"/>
              <a:gd name="T30" fmla="*/ 195 w 444"/>
              <a:gd name="T31" fmla="*/ 203 h 435"/>
              <a:gd name="T32" fmla="*/ 222 w 444"/>
              <a:gd name="T33" fmla="*/ 97 h 435"/>
              <a:gd name="T34" fmla="*/ 248 w 444"/>
              <a:gd name="T35" fmla="*/ 203 h 435"/>
              <a:gd name="T36" fmla="*/ 337 w 444"/>
              <a:gd name="T37" fmla="*/ 194 h 435"/>
              <a:gd name="T38" fmla="*/ 266 w 444"/>
              <a:gd name="T39" fmla="*/ 256 h 435"/>
              <a:gd name="T40" fmla="*/ 293 w 444"/>
              <a:gd name="T41" fmla="*/ 344 h 435"/>
              <a:gd name="T42" fmla="*/ 222 w 444"/>
              <a:gd name="T43" fmla="*/ 283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4" h="435">
                <a:moveTo>
                  <a:pt x="443" y="159"/>
                </a:moveTo>
                <a:lnTo>
                  <a:pt x="284" y="159"/>
                </a:lnTo>
                <a:lnTo>
                  <a:pt x="222" y="0"/>
                </a:lnTo>
                <a:lnTo>
                  <a:pt x="160" y="159"/>
                </a:lnTo>
                <a:lnTo>
                  <a:pt x="0" y="159"/>
                </a:lnTo>
                <a:lnTo>
                  <a:pt x="133" y="256"/>
                </a:lnTo>
                <a:lnTo>
                  <a:pt x="88" y="434"/>
                </a:lnTo>
                <a:lnTo>
                  <a:pt x="222" y="327"/>
                </a:lnTo>
                <a:lnTo>
                  <a:pt x="354" y="434"/>
                </a:lnTo>
                <a:lnTo>
                  <a:pt x="310" y="256"/>
                </a:lnTo>
                <a:lnTo>
                  <a:pt x="443" y="159"/>
                </a:lnTo>
                <a:close/>
                <a:moveTo>
                  <a:pt x="222" y="283"/>
                </a:moveTo>
                <a:lnTo>
                  <a:pt x="141" y="344"/>
                </a:lnTo>
                <a:lnTo>
                  <a:pt x="177" y="256"/>
                </a:lnTo>
                <a:lnTo>
                  <a:pt x="106" y="194"/>
                </a:lnTo>
                <a:lnTo>
                  <a:pt x="195" y="203"/>
                </a:lnTo>
                <a:lnTo>
                  <a:pt x="222" y="97"/>
                </a:lnTo>
                <a:lnTo>
                  <a:pt x="248" y="203"/>
                </a:lnTo>
                <a:lnTo>
                  <a:pt x="337" y="194"/>
                </a:lnTo>
                <a:lnTo>
                  <a:pt x="266" y="256"/>
                </a:lnTo>
                <a:lnTo>
                  <a:pt x="293" y="344"/>
                </a:lnTo>
                <a:lnTo>
                  <a:pt x="222" y="2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2" name="Freeform 86"/>
          <p:cNvSpPr>
            <a:spLocks noChangeArrowheads="1"/>
          </p:cNvSpPr>
          <p:nvPr/>
        </p:nvSpPr>
        <p:spPr bwMode="auto">
          <a:xfrm>
            <a:off x="16763868" y="4059770"/>
            <a:ext cx="524797" cy="427565"/>
          </a:xfrm>
          <a:custGeom>
            <a:avLst/>
            <a:gdLst>
              <a:gd name="T0" fmla="*/ 398 w 443"/>
              <a:gd name="T1" fmla="*/ 36 h 356"/>
              <a:gd name="T2" fmla="*/ 398 w 443"/>
              <a:gd name="T3" fmla="*/ 36 h 356"/>
              <a:gd name="T4" fmla="*/ 247 w 443"/>
              <a:gd name="T5" fmla="*/ 36 h 356"/>
              <a:gd name="T6" fmla="*/ 221 w 443"/>
              <a:gd name="T7" fmla="*/ 62 h 356"/>
              <a:gd name="T8" fmla="*/ 194 w 443"/>
              <a:gd name="T9" fmla="*/ 36 h 356"/>
              <a:gd name="T10" fmla="*/ 44 w 443"/>
              <a:gd name="T11" fmla="*/ 36 h 356"/>
              <a:gd name="T12" fmla="*/ 44 w 443"/>
              <a:gd name="T13" fmla="*/ 186 h 356"/>
              <a:gd name="T14" fmla="*/ 221 w 443"/>
              <a:gd name="T15" fmla="*/ 355 h 356"/>
              <a:gd name="T16" fmla="*/ 398 w 443"/>
              <a:gd name="T17" fmla="*/ 186 h 356"/>
              <a:gd name="T18" fmla="*/ 398 w 443"/>
              <a:gd name="T19" fmla="*/ 36 h 356"/>
              <a:gd name="T20" fmla="*/ 372 w 443"/>
              <a:gd name="T21" fmla="*/ 160 h 356"/>
              <a:gd name="T22" fmla="*/ 372 w 443"/>
              <a:gd name="T23" fmla="*/ 160 h 356"/>
              <a:gd name="T24" fmla="*/ 221 w 443"/>
              <a:gd name="T25" fmla="*/ 301 h 356"/>
              <a:gd name="T26" fmla="*/ 70 w 443"/>
              <a:gd name="T27" fmla="*/ 160 h 356"/>
              <a:gd name="T28" fmla="*/ 44 w 443"/>
              <a:gd name="T29" fmla="*/ 116 h 356"/>
              <a:gd name="T30" fmla="*/ 70 w 443"/>
              <a:gd name="T31" fmla="*/ 62 h 356"/>
              <a:gd name="T32" fmla="*/ 115 w 443"/>
              <a:gd name="T33" fmla="*/ 45 h 356"/>
              <a:gd name="T34" fmla="*/ 168 w 443"/>
              <a:gd name="T35" fmla="*/ 71 h 356"/>
              <a:gd name="T36" fmla="*/ 221 w 443"/>
              <a:gd name="T37" fmla="*/ 116 h 356"/>
              <a:gd name="T38" fmla="*/ 275 w 443"/>
              <a:gd name="T39" fmla="*/ 71 h 356"/>
              <a:gd name="T40" fmla="*/ 328 w 443"/>
              <a:gd name="T41" fmla="*/ 45 h 356"/>
              <a:gd name="T42" fmla="*/ 372 w 443"/>
              <a:gd name="T43" fmla="*/ 62 h 356"/>
              <a:gd name="T44" fmla="*/ 398 w 443"/>
              <a:gd name="T45" fmla="*/ 116 h 356"/>
              <a:gd name="T46" fmla="*/ 372 w 443"/>
              <a:gd name="T47" fmla="*/ 16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3" h="356">
                <a:moveTo>
                  <a:pt x="398" y="36"/>
                </a:moveTo>
                <a:lnTo>
                  <a:pt x="398" y="36"/>
                </a:lnTo>
                <a:cubicBezTo>
                  <a:pt x="354" y="0"/>
                  <a:pt x="292" y="0"/>
                  <a:pt x="247" y="36"/>
                </a:cubicBezTo>
                <a:cubicBezTo>
                  <a:pt x="221" y="62"/>
                  <a:pt x="221" y="62"/>
                  <a:pt x="221" y="62"/>
                </a:cubicBezTo>
                <a:cubicBezTo>
                  <a:pt x="194" y="36"/>
                  <a:pt x="194" y="36"/>
                  <a:pt x="194" y="36"/>
                </a:cubicBezTo>
                <a:cubicBezTo>
                  <a:pt x="150" y="0"/>
                  <a:pt x="88" y="0"/>
                  <a:pt x="44" y="36"/>
                </a:cubicBezTo>
                <a:cubicBezTo>
                  <a:pt x="0" y="80"/>
                  <a:pt x="0" y="151"/>
                  <a:pt x="44" y="186"/>
                </a:cubicBezTo>
                <a:cubicBezTo>
                  <a:pt x="221" y="355"/>
                  <a:pt x="221" y="355"/>
                  <a:pt x="221" y="355"/>
                </a:cubicBezTo>
                <a:cubicBezTo>
                  <a:pt x="398" y="186"/>
                  <a:pt x="398" y="186"/>
                  <a:pt x="398" y="186"/>
                </a:cubicBezTo>
                <a:cubicBezTo>
                  <a:pt x="442" y="151"/>
                  <a:pt x="442" y="80"/>
                  <a:pt x="398" y="36"/>
                </a:cubicBezTo>
                <a:close/>
                <a:moveTo>
                  <a:pt x="372" y="160"/>
                </a:moveTo>
                <a:lnTo>
                  <a:pt x="372" y="160"/>
                </a:lnTo>
                <a:cubicBezTo>
                  <a:pt x="221" y="301"/>
                  <a:pt x="221" y="301"/>
                  <a:pt x="221" y="301"/>
                </a:cubicBezTo>
                <a:cubicBezTo>
                  <a:pt x="70" y="160"/>
                  <a:pt x="70" y="160"/>
                  <a:pt x="70" y="160"/>
                </a:cubicBezTo>
                <a:cubicBezTo>
                  <a:pt x="53" y="151"/>
                  <a:pt x="44" y="133"/>
                  <a:pt x="44" y="116"/>
                </a:cubicBezTo>
                <a:cubicBezTo>
                  <a:pt x="44" y="89"/>
                  <a:pt x="53" y="80"/>
                  <a:pt x="70" y="62"/>
                </a:cubicBezTo>
                <a:cubicBezTo>
                  <a:pt x="79" y="53"/>
                  <a:pt x="97" y="45"/>
                  <a:pt x="115" y="45"/>
                </a:cubicBezTo>
                <a:cubicBezTo>
                  <a:pt x="141" y="45"/>
                  <a:pt x="159" y="53"/>
                  <a:pt x="168" y="71"/>
                </a:cubicBezTo>
                <a:cubicBezTo>
                  <a:pt x="221" y="116"/>
                  <a:pt x="221" y="116"/>
                  <a:pt x="221" y="116"/>
                </a:cubicBezTo>
                <a:cubicBezTo>
                  <a:pt x="275" y="71"/>
                  <a:pt x="275" y="71"/>
                  <a:pt x="275" y="71"/>
                </a:cubicBezTo>
                <a:cubicBezTo>
                  <a:pt x="283" y="53"/>
                  <a:pt x="301" y="45"/>
                  <a:pt x="328" y="45"/>
                </a:cubicBezTo>
                <a:cubicBezTo>
                  <a:pt x="345" y="45"/>
                  <a:pt x="363" y="53"/>
                  <a:pt x="372" y="62"/>
                </a:cubicBezTo>
                <a:cubicBezTo>
                  <a:pt x="389" y="80"/>
                  <a:pt x="398" y="89"/>
                  <a:pt x="398" y="116"/>
                </a:cubicBezTo>
                <a:cubicBezTo>
                  <a:pt x="398" y="133"/>
                  <a:pt x="389" y="151"/>
                  <a:pt x="372" y="1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3" name="Freeform 87"/>
          <p:cNvSpPr>
            <a:spLocks noChangeArrowheads="1"/>
          </p:cNvSpPr>
          <p:nvPr/>
        </p:nvSpPr>
        <p:spPr bwMode="auto">
          <a:xfrm>
            <a:off x="3698971" y="8754533"/>
            <a:ext cx="550190" cy="541867"/>
          </a:xfrm>
          <a:custGeom>
            <a:avLst/>
            <a:gdLst>
              <a:gd name="T0" fmla="*/ 115 w 462"/>
              <a:gd name="T1" fmla="*/ 151 h 452"/>
              <a:gd name="T2" fmla="*/ 186 w 462"/>
              <a:gd name="T3" fmla="*/ 97 h 452"/>
              <a:gd name="T4" fmla="*/ 186 w 462"/>
              <a:gd name="T5" fmla="*/ 70 h 452"/>
              <a:gd name="T6" fmla="*/ 44 w 462"/>
              <a:gd name="T7" fmla="*/ 88 h 452"/>
              <a:gd name="T8" fmla="*/ 115 w 462"/>
              <a:gd name="T9" fmla="*/ 151 h 452"/>
              <a:gd name="T10" fmla="*/ 62 w 462"/>
              <a:gd name="T11" fmla="*/ 195 h 452"/>
              <a:gd name="T12" fmla="*/ 26 w 462"/>
              <a:gd name="T13" fmla="*/ 124 h 452"/>
              <a:gd name="T14" fmla="*/ 35 w 462"/>
              <a:gd name="T15" fmla="*/ 336 h 452"/>
              <a:gd name="T16" fmla="*/ 62 w 462"/>
              <a:gd name="T17" fmla="*/ 195 h 452"/>
              <a:gd name="T18" fmla="*/ 230 w 462"/>
              <a:gd name="T19" fmla="*/ 35 h 452"/>
              <a:gd name="T20" fmla="*/ 346 w 462"/>
              <a:gd name="T21" fmla="*/ 26 h 452"/>
              <a:gd name="T22" fmla="*/ 151 w 462"/>
              <a:gd name="T23" fmla="*/ 8 h 452"/>
              <a:gd name="T24" fmla="*/ 230 w 462"/>
              <a:gd name="T25" fmla="*/ 35 h 452"/>
              <a:gd name="T26" fmla="*/ 301 w 462"/>
              <a:gd name="T27" fmla="*/ 266 h 452"/>
              <a:gd name="T28" fmla="*/ 248 w 462"/>
              <a:gd name="T29" fmla="*/ 132 h 452"/>
              <a:gd name="T30" fmla="*/ 204 w 462"/>
              <a:gd name="T31" fmla="*/ 124 h 452"/>
              <a:gd name="T32" fmla="*/ 160 w 462"/>
              <a:gd name="T33" fmla="*/ 195 h 452"/>
              <a:gd name="T34" fmla="*/ 301 w 462"/>
              <a:gd name="T35" fmla="*/ 266 h 452"/>
              <a:gd name="T36" fmla="*/ 363 w 462"/>
              <a:gd name="T37" fmla="*/ 327 h 452"/>
              <a:gd name="T38" fmla="*/ 363 w 462"/>
              <a:gd name="T39" fmla="*/ 407 h 452"/>
              <a:gd name="T40" fmla="*/ 390 w 462"/>
              <a:gd name="T41" fmla="*/ 301 h 452"/>
              <a:gd name="T42" fmla="*/ 292 w 462"/>
              <a:gd name="T43" fmla="*/ 301 h 452"/>
              <a:gd name="T44" fmla="*/ 142 w 462"/>
              <a:gd name="T45" fmla="*/ 239 h 452"/>
              <a:gd name="T46" fmla="*/ 107 w 462"/>
              <a:gd name="T47" fmla="*/ 239 h 452"/>
              <a:gd name="T48" fmla="*/ 142 w 462"/>
              <a:gd name="T49" fmla="*/ 434 h 452"/>
              <a:gd name="T50" fmla="*/ 381 w 462"/>
              <a:gd name="T51" fmla="*/ 53 h 452"/>
              <a:gd name="T52" fmla="*/ 275 w 462"/>
              <a:gd name="T53" fmla="*/ 79 h 452"/>
              <a:gd name="T54" fmla="*/ 275 w 462"/>
              <a:gd name="T55" fmla="*/ 106 h 452"/>
              <a:gd name="T56" fmla="*/ 390 w 462"/>
              <a:gd name="T57" fmla="*/ 266 h 452"/>
              <a:gd name="T58" fmla="*/ 461 w 462"/>
              <a:gd name="T59" fmla="*/ 221 h 452"/>
              <a:gd name="T60" fmla="*/ 319 w 462"/>
              <a:gd name="T61" fmla="*/ 327 h 452"/>
              <a:gd name="T62" fmla="*/ 177 w 462"/>
              <a:gd name="T63" fmla="*/ 443 h 452"/>
              <a:gd name="T64" fmla="*/ 328 w 462"/>
              <a:gd name="T65" fmla="*/ 434 h 452"/>
              <a:gd name="T66" fmla="*/ 328 w 462"/>
              <a:gd name="T67" fmla="*/ 336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62" h="452">
                <a:moveTo>
                  <a:pt x="115" y="151"/>
                </a:moveTo>
                <a:lnTo>
                  <a:pt x="115" y="151"/>
                </a:lnTo>
                <a:lnTo>
                  <a:pt x="124" y="151"/>
                </a:lnTo>
                <a:cubicBezTo>
                  <a:pt x="142" y="132"/>
                  <a:pt x="160" y="115"/>
                  <a:pt x="186" y="97"/>
                </a:cubicBezTo>
                <a:lnTo>
                  <a:pt x="186" y="88"/>
                </a:lnTo>
                <a:cubicBezTo>
                  <a:pt x="186" y="79"/>
                  <a:pt x="186" y="79"/>
                  <a:pt x="186" y="70"/>
                </a:cubicBezTo>
                <a:cubicBezTo>
                  <a:pt x="160" y="53"/>
                  <a:pt x="133" y="44"/>
                  <a:pt x="107" y="26"/>
                </a:cubicBezTo>
                <a:cubicBezTo>
                  <a:pt x="89" y="44"/>
                  <a:pt x="62" y="62"/>
                  <a:pt x="44" y="88"/>
                </a:cubicBezTo>
                <a:cubicBezTo>
                  <a:pt x="62" y="115"/>
                  <a:pt x="71" y="132"/>
                  <a:pt x="89" y="151"/>
                </a:cubicBezTo>
                <a:cubicBezTo>
                  <a:pt x="98" y="151"/>
                  <a:pt x="107" y="151"/>
                  <a:pt x="115" y="151"/>
                </a:cubicBezTo>
                <a:close/>
                <a:moveTo>
                  <a:pt x="62" y="195"/>
                </a:moveTo>
                <a:lnTo>
                  <a:pt x="62" y="195"/>
                </a:lnTo>
                <a:cubicBezTo>
                  <a:pt x="62" y="186"/>
                  <a:pt x="62" y="186"/>
                  <a:pt x="71" y="177"/>
                </a:cubicBezTo>
                <a:cubicBezTo>
                  <a:pt x="54" y="160"/>
                  <a:pt x="35" y="141"/>
                  <a:pt x="26" y="124"/>
                </a:cubicBezTo>
                <a:cubicBezTo>
                  <a:pt x="9" y="151"/>
                  <a:pt x="0" y="186"/>
                  <a:pt x="0" y="221"/>
                </a:cubicBezTo>
                <a:cubicBezTo>
                  <a:pt x="0" y="266"/>
                  <a:pt x="9" y="310"/>
                  <a:pt x="35" y="336"/>
                </a:cubicBezTo>
                <a:cubicBezTo>
                  <a:pt x="44" y="301"/>
                  <a:pt x="54" y="257"/>
                  <a:pt x="71" y="221"/>
                </a:cubicBezTo>
                <a:cubicBezTo>
                  <a:pt x="71" y="221"/>
                  <a:pt x="62" y="204"/>
                  <a:pt x="62" y="195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39" y="35"/>
                  <a:pt x="257" y="44"/>
                  <a:pt x="266" y="53"/>
                </a:cubicBezTo>
                <a:cubicBezTo>
                  <a:pt x="292" y="35"/>
                  <a:pt x="319" y="35"/>
                  <a:pt x="346" y="26"/>
                </a:cubicBezTo>
                <a:cubicBezTo>
                  <a:pt x="310" y="8"/>
                  <a:pt x="275" y="0"/>
                  <a:pt x="230" y="0"/>
                </a:cubicBezTo>
                <a:cubicBezTo>
                  <a:pt x="204" y="0"/>
                  <a:pt x="177" y="0"/>
                  <a:pt x="151" y="8"/>
                </a:cubicBezTo>
                <a:cubicBezTo>
                  <a:pt x="168" y="17"/>
                  <a:pt x="186" y="35"/>
                  <a:pt x="204" y="44"/>
                </a:cubicBezTo>
                <a:cubicBezTo>
                  <a:pt x="213" y="44"/>
                  <a:pt x="221" y="35"/>
                  <a:pt x="230" y="35"/>
                </a:cubicBezTo>
                <a:close/>
                <a:moveTo>
                  <a:pt x="301" y="266"/>
                </a:moveTo>
                <a:lnTo>
                  <a:pt x="301" y="266"/>
                </a:lnTo>
                <a:cubicBezTo>
                  <a:pt x="310" y="257"/>
                  <a:pt x="310" y="257"/>
                  <a:pt x="319" y="248"/>
                </a:cubicBezTo>
                <a:cubicBezTo>
                  <a:pt x="301" y="204"/>
                  <a:pt x="275" y="168"/>
                  <a:pt x="248" y="132"/>
                </a:cubicBezTo>
                <a:cubicBezTo>
                  <a:pt x="248" y="132"/>
                  <a:pt x="239" y="132"/>
                  <a:pt x="230" y="132"/>
                </a:cubicBezTo>
                <a:cubicBezTo>
                  <a:pt x="221" y="132"/>
                  <a:pt x="213" y="132"/>
                  <a:pt x="204" y="124"/>
                </a:cubicBezTo>
                <a:cubicBezTo>
                  <a:pt x="186" y="141"/>
                  <a:pt x="168" y="151"/>
                  <a:pt x="151" y="168"/>
                </a:cubicBezTo>
                <a:cubicBezTo>
                  <a:pt x="160" y="177"/>
                  <a:pt x="160" y="186"/>
                  <a:pt x="160" y="195"/>
                </a:cubicBezTo>
                <a:cubicBezTo>
                  <a:pt x="160" y="204"/>
                  <a:pt x="160" y="204"/>
                  <a:pt x="160" y="213"/>
                </a:cubicBezTo>
                <a:cubicBezTo>
                  <a:pt x="204" y="239"/>
                  <a:pt x="248" y="257"/>
                  <a:pt x="301" y="266"/>
                </a:cubicBezTo>
                <a:close/>
                <a:moveTo>
                  <a:pt x="363" y="327"/>
                </a:moveTo>
                <a:lnTo>
                  <a:pt x="363" y="327"/>
                </a:lnTo>
                <a:cubicBezTo>
                  <a:pt x="363" y="336"/>
                  <a:pt x="363" y="354"/>
                  <a:pt x="363" y="363"/>
                </a:cubicBezTo>
                <a:cubicBezTo>
                  <a:pt x="363" y="372"/>
                  <a:pt x="363" y="389"/>
                  <a:pt x="363" y="407"/>
                </a:cubicBezTo>
                <a:cubicBezTo>
                  <a:pt x="399" y="380"/>
                  <a:pt x="434" y="336"/>
                  <a:pt x="443" y="292"/>
                </a:cubicBezTo>
                <a:cubicBezTo>
                  <a:pt x="426" y="301"/>
                  <a:pt x="408" y="301"/>
                  <a:pt x="390" y="301"/>
                </a:cubicBezTo>
                <a:cubicBezTo>
                  <a:pt x="390" y="319"/>
                  <a:pt x="381" y="327"/>
                  <a:pt x="363" y="327"/>
                </a:cubicBezTo>
                <a:close/>
                <a:moveTo>
                  <a:pt x="292" y="301"/>
                </a:moveTo>
                <a:lnTo>
                  <a:pt x="292" y="301"/>
                </a:lnTo>
                <a:cubicBezTo>
                  <a:pt x="239" y="292"/>
                  <a:pt x="186" y="266"/>
                  <a:pt x="142" y="239"/>
                </a:cubicBezTo>
                <a:cubicBezTo>
                  <a:pt x="133" y="239"/>
                  <a:pt x="124" y="248"/>
                  <a:pt x="115" y="248"/>
                </a:cubicBezTo>
                <a:cubicBezTo>
                  <a:pt x="107" y="248"/>
                  <a:pt x="107" y="248"/>
                  <a:pt x="107" y="239"/>
                </a:cubicBezTo>
                <a:cubicBezTo>
                  <a:pt x="79" y="283"/>
                  <a:pt x="71" y="327"/>
                  <a:pt x="62" y="380"/>
                </a:cubicBezTo>
                <a:cubicBezTo>
                  <a:pt x="89" y="398"/>
                  <a:pt x="115" y="425"/>
                  <a:pt x="142" y="434"/>
                </a:cubicBezTo>
                <a:cubicBezTo>
                  <a:pt x="177" y="380"/>
                  <a:pt x="230" y="327"/>
                  <a:pt x="292" y="301"/>
                </a:cubicBezTo>
                <a:close/>
                <a:moveTo>
                  <a:pt x="381" y="53"/>
                </a:moveTo>
                <a:lnTo>
                  <a:pt x="381" y="53"/>
                </a:lnTo>
                <a:cubicBezTo>
                  <a:pt x="346" y="62"/>
                  <a:pt x="310" y="70"/>
                  <a:pt x="275" y="79"/>
                </a:cubicBezTo>
                <a:lnTo>
                  <a:pt x="283" y="88"/>
                </a:lnTo>
                <a:cubicBezTo>
                  <a:pt x="283" y="97"/>
                  <a:pt x="275" y="97"/>
                  <a:pt x="275" y="106"/>
                </a:cubicBezTo>
                <a:cubicBezTo>
                  <a:pt x="310" y="141"/>
                  <a:pt x="328" y="186"/>
                  <a:pt x="346" y="239"/>
                </a:cubicBezTo>
                <a:cubicBezTo>
                  <a:pt x="363" y="239"/>
                  <a:pt x="381" y="248"/>
                  <a:pt x="390" y="266"/>
                </a:cubicBezTo>
                <a:cubicBezTo>
                  <a:pt x="417" y="266"/>
                  <a:pt x="434" y="266"/>
                  <a:pt x="452" y="257"/>
                </a:cubicBezTo>
                <a:cubicBezTo>
                  <a:pt x="461" y="248"/>
                  <a:pt x="461" y="230"/>
                  <a:pt x="461" y="221"/>
                </a:cubicBezTo>
                <a:cubicBezTo>
                  <a:pt x="461" y="160"/>
                  <a:pt x="426" y="97"/>
                  <a:pt x="381" y="53"/>
                </a:cubicBezTo>
                <a:close/>
                <a:moveTo>
                  <a:pt x="319" y="327"/>
                </a:moveTo>
                <a:lnTo>
                  <a:pt x="319" y="327"/>
                </a:lnTo>
                <a:cubicBezTo>
                  <a:pt x="257" y="354"/>
                  <a:pt x="213" y="389"/>
                  <a:pt x="177" y="443"/>
                </a:cubicBezTo>
                <a:cubicBezTo>
                  <a:pt x="195" y="451"/>
                  <a:pt x="213" y="451"/>
                  <a:pt x="230" y="451"/>
                </a:cubicBezTo>
                <a:cubicBezTo>
                  <a:pt x="266" y="451"/>
                  <a:pt x="292" y="443"/>
                  <a:pt x="328" y="434"/>
                </a:cubicBezTo>
                <a:cubicBezTo>
                  <a:pt x="328" y="407"/>
                  <a:pt x="337" y="380"/>
                  <a:pt x="337" y="363"/>
                </a:cubicBezTo>
                <a:cubicBezTo>
                  <a:pt x="337" y="354"/>
                  <a:pt x="337" y="345"/>
                  <a:pt x="328" y="336"/>
                </a:cubicBezTo>
                <a:cubicBezTo>
                  <a:pt x="328" y="327"/>
                  <a:pt x="319" y="327"/>
                  <a:pt x="319" y="3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4" name="Freeform 88"/>
          <p:cNvSpPr>
            <a:spLocks noChangeArrowheads="1"/>
          </p:cNvSpPr>
          <p:nvPr/>
        </p:nvSpPr>
        <p:spPr bwMode="auto">
          <a:xfrm>
            <a:off x="11981448" y="10024535"/>
            <a:ext cx="596743" cy="364067"/>
          </a:xfrm>
          <a:custGeom>
            <a:avLst/>
            <a:gdLst>
              <a:gd name="T0" fmla="*/ 186 w 498"/>
              <a:gd name="T1" fmla="*/ 9 h 303"/>
              <a:gd name="T2" fmla="*/ 186 w 498"/>
              <a:gd name="T3" fmla="*/ 9 h 303"/>
              <a:gd name="T4" fmla="*/ 160 w 498"/>
              <a:gd name="T5" fmla="*/ 9 h 303"/>
              <a:gd name="T6" fmla="*/ 0 w 498"/>
              <a:gd name="T7" fmla="*/ 151 h 303"/>
              <a:gd name="T8" fmla="*/ 160 w 498"/>
              <a:gd name="T9" fmla="*/ 293 h 303"/>
              <a:gd name="T10" fmla="*/ 186 w 498"/>
              <a:gd name="T11" fmla="*/ 293 h 303"/>
              <a:gd name="T12" fmla="*/ 186 w 498"/>
              <a:gd name="T13" fmla="*/ 266 h 303"/>
              <a:gd name="T14" fmla="*/ 62 w 498"/>
              <a:gd name="T15" fmla="*/ 151 h 303"/>
              <a:gd name="T16" fmla="*/ 186 w 498"/>
              <a:gd name="T17" fmla="*/ 45 h 303"/>
              <a:gd name="T18" fmla="*/ 186 w 498"/>
              <a:gd name="T19" fmla="*/ 9 h 303"/>
              <a:gd name="T20" fmla="*/ 337 w 498"/>
              <a:gd name="T21" fmla="*/ 9 h 303"/>
              <a:gd name="T22" fmla="*/ 337 w 498"/>
              <a:gd name="T23" fmla="*/ 9 h 303"/>
              <a:gd name="T24" fmla="*/ 311 w 498"/>
              <a:gd name="T25" fmla="*/ 9 h 303"/>
              <a:gd name="T26" fmla="*/ 311 w 498"/>
              <a:gd name="T27" fmla="*/ 45 h 303"/>
              <a:gd name="T28" fmla="*/ 434 w 498"/>
              <a:gd name="T29" fmla="*/ 151 h 303"/>
              <a:gd name="T30" fmla="*/ 311 w 498"/>
              <a:gd name="T31" fmla="*/ 266 h 303"/>
              <a:gd name="T32" fmla="*/ 311 w 498"/>
              <a:gd name="T33" fmla="*/ 293 h 303"/>
              <a:gd name="T34" fmla="*/ 337 w 498"/>
              <a:gd name="T35" fmla="*/ 293 h 303"/>
              <a:gd name="T36" fmla="*/ 497 w 498"/>
              <a:gd name="T37" fmla="*/ 151 h 303"/>
              <a:gd name="T38" fmla="*/ 337 w 498"/>
              <a:gd name="T39" fmla="*/ 9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8" h="303">
                <a:moveTo>
                  <a:pt x="186" y="9"/>
                </a:moveTo>
                <a:lnTo>
                  <a:pt x="186" y="9"/>
                </a:lnTo>
                <a:cubicBezTo>
                  <a:pt x="178" y="0"/>
                  <a:pt x="168" y="0"/>
                  <a:pt x="160" y="9"/>
                </a:cubicBezTo>
                <a:cubicBezTo>
                  <a:pt x="0" y="151"/>
                  <a:pt x="0" y="151"/>
                  <a:pt x="0" y="151"/>
                </a:cubicBezTo>
                <a:cubicBezTo>
                  <a:pt x="160" y="293"/>
                  <a:pt x="160" y="293"/>
                  <a:pt x="160" y="293"/>
                </a:cubicBezTo>
                <a:cubicBezTo>
                  <a:pt x="168" y="302"/>
                  <a:pt x="178" y="302"/>
                  <a:pt x="186" y="293"/>
                </a:cubicBezTo>
                <a:cubicBezTo>
                  <a:pt x="195" y="283"/>
                  <a:pt x="195" y="274"/>
                  <a:pt x="186" y="266"/>
                </a:cubicBezTo>
                <a:cubicBezTo>
                  <a:pt x="62" y="151"/>
                  <a:pt x="62" y="151"/>
                  <a:pt x="62" y="151"/>
                </a:cubicBezTo>
                <a:cubicBezTo>
                  <a:pt x="186" y="45"/>
                  <a:pt x="186" y="45"/>
                  <a:pt x="186" y="45"/>
                </a:cubicBezTo>
                <a:cubicBezTo>
                  <a:pt x="195" y="35"/>
                  <a:pt x="195" y="18"/>
                  <a:pt x="186" y="9"/>
                </a:cubicBezTo>
                <a:close/>
                <a:moveTo>
                  <a:pt x="337" y="9"/>
                </a:moveTo>
                <a:lnTo>
                  <a:pt x="337" y="9"/>
                </a:lnTo>
                <a:cubicBezTo>
                  <a:pt x="328" y="0"/>
                  <a:pt x="319" y="0"/>
                  <a:pt x="311" y="9"/>
                </a:cubicBezTo>
                <a:cubicBezTo>
                  <a:pt x="302" y="18"/>
                  <a:pt x="302" y="35"/>
                  <a:pt x="311" y="45"/>
                </a:cubicBezTo>
                <a:cubicBezTo>
                  <a:pt x="434" y="151"/>
                  <a:pt x="434" y="151"/>
                  <a:pt x="434" y="151"/>
                </a:cubicBezTo>
                <a:cubicBezTo>
                  <a:pt x="311" y="266"/>
                  <a:pt x="311" y="266"/>
                  <a:pt x="311" y="266"/>
                </a:cubicBezTo>
                <a:cubicBezTo>
                  <a:pt x="302" y="274"/>
                  <a:pt x="302" y="283"/>
                  <a:pt x="311" y="293"/>
                </a:cubicBezTo>
                <a:cubicBezTo>
                  <a:pt x="319" y="302"/>
                  <a:pt x="328" y="302"/>
                  <a:pt x="337" y="293"/>
                </a:cubicBezTo>
                <a:cubicBezTo>
                  <a:pt x="497" y="151"/>
                  <a:pt x="497" y="151"/>
                  <a:pt x="497" y="151"/>
                </a:cubicBezTo>
                <a:lnTo>
                  <a:pt x="337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5" name="Freeform 89"/>
          <p:cNvSpPr>
            <a:spLocks noChangeArrowheads="1"/>
          </p:cNvSpPr>
          <p:nvPr/>
        </p:nvSpPr>
        <p:spPr bwMode="auto">
          <a:xfrm>
            <a:off x="14376890" y="7564969"/>
            <a:ext cx="554421" cy="546099"/>
          </a:xfrm>
          <a:custGeom>
            <a:avLst/>
            <a:gdLst>
              <a:gd name="T0" fmla="*/ 230 w 462"/>
              <a:gd name="T1" fmla="*/ 0 h 453"/>
              <a:gd name="T2" fmla="*/ 230 w 462"/>
              <a:gd name="T3" fmla="*/ 0 h 453"/>
              <a:gd name="T4" fmla="*/ 0 w 462"/>
              <a:gd name="T5" fmla="*/ 222 h 453"/>
              <a:gd name="T6" fmla="*/ 230 w 462"/>
              <a:gd name="T7" fmla="*/ 452 h 453"/>
              <a:gd name="T8" fmla="*/ 461 w 462"/>
              <a:gd name="T9" fmla="*/ 222 h 453"/>
              <a:gd name="T10" fmla="*/ 230 w 462"/>
              <a:gd name="T11" fmla="*/ 0 h 453"/>
              <a:gd name="T12" fmla="*/ 230 w 462"/>
              <a:gd name="T13" fmla="*/ 302 h 453"/>
              <a:gd name="T14" fmla="*/ 230 w 462"/>
              <a:gd name="T15" fmla="*/ 302 h 453"/>
              <a:gd name="T16" fmla="*/ 159 w 462"/>
              <a:gd name="T17" fmla="*/ 222 h 453"/>
              <a:gd name="T18" fmla="*/ 230 w 462"/>
              <a:gd name="T19" fmla="*/ 151 h 453"/>
              <a:gd name="T20" fmla="*/ 301 w 462"/>
              <a:gd name="T21" fmla="*/ 222 h 453"/>
              <a:gd name="T22" fmla="*/ 230 w 462"/>
              <a:gd name="T23" fmla="*/ 30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2" h="453">
                <a:moveTo>
                  <a:pt x="230" y="0"/>
                </a:moveTo>
                <a:lnTo>
                  <a:pt x="230" y="0"/>
                </a:lnTo>
                <a:cubicBezTo>
                  <a:pt x="106" y="0"/>
                  <a:pt x="0" y="98"/>
                  <a:pt x="0" y="222"/>
                </a:cubicBezTo>
                <a:cubicBezTo>
                  <a:pt x="0" y="346"/>
                  <a:pt x="106" y="452"/>
                  <a:pt x="230" y="452"/>
                </a:cubicBezTo>
                <a:cubicBezTo>
                  <a:pt x="354" y="452"/>
                  <a:pt x="461" y="346"/>
                  <a:pt x="461" y="222"/>
                </a:cubicBezTo>
                <a:cubicBezTo>
                  <a:pt x="461" y="98"/>
                  <a:pt x="354" y="0"/>
                  <a:pt x="230" y="0"/>
                </a:cubicBezTo>
                <a:close/>
                <a:moveTo>
                  <a:pt x="230" y="302"/>
                </a:moveTo>
                <a:lnTo>
                  <a:pt x="230" y="302"/>
                </a:lnTo>
                <a:cubicBezTo>
                  <a:pt x="186" y="302"/>
                  <a:pt x="159" y="266"/>
                  <a:pt x="159" y="222"/>
                </a:cubicBezTo>
                <a:cubicBezTo>
                  <a:pt x="159" y="187"/>
                  <a:pt x="186" y="151"/>
                  <a:pt x="230" y="151"/>
                </a:cubicBezTo>
                <a:cubicBezTo>
                  <a:pt x="274" y="151"/>
                  <a:pt x="301" y="187"/>
                  <a:pt x="301" y="222"/>
                </a:cubicBezTo>
                <a:cubicBezTo>
                  <a:pt x="301" y="266"/>
                  <a:pt x="274" y="302"/>
                  <a:pt x="230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6" name="Freeform 90"/>
          <p:cNvSpPr>
            <a:spLocks noChangeArrowheads="1"/>
          </p:cNvSpPr>
          <p:nvPr/>
        </p:nvSpPr>
        <p:spPr bwMode="auto">
          <a:xfrm>
            <a:off x="3677810" y="10058400"/>
            <a:ext cx="592512" cy="292101"/>
          </a:xfrm>
          <a:custGeom>
            <a:avLst/>
            <a:gdLst>
              <a:gd name="T0" fmla="*/ 444 w 498"/>
              <a:gd name="T1" fmla="*/ 0 h 248"/>
              <a:gd name="T2" fmla="*/ 444 w 498"/>
              <a:gd name="T3" fmla="*/ 0 h 248"/>
              <a:gd name="T4" fmla="*/ 53 w 498"/>
              <a:gd name="T5" fmla="*/ 0 h 248"/>
              <a:gd name="T6" fmla="*/ 0 w 498"/>
              <a:gd name="T7" fmla="*/ 53 h 248"/>
              <a:gd name="T8" fmla="*/ 0 w 498"/>
              <a:gd name="T9" fmla="*/ 203 h 248"/>
              <a:gd name="T10" fmla="*/ 53 w 498"/>
              <a:gd name="T11" fmla="*/ 247 h 248"/>
              <a:gd name="T12" fmla="*/ 444 w 498"/>
              <a:gd name="T13" fmla="*/ 247 h 248"/>
              <a:gd name="T14" fmla="*/ 497 w 498"/>
              <a:gd name="T15" fmla="*/ 203 h 248"/>
              <a:gd name="T16" fmla="*/ 497 w 498"/>
              <a:gd name="T17" fmla="*/ 53 h 248"/>
              <a:gd name="T18" fmla="*/ 444 w 498"/>
              <a:gd name="T19" fmla="*/ 0 h 248"/>
              <a:gd name="T20" fmla="*/ 444 w 498"/>
              <a:gd name="T21" fmla="*/ 203 h 248"/>
              <a:gd name="T22" fmla="*/ 444 w 498"/>
              <a:gd name="T23" fmla="*/ 203 h 248"/>
              <a:gd name="T24" fmla="*/ 53 w 498"/>
              <a:gd name="T25" fmla="*/ 203 h 248"/>
              <a:gd name="T26" fmla="*/ 53 w 498"/>
              <a:gd name="T27" fmla="*/ 53 h 248"/>
              <a:gd name="T28" fmla="*/ 444 w 498"/>
              <a:gd name="T29" fmla="*/ 53 h 248"/>
              <a:gd name="T30" fmla="*/ 444 w 498"/>
              <a:gd name="T31" fmla="*/ 203 h 248"/>
              <a:gd name="T32" fmla="*/ 426 w 498"/>
              <a:gd name="T33" fmla="*/ 79 h 248"/>
              <a:gd name="T34" fmla="*/ 426 w 498"/>
              <a:gd name="T35" fmla="*/ 79 h 248"/>
              <a:gd name="T36" fmla="*/ 319 w 498"/>
              <a:gd name="T37" fmla="*/ 79 h 248"/>
              <a:gd name="T38" fmla="*/ 319 w 498"/>
              <a:gd name="T39" fmla="*/ 177 h 248"/>
              <a:gd name="T40" fmla="*/ 426 w 498"/>
              <a:gd name="T41" fmla="*/ 177 h 248"/>
              <a:gd name="T42" fmla="*/ 426 w 498"/>
              <a:gd name="T43" fmla="*/ 79 h 248"/>
              <a:gd name="T44" fmla="*/ 178 w 498"/>
              <a:gd name="T45" fmla="*/ 79 h 248"/>
              <a:gd name="T46" fmla="*/ 178 w 498"/>
              <a:gd name="T47" fmla="*/ 79 h 248"/>
              <a:gd name="T48" fmla="*/ 72 w 498"/>
              <a:gd name="T49" fmla="*/ 79 h 248"/>
              <a:gd name="T50" fmla="*/ 72 w 498"/>
              <a:gd name="T51" fmla="*/ 177 h 248"/>
              <a:gd name="T52" fmla="*/ 178 w 498"/>
              <a:gd name="T53" fmla="*/ 177 h 248"/>
              <a:gd name="T54" fmla="*/ 178 w 498"/>
              <a:gd name="T55" fmla="*/ 79 h 248"/>
              <a:gd name="T56" fmla="*/ 301 w 498"/>
              <a:gd name="T57" fmla="*/ 79 h 248"/>
              <a:gd name="T58" fmla="*/ 301 w 498"/>
              <a:gd name="T59" fmla="*/ 79 h 248"/>
              <a:gd name="T60" fmla="*/ 195 w 498"/>
              <a:gd name="T61" fmla="*/ 79 h 248"/>
              <a:gd name="T62" fmla="*/ 195 w 498"/>
              <a:gd name="T63" fmla="*/ 177 h 248"/>
              <a:gd name="T64" fmla="*/ 301 w 498"/>
              <a:gd name="T65" fmla="*/ 177 h 248"/>
              <a:gd name="T66" fmla="*/ 301 w 498"/>
              <a:gd name="T67" fmla="*/ 7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8" h="248">
                <a:moveTo>
                  <a:pt x="444" y="0"/>
                </a:moveTo>
                <a:lnTo>
                  <a:pt x="444" y="0"/>
                </a:lnTo>
                <a:cubicBezTo>
                  <a:pt x="53" y="0"/>
                  <a:pt x="53" y="0"/>
                  <a:pt x="53" y="0"/>
                </a:cubicBezTo>
                <a:cubicBezTo>
                  <a:pt x="18" y="0"/>
                  <a:pt x="0" y="26"/>
                  <a:pt x="0" y="53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30"/>
                  <a:pt x="18" y="247"/>
                  <a:pt x="53" y="247"/>
                </a:cubicBezTo>
                <a:cubicBezTo>
                  <a:pt x="444" y="247"/>
                  <a:pt x="444" y="247"/>
                  <a:pt x="444" y="247"/>
                </a:cubicBezTo>
                <a:cubicBezTo>
                  <a:pt x="470" y="247"/>
                  <a:pt x="497" y="230"/>
                  <a:pt x="497" y="203"/>
                </a:cubicBezTo>
                <a:cubicBezTo>
                  <a:pt x="497" y="53"/>
                  <a:pt x="497" y="53"/>
                  <a:pt x="497" y="53"/>
                </a:cubicBezTo>
                <a:cubicBezTo>
                  <a:pt x="497" y="26"/>
                  <a:pt x="470" y="0"/>
                  <a:pt x="444" y="0"/>
                </a:cubicBezTo>
                <a:close/>
                <a:moveTo>
                  <a:pt x="444" y="203"/>
                </a:moveTo>
                <a:lnTo>
                  <a:pt x="444" y="203"/>
                </a:lnTo>
                <a:cubicBezTo>
                  <a:pt x="53" y="203"/>
                  <a:pt x="53" y="203"/>
                  <a:pt x="53" y="203"/>
                </a:cubicBezTo>
                <a:cubicBezTo>
                  <a:pt x="53" y="53"/>
                  <a:pt x="53" y="53"/>
                  <a:pt x="53" y="53"/>
                </a:cubicBezTo>
                <a:cubicBezTo>
                  <a:pt x="444" y="53"/>
                  <a:pt x="444" y="53"/>
                  <a:pt x="444" y="53"/>
                </a:cubicBezTo>
                <a:lnTo>
                  <a:pt x="444" y="203"/>
                </a:lnTo>
                <a:close/>
                <a:moveTo>
                  <a:pt x="426" y="79"/>
                </a:moveTo>
                <a:lnTo>
                  <a:pt x="426" y="79"/>
                </a:lnTo>
                <a:cubicBezTo>
                  <a:pt x="319" y="79"/>
                  <a:pt x="319" y="79"/>
                  <a:pt x="319" y="79"/>
                </a:cubicBezTo>
                <a:cubicBezTo>
                  <a:pt x="319" y="177"/>
                  <a:pt x="319" y="177"/>
                  <a:pt x="319" y="177"/>
                </a:cubicBezTo>
                <a:cubicBezTo>
                  <a:pt x="426" y="177"/>
                  <a:pt x="426" y="177"/>
                  <a:pt x="426" y="177"/>
                </a:cubicBezTo>
                <a:lnTo>
                  <a:pt x="426" y="79"/>
                </a:lnTo>
                <a:close/>
                <a:moveTo>
                  <a:pt x="178" y="79"/>
                </a:moveTo>
                <a:lnTo>
                  <a:pt x="178" y="79"/>
                </a:lnTo>
                <a:cubicBezTo>
                  <a:pt x="72" y="79"/>
                  <a:pt x="72" y="79"/>
                  <a:pt x="72" y="79"/>
                </a:cubicBezTo>
                <a:cubicBezTo>
                  <a:pt x="72" y="177"/>
                  <a:pt x="72" y="177"/>
                  <a:pt x="72" y="177"/>
                </a:cubicBezTo>
                <a:cubicBezTo>
                  <a:pt x="178" y="177"/>
                  <a:pt x="178" y="177"/>
                  <a:pt x="178" y="177"/>
                </a:cubicBezTo>
                <a:lnTo>
                  <a:pt x="178" y="79"/>
                </a:lnTo>
                <a:close/>
                <a:moveTo>
                  <a:pt x="301" y="79"/>
                </a:moveTo>
                <a:lnTo>
                  <a:pt x="301" y="79"/>
                </a:lnTo>
                <a:cubicBezTo>
                  <a:pt x="195" y="79"/>
                  <a:pt x="195" y="79"/>
                  <a:pt x="195" y="79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301" y="177"/>
                  <a:pt x="301" y="177"/>
                  <a:pt x="301" y="177"/>
                </a:cubicBezTo>
                <a:lnTo>
                  <a:pt x="301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7" name="Freeform 91"/>
          <p:cNvSpPr>
            <a:spLocks noChangeArrowheads="1"/>
          </p:cNvSpPr>
          <p:nvPr/>
        </p:nvSpPr>
        <p:spPr bwMode="auto">
          <a:xfrm>
            <a:off x="4862836" y="10058400"/>
            <a:ext cx="596743" cy="292101"/>
          </a:xfrm>
          <a:custGeom>
            <a:avLst/>
            <a:gdLst>
              <a:gd name="T0" fmla="*/ 443 w 497"/>
              <a:gd name="T1" fmla="*/ 0 h 248"/>
              <a:gd name="T2" fmla="*/ 443 w 497"/>
              <a:gd name="T3" fmla="*/ 0 h 248"/>
              <a:gd name="T4" fmla="*/ 53 w 497"/>
              <a:gd name="T5" fmla="*/ 0 h 248"/>
              <a:gd name="T6" fmla="*/ 0 w 497"/>
              <a:gd name="T7" fmla="*/ 53 h 248"/>
              <a:gd name="T8" fmla="*/ 0 w 497"/>
              <a:gd name="T9" fmla="*/ 203 h 248"/>
              <a:gd name="T10" fmla="*/ 53 w 497"/>
              <a:gd name="T11" fmla="*/ 247 h 248"/>
              <a:gd name="T12" fmla="*/ 443 w 497"/>
              <a:gd name="T13" fmla="*/ 247 h 248"/>
              <a:gd name="T14" fmla="*/ 496 w 497"/>
              <a:gd name="T15" fmla="*/ 203 h 248"/>
              <a:gd name="T16" fmla="*/ 496 w 497"/>
              <a:gd name="T17" fmla="*/ 53 h 248"/>
              <a:gd name="T18" fmla="*/ 443 w 497"/>
              <a:gd name="T19" fmla="*/ 0 h 248"/>
              <a:gd name="T20" fmla="*/ 443 w 497"/>
              <a:gd name="T21" fmla="*/ 203 h 248"/>
              <a:gd name="T22" fmla="*/ 443 w 497"/>
              <a:gd name="T23" fmla="*/ 203 h 248"/>
              <a:gd name="T24" fmla="*/ 53 w 497"/>
              <a:gd name="T25" fmla="*/ 203 h 248"/>
              <a:gd name="T26" fmla="*/ 53 w 497"/>
              <a:gd name="T27" fmla="*/ 53 h 248"/>
              <a:gd name="T28" fmla="*/ 443 w 497"/>
              <a:gd name="T29" fmla="*/ 53 h 248"/>
              <a:gd name="T30" fmla="*/ 443 w 497"/>
              <a:gd name="T31" fmla="*/ 203 h 248"/>
              <a:gd name="T32" fmla="*/ 177 w 497"/>
              <a:gd name="T33" fmla="*/ 79 h 248"/>
              <a:gd name="T34" fmla="*/ 177 w 497"/>
              <a:gd name="T35" fmla="*/ 79 h 248"/>
              <a:gd name="T36" fmla="*/ 71 w 497"/>
              <a:gd name="T37" fmla="*/ 79 h 248"/>
              <a:gd name="T38" fmla="*/ 71 w 497"/>
              <a:gd name="T39" fmla="*/ 177 h 248"/>
              <a:gd name="T40" fmla="*/ 177 w 497"/>
              <a:gd name="T41" fmla="*/ 177 h 248"/>
              <a:gd name="T42" fmla="*/ 177 w 497"/>
              <a:gd name="T43" fmla="*/ 79 h 248"/>
              <a:gd name="T44" fmla="*/ 301 w 497"/>
              <a:gd name="T45" fmla="*/ 79 h 248"/>
              <a:gd name="T46" fmla="*/ 301 w 497"/>
              <a:gd name="T47" fmla="*/ 79 h 248"/>
              <a:gd name="T48" fmla="*/ 195 w 497"/>
              <a:gd name="T49" fmla="*/ 79 h 248"/>
              <a:gd name="T50" fmla="*/ 195 w 497"/>
              <a:gd name="T51" fmla="*/ 177 h 248"/>
              <a:gd name="T52" fmla="*/ 301 w 497"/>
              <a:gd name="T53" fmla="*/ 177 h 248"/>
              <a:gd name="T54" fmla="*/ 301 w 497"/>
              <a:gd name="T55" fmla="*/ 7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7" h="248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8" y="0"/>
                  <a:pt x="0" y="26"/>
                  <a:pt x="0" y="53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30"/>
                  <a:pt x="18" y="247"/>
                  <a:pt x="53" y="247"/>
                </a:cubicBezTo>
                <a:cubicBezTo>
                  <a:pt x="443" y="247"/>
                  <a:pt x="443" y="247"/>
                  <a:pt x="443" y="247"/>
                </a:cubicBezTo>
                <a:cubicBezTo>
                  <a:pt x="469" y="247"/>
                  <a:pt x="496" y="230"/>
                  <a:pt x="496" y="203"/>
                </a:cubicBezTo>
                <a:cubicBezTo>
                  <a:pt x="496" y="53"/>
                  <a:pt x="496" y="53"/>
                  <a:pt x="496" y="53"/>
                </a:cubicBezTo>
                <a:cubicBezTo>
                  <a:pt x="496" y="26"/>
                  <a:pt x="469" y="0"/>
                  <a:pt x="443" y="0"/>
                </a:cubicBezTo>
                <a:close/>
                <a:moveTo>
                  <a:pt x="443" y="203"/>
                </a:moveTo>
                <a:lnTo>
                  <a:pt x="443" y="203"/>
                </a:lnTo>
                <a:cubicBezTo>
                  <a:pt x="53" y="203"/>
                  <a:pt x="53" y="203"/>
                  <a:pt x="53" y="203"/>
                </a:cubicBezTo>
                <a:cubicBezTo>
                  <a:pt x="53" y="53"/>
                  <a:pt x="53" y="53"/>
                  <a:pt x="53" y="53"/>
                </a:cubicBezTo>
                <a:cubicBezTo>
                  <a:pt x="443" y="53"/>
                  <a:pt x="443" y="53"/>
                  <a:pt x="443" y="53"/>
                </a:cubicBezTo>
                <a:lnTo>
                  <a:pt x="443" y="203"/>
                </a:lnTo>
                <a:close/>
                <a:moveTo>
                  <a:pt x="177" y="79"/>
                </a:moveTo>
                <a:lnTo>
                  <a:pt x="177" y="79"/>
                </a:lnTo>
                <a:cubicBezTo>
                  <a:pt x="71" y="79"/>
                  <a:pt x="71" y="79"/>
                  <a:pt x="71" y="79"/>
                </a:cubicBezTo>
                <a:cubicBezTo>
                  <a:pt x="71" y="177"/>
                  <a:pt x="71" y="177"/>
                  <a:pt x="71" y="177"/>
                </a:cubicBezTo>
                <a:cubicBezTo>
                  <a:pt x="177" y="177"/>
                  <a:pt x="177" y="177"/>
                  <a:pt x="177" y="177"/>
                </a:cubicBezTo>
                <a:lnTo>
                  <a:pt x="177" y="79"/>
                </a:lnTo>
                <a:close/>
                <a:moveTo>
                  <a:pt x="301" y="79"/>
                </a:moveTo>
                <a:lnTo>
                  <a:pt x="301" y="79"/>
                </a:lnTo>
                <a:cubicBezTo>
                  <a:pt x="195" y="79"/>
                  <a:pt x="195" y="79"/>
                  <a:pt x="195" y="79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301" y="177"/>
                  <a:pt x="301" y="177"/>
                  <a:pt x="301" y="177"/>
                </a:cubicBezTo>
                <a:lnTo>
                  <a:pt x="301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8" name="Freeform 92"/>
          <p:cNvSpPr>
            <a:spLocks noChangeArrowheads="1"/>
          </p:cNvSpPr>
          <p:nvPr/>
        </p:nvSpPr>
        <p:spPr bwMode="auto">
          <a:xfrm>
            <a:off x="6047861" y="10058400"/>
            <a:ext cx="596743" cy="292101"/>
          </a:xfrm>
          <a:custGeom>
            <a:avLst/>
            <a:gdLst>
              <a:gd name="T0" fmla="*/ 443 w 497"/>
              <a:gd name="T1" fmla="*/ 0 h 248"/>
              <a:gd name="T2" fmla="*/ 443 w 497"/>
              <a:gd name="T3" fmla="*/ 0 h 248"/>
              <a:gd name="T4" fmla="*/ 53 w 497"/>
              <a:gd name="T5" fmla="*/ 0 h 248"/>
              <a:gd name="T6" fmla="*/ 0 w 497"/>
              <a:gd name="T7" fmla="*/ 53 h 248"/>
              <a:gd name="T8" fmla="*/ 0 w 497"/>
              <a:gd name="T9" fmla="*/ 203 h 248"/>
              <a:gd name="T10" fmla="*/ 53 w 497"/>
              <a:gd name="T11" fmla="*/ 247 h 248"/>
              <a:gd name="T12" fmla="*/ 443 w 497"/>
              <a:gd name="T13" fmla="*/ 247 h 248"/>
              <a:gd name="T14" fmla="*/ 496 w 497"/>
              <a:gd name="T15" fmla="*/ 203 h 248"/>
              <a:gd name="T16" fmla="*/ 496 w 497"/>
              <a:gd name="T17" fmla="*/ 53 h 248"/>
              <a:gd name="T18" fmla="*/ 443 w 497"/>
              <a:gd name="T19" fmla="*/ 0 h 248"/>
              <a:gd name="T20" fmla="*/ 443 w 497"/>
              <a:gd name="T21" fmla="*/ 203 h 248"/>
              <a:gd name="T22" fmla="*/ 443 w 497"/>
              <a:gd name="T23" fmla="*/ 203 h 248"/>
              <a:gd name="T24" fmla="*/ 53 w 497"/>
              <a:gd name="T25" fmla="*/ 203 h 248"/>
              <a:gd name="T26" fmla="*/ 53 w 497"/>
              <a:gd name="T27" fmla="*/ 53 h 248"/>
              <a:gd name="T28" fmla="*/ 443 w 497"/>
              <a:gd name="T29" fmla="*/ 53 h 248"/>
              <a:gd name="T30" fmla="*/ 443 w 497"/>
              <a:gd name="T31" fmla="*/ 203 h 248"/>
              <a:gd name="T32" fmla="*/ 177 w 497"/>
              <a:gd name="T33" fmla="*/ 79 h 248"/>
              <a:gd name="T34" fmla="*/ 177 w 497"/>
              <a:gd name="T35" fmla="*/ 79 h 248"/>
              <a:gd name="T36" fmla="*/ 71 w 497"/>
              <a:gd name="T37" fmla="*/ 79 h 248"/>
              <a:gd name="T38" fmla="*/ 71 w 497"/>
              <a:gd name="T39" fmla="*/ 177 h 248"/>
              <a:gd name="T40" fmla="*/ 177 w 497"/>
              <a:gd name="T41" fmla="*/ 177 h 248"/>
              <a:gd name="T42" fmla="*/ 177 w 497"/>
              <a:gd name="T43" fmla="*/ 7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97" h="248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8" y="0"/>
                  <a:pt x="0" y="26"/>
                  <a:pt x="0" y="53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30"/>
                  <a:pt x="18" y="247"/>
                  <a:pt x="53" y="247"/>
                </a:cubicBezTo>
                <a:cubicBezTo>
                  <a:pt x="443" y="247"/>
                  <a:pt x="443" y="247"/>
                  <a:pt x="443" y="247"/>
                </a:cubicBezTo>
                <a:cubicBezTo>
                  <a:pt x="470" y="247"/>
                  <a:pt x="496" y="230"/>
                  <a:pt x="496" y="203"/>
                </a:cubicBezTo>
                <a:cubicBezTo>
                  <a:pt x="496" y="53"/>
                  <a:pt x="496" y="53"/>
                  <a:pt x="496" y="53"/>
                </a:cubicBezTo>
                <a:cubicBezTo>
                  <a:pt x="496" y="26"/>
                  <a:pt x="470" y="0"/>
                  <a:pt x="443" y="0"/>
                </a:cubicBezTo>
                <a:close/>
                <a:moveTo>
                  <a:pt x="443" y="203"/>
                </a:moveTo>
                <a:lnTo>
                  <a:pt x="443" y="203"/>
                </a:lnTo>
                <a:cubicBezTo>
                  <a:pt x="53" y="203"/>
                  <a:pt x="53" y="203"/>
                  <a:pt x="53" y="203"/>
                </a:cubicBezTo>
                <a:cubicBezTo>
                  <a:pt x="53" y="53"/>
                  <a:pt x="53" y="53"/>
                  <a:pt x="53" y="53"/>
                </a:cubicBezTo>
                <a:cubicBezTo>
                  <a:pt x="443" y="53"/>
                  <a:pt x="443" y="53"/>
                  <a:pt x="443" y="53"/>
                </a:cubicBezTo>
                <a:lnTo>
                  <a:pt x="443" y="203"/>
                </a:lnTo>
                <a:close/>
                <a:moveTo>
                  <a:pt x="177" y="79"/>
                </a:moveTo>
                <a:lnTo>
                  <a:pt x="177" y="79"/>
                </a:lnTo>
                <a:cubicBezTo>
                  <a:pt x="71" y="79"/>
                  <a:pt x="71" y="79"/>
                  <a:pt x="71" y="79"/>
                </a:cubicBezTo>
                <a:cubicBezTo>
                  <a:pt x="71" y="177"/>
                  <a:pt x="71" y="177"/>
                  <a:pt x="71" y="177"/>
                </a:cubicBezTo>
                <a:cubicBezTo>
                  <a:pt x="177" y="177"/>
                  <a:pt x="177" y="177"/>
                  <a:pt x="177" y="177"/>
                </a:cubicBezTo>
                <a:lnTo>
                  <a:pt x="177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59" name="Freeform 93"/>
          <p:cNvSpPr>
            <a:spLocks noChangeArrowheads="1"/>
          </p:cNvSpPr>
          <p:nvPr/>
        </p:nvSpPr>
        <p:spPr bwMode="auto">
          <a:xfrm>
            <a:off x="7237115" y="10058400"/>
            <a:ext cx="596746" cy="292101"/>
          </a:xfrm>
          <a:custGeom>
            <a:avLst/>
            <a:gdLst>
              <a:gd name="T0" fmla="*/ 442 w 497"/>
              <a:gd name="T1" fmla="*/ 0 h 248"/>
              <a:gd name="T2" fmla="*/ 442 w 497"/>
              <a:gd name="T3" fmla="*/ 0 h 248"/>
              <a:gd name="T4" fmla="*/ 53 w 497"/>
              <a:gd name="T5" fmla="*/ 0 h 248"/>
              <a:gd name="T6" fmla="*/ 0 w 497"/>
              <a:gd name="T7" fmla="*/ 53 h 248"/>
              <a:gd name="T8" fmla="*/ 0 w 497"/>
              <a:gd name="T9" fmla="*/ 203 h 248"/>
              <a:gd name="T10" fmla="*/ 53 w 497"/>
              <a:gd name="T11" fmla="*/ 247 h 248"/>
              <a:gd name="T12" fmla="*/ 442 w 497"/>
              <a:gd name="T13" fmla="*/ 247 h 248"/>
              <a:gd name="T14" fmla="*/ 496 w 497"/>
              <a:gd name="T15" fmla="*/ 203 h 248"/>
              <a:gd name="T16" fmla="*/ 496 w 497"/>
              <a:gd name="T17" fmla="*/ 53 h 248"/>
              <a:gd name="T18" fmla="*/ 442 w 497"/>
              <a:gd name="T19" fmla="*/ 0 h 248"/>
              <a:gd name="T20" fmla="*/ 442 w 497"/>
              <a:gd name="T21" fmla="*/ 203 h 248"/>
              <a:gd name="T22" fmla="*/ 442 w 497"/>
              <a:gd name="T23" fmla="*/ 203 h 248"/>
              <a:gd name="T24" fmla="*/ 53 w 497"/>
              <a:gd name="T25" fmla="*/ 203 h 248"/>
              <a:gd name="T26" fmla="*/ 53 w 497"/>
              <a:gd name="T27" fmla="*/ 53 h 248"/>
              <a:gd name="T28" fmla="*/ 442 w 497"/>
              <a:gd name="T29" fmla="*/ 53 h 248"/>
              <a:gd name="T30" fmla="*/ 442 w 497"/>
              <a:gd name="T31" fmla="*/ 20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7" h="248">
                <a:moveTo>
                  <a:pt x="442" y="0"/>
                </a:moveTo>
                <a:lnTo>
                  <a:pt x="442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26"/>
                  <a:pt x="0" y="53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30"/>
                  <a:pt x="17" y="247"/>
                  <a:pt x="53" y="247"/>
                </a:cubicBezTo>
                <a:cubicBezTo>
                  <a:pt x="442" y="247"/>
                  <a:pt x="442" y="247"/>
                  <a:pt x="442" y="247"/>
                </a:cubicBezTo>
                <a:cubicBezTo>
                  <a:pt x="470" y="247"/>
                  <a:pt x="496" y="230"/>
                  <a:pt x="496" y="203"/>
                </a:cubicBezTo>
                <a:cubicBezTo>
                  <a:pt x="496" y="53"/>
                  <a:pt x="496" y="53"/>
                  <a:pt x="496" y="53"/>
                </a:cubicBezTo>
                <a:cubicBezTo>
                  <a:pt x="496" y="26"/>
                  <a:pt x="470" y="0"/>
                  <a:pt x="442" y="0"/>
                </a:cubicBezTo>
                <a:close/>
                <a:moveTo>
                  <a:pt x="442" y="203"/>
                </a:moveTo>
                <a:lnTo>
                  <a:pt x="442" y="203"/>
                </a:lnTo>
                <a:cubicBezTo>
                  <a:pt x="53" y="203"/>
                  <a:pt x="53" y="203"/>
                  <a:pt x="53" y="203"/>
                </a:cubicBezTo>
                <a:cubicBezTo>
                  <a:pt x="53" y="53"/>
                  <a:pt x="53" y="53"/>
                  <a:pt x="53" y="53"/>
                </a:cubicBezTo>
                <a:cubicBezTo>
                  <a:pt x="442" y="53"/>
                  <a:pt x="442" y="53"/>
                  <a:pt x="442" y="53"/>
                </a:cubicBezTo>
                <a:lnTo>
                  <a:pt x="442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0" name="Freeform 94"/>
          <p:cNvSpPr>
            <a:spLocks noChangeArrowheads="1"/>
          </p:cNvSpPr>
          <p:nvPr/>
        </p:nvSpPr>
        <p:spPr bwMode="auto">
          <a:xfrm>
            <a:off x="11981448" y="2954867"/>
            <a:ext cx="596743" cy="270933"/>
          </a:xfrm>
          <a:custGeom>
            <a:avLst/>
            <a:gdLst>
              <a:gd name="T0" fmla="*/ 478 w 498"/>
              <a:gd name="T1" fmla="*/ 90 h 223"/>
              <a:gd name="T2" fmla="*/ 478 w 498"/>
              <a:gd name="T3" fmla="*/ 90 h 223"/>
              <a:gd name="T4" fmla="*/ 399 w 498"/>
              <a:gd name="T5" fmla="*/ 9 h 223"/>
              <a:gd name="T6" fmla="*/ 372 w 498"/>
              <a:gd name="T7" fmla="*/ 0 h 223"/>
              <a:gd name="T8" fmla="*/ 249 w 498"/>
              <a:gd name="T9" fmla="*/ 0 h 223"/>
              <a:gd name="T10" fmla="*/ 124 w 498"/>
              <a:gd name="T11" fmla="*/ 0 h 223"/>
              <a:gd name="T12" fmla="*/ 98 w 498"/>
              <a:gd name="T13" fmla="*/ 9 h 223"/>
              <a:gd name="T14" fmla="*/ 18 w 498"/>
              <a:gd name="T15" fmla="*/ 90 h 223"/>
              <a:gd name="T16" fmla="*/ 0 w 498"/>
              <a:gd name="T17" fmla="*/ 125 h 223"/>
              <a:gd name="T18" fmla="*/ 18 w 498"/>
              <a:gd name="T19" fmla="*/ 196 h 223"/>
              <a:gd name="T20" fmla="*/ 45 w 498"/>
              <a:gd name="T21" fmla="*/ 222 h 223"/>
              <a:gd name="T22" fmla="*/ 452 w 498"/>
              <a:gd name="T23" fmla="*/ 222 h 223"/>
              <a:gd name="T24" fmla="*/ 478 w 498"/>
              <a:gd name="T25" fmla="*/ 196 h 223"/>
              <a:gd name="T26" fmla="*/ 497 w 498"/>
              <a:gd name="T27" fmla="*/ 125 h 223"/>
              <a:gd name="T28" fmla="*/ 478 w 498"/>
              <a:gd name="T29" fmla="*/ 90 h 223"/>
              <a:gd name="T30" fmla="*/ 346 w 498"/>
              <a:gd name="T31" fmla="*/ 98 h 223"/>
              <a:gd name="T32" fmla="*/ 346 w 498"/>
              <a:gd name="T33" fmla="*/ 98 h 223"/>
              <a:gd name="T34" fmla="*/ 346 w 498"/>
              <a:gd name="T35" fmla="*/ 107 h 223"/>
              <a:gd name="T36" fmla="*/ 319 w 498"/>
              <a:gd name="T37" fmla="*/ 151 h 223"/>
              <a:gd name="T38" fmla="*/ 178 w 498"/>
              <a:gd name="T39" fmla="*/ 151 h 223"/>
              <a:gd name="T40" fmla="*/ 151 w 498"/>
              <a:gd name="T41" fmla="*/ 107 h 223"/>
              <a:gd name="T42" fmla="*/ 151 w 498"/>
              <a:gd name="T43" fmla="*/ 98 h 223"/>
              <a:gd name="T44" fmla="*/ 62 w 498"/>
              <a:gd name="T45" fmla="*/ 98 h 223"/>
              <a:gd name="T46" fmla="*/ 106 w 498"/>
              <a:gd name="T47" fmla="*/ 45 h 223"/>
              <a:gd name="T48" fmla="*/ 390 w 498"/>
              <a:gd name="T49" fmla="*/ 45 h 223"/>
              <a:gd name="T50" fmla="*/ 434 w 498"/>
              <a:gd name="T51" fmla="*/ 98 h 223"/>
              <a:gd name="T52" fmla="*/ 346 w 498"/>
              <a:gd name="T53" fmla="*/ 9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8" h="223">
                <a:moveTo>
                  <a:pt x="478" y="90"/>
                </a:moveTo>
                <a:lnTo>
                  <a:pt x="478" y="90"/>
                </a:lnTo>
                <a:cubicBezTo>
                  <a:pt x="470" y="72"/>
                  <a:pt x="425" y="27"/>
                  <a:pt x="399" y="9"/>
                </a:cubicBezTo>
                <a:cubicBezTo>
                  <a:pt x="399" y="0"/>
                  <a:pt x="390" y="0"/>
                  <a:pt x="372" y="0"/>
                </a:cubicBezTo>
                <a:cubicBezTo>
                  <a:pt x="364" y="0"/>
                  <a:pt x="249" y="0"/>
                  <a:pt x="249" y="0"/>
                </a:cubicBezTo>
                <a:cubicBezTo>
                  <a:pt x="249" y="0"/>
                  <a:pt x="133" y="0"/>
                  <a:pt x="124" y="0"/>
                </a:cubicBezTo>
                <a:cubicBezTo>
                  <a:pt x="106" y="0"/>
                  <a:pt x="98" y="0"/>
                  <a:pt x="98" y="9"/>
                </a:cubicBezTo>
                <a:cubicBezTo>
                  <a:pt x="71" y="27"/>
                  <a:pt x="27" y="72"/>
                  <a:pt x="18" y="90"/>
                </a:cubicBezTo>
                <a:cubicBezTo>
                  <a:pt x="0" y="98"/>
                  <a:pt x="0" y="107"/>
                  <a:pt x="0" y="125"/>
                </a:cubicBezTo>
                <a:cubicBezTo>
                  <a:pt x="18" y="196"/>
                  <a:pt x="18" y="196"/>
                  <a:pt x="18" y="196"/>
                </a:cubicBezTo>
                <a:cubicBezTo>
                  <a:pt x="18" y="213"/>
                  <a:pt x="36" y="222"/>
                  <a:pt x="45" y="222"/>
                </a:cubicBezTo>
                <a:cubicBezTo>
                  <a:pt x="452" y="222"/>
                  <a:pt x="452" y="222"/>
                  <a:pt x="452" y="222"/>
                </a:cubicBezTo>
                <a:cubicBezTo>
                  <a:pt x="461" y="222"/>
                  <a:pt x="478" y="213"/>
                  <a:pt x="478" y="196"/>
                </a:cubicBezTo>
                <a:cubicBezTo>
                  <a:pt x="497" y="125"/>
                  <a:pt x="497" y="125"/>
                  <a:pt x="497" y="125"/>
                </a:cubicBezTo>
                <a:cubicBezTo>
                  <a:pt x="497" y="107"/>
                  <a:pt x="497" y="98"/>
                  <a:pt x="478" y="90"/>
                </a:cubicBezTo>
                <a:close/>
                <a:moveTo>
                  <a:pt x="346" y="98"/>
                </a:moveTo>
                <a:lnTo>
                  <a:pt x="346" y="98"/>
                </a:lnTo>
                <a:lnTo>
                  <a:pt x="346" y="107"/>
                </a:lnTo>
                <a:cubicBezTo>
                  <a:pt x="319" y="151"/>
                  <a:pt x="319" y="151"/>
                  <a:pt x="319" y="151"/>
                </a:cubicBezTo>
                <a:cubicBezTo>
                  <a:pt x="178" y="151"/>
                  <a:pt x="178" y="151"/>
                  <a:pt x="178" y="151"/>
                </a:cubicBezTo>
                <a:cubicBezTo>
                  <a:pt x="151" y="107"/>
                  <a:pt x="151" y="107"/>
                  <a:pt x="151" y="107"/>
                </a:cubicBezTo>
                <a:lnTo>
                  <a:pt x="151" y="98"/>
                </a:lnTo>
                <a:cubicBezTo>
                  <a:pt x="62" y="98"/>
                  <a:pt x="62" y="98"/>
                  <a:pt x="62" y="98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390" y="45"/>
                  <a:pt x="390" y="45"/>
                  <a:pt x="390" y="45"/>
                </a:cubicBezTo>
                <a:cubicBezTo>
                  <a:pt x="434" y="98"/>
                  <a:pt x="434" y="98"/>
                  <a:pt x="434" y="98"/>
                </a:cubicBezTo>
                <a:lnTo>
                  <a:pt x="346" y="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2" name="Freeform 96"/>
          <p:cNvSpPr>
            <a:spLocks noChangeArrowheads="1"/>
          </p:cNvSpPr>
          <p:nvPr/>
        </p:nvSpPr>
        <p:spPr bwMode="auto">
          <a:xfrm>
            <a:off x="13170703" y="9952568"/>
            <a:ext cx="596746" cy="520699"/>
          </a:xfrm>
          <a:custGeom>
            <a:avLst/>
            <a:gdLst>
              <a:gd name="T0" fmla="*/ 442 w 497"/>
              <a:gd name="T1" fmla="*/ 0 h 435"/>
              <a:gd name="T2" fmla="*/ 442 w 497"/>
              <a:gd name="T3" fmla="*/ 0 h 435"/>
              <a:gd name="T4" fmla="*/ 53 w 497"/>
              <a:gd name="T5" fmla="*/ 0 h 435"/>
              <a:gd name="T6" fmla="*/ 0 w 497"/>
              <a:gd name="T7" fmla="*/ 44 h 435"/>
              <a:gd name="T8" fmla="*/ 0 w 497"/>
              <a:gd name="T9" fmla="*/ 319 h 435"/>
              <a:gd name="T10" fmla="*/ 44 w 497"/>
              <a:gd name="T11" fmla="*/ 381 h 435"/>
              <a:gd name="T12" fmla="*/ 160 w 497"/>
              <a:gd name="T13" fmla="*/ 399 h 435"/>
              <a:gd name="T14" fmla="*/ 123 w 497"/>
              <a:gd name="T15" fmla="*/ 434 h 435"/>
              <a:gd name="T16" fmla="*/ 372 w 497"/>
              <a:gd name="T17" fmla="*/ 434 h 435"/>
              <a:gd name="T18" fmla="*/ 336 w 497"/>
              <a:gd name="T19" fmla="*/ 399 h 435"/>
              <a:gd name="T20" fmla="*/ 451 w 497"/>
              <a:gd name="T21" fmla="*/ 381 h 435"/>
              <a:gd name="T22" fmla="*/ 496 w 497"/>
              <a:gd name="T23" fmla="*/ 319 h 435"/>
              <a:gd name="T24" fmla="*/ 496 w 497"/>
              <a:gd name="T25" fmla="*/ 44 h 435"/>
              <a:gd name="T26" fmla="*/ 442 w 497"/>
              <a:gd name="T27" fmla="*/ 0 h 435"/>
              <a:gd name="T28" fmla="*/ 442 w 497"/>
              <a:gd name="T29" fmla="*/ 319 h 435"/>
              <a:gd name="T30" fmla="*/ 442 w 497"/>
              <a:gd name="T31" fmla="*/ 319 h 435"/>
              <a:gd name="T32" fmla="*/ 53 w 497"/>
              <a:gd name="T33" fmla="*/ 319 h 435"/>
              <a:gd name="T34" fmla="*/ 53 w 497"/>
              <a:gd name="T35" fmla="*/ 44 h 435"/>
              <a:gd name="T36" fmla="*/ 442 w 497"/>
              <a:gd name="T37" fmla="*/ 44 h 435"/>
              <a:gd name="T38" fmla="*/ 442 w 497"/>
              <a:gd name="T39" fmla="*/ 319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7" h="435">
                <a:moveTo>
                  <a:pt x="442" y="0"/>
                </a:moveTo>
                <a:lnTo>
                  <a:pt x="442" y="0"/>
                </a:lnTo>
                <a:cubicBezTo>
                  <a:pt x="53" y="0"/>
                  <a:pt x="53" y="0"/>
                  <a:pt x="53" y="0"/>
                </a:cubicBezTo>
                <a:cubicBezTo>
                  <a:pt x="26" y="0"/>
                  <a:pt x="0" y="17"/>
                  <a:pt x="0" y="44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45"/>
                  <a:pt x="17" y="372"/>
                  <a:pt x="44" y="381"/>
                </a:cubicBezTo>
                <a:cubicBezTo>
                  <a:pt x="160" y="399"/>
                  <a:pt x="160" y="399"/>
                  <a:pt x="160" y="399"/>
                </a:cubicBezTo>
                <a:cubicBezTo>
                  <a:pt x="160" y="399"/>
                  <a:pt x="62" y="434"/>
                  <a:pt x="123" y="434"/>
                </a:cubicBezTo>
                <a:cubicBezTo>
                  <a:pt x="372" y="434"/>
                  <a:pt x="372" y="434"/>
                  <a:pt x="372" y="434"/>
                </a:cubicBezTo>
                <a:cubicBezTo>
                  <a:pt x="434" y="434"/>
                  <a:pt x="336" y="399"/>
                  <a:pt x="336" y="399"/>
                </a:cubicBezTo>
                <a:cubicBezTo>
                  <a:pt x="451" y="381"/>
                  <a:pt x="451" y="381"/>
                  <a:pt x="451" y="381"/>
                </a:cubicBezTo>
                <a:cubicBezTo>
                  <a:pt x="479" y="372"/>
                  <a:pt x="496" y="345"/>
                  <a:pt x="496" y="319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7"/>
                  <a:pt x="470" y="0"/>
                  <a:pt x="442" y="0"/>
                </a:cubicBezTo>
                <a:close/>
                <a:moveTo>
                  <a:pt x="442" y="319"/>
                </a:moveTo>
                <a:lnTo>
                  <a:pt x="442" y="319"/>
                </a:lnTo>
                <a:cubicBezTo>
                  <a:pt x="53" y="319"/>
                  <a:pt x="53" y="319"/>
                  <a:pt x="53" y="319"/>
                </a:cubicBezTo>
                <a:cubicBezTo>
                  <a:pt x="53" y="44"/>
                  <a:pt x="53" y="44"/>
                  <a:pt x="53" y="44"/>
                </a:cubicBezTo>
                <a:cubicBezTo>
                  <a:pt x="442" y="44"/>
                  <a:pt x="442" y="44"/>
                  <a:pt x="442" y="44"/>
                </a:cubicBezTo>
                <a:lnTo>
                  <a:pt x="442" y="3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3" name="Freeform 97"/>
          <p:cNvSpPr>
            <a:spLocks noChangeArrowheads="1"/>
          </p:cNvSpPr>
          <p:nvPr/>
        </p:nvSpPr>
        <p:spPr bwMode="auto">
          <a:xfrm>
            <a:off x="15544987" y="7577666"/>
            <a:ext cx="596743" cy="512235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5" name="Freeform 99"/>
          <p:cNvSpPr>
            <a:spLocks noChangeArrowheads="1"/>
          </p:cNvSpPr>
          <p:nvPr/>
        </p:nvSpPr>
        <p:spPr bwMode="auto">
          <a:xfrm>
            <a:off x="6047861" y="8839201"/>
            <a:ext cx="596743" cy="364067"/>
          </a:xfrm>
          <a:custGeom>
            <a:avLst/>
            <a:gdLst>
              <a:gd name="T0" fmla="*/ 381 w 497"/>
              <a:gd name="T1" fmla="*/ 151 h 303"/>
              <a:gd name="T2" fmla="*/ 381 w 497"/>
              <a:gd name="T3" fmla="*/ 151 h 303"/>
              <a:gd name="T4" fmla="*/ 434 w 497"/>
              <a:gd name="T5" fmla="*/ 45 h 303"/>
              <a:gd name="T6" fmla="*/ 470 w 497"/>
              <a:gd name="T7" fmla="*/ 45 h 303"/>
              <a:gd name="T8" fmla="*/ 381 w 497"/>
              <a:gd name="T9" fmla="*/ 0 h 303"/>
              <a:gd name="T10" fmla="*/ 133 w 497"/>
              <a:gd name="T11" fmla="*/ 0 h 303"/>
              <a:gd name="T12" fmla="*/ 0 w 497"/>
              <a:gd name="T13" fmla="*/ 151 h 303"/>
              <a:gd name="T14" fmla="*/ 133 w 497"/>
              <a:gd name="T15" fmla="*/ 302 h 303"/>
              <a:gd name="T16" fmla="*/ 381 w 497"/>
              <a:gd name="T17" fmla="*/ 302 h 303"/>
              <a:gd name="T18" fmla="*/ 470 w 497"/>
              <a:gd name="T19" fmla="*/ 257 h 303"/>
              <a:gd name="T20" fmla="*/ 434 w 497"/>
              <a:gd name="T21" fmla="*/ 257 h 303"/>
              <a:gd name="T22" fmla="*/ 381 w 497"/>
              <a:gd name="T23" fmla="*/ 151 h 303"/>
              <a:gd name="T24" fmla="*/ 310 w 497"/>
              <a:gd name="T25" fmla="*/ 196 h 303"/>
              <a:gd name="T26" fmla="*/ 310 w 497"/>
              <a:gd name="T27" fmla="*/ 196 h 303"/>
              <a:gd name="T28" fmla="*/ 302 w 497"/>
              <a:gd name="T29" fmla="*/ 196 h 303"/>
              <a:gd name="T30" fmla="*/ 221 w 497"/>
              <a:gd name="T31" fmla="*/ 169 h 303"/>
              <a:gd name="T32" fmla="*/ 212 w 497"/>
              <a:gd name="T33" fmla="*/ 196 h 303"/>
              <a:gd name="T34" fmla="*/ 186 w 497"/>
              <a:gd name="T35" fmla="*/ 204 h 303"/>
              <a:gd name="T36" fmla="*/ 98 w 497"/>
              <a:gd name="T37" fmla="*/ 125 h 303"/>
              <a:gd name="T38" fmla="*/ 89 w 497"/>
              <a:gd name="T39" fmla="*/ 107 h 303"/>
              <a:gd name="T40" fmla="*/ 106 w 497"/>
              <a:gd name="T41" fmla="*/ 107 h 303"/>
              <a:gd name="T42" fmla="*/ 177 w 497"/>
              <a:gd name="T43" fmla="*/ 143 h 303"/>
              <a:gd name="T44" fmla="*/ 195 w 497"/>
              <a:gd name="T45" fmla="*/ 116 h 303"/>
              <a:gd name="T46" fmla="*/ 221 w 497"/>
              <a:gd name="T47" fmla="*/ 107 h 303"/>
              <a:gd name="T48" fmla="*/ 310 w 497"/>
              <a:gd name="T49" fmla="*/ 187 h 303"/>
              <a:gd name="T50" fmla="*/ 310 w 497"/>
              <a:gd name="T51" fmla="*/ 196 h 303"/>
              <a:gd name="T52" fmla="*/ 470 w 497"/>
              <a:gd name="T53" fmla="*/ 98 h 303"/>
              <a:gd name="T54" fmla="*/ 470 w 497"/>
              <a:gd name="T55" fmla="*/ 98 h 303"/>
              <a:gd name="T56" fmla="*/ 452 w 497"/>
              <a:gd name="T57" fmla="*/ 98 h 303"/>
              <a:gd name="T58" fmla="*/ 425 w 497"/>
              <a:gd name="T59" fmla="*/ 151 h 303"/>
              <a:gd name="T60" fmla="*/ 452 w 497"/>
              <a:gd name="T61" fmla="*/ 204 h 303"/>
              <a:gd name="T62" fmla="*/ 470 w 497"/>
              <a:gd name="T63" fmla="*/ 204 h 303"/>
              <a:gd name="T64" fmla="*/ 496 w 497"/>
              <a:gd name="T65" fmla="*/ 151 h 303"/>
              <a:gd name="T66" fmla="*/ 470 w 497"/>
              <a:gd name="T67" fmla="*/ 98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7" h="303">
                <a:moveTo>
                  <a:pt x="381" y="151"/>
                </a:moveTo>
                <a:lnTo>
                  <a:pt x="381" y="151"/>
                </a:lnTo>
                <a:cubicBezTo>
                  <a:pt x="381" y="90"/>
                  <a:pt x="417" y="45"/>
                  <a:pt x="434" y="45"/>
                </a:cubicBezTo>
                <a:cubicBezTo>
                  <a:pt x="443" y="45"/>
                  <a:pt x="470" y="45"/>
                  <a:pt x="470" y="45"/>
                </a:cubicBezTo>
                <a:cubicBezTo>
                  <a:pt x="452" y="18"/>
                  <a:pt x="443" y="0"/>
                  <a:pt x="381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36" y="0"/>
                  <a:pt x="0" y="90"/>
                  <a:pt x="0" y="151"/>
                </a:cubicBezTo>
                <a:cubicBezTo>
                  <a:pt x="0" y="213"/>
                  <a:pt x="36" y="302"/>
                  <a:pt x="133" y="302"/>
                </a:cubicBezTo>
                <a:cubicBezTo>
                  <a:pt x="381" y="302"/>
                  <a:pt x="381" y="302"/>
                  <a:pt x="381" y="302"/>
                </a:cubicBezTo>
                <a:cubicBezTo>
                  <a:pt x="443" y="302"/>
                  <a:pt x="452" y="284"/>
                  <a:pt x="470" y="257"/>
                </a:cubicBezTo>
                <a:cubicBezTo>
                  <a:pt x="470" y="257"/>
                  <a:pt x="461" y="257"/>
                  <a:pt x="434" y="257"/>
                </a:cubicBezTo>
                <a:cubicBezTo>
                  <a:pt x="417" y="257"/>
                  <a:pt x="381" y="222"/>
                  <a:pt x="381" y="151"/>
                </a:cubicBezTo>
                <a:close/>
                <a:moveTo>
                  <a:pt x="310" y="196"/>
                </a:moveTo>
                <a:lnTo>
                  <a:pt x="310" y="196"/>
                </a:lnTo>
                <a:cubicBezTo>
                  <a:pt x="310" y="204"/>
                  <a:pt x="302" y="196"/>
                  <a:pt x="302" y="196"/>
                </a:cubicBezTo>
                <a:cubicBezTo>
                  <a:pt x="221" y="169"/>
                  <a:pt x="221" y="169"/>
                  <a:pt x="221" y="169"/>
                </a:cubicBezTo>
                <a:cubicBezTo>
                  <a:pt x="221" y="169"/>
                  <a:pt x="221" y="178"/>
                  <a:pt x="212" y="196"/>
                </a:cubicBezTo>
                <a:cubicBezTo>
                  <a:pt x="204" y="204"/>
                  <a:pt x="204" y="222"/>
                  <a:pt x="186" y="204"/>
                </a:cubicBezTo>
                <a:cubicBezTo>
                  <a:pt x="159" y="187"/>
                  <a:pt x="98" y="125"/>
                  <a:pt x="98" y="125"/>
                </a:cubicBezTo>
                <a:cubicBezTo>
                  <a:pt x="98" y="125"/>
                  <a:pt x="89" y="116"/>
                  <a:pt x="89" y="107"/>
                </a:cubicBezTo>
                <a:cubicBezTo>
                  <a:pt x="98" y="107"/>
                  <a:pt x="106" y="107"/>
                  <a:pt x="106" y="107"/>
                </a:cubicBezTo>
                <a:cubicBezTo>
                  <a:pt x="177" y="143"/>
                  <a:pt x="177" y="143"/>
                  <a:pt x="177" y="143"/>
                </a:cubicBezTo>
                <a:cubicBezTo>
                  <a:pt x="177" y="143"/>
                  <a:pt x="186" y="125"/>
                  <a:pt x="195" y="116"/>
                </a:cubicBezTo>
                <a:cubicBezTo>
                  <a:pt x="195" y="98"/>
                  <a:pt x="204" y="90"/>
                  <a:pt x="221" y="107"/>
                </a:cubicBezTo>
                <a:cubicBezTo>
                  <a:pt x="239" y="116"/>
                  <a:pt x="310" y="187"/>
                  <a:pt x="310" y="187"/>
                </a:cubicBezTo>
                <a:cubicBezTo>
                  <a:pt x="310" y="187"/>
                  <a:pt x="319" y="196"/>
                  <a:pt x="310" y="196"/>
                </a:cubicBezTo>
                <a:close/>
                <a:moveTo>
                  <a:pt x="470" y="98"/>
                </a:moveTo>
                <a:lnTo>
                  <a:pt x="470" y="98"/>
                </a:lnTo>
                <a:cubicBezTo>
                  <a:pt x="452" y="98"/>
                  <a:pt x="452" y="98"/>
                  <a:pt x="452" y="98"/>
                </a:cubicBezTo>
                <a:cubicBezTo>
                  <a:pt x="434" y="98"/>
                  <a:pt x="425" y="125"/>
                  <a:pt x="425" y="151"/>
                </a:cubicBezTo>
                <a:cubicBezTo>
                  <a:pt x="425" y="178"/>
                  <a:pt x="434" y="204"/>
                  <a:pt x="452" y="204"/>
                </a:cubicBezTo>
                <a:cubicBezTo>
                  <a:pt x="470" y="204"/>
                  <a:pt x="470" y="204"/>
                  <a:pt x="470" y="204"/>
                </a:cubicBezTo>
                <a:cubicBezTo>
                  <a:pt x="478" y="204"/>
                  <a:pt x="496" y="178"/>
                  <a:pt x="496" y="151"/>
                </a:cubicBezTo>
                <a:cubicBezTo>
                  <a:pt x="496" y="125"/>
                  <a:pt x="478" y="98"/>
                  <a:pt x="470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6" name="Freeform 100"/>
          <p:cNvSpPr>
            <a:spLocks noChangeArrowheads="1"/>
          </p:cNvSpPr>
          <p:nvPr/>
        </p:nvSpPr>
        <p:spPr bwMode="auto">
          <a:xfrm>
            <a:off x="11981448" y="7641168"/>
            <a:ext cx="596743" cy="385232"/>
          </a:xfrm>
          <a:custGeom>
            <a:avLst/>
            <a:gdLst>
              <a:gd name="T0" fmla="*/ 381 w 498"/>
              <a:gd name="T1" fmla="*/ 89 h 320"/>
              <a:gd name="T2" fmla="*/ 381 w 498"/>
              <a:gd name="T3" fmla="*/ 89 h 320"/>
              <a:gd name="T4" fmla="*/ 355 w 498"/>
              <a:gd name="T5" fmla="*/ 89 h 320"/>
              <a:gd name="T6" fmla="*/ 231 w 498"/>
              <a:gd name="T7" fmla="*/ 0 h 320"/>
              <a:gd name="T8" fmla="*/ 98 w 498"/>
              <a:gd name="T9" fmla="*/ 134 h 320"/>
              <a:gd name="T10" fmla="*/ 98 w 498"/>
              <a:gd name="T11" fmla="*/ 150 h 320"/>
              <a:gd name="T12" fmla="*/ 89 w 498"/>
              <a:gd name="T13" fmla="*/ 150 h 320"/>
              <a:gd name="T14" fmla="*/ 0 w 498"/>
              <a:gd name="T15" fmla="*/ 240 h 320"/>
              <a:gd name="T16" fmla="*/ 89 w 498"/>
              <a:gd name="T17" fmla="*/ 319 h 320"/>
              <a:gd name="T18" fmla="*/ 381 w 498"/>
              <a:gd name="T19" fmla="*/ 319 h 320"/>
              <a:gd name="T20" fmla="*/ 497 w 498"/>
              <a:gd name="T21" fmla="*/ 204 h 320"/>
              <a:gd name="T22" fmla="*/ 381 w 498"/>
              <a:gd name="T23" fmla="*/ 89 h 320"/>
              <a:gd name="T24" fmla="*/ 284 w 498"/>
              <a:gd name="T25" fmla="*/ 195 h 320"/>
              <a:gd name="T26" fmla="*/ 284 w 498"/>
              <a:gd name="T27" fmla="*/ 195 h 320"/>
              <a:gd name="T28" fmla="*/ 213 w 498"/>
              <a:gd name="T29" fmla="*/ 275 h 320"/>
              <a:gd name="T30" fmla="*/ 195 w 498"/>
              <a:gd name="T31" fmla="*/ 275 h 320"/>
              <a:gd name="T32" fmla="*/ 195 w 498"/>
              <a:gd name="T33" fmla="*/ 266 h 320"/>
              <a:gd name="T34" fmla="*/ 195 w 498"/>
              <a:gd name="T35" fmla="*/ 257 h 320"/>
              <a:gd name="T36" fmla="*/ 222 w 498"/>
              <a:gd name="T37" fmla="*/ 204 h 320"/>
              <a:gd name="T38" fmla="*/ 204 w 498"/>
              <a:gd name="T39" fmla="*/ 195 h 320"/>
              <a:gd name="T40" fmla="*/ 204 w 498"/>
              <a:gd name="T41" fmla="*/ 195 h 320"/>
              <a:gd name="T42" fmla="*/ 186 w 498"/>
              <a:gd name="T43" fmla="*/ 178 h 320"/>
              <a:gd name="T44" fmla="*/ 195 w 498"/>
              <a:gd name="T45" fmla="*/ 160 h 320"/>
              <a:gd name="T46" fmla="*/ 258 w 498"/>
              <a:gd name="T47" fmla="*/ 89 h 320"/>
              <a:gd name="T48" fmla="*/ 275 w 498"/>
              <a:gd name="T49" fmla="*/ 80 h 320"/>
              <a:gd name="T50" fmla="*/ 284 w 498"/>
              <a:gd name="T51" fmla="*/ 89 h 320"/>
              <a:gd name="T52" fmla="*/ 275 w 498"/>
              <a:gd name="T53" fmla="*/ 106 h 320"/>
              <a:gd name="T54" fmla="*/ 249 w 498"/>
              <a:gd name="T55" fmla="*/ 160 h 320"/>
              <a:gd name="T56" fmla="*/ 275 w 498"/>
              <a:gd name="T57" fmla="*/ 169 h 320"/>
              <a:gd name="T58" fmla="*/ 275 w 498"/>
              <a:gd name="T59" fmla="*/ 169 h 320"/>
              <a:gd name="T60" fmla="*/ 293 w 498"/>
              <a:gd name="T61" fmla="*/ 187 h 320"/>
              <a:gd name="T62" fmla="*/ 284 w 498"/>
              <a:gd name="T63" fmla="*/ 195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8" h="320">
                <a:moveTo>
                  <a:pt x="381" y="89"/>
                </a:moveTo>
                <a:lnTo>
                  <a:pt x="381" y="89"/>
                </a:lnTo>
                <a:cubicBezTo>
                  <a:pt x="372" y="89"/>
                  <a:pt x="364" y="89"/>
                  <a:pt x="355" y="89"/>
                </a:cubicBezTo>
                <a:cubicBezTo>
                  <a:pt x="337" y="36"/>
                  <a:pt x="293" y="0"/>
                  <a:pt x="231" y="0"/>
                </a:cubicBezTo>
                <a:cubicBezTo>
                  <a:pt x="160" y="0"/>
                  <a:pt x="98" y="62"/>
                  <a:pt x="98" y="134"/>
                </a:cubicBezTo>
                <a:cubicBezTo>
                  <a:pt x="98" y="134"/>
                  <a:pt x="98" y="142"/>
                  <a:pt x="98" y="150"/>
                </a:cubicBezTo>
                <a:cubicBezTo>
                  <a:pt x="98" y="150"/>
                  <a:pt x="98" y="150"/>
                  <a:pt x="89" y="150"/>
                </a:cubicBezTo>
                <a:cubicBezTo>
                  <a:pt x="45" y="150"/>
                  <a:pt x="0" y="187"/>
                  <a:pt x="0" y="240"/>
                </a:cubicBezTo>
                <a:cubicBezTo>
                  <a:pt x="0" y="284"/>
                  <a:pt x="45" y="319"/>
                  <a:pt x="89" y="319"/>
                </a:cubicBezTo>
                <a:cubicBezTo>
                  <a:pt x="381" y="319"/>
                  <a:pt x="381" y="319"/>
                  <a:pt x="381" y="319"/>
                </a:cubicBezTo>
                <a:cubicBezTo>
                  <a:pt x="443" y="319"/>
                  <a:pt x="497" y="275"/>
                  <a:pt x="497" y="204"/>
                </a:cubicBezTo>
                <a:cubicBezTo>
                  <a:pt x="497" y="142"/>
                  <a:pt x="443" y="89"/>
                  <a:pt x="381" y="89"/>
                </a:cubicBezTo>
                <a:close/>
                <a:moveTo>
                  <a:pt x="284" y="195"/>
                </a:moveTo>
                <a:lnTo>
                  <a:pt x="284" y="195"/>
                </a:lnTo>
                <a:cubicBezTo>
                  <a:pt x="266" y="213"/>
                  <a:pt x="222" y="266"/>
                  <a:pt x="213" y="275"/>
                </a:cubicBezTo>
                <a:cubicBezTo>
                  <a:pt x="213" y="275"/>
                  <a:pt x="204" y="284"/>
                  <a:pt x="195" y="275"/>
                </a:cubicBezTo>
                <a:cubicBezTo>
                  <a:pt x="195" y="275"/>
                  <a:pt x="195" y="275"/>
                  <a:pt x="195" y="266"/>
                </a:cubicBezTo>
                <a:lnTo>
                  <a:pt x="195" y="257"/>
                </a:lnTo>
                <a:cubicBezTo>
                  <a:pt x="222" y="204"/>
                  <a:pt x="222" y="204"/>
                  <a:pt x="222" y="204"/>
                </a:cubicBezTo>
                <a:cubicBezTo>
                  <a:pt x="222" y="195"/>
                  <a:pt x="213" y="195"/>
                  <a:pt x="204" y="195"/>
                </a:cubicBezTo>
                <a:lnTo>
                  <a:pt x="204" y="195"/>
                </a:lnTo>
                <a:cubicBezTo>
                  <a:pt x="195" y="187"/>
                  <a:pt x="186" y="187"/>
                  <a:pt x="186" y="178"/>
                </a:cubicBezTo>
                <a:cubicBezTo>
                  <a:pt x="186" y="169"/>
                  <a:pt x="186" y="169"/>
                  <a:pt x="195" y="160"/>
                </a:cubicBezTo>
                <a:cubicBezTo>
                  <a:pt x="204" y="142"/>
                  <a:pt x="258" y="89"/>
                  <a:pt x="258" y="89"/>
                </a:cubicBezTo>
                <a:cubicBezTo>
                  <a:pt x="266" y="80"/>
                  <a:pt x="266" y="80"/>
                  <a:pt x="275" y="80"/>
                </a:cubicBezTo>
                <a:cubicBezTo>
                  <a:pt x="275" y="89"/>
                  <a:pt x="284" y="89"/>
                  <a:pt x="284" y="89"/>
                </a:cubicBezTo>
                <a:cubicBezTo>
                  <a:pt x="284" y="97"/>
                  <a:pt x="275" y="97"/>
                  <a:pt x="275" y="106"/>
                </a:cubicBezTo>
                <a:cubicBezTo>
                  <a:pt x="249" y="160"/>
                  <a:pt x="249" y="160"/>
                  <a:pt x="249" y="160"/>
                </a:cubicBezTo>
                <a:cubicBezTo>
                  <a:pt x="258" y="160"/>
                  <a:pt x="266" y="169"/>
                  <a:pt x="275" y="169"/>
                </a:cubicBezTo>
                <a:lnTo>
                  <a:pt x="275" y="169"/>
                </a:lnTo>
                <a:cubicBezTo>
                  <a:pt x="284" y="169"/>
                  <a:pt x="293" y="178"/>
                  <a:pt x="293" y="187"/>
                </a:cubicBezTo>
                <a:lnTo>
                  <a:pt x="284" y="1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7" name="Freeform 101"/>
          <p:cNvSpPr>
            <a:spLocks noChangeArrowheads="1"/>
          </p:cNvSpPr>
          <p:nvPr/>
        </p:nvSpPr>
        <p:spPr bwMode="auto">
          <a:xfrm>
            <a:off x="16730012" y="6421968"/>
            <a:ext cx="596743" cy="457200"/>
          </a:xfrm>
          <a:custGeom>
            <a:avLst/>
            <a:gdLst>
              <a:gd name="T0" fmla="*/ 80 w 497"/>
              <a:gd name="T1" fmla="*/ 248 h 382"/>
              <a:gd name="T2" fmla="*/ 80 w 497"/>
              <a:gd name="T3" fmla="*/ 248 h 382"/>
              <a:gd name="T4" fmla="*/ 159 w 497"/>
              <a:gd name="T5" fmla="*/ 328 h 382"/>
              <a:gd name="T6" fmla="*/ 248 w 497"/>
              <a:gd name="T7" fmla="*/ 381 h 382"/>
              <a:gd name="T8" fmla="*/ 337 w 497"/>
              <a:gd name="T9" fmla="*/ 337 h 382"/>
              <a:gd name="T10" fmla="*/ 390 w 497"/>
              <a:gd name="T11" fmla="*/ 258 h 382"/>
              <a:gd name="T12" fmla="*/ 248 w 497"/>
              <a:gd name="T13" fmla="*/ 328 h 382"/>
              <a:gd name="T14" fmla="*/ 80 w 497"/>
              <a:gd name="T15" fmla="*/ 248 h 382"/>
              <a:gd name="T16" fmla="*/ 487 w 497"/>
              <a:gd name="T17" fmla="*/ 124 h 382"/>
              <a:gd name="T18" fmla="*/ 487 w 497"/>
              <a:gd name="T19" fmla="*/ 124 h 382"/>
              <a:gd name="T20" fmla="*/ 274 w 497"/>
              <a:gd name="T21" fmla="*/ 9 h 382"/>
              <a:gd name="T22" fmla="*/ 221 w 497"/>
              <a:gd name="T23" fmla="*/ 9 h 382"/>
              <a:gd name="T24" fmla="*/ 9 w 497"/>
              <a:gd name="T25" fmla="*/ 124 h 382"/>
              <a:gd name="T26" fmla="*/ 9 w 497"/>
              <a:gd name="T27" fmla="*/ 160 h 382"/>
              <a:gd name="T28" fmla="*/ 221 w 497"/>
              <a:gd name="T29" fmla="*/ 275 h 382"/>
              <a:gd name="T30" fmla="*/ 274 w 497"/>
              <a:gd name="T31" fmla="*/ 275 h 382"/>
              <a:gd name="T32" fmla="*/ 408 w 497"/>
              <a:gd name="T33" fmla="*/ 195 h 382"/>
              <a:gd name="T34" fmla="*/ 266 w 497"/>
              <a:gd name="T35" fmla="*/ 160 h 382"/>
              <a:gd name="T36" fmla="*/ 248 w 497"/>
              <a:gd name="T37" fmla="*/ 168 h 382"/>
              <a:gd name="T38" fmla="*/ 203 w 497"/>
              <a:gd name="T39" fmla="*/ 133 h 382"/>
              <a:gd name="T40" fmla="*/ 248 w 497"/>
              <a:gd name="T41" fmla="*/ 107 h 382"/>
              <a:gd name="T42" fmla="*/ 293 w 497"/>
              <a:gd name="T43" fmla="*/ 124 h 382"/>
              <a:gd name="T44" fmla="*/ 443 w 497"/>
              <a:gd name="T45" fmla="*/ 177 h 382"/>
              <a:gd name="T46" fmla="*/ 487 w 497"/>
              <a:gd name="T47" fmla="*/ 160 h 382"/>
              <a:gd name="T48" fmla="*/ 487 w 497"/>
              <a:gd name="T49" fmla="*/ 124 h 382"/>
              <a:gd name="T50" fmla="*/ 425 w 497"/>
              <a:gd name="T51" fmla="*/ 346 h 382"/>
              <a:gd name="T52" fmla="*/ 425 w 497"/>
              <a:gd name="T53" fmla="*/ 346 h 382"/>
              <a:gd name="T54" fmla="*/ 461 w 497"/>
              <a:gd name="T55" fmla="*/ 337 h 382"/>
              <a:gd name="T56" fmla="*/ 443 w 497"/>
              <a:gd name="T57" fmla="*/ 177 h 382"/>
              <a:gd name="T58" fmla="*/ 408 w 497"/>
              <a:gd name="T59" fmla="*/ 195 h 382"/>
              <a:gd name="T60" fmla="*/ 425 w 497"/>
              <a:gd name="T61" fmla="*/ 34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8" name="Freeform 102"/>
          <p:cNvSpPr>
            <a:spLocks noChangeArrowheads="1"/>
          </p:cNvSpPr>
          <p:nvPr/>
        </p:nvSpPr>
        <p:spPr bwMode="auto">
          <a:xfrm>
            <a:off x="3677810" y="6379636"/>
            <a:ext cx="592512" cy="533400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69" name="Freeform 103"/>
          <p:cNvSpPr>
            <a:spLocks noChangeArrowheads="1"/>
          </p:cNvSpPr>
          <p:nvPr/>
        </p:nvSpPr>
        <p:spPr bwMode="auto">
          <a:xfrm>
            <a:off x="14419213" y="6358468"/>
            <a:ext cx="461312" cy="584200"/>
          </a:xfrm>
          <a:custGeom>
            <a:avLst/>
            <a:gdLst>
              <a:gd name="T0" fmla="*/ 116 w 383"/>
              <a:gd name="T1" fmla="*/ 62 h 488"/>
              <a:gd name="T2" fmla="*/ 116 w 383"/>
              <a:gd name="T3" fmla="*/ 62 h 488"/>
              <a:gd name="T4" fmla="*/ 116 w 383"/>
              <a:gd name="T5" fmla="*/ 355 h 488"/>
              <a:gd name="T6" fmla="*/ 63 w 383"/>
              <a:gd name="T7" fmla="*/ 364 h 488"/>
              <a:gd name="T8" fmla="*/ 18 w 383"/>
              <a:gd name="T9" fmla="*/ 443 h 488"/>
              <a:gd name="T10" fmla="*/ 98 w 383"/>
              <a:gd name="T11" fmla="*/ 470 h 488"/>
              <a:gd name="T12" fmla="*/ 160 w 383"/>
              <a:gd name="T13" fmla="*/ 399 h 488"/>
              <a:gd name="T14" fmla="*/ 160 w 383"/>
              <a:gd name="T15" fmla="*/ 160 h 488"/>
              <a:gd name="T16" fmla="*/ 337 w 383"/>
              <a:gd name="T17" fmla="*/ 115 h 488"/>
              <a:gd name="T18" fmla="*/ 337 w 383"/>
              <a:gd name="T19" fmla="*/ 311 h 488"/>
              <a:gd name="T20" fmla="*/ 284 w 383"/>
              <a:gd name="T21" fmla="*/ 311 h 488"/>
              <a:gd name="T22" fmla="*/ 239 w 383"/>
              <a:gd name="T23" fmla="*/ 399 h 488"/>
              <a:gd name="T24" fmla="*/ 319 w 383"/>
              <a:gd name="T25" fmla="*/ 425 h 488"/>
              <a:gd name="T26" fmla="*/ 382 w 383"/>
              <a:gd name="T27" fmla="*/ 355 h 488"/>
              <a:gd name="T28" fmla="*/ 382 w 383"/>
              <a:gd name="T29" fmla="*/ 0 h 488"/>
              <a:gd name="T30" fmla="*/ 116 w 383"/>
              <a:gd name="T31" fmla="*/ 62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3" h="488">
                <a:moveTo>
                  <a:pt x="116" y="62"/>
                </a:moveTo>
                <a:lnTo>
                  <a:pt x="116" y="62"/>
                </a:lnTo>
                <a:cubicBezTo>
                  <a:pt x="116" y="355"/>
                  <a:pt x="116" y="355"/>
                  <a:pt x="116" y="355"/>
                </a:cubicBezTo>
                <a:cubicBezTo>
                  <a:pt x="98" y="355"/>
                  <a:pt x="80" y="355"/>
                  <a:pt x="63" y="364"/>
                </a:cubicBezTo>
                <a:cubicBezTo>
                  <a:pt x="18" y="372"/>
                  <a:pt x="0" y="417"/>
                  <a:pt x="18" y="443"/>
                </a:cubicBezTo>
                <a:cubicBezTo>
                  <a:pt x="27" y="478"/>
                  <a:pt x="63" y="487"/>
                  <a:pt x="98" y="470"/>
                </a:cubicBezTo>
                <a:cubicBezTo>
                  <a:pt x="133" y="461"/>
                  <a:pt x="160" y="434"/>
                  <a:pt x="160" y="399"/>
                </a:cubicBezTo>
                <a:cubicBezTo>
                  <a:pt x="160" y="399"/>
                  <a:pt x="160" y="248"/>
                  <a:pt x="160" y="160"/>
                </a:cubicBezTo>
                <a:cubicBezTo>
                  <a:pt x="337" y="115"/>
                  <a:pt x="337" y="115"/>
                  <a:pt x="337" y="115"/>
                </a:cubicBezTo>
                <a:cubicBezTo>
                  <a:pt x="337" y="311"/>
                  <a:pt x="337" y="311"/>
                  <a:pt x="337" y="311"/>
                </a:cubicBezTo>
                <a:cubicBezTo>
                  <a:pt x="319" y="301"/>
                  <a:pt x="301" y="301"/>
                  <a:pt x="284" y="311"/>
                </a:cubicBezTo>
                <a:cubicBezTo>
                  <a:pt x="239" y="328"/>
                  <a:pt x="222" y="364"/>
                  <a:pt x="239" y="399"/>
                </a:cubicBezTo>
                <a:cubicBezTo>
                  <a:pt x="248" y="425"/>
                  <a:pt x="284" y="434"/>
                  <a:pt x="319" y="425"/>
                </a:cubicBezTo>
                <a:cubicBezTo>
                  <a:pt x="355" y="408"/>
                  <a:pt x="382" y="381"/>
                  <a:pt x="382" y="355"/>
                </a:cubicBezTo>
                <a:cubicBezTo>
                  <a:pt x="382" y="0"/>
                  <a:pt x="382" y="0"/>
                  <a:pt x="382" y="0"/>
                </a:cubicBezTo>
                <a:lnTo>
                  <a:pt x="116" y="6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0" name="Freeform 104"/>
          <p:cNvSpPr>
            <a:spLocks noChangeArrowheads="1"/>
          </p:cNvSpPr>
          <p:nvPr/>
        </p:nvSpPr>
        <p:spPr bwMode="auto">
          <a:xfrm>
            <a:off x="1303527" y="8818036"/>
            <a:ext cx="596746" cy="397933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1" name="Freeform 105"/>
          <p:cNvSpPr>
            <a:spLocks noChangeArrowheads="1"/>
          </p:cNvSpPr>
          <p:nvPr/>
        </p:nvSpPr>
        <p:spPr bwMode="auto">
          <a:xfrm>
            <a:off x="2488553" y="8796867"/>
            <a:ext cx="605210" cy="457200"/>
          </a:xfrm>
          <a:custGeom>
            <a:avLst/>
            <a:gdLst>
              <a:gd name="T0" fmla="*/ 488 w 506"/>
              <a:gd name="T1" fmla="*/ 213 h 382"/>
              <a:gd name="T2" fmla="*/ 363 w 506"/>
              <a:gd name="T3" fmla="*/ 142 h 382"/>
              <a:gd name="T4" fmla="*/ 451 w 506"/>
              <a:gd name="T5" fmla="*/ 80 h 382"/>
              <a:gd name="T6" fmla="*/ 451 w 506"/>
              <a:gd name="T7" fmla="*/ 44 h 382"/>
              <a:gd name="T8" fmla="*/ 363 w 506"/>
              <a:gd name="T9" fmla="*/ 53 h 382"/>
              <a:gd name="T10" fmla="*/ 363 w 506"/>
              <a:gd name="T11" fmla="*/ 0 h 382"/>
              <a:gd name="T12" fmla="*/ 328 w 506"/>
              <a:gd name="T13" fmla="*/ 0 h 382"/>
              <a:gd name="T14" fmla="*/ 257 w 506"/>
              <a:gd name="T15" fmla="*/ 71 h 382"/>
              <a:gd name="T16" fmla="*/ 257 w 506"/>
              <a:gd name="T17" fmla="*/ 106 h 382"/>
              <a:gd name="T18" fmla="*/ 336 w 506"/>
              <a:gd name="T19" fmla="*/ 97 h 382"/>
              <a:gd name="T20" fmla="*/ 275 w 506"/>
              <a:gd name="T21" fmla="*/ 178 h 382"/>
              <a:gd name="T22" fmla="*/ 310 w 506"/>
              <a:gd name="T23" fmla="*/ 319 h 382"/>
              <a:gd name="T24" fmla="*/ 398 w 506"/>
              <a:gd name="T25" fmla="*/ 354 h 382"/>
              <a:gd name="T26" fmla="*/ 407 w 506"/>
              <a:gd name="T27" fmla="*/ 372 h 382"/>
              <a:gd name="T28" fmla="*/ 488 w 506"/>
              <a:gd name="T29" fmla="*/ 213 h 382"/>
              <a:gd name="T30" fmla="*/ 310 w 506"/>
              <a:gd name="T31" fmla="*/ 292 h 382"/>
              <a:gd name="T32" fmla="*/ 301 w 506"/>
              <a:gd name="T33" fmla="*/ 204 h 382"/>
              <a:gd name="T34" fmla="*/ 336 w 506"/>
              <a:gd name="T35" fmla="*/ 284 h 382"/>
              <a:gd name="T36" fmla="*/ 363 w 506"/>
              <a:gd name="T37" fmla="*/ 275 h 382"/>
              <a:gd name="T38" fmla="*/ 363 w 506"/>
              <a:gd name="T39" fmla="*/ 178 h 382"/>
              <a:gd name="T40" fmla="*/ 416 w 506"/>
              <a:gd name="T41" fmla="*/ 186 h 382"/>
              <a:gd name="T42" fmla="*/ 142 w 506"/>
              <a:gd name="T43" fmla="*/ 89 h 382"/>
              <a:gd name="T44" fmla="*/ 142 w 506"/>
              <a:gd name="T45" fmla="*/ 80 h 382"/>
              <a:gd name="T46" fmla="*/ 88 w 506"/>
              <a:gd name="T47" fmla="*/ 89 h 382"/>
              <a:gd name="T48" fmla="*/ 0 w 506"/>
              <a:gd name="T49" fmla="*/ 363 h 382"/>
              <a:gd name="T50" fmla="*/ 44 w 506"/>
              <a:gd name="T51" fmla="*/ 363 h 382"/>
              <a:gd name="T52" fmla="*/ 160 w 506"/>
              <a:gd name="T53" fmla="*/ 275 h 382"/>
              <a:gd name="T54" fmla="*/ 186 w 506"/>
              <a:gd name="T55" fmla="*/ 363 h 382"/>
              <a:gd name="T56" fmla="*/ 230 w 506"/>
              <a:gd name="T57" fmla="*/ 363 h 382"/>
              <a:gd name="T58" fmla="*/ 79 w 506"/>
              <a:gd name="T59" fmla="*/ 239 h 382"/>
              <a:gd name="T60" fmla="*/ 116 w 506"/>
              <a:gd name="T61" fmla="*/ 116 h 382"/>
              <a:gd name="T62" fmla="*/ 79 w 506"/>
              <a:gd name="T63" fmla="*/ 239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06" h="382">
                <a:moveTo>
                  <a:pt x="488" y="213"/>
                </a:moveTo>
                <a:lnTo>
                  <a:pt x="488" y="213"/>
                </a:lnTo>
                <a:cubicBezTo>
                  <a:pt x="470" y="169"/>
                  <a:pt x="434" y="142"/>
                  <a:pt x="372" y="142"/>
                </a:cubicBezTo>
                <a:cubicBezTo>
                  <a:pt x="372" y="142"/>
                  <a:pt x="372" y="142"/>
                  <a:pt x="363" y="142"/>
                </a:cubicBezTo>
                <a:cubicBezTo>
                  <a:pt x="363" y="89"/>
                  <a:pt x="363" y="89"/>
                  <a:pt x="363" y="89"/>
                </a:cubicBezTo>
                <a:lnTo>
                  <a:pt x="451" y="80"/>
                </a:lnTo>
                <a:cubicBezTo>
                  <a:pt x="461" y="80"/>
                  <a:pt x="461" y="71"/>
                  <a:pt x="461" y="71"/>
                </a:cubicBezTo>
                <a:cubicBezTo>
                  <a:pt x="461" y="71"/>
                  <a:pt x="451" y="53"/>
                  <a:pt x="451" y="44"/>
                </a:cubicBezTo>
                <a:cubicBezTo>
                  <a:pt x="451" y="44"/>
                  <a:pt x="451" y="44"/>
                  <a:pt x="443" y="44"/>
                </a:cubicBezTo>
                <a:lnTo>
                  <a:pt x="363" y="53"/>
                </a:lnTo>
                <a:cubicBezTo>
                  <a:pt x="363" y="53"/>
                  <a:pt x="363" y="9"/>
                  <a:pt x="363" y="0"/>
                </a:cubicBezTo>
                <a:lnTo>
                  <a:pt x="363" y="0"/>
                </a:lnTo>
                <a:cubicBezTo>
                  <a:pt x="354" y="0"/>
                  <a:pt x="336" y="0"/>
                  <a:pt x="336" y="0"/>
                </a:cubicBezTo>
                <a:lnTo>
                  <a:pt x="328" y="0"/>
                </a:lnTo>
                <a:cubicBezTo>
                  <a:pt x="328" y="9"/>
                  <a:pt x="336" y="62"/>
                  <a:pt x="336" y="62"/>
                </a:cubicBezTo>
                <a:lnTo>
                  <a:pt x="257" y="71"/>
                </a:lnTo>
                <a:lnTo>
                  <a:pt x="248" y="80"/>
                </a:lnTo>
                <a:lnTo>
                  <a:pt x="257" y="106"/>
                </a:lnTo>
                <a:lnTo>
                  <a:pt x="257" y="106"/>
                </a:lnTo>
                <a:cubicBezTo>
                  <a:pt x="266" y="106"/>
                  <a:pt x="336" y="97"/>
                  <a:pt x="336" y="97"/>
                </a:cubicBezTo>
                <a:cubicBezTo>
                  <a:pt x="336" y="151"/>
                  <a:pt x="336" y="151"/>
                  <a:pt x="336" y="151"/>
                </a:cubicBezTo>
                <a:cubicBezTo>
                  <a:pt x="310" y="151"/>
                  <a:pt x="292" y="169"/>
                  <a:pt x="275" y="178"/>
                </a:cubicBezTo>
                <a:cubicBezTo>
                  <a:pt x="257" y="204"/>
                  <a:pt x="248" y="231"/>
                  <a:pt x="248" y="257"/>
                </a:cubicBezTo>
                <a:cubicBezTo>
                  <a:pt x="248" y="292"/>
                  <a:pt x="275" y="319"/>
                  <a:pt x="310" y="319"/>
                </a:cubicBezTo>
                <a:cubicBezTo>
                  <a:pt x="381" y="328"/>
                  <a:pt x="434" y="248"/>
                  <a:pt x="451" y="204"/>
                </a:cubicBezTo>
                <a:cubicBezTo>
                  <a:pt x="479" y="239"/>
                  <a:pt x="451" y="310"/>
                  <a:pt x="398" y="354"/>
                </a:cubicBezTo>
                <a:lnTo>
                  <a:pt x="398" y="354"/>
                </a:lnTo>
                <a:lnTo>
                  <a:pt x="407" y="372"/>
                </a:lnTo>
                <a:cubicBezTo>
                  <a:pt x="416" y="381"/>
                  <a:pt x="416" y="381"/>
                  <a:pt x="416" y="372"/>
                </a:cubicBezTo>
                <a:cubicBezTo>
                  <a:pt x="479" y="337"/>
                  <a:pt x="505" y="266"/>
                  <a:pt x="488" y="213"/>
                </a:cubicBezTo>
                <a:close/>
                <a:moveTo>
                  <a:pt x="310" y="292"/>
                </a:moveTo>
                <a:lnTo>
                  <a:pt x="310" y="292"/>
                </a:lnTo>
                <a:cubicBezTo>
                  <a:pt x="283" y="284"/>
                  <a:pt x="283" y="266"/>
                  <a:pt x="283" y="257"/>
                </a:cubicBezTo>
                <a:cubicBezTo>
                  <a:pt x="283" y="231"/>
                  <a:pt x="292" y="213"/>
                  <a:pt x="301" y="204"/>
                </a:cubicBezTo>
                <a:cubicBezTo>
                  <a:pt x="310" y="195"/>
                  <a:pt x="319" y="186"/>
                  <a:pt x="336" y="178"/>
                </a:cubicBezTo>
                <a:cubicBezTo>
                  <a:pt x="336" y="284"/>
                  <a:pt x="336" y="284"/>
                  <a:pt x="336" y="284"/>
                </a:cubicBezTo>
                <a:cubicBezTo>
                  <a:pt x="328" y="292"/>
                  <a:pt x="319" y="292"/>
                  <a:pt x="310" y="292"/>
                </a:cubicBezTo>
                <a:close/>
                <a:moveTo>
                  <a:pt x="363" y="275"/>
                </a:moveTo>
                <a:lnTo>
                  <a:pt x="363" y="275"/>
                </a:lnTo>
                <a:cubicBezTo>
                  <a:pt x="363" y="178"/>
                  <a:pt x="363" y="178"/>
                  <a:pt x="363" y="178"/>
                </a:cubicBezTo>
                <a:cubicBezTo>
                  <a:pt x="372" y="178"/>
                  <a:pt x="372" y="178"/>
                  <a:pt x="372" y="178"/>
                </a:cubicBezTo>
                <a:cubicBezTo>
                  <a:pt x="389" y="178"/>
                  <a:pt x="407" y="178"/>
                  <a:pt x="416" y="186"/>
                </a:cubicBezTo>
                <a:cubicBezTo>
                  <a:pt x="434" y="186"/>
                  <a:pt x="398" y="248"/>
                  <a:pt x="363" y="275"/>
                </a:cubicBezTo>
                <a:close/>
                <a:moveTo>
                  <a:pt x="142" y="89"/>
                </a:moveTo>
                <a:lnTo>
                  <a:pt x="142" y="89"/>
                </a:lnTo>
                <a:cubicBezTo>
                  <a:pt x="142" y="80"/>
                  <a:pt x="142" y="80"/>
                  <a:pt x="142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88" y="80"/>
                  <a:pt x="88" y="80"/>
                  <a:pt x="88" y="89"/>
                </a:cubicBezTo>
                <a:cubicBezTo>
                  <a:pt x="79" y="116"/>
                  <a:pt x="0" y="354"/>
                  <a:pt x="0" y="363"/>
                </a:cubicBezTo>
                <a:lnTo>
                  <a:pt x="0" y="363"/>
                </a:lnTo>
                <a:cubicBezTo>
                  <a:pt x="44" y="363"/>
                  <a:pt x="44" y="363"/>
                  <a:pt x="44" y="363"/>
                </a:cubicBezTo>
                <a:lnTo>
                  <a:pt x="44" y="363"/>
                </a:lnTo>
                <a:cubicBezTo>
                  <a:pt x="44" y="354"/>
                  <a:pt x="71" y="275"/>
                  <a:pt x="71" y="275"/>
                </a:cubicBezTo>
                <a:cubicBezTo>
                  <a:pt x="160" y="275"/>
                  <a:pt x="160" y="275"/>
                  <a:pt x="160" y="275"/>
                </a:cubicBezTo>
                <a:cubicBezTo>
                  <a:pt x="160" y="275"/>
                  <a:pt x="186" y="354"/>
                  <a:pt x="186" y="363"/>
                </a:cubicBezTo>
                <a:lnTo>
                  <a:pt x="186" y="363"/>
                </a:lnTo>
                <a:cubicBezTo>
                  <a:pt x="230" y="363"/>
                  <a:pt x="230" y="363"/>
                  <a:pt x="230" y="363"/>
                </a:cubicBezTo>
                <a:lnTo>
                  <a:pt x="230" y="363"/>
                </a:lnTo>
                <a:cubicBezTo>
                  <a:pt x="230" y="354"/>
                  <a:pt x="151" y="116"/>
                  <a:pt x="142" y="89"/>
                </a:cubicBezTo>
                <a:close/>
                <a:moveTo>
                  <a:pt x="79" y="239"/>
                </a:moveTo>
                <a:lnTo>
                  <a:pt x="79" y="239"/>
                </a:lnTo>
                <a:cubicBezTo>
                  <a:pt x="116" y="116"/>
                  <a:pt x="116" y="116"/>
                  <a:pt x="116" y="116"/>
                </a:cubicBezTo>
                <a:cubicBezTo>
                  <a:pt x="151" y="239"/>
                  <a:pt x="151" y="239"/>
                  <a:pt x="151" y="239"/>
                </a:cubicBezTo>
                <a:lnTo>
                  <a:pt x="79" y="2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2" name="Freeform 106"/>
          <p:cNvSpPr>
            <a:spLocks noChangeArrowheads="1"/>
          </p:cNvSpPr>
          <p:nvPr/>
        </p:nvSpPr>
        <p:spPr bwMode="auto">
          <a:xfrm>
            <a:off x="9696044" y="2789768"/>
            <a:ext cx="427454" cy="605365"/>
          </a:xfrm>
          <a:custGeom>
            <a:avLst/>
            <a:gdLst>
              <a:gd name="T0" fmla="*/ 35 w 355"/>
              <a:gd name="T1" fmla="*/ 497 h 506"/>
              <a:gd name="T2" fmla="*/ 35 w 355"/>
              <a:gd name="T3" fmla="*/ 497 h 506"/>
              <a:gd name="T4" fmla="*/ 70 w 355"/>
              <a:gd name="T5" fmla="*/ 381 h 506"/>
              <a:gd name="T6" fmla="*/ 203 w 355"/>
              <a:gd name="T7" fmla="*/ 310 h 506"/>
              <a:gd name="T8" fmla="*/ 132 w 355"/>
              <a:gd name="T9" fmla="*/ 284 h 506"/>
              <a:gd name="T10" fmla="*/ 292 w 355"/>
              <a:gd name="T11" fmla="*/ 194 h 506"/>
              <a:gd name="T12" fmla="*/ 194 w 355"/>
              <a:gd name="T13" fmla="*/ 168 h 506"/>
              <a:gd name="T14" fmla="*/ 327 w 355"/>
              <a:gd name="T15" fmla="*/ 133 h 506"/>
              <a:gd name="T16" fmla="*/ 345 w 355"/>
              <a:gd name="T17" fmla="*/ 44 h 506"/>
              <a:gd name="T18" fmla="*/ 248 w 355"/>
              <a:gd name="T19" fmla="*/ 0 h 506"/>
              <a:gd name="T20" fmla="*/ 159 w 355"/>
              <a:gd name="T21" fmla="*/ 124 h 506"/>
              <a:gd name="T22" fmla="*/ 168 w 355"/>
              <a:gd name="T23" fmla="*/ 18 h 506"/>
              <a:gd name="T24" fmla="*/ 70 w 355"/>
              <a:gd name="T25" fmla="*/ 106 h 506"/>
              <a:gd name="T26" fmla="*/ 61 w 355"/>
              <a:gd name="T27" fmla="*/ 301 h 506"/>
              <a:gd name="T28" fmla="*/ 8 w 355"/>
              <a:gd name="T29" fmla="*/ 213 h 506"/>
              <a:gd name="T30" fmla="*/ 35 w 355"/>
              <a:gd name="T31" fmla="*/ 363 h 506"/>
              <a:gd name="T32" fmla="*/ 8 w 355"/>
              <a:gd name="T33" fmla="*/ 478 h 506"/>
              <a:gd name="T34" fmla="*/ 35 w 355"/>
              <a:gd name="T35" fmla="*/ 497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5" h="506">
                <a:moveTo>
                  <a:pt x="35" y="497"/>
                </a:moveTo>
                <a:lnTo>
                  <a:pt x="35" y="497"/>
                </a:lnTo>
                <a:cubicBezTo>
                  <a:pt x="44" y="469"/>
                  <a:pt x="53" y="434"/>
                  <a:pt x="70" y="381"/>
                </a:cubicBezTo>
                <a:cubicBezTo>
                  <a:pt x="132" y="372"/>
                  <a:pt x="168" y="390"/>
                  <a:pt x="203" y="310"/>
                </a:cubicBezTo>
                <a:cubicBezTo>
                  <a:pt x="168" y="328"/>
                  <a:pt x="132" y="292"/>
                  <a:pt x="132" y="284"/>
                </a:cubicBezTo>
                <a:cubicBezTo>
                  <a:pt x="132" y="266"/>
                  <a:pt x="229" y="292"/>
                  <a:pt x="292" y="194"/>
                </a:cubicBezTo>
                <a:cubicBezTo>
                  <a:pt x="212" y="213"/>
                  <a:pt x="185" y="178"/>
                  <a:pt x="194" y="168"/>
                </a:cubicBezTo>
                <a:cubicBezTo>
                  <a:pt x="221" y="159"/>
                  <a:pt x="292" y="168"/>
                  <a:pt x="327" y="133"/>
                </a:cubicBezTo>
                <a:cubicBezTo>
                  <a:pt x="345" y="115"/>
                  <a:pt x="354" y="62"/>
                  <a:pt x="345" y="44"/>
                </a:cubicBezTo>
                <a:cubicBezTo>
                  <a:pt x="336" y="27"/>
                  <a:pt x="283" y="0"/>
                  <a:pt x="248" y="0"/>
                </a:cubicBezTo>
                <a:cubicBezTo>
                  <a:pt x="221" y="9"/>
                  <a:pt x="168" y="124"/>
                  <a:pt x="159" y="124"/>
                </a:cubicBezTo>
                <a:cubicBezTo>
                  <a:pt x="141" y="124"/>
                  <a:pt x="141" y="71"/>
                  <a:pt x="168" y="18"/>
                </a:cubicBezTo>
                <a:cubicBezTo>
                  <a:pt x="132" y="35"/>
                  <a:pt x="88" y="71"/>
                  <a:pt x="70" y="106"/>
                </a:cubicBezTo>
                <a:cubicBezTo>
                  <a:pt x="44" y="159"/>
                  <a:pt x="79" y="301"/>
                  <a:pt x="61" y="301"/>
                </a:cubicBezTo>
                <a:cubicBezTo>
                  <a:pt x="53" y="310"/>
                  <a:pt x="17" y="239"/>
                  <a:pt x="8" y="213"/>
                </a:cubicBezTo>
                <a:cubicBezTo>
                  <a:pt x="0" y="257"/>
                  <a:pt x="0" y="301"/>
                  <a:pt x="35" y="363"/>
                </a:cubicBezTo>
                <a:cubicBezTo>
                  <a:pt x="26" y="407"/>
                  <a:pt x="17" y="452"/>
                  <a:pt x="8" y="478"/>
                </a:cubicBezTo>
                <a:cubicBezTo>
                  <a:pt x="8" y="497"/>
                  <a:pt x="35" y="505"/>
                  <a:pt x="35" y="4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3" name="Freeform 107"/>
          <p:cNvSpPr>
            <a:spLocks noChangeArrowheads="1"/>
          </p:cNvSpPr>
          <p:nvPr/>
        </p:nvSpPr>
        <p:spPr bwMode="auto">
          <a:xfrm>
            <a:off x="14355727" y="10079569"/>
            <a:ext cx="596746" cy="262467"/>
          </a:xfrm>
          <a:custGeom>
            <a:avLst/>
            <a:gdLst>
              <a:gd name="T0" fmla="*/ 399 w 497"/>
              <a:gd name="T1" fmla="*/ 0 h 222"/>
              <a:gd name="T2" fmla="*/ 399 w 497"/>
              <a:gd name="T3" fmla="*/ 0 h 222"/>
              <a:gd name="T4" fmla="*/ 248 w 497"/>
              <a:gd name="T5" fmla="*/ 70 h 222"/>
              <a:gd name="T6" fmla="*/ 97 w 497"/>
              <a:gd name="T7" fmla="*/ 0 h 222"/>
              <a:gd name="T8" fmla="*/ 0 w 497"/>
              <a:gd name="T9" fmla="*/ 106 h 222"/>
              <a:gd name="T10" fmla="*/ 97 w 497"/>
              <a:gd name="T11" fmla="*/ 221 h 222"/>
              <a:gd name="T12" fmla="*/ 97 w 497"/>
              <a:gd name="T13" fmla="*/ 221 h 222"/>
              <a:gd name="T14" fmla="*/ 248 w 497"/>
              <a:gd name="T15" fmla="*/ 141 h 222"/>
              <a:gd name="T16" fmla="*/ 399 w 497"/>
              <a:gd name="T17" fmla="*/ 221 h 222"/>
              <a:gd name="T18" fmla="*/ 496 w 497"/>
              <a:gd name="T19" fmla="*/ 106 h 222"/>
              <a:gd name="T20" fmla="*/ 399 w 497"/>
              <a:gd name="T21" fmla="*/ 0 h 222"/>
              <a:gd name="T22" fmla="*/ 97 w 497"/>
              <a:gd name="T23" fmla="*/ 176 h 222"/>
              <a:gd name="T24" fmla="*/ 97 w 497"/>
              <a:gd name="T25" fmla="*/ 176 h 222"/>
              <a:gd name="T26" fmla="*/ 44 w 497"/>
              <a:gd name="T27" fmla="*/ 106 h 222"/>
              <a:gd name="T28" fmla="*/ 97 w 497"/>
              <a:gd name="T29" fmla="*/ 44 h 222"/>
              <a:gd name="T30" fmla="*/ 222 w 497"/>
              <a:gd name="T31" fmla="*/ 106 h 222"/>
              <a:gd name="T32" fmla="*/ 97 w 497"/>
              <a:gd name="T33" fmla="*/ 176 h 222"/>
              <a:gd name="T34" fmla="*/ 399 w 497"/>
              <a:gd name="T35" fmla="*/ 176 h 222"/>
              <a:gd name="T36" fmla="*/ 399 w 497"/>
              <a:gd name="T37" fmla="*/ 176 h 222"/>
              <a:gd name="T38" fmla="*/ 275 w 497"/>
              <a:gd name="T39" fmla="*/ 106 h 222"/>
              <a:gd name="T40" fmla="*/ 399 w 497"/>
              <a:gd name="T41" fmla="*/ 44 h 222"/>
              <a:gd name="T42" fmla="*/ 452 w 497"/>
              <a:gd name="T43" fmla="*/ 106 h 222"/>
              <a:gd name="T44" fmla="*/ 399 w 497"/>
              <a:gd name="T45" fmla="*/ 176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7" h="222">
                <a:moveTo>
                  <a:pt x="399" y="0"/>
                </a:moveTo>
                <a:lnTo>
                  <a:pt x="399" y="0"/>
                </a:lnTo>
                <a:cubicBezTo>
                  <a:pt x="345" y="0"/>
                  <a:pt x="284" y="26"/>
                  <a:pt x="248" y="70"/>
                </a:cubicBezTo>
                <a:cubicBezTo>
                  <a:pt x="213" y="26"/>
                  <a:pt x="151" y="0"/>
                  <a:pt x="97" y="0"/>
                </a:cubicBezTo>
                <a:cubicBezTo>
                  <a:pt x="53" y="0"/>
                  <a:pt x="0" y="26"/>
                  <a:pt x="0" y="106"/>
                </a:cubicBezTo>
                <a:cubicBezTo>
                  <a:pt x="0" y="185"/>
                  <a:pt x="53" y="221"/>
                  <a:pt x="97" y="221"/>
                </a:cubicBezTo>
                <a:lnTo>
                  <a:pt x="97" y="221"/>
                </a:lnTo>
                <a:cubicBezTo>
                  <a:pt x="151" y="221"/>
                  <a:pt x="213" y="185"/>
                  <a:pt x="248" y="141"/>
                </a:cubicBezTo>
                <a:cubicBezTo>
                  <a:pt x="284" y="185"/>
                  <a:pt x="345" y="221"/>
                  <a:pt x="399" y="221"/>
                </a:cubicBezTo>
                <a:cubicBezTo>
                  <a:pt x="443" y="221"/>
                  <a:pt x="496" y="185"/>
                  <a:pt x="496" y="106"/>
                </a:cubicBezTo>
                <a:cubicBezTo>
                  <a:pt x="496" y="26"/>
                  <a:pt x="443" y="0"/>
                  <a:pt x="399" y="0"/>
                </a:cubicBezTo>
                <a:close/>
                <a:moveTo>
                  <a:pt x="97" y="176"/>
                </a:moveTo>
                <a:lnTo>
                  <a:pt x="97" y="176"/>
                </a:lnTo>
                <a:cubicBezTo>
                  <a:pt x="62" y="176"/>
                  <a:pt x="44" y="150"/>
                  <a:pt x="44" y="106"/>
                </a:cubicBezTo>
                <a:cubicBezTo>
                  <a:pt x="44" y="61"/>
                  <a:pt x="62" y="44"/>
                  <a:pt x="97" y="44"/>
                </a:cubicBezTo>
                <a:cubicBezTo>
                  <a:pt x="142" y="44"/>
                  <a:pt x="195" y="70"/>
                  <a:pt x="222" y="106"/>
                </a:cubicBezTo>
                <a:cubicBezTo>
                  <a:pt x="195" y="150"/>
                  <a:pt x="142" y="176"/>
                  <a:pt x="97" y="176"/>
                </a:cubicBezTo>
                <a:close/>
                <a:moveTo>
                  <a:pt x="399" y="176"/>
                </a:moveTo>
                <a:lnTo>
                  <a:pt x="399" y="176"/>
                </a:lnTo>
                <a:cubicBezTo>
                  <a:pt x="354" y="176"/>
                  <a:pt x="301" y="150"/>
                  <a:pt x="275" y="106"/>
                </a:cubicBezTo>
                <a:cubicBezTo>
                  <a:pt x="301" y="70"/>
                  <a:pt x="354" y="44"/>
                  <a:pt x="399" y="44"/>
                </a:cubicBezTo>
                <a:cubicBezTo>
                  <a:pt x="435" y="44"/>
                  <a:pt x="452" y="61"/>
                  <a:pt x="452" y="106"/>
                </a:cubicBezTo>
                <a:cubicBezTo>
                  <a:pt x="452" y="150"/>
                  <a:pt x="435" y="176"/>
                  <a:pt x="399" y="1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4" name="Freeform 108"/>
          <p:cNvSpPr>
            <a:spLocks noChangeArrowheads="1"/>
          </p:cNvSpPr>
          <p:nvPr/>
        </p:nvSpPr>
        <p:spPr bwMode="auto">
          <a:xfrm>
            <a:off x="10796424" y="9910235"/>
            <a:ext cx="596743" cy="592667"/>
          </a:xfrm>
          <a:custGeom>
            <a:avLst/>
            <a:gdLst>
              <a:gd name="T0" fmla="*/ 469 w 497"/>
              <a:gd name="T1" fmla="*/ 231 h 498"/>
              <a:gd name="T2" fmla="*/ 425 w 497"/>
              <a:gd name="T3" fmla="*/ 249 h 498"/>
              <a:gd name="T4" fmla="*/ 469 w 497"/>
              <a:gd name="T5" fmla="*/ 275 h 498"/>
              <a:gd name="T6" fmla="*/ 469 w 497"/>
              <a:gd name="T7" fmla="*/ 231 h 498"/>
              <a:gd name="T8" fmla="*/ 248 w 497"/>
              <a:gd name="T9" fmla="*/ 116 h 498"/>
              <a:gd name="T10" fmla="*/ 248 w 497"/>
              <a:gd name="T11" fmla="*/ 391 h 498"/>
              <a:gd name="T12" fmla="*/ 248 w 497"/>
              <a:gd name="T13" fmla="*/ 116 h 498"/>
              <a:gd name="T14" fmla="*/ 248 w 497"/>
              <a:gd name="T15" fmla="*/ 346 h 498"/>
              <a:gd name="T16" fmla="*/ 248 w 497"/>
              <a:gd name="T17" fmla="*/ 151 h 498"/>
              <a:gd name="T18" fmla="*/ 71 w 497"/>
              <a:gd name="T19" fmla="*/ 249 h 498"/>
              <a:gd name="T20" fmla="*/ 53 w 497"/>
              <a:gd name="T21" fmla="*/ 231 h 498"/>
              <a:gd name="T22" fmla="*/ 0 w 497"/>
              <a:gd name="T23" fmla="*/ 249 h 498"/>
              <a:gd name="T24" fmla="*/ 53 w 497"/>
              <a:gd name="T25" fmla="*/ 275 h 498"/>
              <a:gd name="T26" fmla="*/ 248 w 497"/>
              <a:gd name="T27" fmla="*/ 80 h 498"/>
              <a:gd name="T28" fmla="*/ 265 w 497"/>
              <a:gd name="T29" fmla="*/ 53 h 498"/>
              <a:gd name="T30" fmla="*/ 248 w 497"/>
              <a:gd name="T31" fmla="*/ 0 h 498"/>
              <a:gd name="T32" fmla="*/ 230 w 497"/>
              <a:gd name="T33" fmla="*/ 53 h 498"/>
              <a:gd name="T34" fmla="*/ 248 w 497"/>
              <a:gd name="T35" fmla="*/ 426 h 498"/>
              <a:gd name="T36" fmla="*/ 230 w 497"/>
              <a:gd name="T37" fmla="*/ 453 h 498"/>
              <a:gd name="T38" fmla="*/ 248 w 497"/>
              <a:gd name="T39" fmla="*/ 497 h 498"/>
              <a:gd name="T40" fmla="*/ 265 w 497"/>
              <a:gd name="T41" fmla="*/ 453 h 498"/>
              <a:gd name="T42" fmla="*/ 434 w 497"/>
              <a:gd name="T43" fmla="*/ 98 h 498"/>
              <a:gd name="T44" fmla="*/ 434 w 497"/>
              <a:gd name="T45" fmla="*/ 62 h 498"/>
              <a:gd name="T46" fmla="*/ 381 w 497"/>
              <a:gd name="T47" fmla="*/ 89 h 498"/>
              <a:gd name="T48" fmla="*/ 416 w 497"/>
              <a:gd name="T49" fmla="*/ 116 h 498"/>
              <a:gd name="T50" fmla="*/ 80 w 497"/>
              <a:gd name="T51" fmla="*/ 391 h 498"/>
              <a:gd name="T52" fmla="*/ 62 w 497"/>
              <a:gd name="T53" fmla="*/ 408 h 498"/>
              <a:gd name="T54" fmla="*/ 97 w 497"/>
              <a:gd name="T55" fmla="*/ 435 h 498"/>
              <a:gd name="T56" fmla="*/ 115 w 497"/>
              <a:gd name="T57" fmla="*/ 381 h 498"/>
              <a:gd name="T58" fmla="*/ 97 w 497"/>
              <a:gd name="T59" fmla="*/ 72 h 498"/>
              <a:gd name="T60" fmla="*/ 62 w 497"/>
              <a:gd name="T61" fmla="*/ 62 h 498"/>
              <a:gd name="T62" fmla="*/ 80 w 497"/>
              <a:gd name="T63" fmla="*/ 116 h 498"/>
              <a:gd name="T64" fmla="*/ 106 w 497"/>
              <a:gd name="T65" fmla="*/ 89 h 498"/>
              <a:gd name="T66" fmla="*/ 381 w 497"/>
              <a:gd name="T67" fmla="*/ 417 h 498"/>
              <a:gd name="T68" fmla="*/ 399 w 497"/>
              <a:gd name="T69" fmla="*/ 435 h 498"/>
              <a:gd name="T70" fmla="*/ 434 w 497"/>
              <a:gd name="T71" fmla="*/ 408 h 498"/>
              <a:gd name="T72" fmla="*/ 381 w 497"/>
              <a:gd name="T73" fmla="*/ 381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97" h="498">
                <a:moveTo>
                  <a:pt x="469" y="231"/>
                </a:moveTo>
                <a:lnTo>
                  <a:pt x="469" y="231"/>
                </a:lnTo>
                <a:cubicBezTo>
                  <a:pt x="469" y="231"/>
                  <a:pt x="452" y="231"/>
                  <a:pt x="443" y="231"/>
                </a:cubicBezTo>
                <a:cubicBezTo>
                  <a:pt x="434" y="231"/>
                  <a:pt x="425" y="240"/>
                  <a:pt x="425" y="249"/>
                </a:cubicBezTo>
                <a:cubicBezTo>
                  <a:pt x="425" y="266"/>
                  <a:pt x="434" y="275"/>
                  <a:pt x="443" y="275"/>
                </a:cubicBezTo>
                <a:cubicBezTo>
                  <a:pt x="452" y="275"/>
                  <a:pt x="469" y="275"/>
                  <a:pt x="469" y="275"/>
                </a:cubicBezTo>
                <a:cubicBezTo>
                  <a:pt x="487" y="275"/>
                  <a:pt x="496" y="266"/>
                  <a:pt x="496" y="249"/>
                </a:cubicBezTo>
                <a:cubicBezTo>
                  <a:pt x="496" y="240"/>
                  <a:pt x="487" y="231"/>
                  <a:pt x="469" y="231"/>
                </a:cubicBezTo>
                <a:close/>
                <a:moveTo>
                  <a:pt x="248" y="116"/>
                </a:moveTo>
                <a:lnTo>
                  <a:pt x="248" y="116"/>
                </a:lnTo>
                <a:cubicBezTo>
                  <a:pt x="168" y="116"/>
                  <a:pt x="115" y="178"/>
                  <a:pt x="115" y="249"/>
                </a:cubicBezTo>
                <a:cubicBezTo>
                  <a:pt x="115" y="328"/>
                  <a:pt x="168" y="391"/>
                  <a:pt x="248" y="391"/>
                </a:cubicBezTo>
                <a:cubicBezTo>
                  <a:pt x="328" y="391"/>
                  <a:pt x="381" y="328"/>
                  <a:pt x="381" y="249"/>
                </a:cubicBezTo>
                <a:cubicBezTo>
                  <a:pt x="381" y="178"/>
                  <a:pt x="328" y="116"/>
                  <a:pt x="248" y="116"/>
                </a:cubicBezTo>
                <a:close/>
                <a:moveTo>
                  <a:pt x="248" y="346"/>
                </a:moveTo>
                <a:lnTo>
                  <a:pt x="248" y="346"/>
                </a:lnTo>
                <a:cubicBezTo>
                  <a:pt x="195" y="346"/>
                  <a:pt x="150" y="302"/>
                  <a:pt x="150" y="249"/>
                </a:cubicBezTo>
                <a:cubicBezTo>
                  <a:pt x="150" y="196"/>
                  <a:pt x="195" y="151"/>
                  <a:pt x="248" y="151"/>
                </a:cubicBezTo>
                <a:lnTo>
                  <a:pt x="248" y="346"/>
                </a:lnTo>
                <a:close/>
                <a:moveTo>
                  <a:pt x="71" y="249"/>
                </a:moveTo>
                <a:lnTo>
                  <a:pt x="71" y="249"/>
                </a:lnTo>
                <a:cubicBezTo>
                  <a:pt x="71" y="240"/>
                  <a:pt x="62" y="231"/>
                  <a:pt x="53" y="231"/>
                </a:cubicBezTo>
                <a:cubicBezTo>
                  <a:pt x="44" y="231"/>
                  <a:pt x="27" y="231"/>
                  <a:pt x="27" y="231"/>
                </a:cubicBezTo>
                <a:cubicBezTo>
                  <a:pt x="9" y="231"/>
                  <a:pt x="0" y="240"/>
                  <a:pt x="0" y="249"/>
                </a:cubicBezTo>
                <a:cubicBezTo>
                  <a:pt x="0" y="266"/>
                  <a:pt x="9" y="275"/>
                  <a:pt x="27" y="275"/>
                </a:cubicBezTo>
                <a:cubicBezTo>
                  <a:pt x="27" y="275"/>
                  <a:pt x="44" y="275"/>
                  <a:pt x="53" y="275"/>
                </a:cubicBezTo>
                <a:cubicBezTo>
                  <a:pt x="62" y="275"/>
                  <a:pt x="71" y="266"/>
                  <a:pt x="71" y="249"/>
                </a:cubicBezTo>
                <a:close/>
                <a:moveTo>
                  <a:pt x="248" y="80"/>
                </a:moveTo>
                <a:lnTo>
                  <a:pt x="248" y="80"/>
                </a:lnTo>
                <a:cubicBezTo>
                  <a:pt x="256" y="80"/>
                  <a:pt x="265" y="62"/>
                  <a:pt x="265" y="53"/>
                </a:cubicBezTo>
                <a:cubicBezTo>
                  <a:pt x="265" y="45"/>
                  <a:pt x="265" y="36"/>
                  <a:pt x="265" y="27"/>
                </a:cubicBezTo>
                <a:cubicBezTo>
                  <a:pt x="265" y="18"/>
                  <a:pt x="256" y="0"/>
                  <a:pt x="248" y="0"/>
                </a:cubicBezTo>
                <a:cubicBezTo>
                  <a:pt x="239" y="0"/>
                  <a:pt x="230" y="18"/>
                  <a:pt x="230" y="27"/>
                </a:cubicBezTo>
                <a:cubicBezTo>
                  <a:pt x="230" y="36"/>
                  <a:pt x="230" y="45"/>
                  <a:pt x="230" y="53"/>
                </a:cubicBezTo>
                <a:cubicBezTo>
                  <a:pt x="230" y="62"/>
                  <a:pt x="239" y="80"/>
                  <a:pt x="248" y="80"/>
                </a:cubicBezTo>
                <a:close/>
                <a:moveTo>
                  <a:pt x="248" y="426"/>
                </a:moveTo>
                <a:lnTo>
                  <a:pt x="248" y="426"/>
                </a:lnTo>
                <a:cubicBezTo>
                  <a:pt x="239" y="426"/>
                  <a:pt x="230" y="435"/>
                  <a:pt x="230" y="453"/>
                </a:cubicBezTo>
                <a:lnTo>
                  <a:pt x="230" y="470"/>
                </a:lnTo>
                <a:cubicBezTo>
                  <a:pt x="230" y="488"/>
                  <a:pt x="239" y="497"/>
                  <a:pt x="248" y="497"/>
                </a:cubicBezTo>
                <a:cubicBezTo>
                  <a:pt x="256" y="497"/>
                  <a:pt x="265" y="488"/>
                  <a:pt x="265" y="470"/>
                </a:cubicBezTo>
                <a:lnTo>
                  <a:pt x="265" y="453"/>
                </a:lnTo>
                <a:cubicBezTo>
                  <a:pt x="265" y="435"/>
                  <a:pt x="256" y="426"/>
                  <a:pt x="248" y="426"/>
                </a:cubicBezTo>
                <a:close/>
                <a:moveTo>
                  <a:pt x="434" y="98"/>
                </a:moveTo>
                <a:lnTo>
                  <a:pt x="434" y="98"/>
                </a:lnTo>
                <a:cubicBezTo>
                  <a:pt x="443" y="89"/>
                  <a:pt x="443" y="72"/>
                  <a:pt x="434" y="62"/>
                </a:cubicBezTo>
                <a:cubicBezTo>
                  <a:pt x="425" y="53"/>
                  <a:pt x="416" y="62"/>
                  <a:pt x="399" y="72"/>
                </a:cubicBezTo>
                <a:cubicBezTo>
                  <a:pt x="399" y="72"/>
                  <a:pt x="390" y="80"/>
                  <a:pt x="381" y="89"/>
                </a:cubicBezTo>
                <a:cubicBezTo>
                  <a:pt x="372" y="98"/>
                  <a:pt x="372" y="107"/>
                  <a:pt x="381" y="116"/>
                </a:cubicBezTo>
                <a:cubicBezTo>
                  <a:pt x="390" y="125"/>
                  <a:pt x="408" y="125"/>
                  <a:pt x="416" y="116"/>
                </a:cubicBezTo>
                <a:cubicBezTo>
                  <a:pt x="416" y="107"/>
                  <a:pt x="425" y="98"/>
                  <a:pt x="434" y="98"/>
                </a:cubicBezTo>
                <a:close/>
                <a:moveTo>
                  <a:pt x="80" y="391"/>
                </a:moveTo>
                <a:lnTo>
                  <a:pt x="80" y="391"/>
                </a:lnTo>
                <a:cubicBezTo>
                  <a:pt x="80" y="391"/>
                  <a:pt x="71" y="400"/>
                  <a:pt x="62" y="408"/>
                </a:cubicBezTo>
                <a:cubicBezTo>
                  <a:pt x="53" y="417"/>
                  <a:pt x="53" y="426"/>
                  <a:pt x="62" y="435"/>
                </a:cubicBezTo>
                <a:cubicBezTo>
                  <a:pt x="71" y="444"/>
                  <a:pt x="80" y="444"/>
                  <a:pt x="97" y="435"/>
                </a:cubicBezTo>
                <a:lnTo>
                  <a:pt x="106" y="417"/>
                </a:lnTo>
                <a:cubicBezTo>
                  <a:pt x="124" y="408"/>
                  <a:pt x="124" y="391"/>
                  <a:pt x="115" y="381"/>
                </a:cubicBezTo>
                <a:cubicBezTo>
                  <a:pt x="106" y="381"/>
                  <a:pt x="89" y="381"/>
                  <a:pt x="80" y="391"/>
                </a:cubicBezTo>
                <a:close/>
                <a:moveTo>
                  <a:pt x="97" y="72"/>
                </a:moveTo>
                <a:lnTo>
                  <a:pt x="97" y="72"/>
                </a:lnTo>
                <a:cubicBezTo>
                  <a:pt x="80" y="62"/>
                  <a:pt x="71" y="53"/>
                  <a:pt x="62" y="62"/>
                </a:cubicBezTo>
                <a:cubicBezTo>
                  <a:pt x="53" y="72"/>
                  <a:pt x="53" y="89"/>
                  <a:pt x="62" y="98"/>
                </a:cubicBezTo>
                <a:cubicBezTo>
                  <a:pt x="71" y="98"/>
                  <a:pt x="80" y="107"/>
                  <a:pt x="80" y="116"/>
                </a:cubicBezTo>
                <a:cubicBezTo>
                  <a:pt x="89" y="125"/>
                  <a:pt x="106" y="125"/>
                  <a:pt x="115" y="116"/>
                </a:cubicBezTo>
                <a:cubicBezTo>
                  <a:pt x="124" y="107"/>
                  <a:pt x="124" y="98"/>
                  <a:pt x="106" y="89"/>
                </a:cubicBezTo>
                <a:cubicBezTo>
                  <a:pt x="106" y="80"/>
                  <a:pt x="97" y="72"/>
                  <a:pt x="97" y="72"/>
                </a:cubicBezTo>
                <a:close/>
                <a:moveTo>
                  <a:pt x="381" y="417"/>
                </a:moveTo>
                <a:lnTo>
                  <a:pt x="381" y="417"/>
                </a:lnTo>
                <a:cubicBezTo>
                  <a:pt x="390" y="417"/>
                  <a:pt x="399" y="435"/>
                  <a:pt x="399" y="435"/>
                </a:cubicBezTo>
                <a:cubicBezTo>
                  <a:pt x="416" y="444"/>
                  <a:pt x="425" y="444"/>
                  <a:pt x="434" y="435"/>
                </a:cubicBezTo>
                <a:cubicBezTo>
                  <a:pt x="443" y="426"/>
                  <a:pt x="443" y="417"/>
                  <a:pt x="434" y="408"/>
                </a:cubicBezTo>
                <a:cubicBezTo>
                  <a:pt x="425" y="400"/>
                  <a:pt x="416" y="391"/>
                  <a:pt x="416" y="391"/>
                </a:cubicBezTo>
                <a:cubicBezTo>
                  <a:pt x="408" y="381"/>
                  <a:pt x="390" y="381"/>
                  <a:pt x="381" y="381"/>
                </a:cubicBezTo>
                <a:cubicBezTo>
                  <a:pt x="372" y="391"/>
                  <a:pt x="372" y="408"/>
                  <a:pt x="381" y="4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5" name="Freeform 109"/>
          <p:cNvSpPr>
            <a:spLocks noChangeArrowheads="1"/>
          </p:cNvSpPr>
          <p:nvPr/>
        </p:nvSpPr>
        <p:spPr bwMode="auto">
          <a:xfrm>
            <a:off x="16730012" y="10003369"/>
            <a:ext cx="596743" cy="414867"/>
          </a:xfrm>
          <a:custGeom>
            <a:avLst/>
            <a:gdLst>
              <a:gd name="T0" fmla="*/ 443 w 497"/>
              <a:gd name="T1" fmla="*/ 0 h 347"/>
              <a:gd name="T2" fmla="*/ 0 w 497"/>
              <a:gd name="T3" fmla="*/ 45 h 347"/>
              <a:gd name="T4" fmla="*/ 53 w 497"/>
              <a:gd name="T5" fmla="*/ 346 h 347"/>
              <a:gd name="T6" fmla="*/ 496 w 497"/>
              <a:gd name="T7" fmla="*/ 292 h 347"/>
              <a:gd name="T8" fmla="*/ 443 w 497"/>
              <a:gd name="T9" fmla="*/ 0 h 347"/>
              <a:gd name="T10" fmla="*/ 443 w 497"/>
              <a:gd name="T11" fmla="*/ 292 h 347"/>
              <a:gd name="T12" fmla="*/ 53 w 497"/>
              <a:gd name="T13" fmla="*/ 142 h 347"/>
              <a:gd name="T14" fmla="*/ 443 w 497"/>
              <a:gd name="T15" fmla="*/ 292 h 347"/>
              <a:gd name="T16" fmla="*/ 443 w 497"/>
              <a:gd name="T17" fmla="*/ 71 h 347"/>
              <a:gd name="T18" fmla="*/ 53 w 497"/>
              <a:gd name="T19" fmla="*/ 45 h 347"/>
              <a:gd name="T20" fmla="*/ 443 w 497"/>
              <a:gd name="T21" fmla="*/ 71 h 347"/>
              <a:gd name="T22" fmla="*/ 97 w 497"/>
              <a:gd name="T23" fmla="*/ 195 h 347"/>
              <a:gd name="T24" fmla="*/ 115 w 497"/>
              <a:gd name="T25" fmla="*/ 213 h 347"/>
              <a:gd name="T26" fmla="*/ 97 w 497"/>
              <a:gd name="T27" fmla="*/ 195 h 347"/>
              <a:gd name="T28" fmla="*/ 186 w 497"/>
              <a:gd name="T29" fmla="*/ 231 h 347"/>
              <a:gd name="T30" fmla="*/ 221 w 497"/>
              <a:gd name="T31" fmla="*/ 239 h 347"/>
              <a:gd name="T32" fmla="*/ 230 w 497"/>
              <a:gd name="T33" fmla="*/ 231 h 347"/>
              <a:gd name="T34" fmla="*/ 248 w 497"/>
              <a:gd name="T35" fmla="*/ 213 h 347"/>
              <a:gd name="T36" fmla="*/ 221 w 497"/>
              <a:gd name="T37" fmla="*/ 195 h 347"/>
              <a:gd name="T38" fmla="*/ 203 w 497"/>
              <a:gd name="T39" fmla="*/ 213 h 347"/>
              <a:gd name="T40" fmla="*/ 186 w 497"/>
              <a:gd name="T41" fmla="*/ 231 h 347"/>
              <a:gd name="T42" fmla="*/ 248 w 497"/>
              <a:gd name="T43" fmla="*/ 239 h 347"/>
              <a:gd name="T44" fmla="*/ 230 w 497"/>
              <a:gd name="T45" fmla="*/ 231 h 347"/>
              <a:gd name="T46" fmla="*/ 248 w 497"/>
              <a:gd name="T47" fmla="*/ 239 h 347"/>
              <a:gd name="T48" fmla="*/ 177 w 497"/>
              <a:gd name="T49" fmla="*/ 239 h 347"/>
              <a:gd name="T50" fmla="*/ 142 w 497"/>
              <a:gd name="T51" fmla="*/ 231 h 347"/>
              <a:gd name="T52" fmla="*/ 177 w 497"/>
              <a:gd name="T53" fmla="*/ 239 h 347"/>
              <a:gd name="T54" fmla="*/ 186 w 497"/>
              <a:gd name="T55" fmla="*/ 213 h 347"/>
              <a:gd name="T56" fmla="*/ 203 w 497"/>
              <a:gd name="T57" fmla="*/ 195 h 347"/>
              <a:gd name="T58" fmla="*/ 177 w 497"/>
              <a:gd name="T59" fmla="*/ 231 h 347"/>
              <a:gd name="T60" fmla="*/ 186 w 497"/>
              <a:gd name="T61" fmla="*/ 213 h 347"/>
              <a:gd name="T62" fmla="*/ 133 w 497"/>
              <a:gd name="T63" fmla="*/ 231 h 347"/>
              <a:gd name="T64" fmla="*/ 142 w 497"/>
              <a:gd name="T65" fmla="*/ 213 h 347"/>
              <a:gd name="T66" fmla="*/ 159 w 497"/>
              <a:gd name="T67" fmla="*/ 195 h 347"/>
              <a:gd name="T68" fmla="*/ 133 w 497"/>
              <a:gd name="T69" fmla="*/ 213 h 347"/>
              <a:gd name="T70" fmla="*/ 115 w 497"/>
              <a:gd name="T71" fmla="*/ 231 h 347"/>
              <a:gd name="T72" fmla="*/ 97 w 497"/>
              <a:gd name="T73" fmla="*/ 239 h 347"/>
              <a:gd name="T74" fmla="*/ 133 w 497"/>
              <a:gd name="T75" fmla="*/ 231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347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27" y="0"/>
                  <a:pt x="0" y="18"/>
                  <a:pt x="0" y="45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20"/>
                  <a:pt x="27" y="346"/>
                  <a:pt x="53" y="346"/>
                </a:cubicBezTo>
                <a:cubicBezTo>
                  <a:pt x="443" y="346"/>
                  <a:pt x="443" y="346"/>
                  <a:pt x="443" y="346"/>
                </a:cubicBezTo>
                <a:cubicBezTo>
                  <a:pt x="478" y="346"/>
                  <a:pt x="496" y="320"/>
                  <a:pt x="496" y="292"/>
                </a:cubicBezTo>
                <a:cubicBezTo>
                  <a:pt x="496" y="45"/>
                  <a:pt x="496" y="45"/>
                  <a:pt x="496" y="45"/>
                </a:cubicBezTo>
                <a:cubicBezTo>
                  <a:pt x="496" y="18"/>
                  <a:pt x="478" y="0"/>
                  <a:pt x="443" y="0"/>
                </a:cubicBezTo>
                <a:close/>
                <a:moveTo>
                  <a:pt x="443" y="292"/>
                </a:moveTo>
                <a:lnTo>
                  <a:pt x="443" y="292"/>
                </a:lnTo>
                <a:cubicBezTo>
                  <a:pt x="53" y="292"/>
                  <a:pt x="53" y="292"/>
                  <a:pt x="53" y="292"/>
                </a:cubicBezTo>
                <a:cubicBezTo>
                  <a:pt x="53" y="142"/>
                  <a:pt x="53" y="142"/>
                  <a:pt x="53" y="142"/>
                </a:cubicBezTo>
                <a:cubicBezTo>
                  <a:pt x="443" y="142"/>
                  <a:pt x="443" y="142"/>
                  <a:pt x="443" y="142"/>
                </a:cubicBezTo>
                <a:lnTo>
                  <a:pt x="443" y="292"/>
                </a:lnTo>
                <a:close/>
                <a:moveTo>
                  <a:pt x="443" y="71"/>
                </a:moveTo>
                <a:lnTo>
                  <a:pt x="443" y="71"/>
                </a:lnTo>
                <a:cubicBezTo>
                  <a:pt x="53" y="71"/>
                  <a:pt x="53" y="71"/>
                  <a:pt x="53" y="71"/>
                </a:cubicBezTo>
                <a:cubicBezTo>
                  <a:pt x="53" y="45"/>
                  <a:pt x="53" y="45"/>
                  <a:pt x="53" y="45"/>
                </a:cubicBezTo>
                <a:cubicBezTo>
                  <a:pt x="443" y="45"/>
                  <a:pt x="443" y="45"/>
                  <a:pt x="443" y="45"/>
                </a:cubicBezTo>
                <a:lnTo>
                  <a:pt x="443" y="71"/>
                </a:lnTo>
                <a:close/>
                <a:moveTo>
                  <a:pt x="97" y="195"/>
                </a:moveTo>
                <a:lnTo>
                  <a:pt x="97" y="195"/>
                </a:lnTo>
                <a:cubicBezTo>
                  <a:pt x="97" y="213"/>
                  <a:pt x="97" y="213"/>
                  <a:pt x="97" y="213"/>
                </a:cubicBezTo>
                <a:cubicBezTo>
                  <a:pt x="115" y="213"/>
                  <a:pt x="115" y="213"/>
                  <a:pt x="115" y="213"/>
                </a:cubicBezTo>
                <a:cubicBezTo>
                  <a:pt x="115" y="195"/>
                  <a:pt x="115" y="195"/>
                  <a:pt x="115" y="195"/>
                </a:cubicBezTo>
                <a:lnTo>
                  <a:pt x="97" y="195"/>
                </a:lnTo>
                <a:close/>
                <a:moveTo>
                  <a:pt x="186" y="231"/>
                </a:moveTo>
                <a:lnTo>
                  <a:pt x="186" y="231"/>
                </a:lnTo>
                <a:cubicBezTo>
                  <a:pt x="186" y="239"/>
                  <a:pt x="186" y="239"/>
                  <a:pt x="186" y="239"/>
                </a:cubicBezTo>
                <a:cubicBezTo>
                  <a:pt x="221" y="239"/>
                  <a:pt x="221" y="239"/>
                  <a:pt x="221" y="239"/>
                </a:cubicBezTo>
                <a:cubicBezTo>
                  <a:pt x="221" y="231"/>
                  <a:pt x="221" y="231"/>
                  <a:pt x="221" y="231"/>
                </a:cubicBezTo>
                <a:cubicBezTo>
                  <a:pt x="230" y="231"/>
                  <a:pt x="230" y="231"/>
                  <a:pt x="230" y="231"/>
                </a:cubicBezTo>
                <a:cubicBezTo>
                  <a:pt x="230" y="213"/>
                  <a:pt x="230" y="213"/>
                  <a:pt x="230" y="213"/>
                </a:cubicBezTo>
                <a:cubicBezTo>
                  <a:pt x="248" y="213"/>
                  <a:pt x="248" y="213"/>
                  <a:pt x="248" y="213"/>
                </a:cubicBezTo>
                <a:cubicBezTo>
                  <a:pt x="248" y="195"/>
                  <a:pt x="248" y="195"/>
                  <a:pt x="248" y="195"/>
                </a:cubicBezTo>
                <a:cubicBezTo>
                  <a:pt x="221" y="195"/>
                  <a:pt x="221" y="195"/>
                  <a:pt x="221" y="195"/>
                </a:cubicBezTo>
                <a:cubicBezTo>
                  <a:pt x="221" y="213"/>
                  <a:pt x="221" y="213"/>
                  <a:pt x="221" y="213"/>
                </a:cubicBezTo>
                <a:cubicBezTo>
                  <a:pt x="203" y="213"/>
                  <a:pt x="203" y="213"/>
                  <a:pt x="203" y="213"/>
                </a:cubicBezTo>
                <a:cubicBezTo>
                  <a:pt x="203" y="231"/>
                  <a:pt x="203" y="231"/>
                  <a:pt x="203" y="231"/>
                </a:cubicBezTo>
                <a:lnTo>
                  <a:pt x="186" y="231"/>
                </a:lnTo>
                <a:close/>
                <a:moveTo>
                  <a:pt x="248" y="239"/>
                </a:moveTo>
                <a:lnTo>
                  <a:pt x="248" y="239"/>
                </a:lnTo>
                <a:cubicBezTo>
                  <a:pt x="248" y="231"/>
                  <a:pt x="248" y="231"/>
                  <a:pt x="248" y="231"/>
                </a:cubicBezTo>
                <a:cubicBezTo>
                  <a:pt x="230" y="231"/>
                  <a:pt x="230" y="231"/>
                  <a:pt x="230" y="231"/>
                </a:cubicBezTo>
                <a:cubicBezTo>
                  <a:pt x="230" y="239"/>
                  <a:pt x="230" y="239"/>
                  <a:pt x="230" y="239"/>
                </a:cubicBezTo>
                <a:lnTo>
                  <a:pt x="248" y="239"/>
                </a:lnTo>
                <a:close/>
                <a:moveTo>
                  <a:pt x="177" y="239"/>
                </a:moveTo>
                <a:lnTo>
                  <a:pt x="177" y="239"/>
                </a:lnTo>
                <a:cubicBezTo>
                  <a:pt x="177" y="231"/>
                  <a:pt x="177" y="231"/>
                  <a:pt x="177" y="231"/>
                </a:cubicBezTo>
                <a:cubicBezTo>
                  <a:pt x="142" y="231"/>
                  <a:pt x="142" y="231"/>
                  <a:pt x="142" y="231"/>
                </a:cubicBezTo>
                <a:cubicBezTo>
                  <a:pt x="142" y="239"/>
                  <a:pt x="142" y="239"/>
                  <a:pt x="142" y="239"/>
                </a:cubicBezTo>
                <a:lnTo>
                  <a:pt x="177" y="239"/>
                </a:lnTo>
                <a:close/>
                <a:moveTo>
                  <a:pt x="186" y="213"/>
                </a:moveTo>
                <a:lnTo>
                  <a:pt x="186" y="213"/>
                </a:lnTo>
                <a:cubicBezTo>
                  <a:pt x="203" y="213"/>
                  <a:pt x="203" y="213"/>
                  <a:pt x="203" y="213"/>
                </a:cubicBezTo>
                <a:cubicBezTo>
                  <a:pt x="203" y="195"/>
                  <a:pt x="203" y="195"/>
                  <a:pt x="203" y="195"/>
                </a:cubicBezTo>
                <a:cubicBezTo>
                  <a:pt x="177" y="195"/>
                  <a:pt x="177" y="195"/>
                  <a:pt x="177" y="195"/>
                </a:cubicBezTo>
                <a:cubicBezTo>
                  <a:pt x="177" y="231"/>
                  <a:pt x="177" y="231"/>
                  <a:pt x="177" y="231"/>
                </a:cubicBezTo>
                <a:cubicBezTo>
                  <a:pt x="186" y="231"/>
                  <a:pt x="186" y="231"/>
                  <a:pt x="186" y="231"/>
                </a:cubicBezTo>
                <a:lnTo>
                  <a:pt x="186" y="213"/>
                </a:lnTo>
                <a:close/>
                <a:moveTo>
                  <a:pt x="133" y="231"/>
                </a:moveTo>
                <a:lnTo>
                  <a:pt x="133" y="231"/>
                </a:lnTo>
                <a:cubicBezTo>
                  <a:pt x="142" y="231"/>
                  <a:pt x="142" y="231"/>
                  <a:pt x="142" y="231"/>
                </a:cubicBezTo>
                <a:cubicBezTo>
                  <a:pt x="142" y="213"/>
                  <a:pt x="142" y="213"/>
                  <a:pt x="142" y="213"/>
                </a:cubicBezTo>
                <a:cubicBezTo>
                  <a:pt x="159" y="213"/>
                  <a:pt x="159" y="213"/>
                  <a:pt x="159" y="213"/>
                </a:cubicBezTo>
                <a:cubicBezTo>
                  <a:pt x="159" y="195"/>
                  <a:pt x="159" y="195"/>
                  <a:pt x="159" y="195"/>
                </a:cubicBezTo>
                <a:cubicBezTo>
                  <a:pt x="133" y="195"/>
                  <a:pt x="133" y="195"/>
                  <a:pt x="133" y="195"/>
                </a:cubicBezTo>
                <a:cubicBezTo>
                  <a:pt x="133" y="213"/>
                  <a:pt x="133" y="213"/>
                  <a:pt x="133" y="213"/>
                </a:cubicBezTo>
                <a:cubicBezTo>
                  <a:pt x="115" y="213"/>
                  <a:pt x="115" y="213"/>
                  <a:pt x="115" y="213"/>
                </a:cubicBezTo>
                <a:cubicBezTo>
                  <a:pt x="115" y="231"/>
                  <a:pt x="115" y="231"/>
                  <a:pt x="115" y="231"/>
                </a:cubicBezTo>
                <a:cubicBezTo>
                  <a:pt x="97" y="231"/>
                  <a:pt x="97" y="231"/>
                  <a:pt x="97" y="231"/>
                </a:cubicBezTo>
                <a:cubicBezTo>
                  <a:pt x="97" y="239"/>
                  <a:pt x="97" y="239"/>
                  <a:pt x="97" y="239"/>
                </a:cubicBezTo>
                <a:cubicBezTo>
                  <a:pt x="133" y="239"/>
                  <a:pt x="133" y="239"/>
                  <a:pt x="133" y="239"/>
                </a:cubicBezTo>
                <a:lnTo>
                  <a:pt x="133" y="2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6" name="Freeform 110"/>
          <p:cNvSpPr>
            <a:spLocks noChangeArrowheads="1"/>
          </p:cNvSpPr>
          <p:nvPr/>
        </p:nvSpPr>
        <p:spPr bwMode="auto">
          <a:xfrm>
            <a:off x="7258277" y="2861735"/>
            <a:ext cx="554421" cy="448733"/>
          </a:xfrm>
          <a:custGeom>
            <a:avLst/>
            <a:gdLst>
              <a:gd name="T0" fmla="*/ 444 w 462"/>
              <a:gd name="T1" fmla="*/ 9 h 373"/>
              <a:gd name="T2" fmla="*/ 444 w 462"/>
              <a:gd name="T3" fmla="*/ 9 h 373"/>
              <a:gd name="T4" fmla="*/ 9 w 462"/>
              <a:gd name="T5" fmla="*/ 160 h 373"/>
              <a:gd name="T6" fmla="*/ 9 w 462"/>
              <a:gd name="T7" fmla="*/ 169 h 373"/>
              <a:gd name="T8" fmla="*/ 98 w 462"/>
              <a:gd name="T9" fmla="*/ 213 h 373"/>
              <a:gd name="T10" fmla="*/ 98 w 462"/>
              <a:gd name="T11" fmla="*/ 213 h 373"/>
              <a:gd name="T12" fmla="*/ 160 w 462"/>
              <a:gd name="T13" fmla="*/ 230 h 373"/>
              <a:gd name="T14" fmla="*/ 434 w 462"/>
              <a:gd name="T15" fmla="*/ 35 h 373"/>
              <a:gd name="T16" fmla="*/ 434 w 462"/>
              <a:gd name="T17" fmla="*/ 35 h 373"/>
              <a:gd name="T18" fmla="*/ 240 w 462"/>
              <a:gd name="T19" fmla="*/ 248 h 373"/>
              <a:gd name="T20" fmla="*/ 240 w 462"/>
              <a:gd name="T21" fmla="*/ 248 h 373"/>
              <a:gd name="T22" fmla="*/ 231 w 462"/>
              <a:gd name="T23" fmla="*/ 257 h 373"/>
              <a:gd name="T24" fmla="*/ 240 w 462"/>
              <a:gd name="T25" fmla="*/ 266 h 373"/>
              <a:gd name="T26" fmla="*/ 240 w 462"/>
              <a:gd name="T27" fmla="*/ 266 h 373"/>
              <a:gd name="T28" fmla="*/ 363 w 462"/>
              <a:gd name="T29" fmla="*/ 337 h 373"/>
              <a:gd name="T30" fmla="*/ 390 w 462"/>
              <a:gd name="T31" fmla="*/ 328 h 373"/>
              <a:gd name="T32" fmla="*/ 461 w 462"/>
              <a:gd name="T33" fmla="*/ 18 h 373"/>
              <a:gd name="T34" fmla="*/ 444 w 462"/>
              <a:gd name="T35" fmla="*/ 9 h 373"/>
              <a:gd name="T36" fmla="*/ 160 w 462"/>
              <a:gd name="T37" fmla="*/ 363 h 373"/>
              <a:gd name="T38" fmla="*/ 160 w 462"/>
              <a:gd name="T39" fmla="*/ 363 h 373"/>
              <a:gd name="T40" fmla="*/ 169 w 462"/>
              <a:gd name="T41" fmla="*/ 372 h 373"/>
              <a:gd name="T42" fmla="*/ 240 w 462"/>
              <a:gd name="T43" fmla="*/ 310 h 373"/>
              <a:gd name="T44" fmla="*/ 160 w 462"/>
              <a:gd name="T45" fmla="*/ 266 h 373"/>
              <a:gd name="T46" fmla="*/ 160 w 462"/>
              <a:gd name="T47" fmla="*/ 36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lnTo>
                  <a:pt x="98" y="213"/>
                </a:ln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lnTo>
                  <a:pt x="240" y="266"/>
                </a:ln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7" name="Freeform 111"/>
          <p:cNvSpPr>
            <a:spLocks noChangeArrowheads="1"/>
          </p:cNvSpPr>
          <p:nvPr/>
        </p:nvSpPr>
        <p:spPr bwMode="auto">
          <a:xfrm>
            <a:off x="17999681" y="9952568"/>
            <a:ext cx="427454" cy="520699"/>
          </a:xfrm>
          <a:custGeom>
            <a:avLst/>
            <a:gdLst>
              <a:gd name="T0" fmla="*/ 346 w 355"/>
              <a:gd name="T1" fmla="*/ 283 h 435"/>
              <a:gd name="T2" fmla="*/ 346 w 355"/>
              <a:gd name="T3" fmla="*/ 283 h 435"/>
              <a:gd name="T4" fmla="*/ 178 w 355"/>
              <a:gd name="T5" fmla="*/ 345 h 435"/>
              <a:gd name="T6" fmla="*/ 9 w 355"/>
              <a:gd name="T7" fmla="*/ 283 h 435"/>
              <a:gd name="T8" fmla="*/ 0 w 355"/>
              <a:gd name="T9" fmla="*/ 283 h 435"/>
              <a:gd name="T10" fmla="*/ 0 w 355"/>
              <a:gd name="T11" fmla="*/ 336 h 435"/>
              <a:gd name="T12" fmla="*/ 178 w 355"/>
              <a:gd name="T13" fmla="*/ 434 h 435"/>
              <a:gd name="T14" fmla="*/ 354 w 355"/>
              <a:gd name="T15" fmla="*/ 336 h 435"/>
              <a:gd name="T16" fmla="*/ 354 w 355"/>
              <a:gd name="T17" fmla="*/ 283 h 435"/>
              <a:gd name="T18" fmla="*/ 346 w 355"/>
              <a:gd name="T19" fmla="*/ 283 h 435"/>
              <a:gd name="T20" fmla="*/ 346 w 355"/>
              <a:gd name="T21" fmla="*/ 160 h 435"/>
              <a:gd name="T22" fmla="*/ 346 w 355"/>
              <a:gd name="T23" fmla="*/ 160 h 435"/>
              <a:gd name="T24" fmla="*/ 178 w 355"/>
              <a:gd name="T25" fmla="*/ 213 h 435"/>
              <a:gd name="T26" fmla="*/ 9 w 355"/>
              <a:gd name="T27" fmla="*/ 160 h 435"/>
              <a:gd name="T28" fmla="*/ 0 w 355"/>
              <a:gd name="T29" fmla="*/ 160 h 435"/>
              <a:gd name="T30" fmla="*/ 0 w 355"/>
              <a:gd name="T31" fmla="*/ 222 h 435"/>
              <a:gd name="T32" fmla="*/ 178 w 355"/>
              <a:gd name="T33" fmla="*/ 292 h 435"/>
              <a:gd name="T34" fmla="*/ 354 w 355"/>
              <a:gd name="T35" fmla="*/ 222 h 435"/>
              <a:gd name="T36" fmla="*/ 354 w 355"/>
              <a:gd name="T37" fmla="*/ 160 h 435"/>
              <a:gd name="T38" fmla="*/ 346 w 355"/>
              <a:gd name="T39" fmla="*/ 160 h 435"/>
              <a:gd name="T40" fmla="*/ 178 w 355"/>
              <a:gd name="T41" fmla="*/ 0 h 435"/>
              <a:gd name="T42" fmla="*/ 178 w 355"/>
              <a:gd name="T43" fmla="*/ 0 h 435"/>
              <a:gd name="T44" fmla="*/ 0 w 355"/>
              <a:gd name="T45" fmla="*/ 62 h 435"/>
              <a:gd name="T46" fmla="*/ 0 w 355"/>
              <a:gd name="T47" fmla="*/ 97 h 435"/>
              <a:gd name="T48" fmla="*/ 178 w 355"/>
              <a:gd name="T49" fmla="*/ 160 h 435"/>
              <a:gd name="T50" fmla="*/ 354 w 355"/>
              <a:gd name="T51" fmla="*/ 97 h 435"/>
              <a:gd name="T52" fmla="*/ 354 w 355"/>
              <a:gd name="T53" fmla="*/ 62 h 435"/>
              <a:gd name="T54" fmla="*/ 178 w 355"/>
              <a:gd name="T55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55" h="435">
                <a:moveTo>
                  <a:pt x="346" y="283"/>
                </a:moveTo>
                <a:lnTo>
                  <a:pt x="346" y="283"/>
                </a:lnTo>
                <a:cubicBezTo>
                  <a:pt x="328" y="319"/>
                  <a:pt x="257" y="345"/>
                  <a:pt x="178" y="345"/>
                </a:cubicBezTo>
                <a:cubicBezTo>
                  <a:pt x="97" y="345"/>
                  <a:pt x="36" y="319"/>
                  <a:pt x="9" y="283"/>
                </a:cubicBezTo>
                <a:cubicBezTo>
                  <a:pt x="9" y="275"/>
                  <a:pt x="0" y="283"/>
                  <a:pt x="0" y="283"/>
                </a:cubicBezTo>
                <a:cubicBezTo>
                  <a:pt x="0" y="292"/>
                  <a:pt x="0" y="336"/>
                  <a:pt x="0" y="336"/>
                </a:cubicBezTo>
                <a:cubicBezTo>
                  <a:pt x="0" y="381"/>
                  <a:pt x="80" y="434"/>
                  <a:pt x="178" y="434"/>
                </a:cubicBezTo>
                <a:cubicBezTo>
                  <a:pt x="275" y="434"/>
                  <a:pt x="354" y="381"/>
                  <a:pt x="354" y="336"/>
                </a:cubicBezTo>
                <a:cubicBezTo>
                  <a:pt x="354" y="336"/>
                  <a:pt x="354" y="292"/>
                  <a:pt x="354" y="283"/>
                </a:cubicBezTo>
                <a:cubicBezTo>
                  <a:pt x="354" y="283"/>
                  <a:pt x="346" y="275"/>
                  <a:pt x="346" y="283"/>
                </a:cubicBezTo>
                <a:close/>
                <a:moveTo>
                  <a:pt x="346" y="160"/>
                </a:moveTo>
                <a:lnTo>
                  <a:pt x="346" y="160"/>
                </a:lnTo>
                <a:cubicBezTo>
                  <a:pt x="328" y="186"/>
                  <a:pt x="257" y="213"/>
                  <a:pt x="178" y="213"/>
                </a:cubicBezTo>
                <a:cubicBezTo>
                  <a:pt x="97" y="213"/>
                  <a:pt x="36" y="186"/>
                  <a:pt x="9" y="160"/>
                </a:cubicBezTo>
                <a:cubicBezTo>
                  <a:pt x="9" y="151"/>
                  <a:pt x="0" y="160"/>
                  <a:pt x="0" y="160"/>
                </a:cubicBezTo>
                <a:lnTo>
                  <a:pt x="0" y="222"/>
                </a:lnTo>
                <a:cubicBezTo>
                  <a:pt x="0" y="257"/>
                  <a:pt x="80" y="292"/>
                  <a:pt x="178" y="292"/>
                </a:cubicBezTo>
                <a:cubicBezTo>
                  <a:pt x="275" y="292"/>
                  <a:pt x="354" y="257"/>
                  <a:pt x="354" y="222"/>
                </a:cubicBezTo>
                <a:lnTo>
                  <a:pt x="354" y="160"/>
                </a:lnTo>
                <a:cubicBezTo>
                  <a:pt x="354" y="160"/>
                  <a:pt x="346" y="151"/>
                  <a:pt x="346" y="160"/>
                </a:cubicBezTo>
                <a:close/>
                <a:moveTo>
                  <a:pt x="178" y="0"/>
                </a:moveTo>
                <a:lnTo>
                  <a:pt x="178" y="0"/>
                </a:lnTo>
                <a:cubicBezTo>
                  <a:pt x="80" y="0"/>
                  <a:pt x="0" y="26"/>
                  <a:pt x="0" y="62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33"/>
                  <a:pt x="80" y="160"/>
                  <a:pt x="178" y="160"/>
                </a:cubicBezTo>
                <a:cubicBezTo>
                  <a:pt x="275" y="160"/>
                  <a:pt x="354" y="133"/>
                  <a:pt x="354" y="97"/>
                </a:cubicBezTo>
                <a:cubicBezTo>
                  <a:pt x="354" y="62"/>
                  <a:pt x="354" y="62"/>
                  <a:pt x="354" y="62"/>
                </a:cubicBezTo>
                <a:cubicBezTo>
                  <a:pt x="354" y="26"/>
                  <a:pt x="275" y="0"/>
                  <a:pt x="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78" name="Freeform 112"/>
          <p:cNvSpPr>
            <a:spLocks noChangeArrowheads="1"/>
          </p:cNvSpPr>
          <p:nvPr/>
        </p:nvSpPr>
        <p:spPr bwMode="auto">
          <a:xfrm>
            <a:off x="1367013" y="7564969"/>
            <a:ext cx="461312" cy="533400"/>
          </a:xfrm>
          <a:custGeom>
            <a:avLst/>
            <a:gdLst>
              <a:gd name="T0" fmla="*/ 345 w 390"/>
              <a:gd name="T1" fmla="*/ 0 h 444"/>
              <a:gd name="T2" fmla="*/ 0 w 390"/>
              <a:gd name="T3" fmla="*/ 53 h 444"/>
              <a:gd name="T4" fmla="*/ 44 w 390"/>
              <a:gd name="T5" fmla="*/ 443 h 444"/>
              <a:gd name="T6" fmla="*/ 389 w 390"/>
              <a:gd name="T7" fmla="*/ 399 h 444"/>
              <a:gd name="T8" fmla="*/ 345 w 390"/>
              <a:gd name="T9" fmla="*/ 0 h 444"/>
              <a:gd name="T10" fmla="*/ 345 w 390"/>
              <a:gd name="T11" fmla="*/ 399 h 444"/>
              <a:gd name="T12" fmla="*/ 44 w 390"/>
              <a:gd name="T13" fmla="*/ 53 h 444"/>
              <a:gd name="T14" fmla="*/ 345 w 390"/>
              <a:gd name="T15" fmla="*/ 399 h 444"/>
              <a:gd name="T16" fmla="*/ 221 w 390"/>
              <a:gd name="T17" fmla="*/ 275 h 444"/>
              <a:gd name="T18" fmla="*/ 97 w 390"/>
              <a:gd name="T19" fmla="*/ 302 h 444"/>
              <a:gd name="T20" fmla="*/ 221 w 390"/>
              <a:gd name="T21" fmla="*/ 275 h 444"/>
              <a:gd name="T22" fmla="*/ 292 w 390"/>
              <a:gd name="T23" fmla="*/ 177 h 444"/>
              <a:gd name="T24" fmla="*/ 195 w 390"/>
              <a:gd name="T25" fmla="*/ 196 h 444"/>
              <a:gd name="T26" fmla="*/ 292 w 390"/>
              <a:gd name="T27" fmla="*/ 177 h 444"/>
              <a:gd name="T28" fmla="*/ 195 w 390"/>
              <a:gd name="T29" fmla="*/ 151 h 444"/>
              <a:gd name="T30" fmla="*/ 292 w 390"/>
              <a:gd name="T31" fmla="*/ 98 h 444"/>
              <a:gd name="T32" fmla="*/ 195 w 390"/>
              <a:gd name="T33" fmla="*/ 151 h 444"/>
              <a:gd name="T34" fmla="*/ 168 w 390"/>
              <a:gd name="T35" fmla="*/ 98 h 444"/>
              <a:gd name="T36" fmla="*/ 97 w 390"/>
              <a:gd name="T37" fmla="*/ 196 h 444"/>
              <a:gd name="T38" fmla="*/ 168 w 390"/>
              <a:gd name="T39" fmla="*/ 98 h 444"/>
              <a:gd name="T40" fmla="*/ 141 w 390"/>
              <a:gd name="T41" fmla="*/ 222 h 444"/>
              <a:gd name="T42" fmla="*/ 97 w 390"/>
              <a:gd name="T43" fmla="*/ 249 h 444"/>
              <a:gd name="T44" fmla="*/ 141 w 390"/>
              <a:gd name="T45" fmla="*/ 222 h 444"/>
              <a:gd name="T46" fmla="*/ 168 w 390"/>
              <a:gd name="T47" fmla="*/ 249 h 444"/>
              <a:gd name="T48" fmla="*/ 292 w 390"/>
              <a:gd name="T49" fmla="*/ 222 h 444"/>
              <a:gd name="T50" fmla="*/ 168 w 390"/>
              <a:gd name="T51" fmla="*/ 249 h 444"/>
              <a:gd name="T52" fmla="*/ 292 w 390"/>
              <a:gd name="T53" fmla="*/ 319 h 444"/>
              <a:gd name="T54" fmla="*/ 97 w 390"/>
              <a:gd name="T55" fmla="*/ 346 h 444"/>
              <a:gd name="T56" fmla="*/ 292 w 390"/>
              <a:gd name="T57" fmla="*/ 319 h 444"/>
              <a:gd name="T58" fmla="*/ 248 w 390"/>
              <a:gd name="T59" fmla="*/ 302 h 444"/>
              <a:gd name="T60" fmla="*/ 292 w 390"/>
              <a:gd name="T61" fmla="*/ 275 h 444"/>
              <a:gd name="T62" fmla="*/ 248 w 390"/>
              <a:gd name="T63" fmla="*/ 302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0" h="444">
                <a:moveTo>
                  <a:pt x="345" y="0"/>
                </a:moveTo>
                <a:lnTo>
                  <a:pt x="345" y="0"/>
                </a:lnTo>
                <a:cubicBezTo>
                  <a:pt x="44" y="0"/>
                  <a:pt x="44" y="0"/>
                  <a:pt x="44" y="0"/>
                </a:cubicBezTo>
                <a:cubicBezTo>
                  <a:pt x="17" y="0"/>
                  <a:pt x="0" y="27"/>
                  <a:pt x="0" y="53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7" y="443"/>
                  <a:pt x="44" y="443"/>
                </a:cubicBezTo>
                <a:cubicBezTo>
                  <a:pt x="345" y="443"/>
                  <a:pt x="345" y="443"/>
                  <a:pt x="345" y="443"/>
                </a:cubicBezTo>
                <a:cubicBezTo>
                  <a:pt x="372" y="443"/>
                  <a:pt x="389" y="425"/>
                  <a:pt x="389" y="399"/>
                </a:cubicBezTo>
                <a:cubicBezTo>
                  <a:pt x="389" y="53"/>
                  <a:pt x="389" y="53"/>
                  <a:pt x="389" y="53"/>
                </a:cubicBezTo>
                <a:cubicBezTo>
                  <a:pt x="389" y="27"/>
                  <a:pt x="372" y="0"/>
                  <a:pt x="345" y="0"/>
                </a:cubicBezTo>
                <a:close/>
                <a:moveTo>
                  <a:pt x="345" y="399"/>
                </a:moveTo>
                <a:lnTo>
                  <a:pt x="345" y="399"/>
                </a:lnTo>
                <a:cubicBezTo>
                  <a:pt x="44" y="399"/>
                  <a:pt x="44" y="399"/>
                  <a:pt x="44" y="399"/>
                </a:cubicBezTo>
                <a:cubicBezTo>
                  <a:pt x="44" y="53"/>
                  <a:pt x="44" y="53"/>
                  <a:pt x="44" y="53"/>
                </a:cubicBezTo>
                <a:cubicBezTo>
                  <a:pt x="345" y="53"/>
                  <a:pt x="345" y="53"/>
                  <a:pt x="345" y="53"/>
                </a:cubicBezTo>
                <a:lnTo>
                  <a:pt x="345" y="399"/>
                </a:lnTo>
                <a:close/>
                <a:moveTo>
                  <a:pt x="221" y="275"/>
                </a:moveTo>
                <a:lnTo>
                  <a:pt x="221" y="275"/>
                </a:lnTo>
                <a:cubicBezTo>
                  <a:pt x="97" y="275"/>
                  <a:pt x="97" y="275"/>
                  <a:pt x="97" y="275"/>
                </a:cubicBezTo>
                <a:cubicBezTo>
                  <a:pt x="97" y="302"/>
                  <a:pt x="97" y="302"/>
                  <a:pt x="97" y="302"/>
                </a:cubicBezTo>
                <a:cubicBezTo>
                  <a:pt x="221" y="302"/>
                  <a:pt x="221" y="302"/>
                  <a:pt x="221" y="302"/>
                </a:cubicBezTo>
                <a:lnTo>
                  <a:pt x="221" y="275"/>
                </a:lnTo>
                <a:close/>
                <a:moveTo>
                  <a:pt x="292" y="177"/>
                </a:moveTo>
                <a:lnTo>
                  <a:pt x="292" y="177"/>
                </a:lnTo>
                <a:cubicBezTo>
                  <a:pt x="195" y="177"/>
                  <a:pt x="195" y="177"/>
                  <a:pt x="195" y="177"/>
                </a:cubicBezTo>
                <a:cubicBezTo>
                  <a:pt x="195" y="196"/>
                  <a:pt x="195" y="196"/>
                  <a:pt x="195" y="196"/>
                </a:cubicBezTo>
                <a:cubicBezTo>
                  <a:pt x="292" y="196"/>
                  <a:pt x="292" y="196"/>
                  <a:pt x="292" y="196"/>
                </a:cubicBezTo>
                <a:lnTo>
                  <a:pt x="292" y="177"/>
                </a:lnTo>
                <a:close/>
                <a:moveTo>
                  <a:pt x="195" y="151"/>
                </a:moveTo>
                <a:lnTo>
                  <a:pt x="195" y="151"/>
                </a:lnTo>
                <a:cubicBezTo>
                  <a:pt x="292" y="151"/>
                  <a:pt x="292" y="151"/>
                  <a:pt x="292" y="151"/>
                </a:cubicBezTo>
                <a:cubicBezTo>
                  <a:pt x="292" y="98"/>
                  <a:pt x="292" y="98"/>
                  <a:pt x="292" y="98"/>
                </a:cubicBezTo>
                <a:cubicBezTo>
                  <a:pt x="195" y="98"/>
                  <a:pt x="195" y="98"/>
                  <a:pt x="195" y="98"/>
                </a:cubicBezTo>
                <a:lnTo>
                  <a:pt x="195" y="151"/>
                </a:lnTo>
                <a:close/>
                <a:moveTo>
                  <a:pt x="168" y="98"/>
                </a:moveTo>
                <a:lnTo>
                  <a:pt x="168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96"/>
                  <a:pt x="97" y="196"/>
                  <a:pt x="97" y="196"/>
                </a:cubicBezTo>
                <a:cubicBezTo>
                  <a:pt x="168" y="196"/>
                  <a:pt x="168" y="196"/>
                  <a:pt x="168" y="196"/>
                </a:cubicBezTo>
                <a:lnTo>
                  <a:pt x="168" y="98"/>
                </a:lnTo>
                <a:close/>
                <a:moveTo>
                  <a:pt x="141" y="222"/>
                </a:moveTo>
                <a:lnTo>
                  <a:pt x="141" y="222"/>
                </a:lnTo>
                <a:cubicBezTo>
                  <a:pt x="97" y="222"/>
                  <a:pt x="97" y="222"/>
                  <a:pt x="97" y="222"/>
                </a:cubicBezTo>
                <a:cubicBezTo>
                  <a:pt x="97" y="249"/>
                  <a:pt x="97" y="249"/>
                  <a:pt x="97" y="249"/>
                </a:cubicBezTo>
                <a:cubicBezTo>
                  <a:pt x="141" y="249"/>
                  <a:pt x="141" y="249"/>
                  <a:pt x="141" y="249"/>
                </a:cubicBezTo>
                <a:lnTo>
                  <a:pt x="141" y="222"/>
                </a:lnTo>
                <a:close/>
                <a:moveTo>
                  <a:pt x="168" y="249"/>
                </a:moveTo>
                <a:lnTo>
                  <a:pt x="168" y="249"/>
                </a:lnTo>
                <a:cubicBezTo>
                  <a:pt x="292" y="249"/>
                  <a:pt x="292" y="249"/>
                  <a:pt x="292" y="249"/>
                </a:cubicBezTo>
                <a:cubicBezTo>
                  <a:pt x="292" y="222"/>
                  <a:pt x="292" y="222"/>
                  <a:pt x="292" y="222"/>
                </a:cubicBezTo>
                <a:cubicBezTo>
                  <a:pt x="168" y="222"/>
                  <a:pt x="168" y="222"/>
                  <a:pt x="168" y="222"/>
                </a:cubicBezTo>
                <a:lnTo>
                  <a:pt x="168" y="249"/>
                </a:lnTo>
                <a:close/>
                <a:moveTo>
                  <a:pt x="292" y="319"/>
                </a:moveTo>
                <a:lnTo>
                  <a:pt x="292" y="319"/>
                </a:lnTo>
                <a:cubicBezTo>
                  <a:pt x="97" y="319"/>
                  <a:pt x="97" y="319"/>
                  <a:pt x="97" y="319"/>
                </a:cubicBezTo>
                <a:cubicBezTo>
                  <a:pt x="97" y="346"/>
                  <a:pt x="97" y="346"/>
                  <a:pt x="97" y="346"/>
                </a:cubicBezTo>
                <a:cubicBezTo>
                  <a:pt x="292" y="346"/>
                  <a:pt x="292" y="346"/>
                  <a:pt x="292" y="346"/>
                </a:cubicBezTo>
                <a:lnTo>
                  <a:pt x="292" y="319"/>
                </a:lnTo>
                <a:close/>
                <a:moveTo>
                  <a:pt x="248" y="302"/>
                </a:moveTo>
                <a:lnTo>
                  <a:pt x="248" y="302"/>
                </a:lnTo>
                <a:cubicBezTo>
                  <a:pt x="292" y="302"/>
                  <a:pt x="292" y="302"/>
                  <a:pt x="292" y="302"/>
                </a:cubicBezTo>
                <a:cubicBezTo>
                  <a:pt x="292" y="275"/>
                  <a:pt x="292" y="275"/>
                  <a:pt x="292" y="275"/>
                </a:cubicBezTo>
                <a:cubicBezTo>
                  <a:pt x="248" y="275"/>
                  <a:pt x="248" y="275"/>
                  <a:pt x="248" y="275"/>
                </a:cubicBezTo>
                <a:lnTo>
                  <a:pt x="248" y="3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0" name="Freeform 114"/>
          <p:cNvSpPr>
            <a:spLocks noChangeArrowheads="1"/>
          </p:cNvSpPr>
          <p:nvPr/>
        </p:nvSpPr>
        <p:spPr bwMode="auto">
          <a:xfrm>
            <a:off x="15566146" y="6358468"/>
            <a:ext cx="554424" cy="584200"/>
          </a:xfrm>
          <a:custGeom>
            <a:avLst/>
            <a:gdLst>
              <a:gd name="T0" fmla="*/ 443 w 462"/>
              <a:gd name="T1" fmla="*/ 301 h 488"/>
              <a:gd name="T2" fmla="*/ 443 w 462"/>
              <a:gd name="T3" fmla="*/ 301 h 488"/>
              <a:gd name="T4" fmla="*/ 408 w 462"/>
              <a:gd name="T5" fmla="*/ 266 h 488"/>
              <a:gd name="T6" fmla="*/ 408 w 462"/>
              <a:gd name="T7" fmla="*/ 221 h 488"/>
              <a:gd name="T8" fmla="*/ 443 w 462"/>
              <a:gd name="T9" fmla="*/ 186 h 488"/>
              <a:gd name="T10" fmla="*/ 443 w 462"/>
              <a:gd name="T11" fmla="*/ 160 h 488"/>
              <a:gd name="T12" fmla="*/ 381 w 462"/>
              <a:gd name="T13" fmla="*/ 151 h 488"/>
              <a:gd name="T14" fmla="*/ 364 w 462"/>
              <a:gd name="T15" fmla="*/ 124 h 488"/>
              <a:gd name="T16" fmla="*/ 390 w 462"/>
              <a:gd name="T17" fmla="*/ 36 h 488"/>
              <a:gd name="T18" fmla="*/ 381 w 462"/>
              <a:gd name="T19" fmla="*/ 27 h 488"/>
              <a:gd name="T20" fmla="*/ 311 w 462"/>
              <a:gd name="T21" fmla="*/ 71 h 488"/>
              <a:gd name="T22" fmla="*/ 267 w 462"/>
              <a:gd name="T23" fmla="*/ 53 h 488"/>
              <a:gd name="T24" fmla="*/ 248 w 462"/>
              <a:gd name="T25" fmla="*/ 17 h 488"/>
              <a:gd name="T26" fmla="*/ 213 w 462"/>
              <a:gd name="T27" fmla="*/ 17 h 488"/>
              <a:gd name="T28" fmla="*/ 195 w 462"/>
              <a:gd name="T29" fmla="*/ 53 h 488"/>
              <a:gd name="T30" fmla="*/ 151 w 462"/>
              <a:gd name="T31" fmla="*/ 71 h 488"/>
              <a:gd name="T32" fmla="*/ 116 w 462"/>
              <a:gd name="T33" fmla="*/ 53 h 488"/>
              <a:gd name="T34" fmla="*/ 89 w 462"/>
              <a:gd name="T35" fmla="*/ 71 h 488"/>
              <a:gd name="T36" fmla="*/ 89 w 462"/>
              <a:gd name="T37" fmla="*/ 106 h 488"/>
              <a:gd name="T38" fmla="*/ 63 w 462"/>
              <a:gd name="T39" fmla="*/ 142 h 488"/>
              <a:gd name="T40" fmla="*/ 18 w 462"/>
              <a:gd name="T41" fmla="*/ 160 h 488"/>
              <a:gd name="T42" fmla="*/ 18 w 462"/>
              <a:gd name="T43" fmla="*/ 186 h 488"/>
              <a:gd name="T44" fmla="*/ 63 w 462"/>
              <a:gd name="T45" fmla="*/ 221 h 488"/>
              <a:gd name="T46" fmla="*/ 63 w 462"/>
              <a:gd name="T47" fmla="*/ 266 h 488"/>
              <a:gd name="T48" fmla="*/ 18 w 462"/>
              <a:gd name="T49" fmla="*/ 301 h 488"/>
              <a:gd name="T50" fmla="*/ 27 w 462"/>
              <a:gd name="T51" fmla="*/ 319 h 488"/>
              <a:gd name="T52" fmla="*/ 71 w 462"/>
              <a:gd name="T53" fmla="*/ 328 h 488"/>
              <a:gd name="T54" fmla="*/ 98 w 462"/>
              <a:gd name="T55" fmla="*/ 364 h 488"/>
              <a:gd name="T56" fmla="*/ 71 w 462"/>
              <a:gd name="T57" fmla="*/ 443 h 488"/>
              <a:gd name="T58" fmla="*/ 89 w 462"/>
              <a:gd name="T59" fmla="*/ 461 h 488"/>
              <a:gd name="T60" fmla="*/ 142 w 462"/>
              <a:gd name="T61" fmla="*/ 425 h 488"/>
              <a:gd name="T62" fmla="*/ 186 w 462"/>
              <a:gd name="T63" fmla="*/ 434 h 488"/>
              <a:gd name="T64" fmla="*/ 213 w 462"/>
              <a:gd name="T65" fmla="*/ 470 h 488"/>
              <a:gd name="T66" fmla="*/ 248 w 462"/>
              <a:gd name="T67" fmla="*/ 470 h 488"/>
              <a:gd name="T68" fmla="*/ 267 w 462"/>
              <a:gd name="T69" fmla="*/ 425 h 488"/>
              <a:gd name="T70" fmla="*/ 311 w 462"/>
              <a:gd name="T71" fmla="*/ 408 h 488"/>
              <a:gd name="T72" fmla="*/ 355 w 462"/>
              <a:gd name="T73" fmla="*/ 434 h 488"/>
              <a:gd name="T74" fmla="*/ 373 w 462"/>
              <a:gd name="T75" fmla="*/ 417 h 488"/>
              <a:gd name="T76" fmla="*/ 373 w 462"/>
              <a:gd name="T77" fmla="*/ 372 h 488"/>
              <a:gd name="T78" fmla="*/ 399 w 462"/>
              <a:gd name="T79" fmla="*/ 337 h 488"/>
              <a:gd name="T80" fmla="*/ 443 w 462"/>
              <a:gd name="T81" fmla="*/ 328 h 488"/>
              <a:gd name="T82" fmla="*/ 443 w 462"/>
              <a:gd name="T83" fmla="*/ 301 h 488"/>
              <a:gd name="T84" fmla="*/ 257 w 462"/>
              <a:gd name="T85" fmla="*/ 346 h 488"/>
              <a:gd name="T86" fmla="*/ 257 w 462"/>
              <a:gd name="T87" fmla="*/ 346 h 488"/>
              <a:gd name="T88" fmla="*/ 204 w 462"/>
              <a:gd name="T89" fmla="*/ 346 h 488"/>
              <a:gd name="T90" fmla="*/ 204 w 462"/>
              <a:gd name="T91" fmla="*/ 292 h 488"/>
              <a:gd name="T92" fmla="*/ 257 w 462"/>
              <a:gd name="T93" fmla="*/ 292 h 488"/>
              <a:gd name="T94" fmla="*/ 257 w 462"/>
              <a:gd name="T95" fmla="*/ 346 h 488"/>
              <a:gd name="T96" fmla="*/ 257 w 462"/>
              <a:gd name="T97" fmla="*/ 266 h 488"/>
              <a:gd name="T98" fmla="*/ 257 w 462"/>
              <a:gd name="T99" fmla="*/ 266 h 488"/>
              <a:gd name="T100" fmla="*/ 204 w 462"/>
              <a:gd name="T101" fmla="*/ 266 h 488"/>
              <a:gd name="T102" fmla="*/ 204 w 462"/>
              <a:gd name="T103" fmla="*/ 133 h 488"/>
              <a:gd name="T104" fmla="*/ 257 w 462"/>
              <a:gd name="T105" fmla="*/ 133 h 488"/>
              <a:gd name="T106" fmla="*/ 257 w 462"/>
              <a:gd name="T107" fmla="*/ 266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2" h="488">
                <a:moveTo>
                  <a:pt x="443" y="301"/>
                </a:moveTo>
                <a:lnTo>
                  <a:pt x="443" y="301"/>
                </a:lnTo>
                <a:cubicBezTo>
                  <a:pt x="408" y="266"/>
                  <a:pt x="408" y="266"/>
                  <a:pt x="408" y="266"/>
                </a:cubicBezTo>
                <a:cubicBezTo>
                  <a:pt x="390" y="248"/>
                  <a:pt x="390" y="230"/>
                  <a:pt x="408" y="221"/>
                </a:cubicBezTo>
                <a:cubicBezTo>
                  <a:pt x="443" y="186"/>
                  <a:pt x="443" y="186"/>
                  <a:pt x="443" y="186"/>
                </a:cubicBezTo>
                <a:cubicBezTo>
                  <a:pt x="461" y="168"/>
                  <a:pt x="452" y="160"/>
                  <a:pt x="443" y="160"/>
                </a:cubicBezTo>
                <a:cubicBezTo>
                  <a:pt x="381" y="151"/>
                  <a:pt x="381" y="151"/>
                  <a:pt x="381" y="151"/>
                </a:cubicBezTo>
                <a:cubicBezTo>
                  <a:pt x="364" y="151"/>
                  <a:pt x="355" y="142"/>
                  <a:pt x="364" y="124"/>
                </a:cubicBezTo>
                <a:cubicBezTo>
                  <a:pt x="390" y="36"/>
                  <a:pt x="390" y="36"/>
                  <a:pt x="390" y="36"/>
                </a:cubicBezTo>
                <a:cubicBezTo>
                  <a:pt x="399" y="27"/>
                  <a:pt x="390" y="17"/>
                  <a:pt x="381" y="27"/>
                </a:cubicBezTo>
                <a:cubicBezTo>
                  <a:pt x="311" y="71"/>
                  <a:pt x="311" y="71"/>
                  <a:pt x="311" y="71"/>
                </a:cubicBezTo>
                <a:cubicBezTo>
                  <a:pt x="292" y="80"/>
                  <a:pt x="275" y="71"/>
                  <a:pt x="267" y="53"/>
                </a:cubicBezTo>
                <a:cubicBezTo>
                  <a:pt x="248" y="17"/>
                  <a:pt x="248" y="17"/>
                  <a:pt x="248" y="17"/>
                </a:cubicBezTo>
                <a:cubicBezTo>
                  <a:pt x="239" y="0"/>
                  <a:pt x="222" y="0"/>
                  <a:pt x="213" y="17"/>
                </a:cubicBezTo>
                <a:cubicBezTo>
                  <a:pt x="195" y="53"/>
                  <a:pt x="195" y="53"/>
                  <a:pt x="195" y="53"/>
                </a:cubicBezTo>
                <a:cubicBezTo>
                  <a:pt x="186" y="71"/>
                  <a:pt x="169" y="71"/>
                  <a:pt x="151" y="71"/>
                </a:cubicBezTo>
                <a:cubicBezTo>
                  <a:pt x="116" y="53"/>
                  <a:pt x="116" y="53"/>
                  <a:pt x="116" y="53"/>
                </a:cubicBezTo>
                <a:cubicBezTo>
                  <a:pt x="98" y="45"/>
                  <a:pt x="80" y="53"/>
                  <a:pt x="89" y="71"/>
                </a:cubicBezTo>
                <a:cubicBezTo>
                  <a:pt x="89" y="106"/>
                  <a:pt x="89" y="106"/>
                  <a:pt x="89" y="106"/>
                </a:cubicBezTo>
                <a:cubicBezTo>
                  <a:pt x="89" y="124"/>
                  <a:pt x="80" y="142"/>
                  <a:pt x="63" y="142"/>
                </a:cubicBezTo>
                <a:cubicBezTo>
                  <a:pt x="18" y="160"/>
                  <a:pt x="18" y="160"/>
                  <a:pt x="18" y="160"/>
                </a:cubicBezTo>
                <a:cubicBezTo>
                  <a:pt x="9" y="160"/>
                  <a:pt x="0" y="168"/>
                  <a:pt x="18" y="186"/>
                </a:cubicBezTo>
                <a:cubicBezTo>
                  <a:pt x="63" y="221"/>
                  <a:pt x="63" y="221"/>
                  <a:pt x="63" y="221"/>
                </a:cubicBezTo>
                <a:cubicBezTo>
                  <a:pt x="71" y="230"/>
                  <a:pt x="71" y="248"/>
                  <a:pt x="63" y="266"/>
                </a:cubicBezTo>
                <a:cubicBezTo>
                  <a:pt x="18" y="301"/>
                  <a:pt x="18" y="301"/>
                  <a:pt x="18" y="301"/>
                </a:cubicBezTo>
                <a:cubicBezTo>
                  <a:pt x="0" y="311"/>
                  <a:pt x="9" y="319"/>
                  <a:pt x="27" y="319"/>
                </a:cubicBezTo>
                <a:cubicBezTo>
                  <a:pt x="71" y="328"/>
                  <a:pt x="71" y="328"/>
                  <a:pt x="71" y="328"/>
                </a:cubicBezTo>
                <a:cubicBezTo>
                  <a:pt x="89" y="328"/>
                  <a:pt x="98" y="346"/>
                  <a:pt x="98" y="364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63" y="461"/>
                  <a:pt x="71" y="461"/>
                  <a:pt x="89" y="461"/>
                </a:cubicBezTo>
                <a:cubicBezTo>
                  <a:pt x="142" y="425"/>
                  <a:pt x="142" y="425"/>
                  <a:pt x="142" y="425"/>
                </a:cubicBezTo>
                <a:cubicBezTo>
                  <a:pt x="160" y="417"/>
                  <a:pt x="177" y="417"/>
                  <a:pt x="186" y="434"/>
                </a:cubicBezTo>
                <a:cubicBezTo>
                  <a:pt x="213" y="470"/>
                  <a:pt x="213" y="470"/>
                  <a:pt x="213" y="470"/>
                </a:cubicBezTo>
                <a:cubicBezTo>
                  <a:pt x="222" y="487"/>
                  <a:pt x="239" y="478"/>
                  <a:pt x="248" y="470"/>
                </a:cubicBezTo>
                <a:cubicBezTo>
                  <a:pt x="267" y="425"/>
                  <a:pt x="267" y="425"/>
                  <a:pt x="267" y="425"/>
                </a:cubicBezTo>
                <a:cubicBezTo>
                  <a:pt x="275" y="408"/>
                  <a:pt x="292" y="408"/>
                  <a:pt x="311" y="408"/>
                </a:cubicBezTo>
                <a:cubicBezTo>
                  <a:pt x="355" y="434"/>
                  <a:pt x="355" y="434"/>
                  <a:pt x="355" y="434"/>
                </a:cubicBezTo>
                <a:cubicBezTo>
                  <a:pt x="364" y="443"/>
                  <a:pt x="381" y="434"/>
                  <a:pt x="373" y="417"/>
                </a:cubicBezTo>
                <a:cubicBezTo>
                  <a:pt x="373" y="372"/>
                  <a:pt x="373" y="372"/>
                  <a:pt x="373" y="372"/>
                </a:cubicBezTo>
                <a:cubicBezTo>
                  <a:pt x="373" y="364"/>
                  <a:pt x="390" y="346"/>
                  <a:pt x="399" y="337"/>
                </a:cubicBezTo>
                <a:cubicBezTo>
                  <a:pt x="443" y="328"/>
                  <a:pt x="443" y="328"/>
                  <a:pt x="443" y="328"/>
                </a:cubicBezTo>
                <a:cubicBezTo>
                  <a:pt x="452" y="319"/>
                  <a:pt x="461" y="311"/>
                  <a:pt x="443" y="301"/>
                </a:cubicBezTo>
                <a:close/>
                <a:moveTo>
                  <a:pt x="257" y="346"/>
                </a:moveTo>
                <a:lnTo>
                  <a:pt x="257" y="346"/>
                </a:lnTo>
                <a:cubicBezTo>
                  <a:pt x="204" y="346"/>
                  <a:pt x="204" y="346"/>
                  <a:pt x="204" y="346"/>
                </a:cubicBezTo>
                <a:cubicBezTo>
                  <a:pt x="204" y="292"/>
                  <a:pt x="204" y="292"/>
                  <a:pt x="204" y="292"/>
                </a:cubicBezTo>
                <a:cubicBezTo>
                  <a:pt x="257" y="292"/>
                  <a:pt x="257" y="292"/>
                  <a:pt x="257" y="292"/>
                </a:cubicBezTo>
                <a:lnTo>
                  <a:pt x="257" y="346"/>
                </a:lnTo>
                <a:close/>
                <a:moveTo>
                  <a:pt x="257" y="266"/>
                </a:moveTo>
                <a:lnTo>
                  <a:pt x="257" y="266"/>
                </a:lnTo>
                <a:cubicBezTo>
                  <a:pt x="204" y="266"/>
                  <a:pt x="204" y="266"/>
                  <a:pt x="204" y="266"/>
                </a:cubicBezTo>
                <a:cubicBezTo>
                  <a:pt x="204" y="133"/>
                  <a:pt x="204" y="133"/>
                  <a:pt x="204" y="133"/>
                </a:cubicBezTo>
                <a:cubicBezTo>
                  <a:pt x="257" y="133"/>
                  <a:pt x="257" y="133"/>
                  <a:pt x="257" y="133"/>
                </a:cubicBezTo>
                <a:lnTo>
                  <a:pt x="257" y="2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1" name="Freeform 115"/>
          <p:cNvSpPr>
            <a:spLocks noChangeArrowheads="1"/>
          </p:cNvSpPr>
          <p:nvPr/>
        </p:nvSpPr>
        <p:spPr bwMode="auto">
          <a:xfrm>
            <a:off x="4926317" y="8720667"/>
            <a:ext cx="478243" cy="596901"/>
          </a:xfrm>
          <a:custGeom>
            <a:avLst/>
            <a:gdLst>
              <a:gd name="T0" fmla="*/ 381 w 400"/>
              <a:gd name="T1" fmla="*/ 124 h 498"/>
              <a:gd name="T2" fmla="*/ 381 w 400"/>
              <a:gd name="T3" fmla="*/ 124 h 498"/>
              <a:gd name="T4" fmla="*/ 231 w 400"/>
              <a:gd name="T5" fmla="*/ 9 h 498"/>
              <a:gd name="T6" fmla="*/ 115 w 400"/>
              <a:gd name="T7" fmla="*/ 151 h 498"/>
              <a:gd name="T8" fmla="*/ 133 w 400"/>
              <a:gd name="T9" fmla="*/ 213 h 498"/>
              <a:gd name="T10" fmla="*/ 9 w 400"/>
              <a:gd name="T11" fmla="*/ 407 h 498"/>
              <a:gd name="T12" fmla="*/ 0 w 400"/>
              <a:gd name="T13" fmla="*/ 434 h 498"/>
              <a:gd name="T14" fmla="*/ 9 w 400"/>
              <a:gd name="T15" fmla="*/ 478 h 498"/>
              <a:gd name="T16" fmla="*/ 27 w 400"/>
              <a:gd name="T17" fmla="*/ 497 h 498"/>
              <a:gd name="T18" fmla="*/ 62 w 400"/>
              <a:gd name="T19" fmla="*/ 487 h 498"/>
              <a:gd name="T20" fmla="*/ 89 w 400"/>
              <a:gd name="T21" fmla="*/ 470 h 498"/>
              <a:gd name="T22" fmla="*/ 142 w 400"/>
              <a:gd name="T23" fmla="*/ 390 h 498"/>
              <a:gd name="T24" fmla="*/ 142 w 400"/>
              <a:gd name="T25" fmla="*/ 390 h 498"/>
              <a:gd name="T26" fmla="*/ 177 w 400"/>
              <a:gd name="T27" fmla="*/ 381 h 498"/>
              <a:gd name="T28" fmla="*/ 231 w 400"/>
              <a:gd name="T29" fmla="*/ 284 h 498"/>
              <a:gd name="T30" fmla="*/ 293 w 400"/>
              <a:gd name="T31" fmla="*/ 284 h 498"/>
              <a:gd name="T32" fmla="*/ 381 w 400"/>
              <a:gd name="T33" fmla="*/ 124 h 498"/>
              <a:gd name="T34" fmla="*/ 319 w 400"/>
              <a:gd name="T35" fmla="*/ 159 h 498"/>
              <a:gd name="T36" fmla="*/ 319 w 400"/>
              <a:gd name="T37" fmla="*/ 159 h 498"/>
              <a:gd name="T38" fmla="*/ 256 w 400"/>
              <a:gd name="T39" fmla="*/ 142 h 498"/>
              <a:gd name="T40" fmla="*/ 221 w 400"/>
              <a:gd name="T41" fmla="*/ 80 h 498"/>
              <a:gd name="T42" fmla="*/ 310 w 400"/>
              <a:gd name="T43" fmla="*/ 71 h 498"/>
              <a:gd name="T44" fmla="*/ 319 w 400"/>
              <a:gd name="T45" fmla="*/ 15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0" h="498">
                <a:moveTo>
                  <a:pt x="381" y="124"/>
                </a:moveTo>
                <a:lnTo>
                  <a:pt x="381" y="124"/>
                </a:lnTo>
                <a:cubicBezTo>
                  <a:pt x="372" y="44"/>
                  <a:pt x="301" y="0"/>
                  <a:pt x="231" y="9"/>
                </a:cubicBezTo>
                <a:cubicBezTo>
                  <a:pt x="159" y="27"/>
                  <a:pt x="106" y="80"/>
                  <a:pt x="115" y="151"/>
                </a:cubicBezTo>
                <a:cubicBezTo>
                  <a:pt x="115" y="168"/>
                  <a:pt x="124" y="195"/>
                  <a:pt x="133" y="213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407"/>
                  <a:pt x="0" y="425"/>
                  <a:pt x="0" y="434"/>
                </a:cubicBezTo>
                <a:cubicBezTo>
                  <a:pt x="9" y="478"/>
                  <a:pt x="9" y="478"/>
                  <a:pt x="9" y="478"/>
                </a:cubicBezTo>
                <a:cubicBezTo>
                  <a:pt x="9" y="487"/>
                  <a:pt x="18" y="497"/>
                  <a:pt x="27" y="497"/>
                </a:cubicBezTo>
                <a:cubicBezTo>
                  <a:pt x="62" y="487"/>
                  <a:pt x="62" y="487"/>
                  <a:pt x="62" y="487"/>
                </a:cubicBezTo>
                <a:cubicBezTo>
                  <a:pt x="71" y="487"/>
                  <a:pt x="80" y="478"/>
                  <a:pt x="89" y="470"/>
                </a:cubicBezTo>
                <a:cubicBezTo>
                  <a:pt x="142" y="390"/>
                  <a:pt x="142" y="390"/>
                  <a:pt x="142" y="390"/>
                </a:cubicBezTo>
                <a:lnTo>
                  <a:pt x="142" y="390"/>
                </a:lnTo>
                <a:cubicBezTo>
                  <a:pt x="177" y="381"/>
                  <a:pt x="177" y="381"/>
                  <a:pt x="177" y="381"/>
                </a:cubicBezTo>
                <a:cubicBezTo>
                  <a:pt x="231" y="284"/>
                  <a:pt x="231" y="284"/>
                  <a:pt x="231" y="284"/>
                </a:cubicBezTo>
                <a:cubicBezTo>
                  <a:pt x="248" y="293"/>
                  <a:pt x="284" y="284"/>
                  <a:pt x="293" y="284"/>
                </a:cubicBezTo>
                <a:cubicBezTo>
                  <a:pt x="363" y="275"/>
                  <a:pt x="399" y="195"/>
                  <a:pt x="381" y="124"/>
                </a:cubicBezTo>
                <a:close/>
                <a:moveTo>
                  <a:pt x="319" y="159"/>
                </a:moveTo>
                <a:lnTo>
                  <a:pt x="319" y="159"/>
                </a:lnTo>
                <a:cubicBezTo>
                  <a:pt x="301" y="187"/>
                  <a:pt x="284" y="168"/>
                  <a:pt x="256" y="142"/>
                </a:cubicBezTo>
                <a:cubicBezTo>
                  <a:pt x="231" y="124"/>
                  <a:pt x="203" y="115"/>
                  <a:pt x="221" y="80"/>
                </a:cubicBezTo>
                <a:cubicBezTo>
                  <a:pt x="240" y="53"/>
                  <a:pt x="284" y="44"/>
                  <a:pt x="310" y="71"/>
                </a:cubicBezTo>
                <a:cubicBezTo>
                  <a:pt x="337" y="89"/>
                  <a:pt x="346" y="133"/>
                  <a:pt x="319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2" name="Freeform 116"/>
          <p:cNvSpPr>
            <a:spLocks noChangeArrowheads="1"/>
          </p:cNvSpPr>
          <p:nvPr/>
        </p:nvSpPr>
        <p:spPr bwMode="auto">
          <a:xfrm>
            <a:off x="8455999" y="6371170"/>
            <a:ext cx="533261" cy="550333"/>
          </a:xfrm>
          <a:custGeom>
            <a:avLst/>
            <a:gdLst>
              <a:gd name="T0" fmla="*/ 400 w 445"/>
              <a:gd name="T1" fmla="*/ 159 h 462"/>
              <a:gd name="T2" fmla="*/ 400 w 445"/>
              <a:gd name="T3" fmla="*/ 159 h 462"/>
              <a:gd name="T4" fmla="*/ 266 w 445"/>
              <a:gd name="T5" fmla="*/ 8 h 462"/>
              <a:gd name="T6" fmla="*/ 36 w 445"/>
              <a:gd name="T7" fmla="*/ 248 h 462"/>
              <a:gd name="T8" fmla="*/ 9 w 445"/>
              <a:gd name="T9" fmla="*/ 319 h 462"/>
              <a:gd name="T10" fmla="*/ 81 w 445"/>
              <a:gd name="T11" fmla="*/ 355 h 462"/>
              <a:gd name="T12" fmla="*/ 98 w 445"/>
              <a:gd name="T13" fmla="*/ 346 h 462"/>
              <a:gd name="T14" fmla="*/ 134 w 445"/>
              <a:gd name="T15" fmla="*/ 372 h 462"/>
              <a:gd name="T16" fmla="*/ 160 w 445"/>
              <a:gd name="T17" fmla="*/ 434 h 462"/>
              <a:gd name="T18" fmla="*/ 187 w 445"/>
              <a:gd name="T19" fmla="*/ 452 h 462"/>
              <a:gd name="T20" fmla="*/ 240 w 445"/>
              <a:gd name="T21" fmla="*/ 434 h 462"/>
              <a:gd name="T22" fmla="*/ 249 w 445"/>
              <a:gd name="T23" fmla="*/ 416 h 462"/>
              <a:gd name="T24" fmla="*/ 231 w 445"/>
              <a:gd name="T25" fmla="*/ 390 h 462"/>
              <a:gd name="T26" fmla="*/ 204 w 445"/>
              <a:gd name="T27" fmla="*/ 337 h 462"/>
              <a:gd name="T28" fmla="*/ 231 w 445"/>
              <a:gd name="T29" fmla="*/ 310 h 462"/>
              <a:gd name="T30" fmla="*/ 417 w 445"/>
              <a:gd name="T31" fmla="*/ 355 h 462"/>
              <a:gd name="T32" fmla="*/ 400 w 445"/>
              <a:gd name="T33" fmla="*/ 159 h 462"/>
              <a:gd name="T34" fmla="*/ 390 w 445"/>
              <a:gd name="T35" fmla="*/ 310 h 462"/>
              <a:gd name="T36" fmla="*/ 390 w 445"/>
              <a:gd name="T37" fmla="*/ 310 h 462"/>
              <a:gd name="T38" fmla="*/ 302 w 445"/>
              <a:gd name="T39" fmla="*/ 204 h 462"/>
              <a:gd name="T40" fmla="*/ 284 w 445"/>
              <a:gd name="T41" fmla="*/ 62 h 462"/>
              <a:gd name="T42" fmla="*/ 364 w 445"/>
              <a:gd name="T43" fmla="*/ 177 h 462"/>
              <a:gd name="T44" fmla="*/ 390 w 445"/>
              <a:gd name="T45" fmla="*/ 31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3" name="Freeform 117"/>
          <p:cNvSpPr>
            <a:spLocks noChangeArrowheads="1"/>
          </p:cNvSpPr>
          <p:nvPr/>
        </p:nvSpPr>
        <p:spPr bwMode="auto">
          <a:xfrm>
            <a:off x="7258277" y="8763000"/>
            <a:ext cx="554421" cy="512235"/>
          </a:xfrm>
          <a:custGeom>
            <a:avLst/>
            <a:gdLst>
              <a:gd name="T0" fmla="*/ 266 w 462"/>
              <a:gd name="T1" fmla="*/ 0 h 427"/>
              <a:gd name="T2" fmla="*/ 266 w 462"/>
              <a:gd name="T3" fmla="*/ 0 h 427"/>
              <a:gd name="T4" fmla="*/ 266 w 462"/>
              <a:gd name="T5" fmla="*/ 0 h 427"/>
              <a:gd name="T6" fmla="*/ 71 w 462"/>
              <a:gd name="T7" fmla="*/ 80 h 427"/>
              <a:gd name="T8" fmla="*/ 80 w 462"/>
              <a:gd name="T9" fmla="*/ 143 h 427"/>
              <a:gd name="T10" fmla="*/ 0 w 462"/>
              <a:gd name="T11" fmla="*/ 240 h 427"/>
              <a:gd name="T12" fmla="*/ 115 w 462"/>
              <a:gd name="T13" fmla="*/ 319 h 427"/>
              <a:gd name="T14" fmla="*/ 231 w 462"/>
              <a:gd name="T15" fmla="*/ 266 h 427"/>
              <a:gd name="T16" fmla="*/ 231 w 462"/>
              <a:gd name="T17" fmla="*/ 249 h 427"/>
              <a:gd name="T18" fmla="*/ 266 w 462"/>
              <a:gd name="T19" fmla="*/ 213 h 427"/>
              <a:gd name="T20" fmla="*/ 302 w 462"/>
              <a:gd name="T21" fmla="*/ 249 h 427"/>
              <a:gd name="T22" fmla="*/ 266 w 462"/>
              <a:gd name="T23" fmla="*/ 284 h 427"/>
              <a:gd name="T24" fmla="*/ 115 w 462"/>
              <a:gd name="T25" fmla="*/ 355 h 427"/>
              <a:gd name="T26" fmla="*/ 115 w 462"/>
              <a:gd name="T27" fmla="*/ 372 h 427"/>
              <a:gd name="T28" fmla="*/ 266 w 462"/>
              <a:gd name="T29" fmla="*/ 426 h 427"/>
              <a:gd name="T30" fmla="*/ 266 w 462"/>
              <a:gd name="T31" fmla="*/ 426 h 427"/>
              <a:gd name="T32" fmla="*/ 408 w 462"/>
              <a:gd name="T33" fmla="*/ 372 h 427"/>
              <a:gd name="T34" fmla="*/ 453 w 462"/>
              <a:gd name="T35" fmla="*/ 80 h 427"/>
              <a:gd name="T36" fmla="*/ 266 w 462"/>
              <a:gd name="T37" fmla="*/ 0 h 427"/>
              <a:gd name="T38" fmla="*/ 36 w 462"/>
              <a:gd name="T39" fmla="*/ 231 h 427"/>
              <a:gd name="T40" fmla="*/ 36 w 462"/>
              <a:gd name="T41" fmla="*/ 231 h 427"/>
              <a:gd name="T42" fmla="*/ 89 w 462"/>
              <a:gd name="T43" fmla="*/ 178 h 427"/>
              <a:gd name="T44" fmla="*/ 106 w 462"/>
              <a:gd name="T45" fmla="*/ 284 h 427"/>
              <a:gd name="T46" fmla="*/ 36 w 462"/>
              <a:gd name="T47" fmla="*/ 231 h 427"/>
              <a:gd name="T48" fmla="*/ 266 w 462"/>
              <a:gd name="T49" fmla="*/ 133 h 427"/>
              <a:gd name="T50" fmla="*/ 266 w 462"/>
              <a:gd name="T51" fmla="*/ 133 h 427"/>
              <a:gd name="T52" fmla="*/ 106 w 462"/>
              <a:gd name="T53" fmla="*/ 80 h 427"/>
              <a:gd name="T54" fmla="*/ 266 w 462"/>
              <a:gd name="T55" fmla="*/ 36 h 427"/>
              <a:gd name="T56" fmla="*/ 416 w 462"/>
              <a:gd name="T57" fmla="*/ 80 h 427"/>
              <a:gd name="T58" fmla="*/ 266 w 462"/>
              <a:gd name="T59" fmla="*/ 133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2" h="427">
                <a:moveTo>
                  <a:pt x="266" y="0"/>
                </a:moveTo>
                <a:lnTo>
                  <a:pt x="266" y="0"/>
                </a:lnTo>
                <a:lnTo>
                  <a:pt x="266" y="0"/>
                </a:lnTo>
                <a:cubicBezTo>
                  <a:pt x="142" y="0"/>
                  <a:pt x="62" y="45"/>
                  <a:pt x="71" y="80"/>
                </a:cubicBezTo>
                <a:cubicBezTo>
                  <a:pt x="71" y="89"/>
                  <a:pt x="71" y="116"/>
                  <a:pt x="80" y="143"/>
                </a:cubicBezTo>
                <a:cubicBezTo>
                  <a:pt x="18" y="169"/>
                  <a:pt x="0" y="205"/>
                  <a:pt x="0" y="240"/>
                </a:cubicBezTo>
                <a:cubicBezTo>
                  <a:pt x="9" y="275"/>
                  <a:pt x="36" y="311"/>
                  <a:pt x="115" y="319"/>
                </a:cubicBezTo>
                <a:cubicBezTo>
                  <a:pt x="151" y="319"/>
                  <a:pt x="204" y="302"/>
                  <a:pt x="231" y="266"/>
                </a:cubicBezTo>
                <a:cubicBezTo>
                  <a:pt x="231" y="258"/>
                  <a:pt x="231" y="249"/>
                  <a:pt x="231" y="249"/>
                </a:cubicBezTo>
                <a:cubicBezTo>
                  <a:pt x="231" y="222"/>
                  <a:pt x="249" y="213"/>
                  <a:pt x="266" y="213"/>
                </a:cubicBezTo>
                <a:cubicBezTo>
                  <a:pt x="284" y="213"/>
                  <a:pt x="302" y="222"/>
                  <a:pt x="302" y="249"/>
                </a:cubicBezTo>
                <a:cubicBezTo>
                  <a:pt x="302" y="266"/>
                  <a:pt x="284" y="284"/>
                  <a:pt x="266" y="284"/>
                </a:cubicBezTo>
                <a:cubicBezTo>
                  <a:pt x="222" y="328"/>
                  <a:pt x="169" y="355"/>
                  <a:pt x="115" y="355"/>
                </a:cubicBezTo>
                <a:cubicBezTo>
                  <a:pt x="115" y="364"/>
                  <a:pt x="115" y="364"/>
                  <a:pt x="115" y="372"/>
                </a:cubicBezTo>
                <a:cubicBezTo>
                  <a:pt x="115" y="381"/>
                  <a:pt x="178" y="426"/>
                  <a:pt x="266" y="426"/>
                </a:cubicBezTo>
                <a:lnTo>
                  <a:pt x="266" y="426"/>
                </a:lnTo>
                <a:cubicBezTo>
                  <a:pt x="355" y="426"/>
                  <a:pt x="408" y="381"/>
                  <a:pt x="408" y="372"/>
                </a:cubicBezTo>
                <a:cubicBezTo>
                  <a:pt x="416" y="355"/>
                  <a:pt x="453" y="116"/>
                  <a:pt x="453" y="80"/>
                </a:cubicBezTo>
                <a:cubicBezTo>
                  <a:pt x="461" y="45"/>
                  <a:pt x="381" y="0"/>
                  <a:pt x="266" y="0"/>
                </a:cubicBezTo>
                <a:close/>
                <a:moveTo>
                  <a:pt x="36" y="231"/>
                </a:moveTo>
                <a:lnTo>
                  <a:pt x="36" y="231"/>
                </a:lnTo>
                <a:cubicBezTo>
                  <a:pt x="36" y="222"/>
                  <a:pt x="53" y="196"/>
                  <a:pt x="89" y="178"/>
                </a:cubicBezTo>
                <a:cubicBezTo>
                  <a:pt x="89" y="213"/>
                  <a:pt x="98" y="249"/>
                  <a:pt x="106" y="284"/>
                </a:cubicBezTo>
                <a:cubicBezTo>
                  <a:pt x="62" y="275"/>
                  <a:pt x="44" y="258"/>
                  <a:pt x="36" y="231"/>
                </a:cubicBezTo>
                <a:close/>
                <a:moveTo>
                  <a:pt x="266" y="133"/>
                </a:moveTo>
                <a:lnTo>
                  <a:pt x="266" y="133"/>
                </a:lnTo>
                <a:cubicBezTo>
                  <a:pt x="178" y="133"/>
                  <a:pt x="106" y="98"/>
                  <a:pt x="106" y="80"/>
                </a:cubicBezTo>
                <a:cubicBezTo>
                  <a:pt x="106" y="71"/>
                  <a:pt x="178" y="36"/>
                  <a:pt x="266" y="36"/>
                </a:cubicBezTo>
                <a:cubicBezTo>
                  <a:pt x="355" y="36"/>
                  <a:pt x="416" y="71"/>
                  <a:pt x="416" y="80"/>
                </a:cubicBezTo>
                <a:cubicBezTo>
                  <a:pt x="416" y="98"/>
                  <a:pt x="355" y="133"/>
                  <a:pt x="266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4" name="Freeform 118"/>
          <p:cNvSpPr>
            <a:spLocks noChangeArrowheads="1"/>
          </p:cNvSpPr>
          <p:nvPr/>
        </p:nvSpPr>
        <p:spPr bwMode="auto">
          <a:xfrm>
            <a:off x="8477160" y="8763000"/>
            <a:ext cx="490939" cy="524933"/>
          </a:xfrm>
          <a:custGeom>
            <a:avLst/>
            <a:gdLst>
              <a:gd name="T0" fmla="*/ 257 w 409"/>
              <a:gd name="T1" fmla="*/ 408 h 436"/>
              <a:gd name="T2" fmla="*/ 257 w 409"/>
              <a:gd name="T3" fmla="*/ 408 h 436"/>
              <a:gd name="T4" fmla="*/ 275 w 409"/>
              <a:gd name="T5" fmla="*/ 426 h 436"/>
              <a:gd name="T6" fmla="*/ 372 w 409"/>
              <a:gd name="T7" fmla="*/ 435 h 436"/>
              <a:gd name="T8" fmla="*/ 391 w 409"/>
              <a:gd name="T9" fmla="*/ 417 h 436"/>
              <a:gd name="T10" fmla="*/ 391 w 409"/>
              <a:gd name="T11" fmla="*/ 337 h 436"/>
              <a:gd name="T12" fmla="*/ 266 w 409"/>
              <a:gd name="T13" fmla="*/ 328 h 436"/>
              <a:gd name="T14" fmla="*/ 257 w 409"/>
              <a:gd name="T15" fmla="*/ 408 h 436"/>
              <a:gd name="T16" fmla="*/ 18 w 409"/>
              <a:gd name="T17" fmla="*/ 337 h 436"/>
              <a:gd name="T18" fmla="*/ 18 w 409"/>
              <a:gd name="T19" fmla="*/ 337 h 436"/>
              <a:gd name="T20" fmla="*/ 18 w 409"/>
              <a:gd name="T21" fmla="*/ 417 h 436"/>
              <a:gd name="T22" fmla="*/ 35 w 409"/>
              <a:gd name="T23" fmla="*/ 435 h 436"/>
              <a:gd name="T24" fmla="*/ 133 w 409"/>
              <a:gd name="T25" fmla="*/ 426 h 436"/>
              <a:gd name="T26" fmla="*/ 151 w 409"/>
              <a:gd name="T27" fmla="*/ 408 h 436"/>
              <a:gd name="T28" fmla="*/ 142 w 409"/>
              <a:gd name="T29" fmla="*/ 328 h 436"/>
              <a:gd name="T30" fmla="*/ 18 w 409"/>
              <a:gd name="T31" fmla="*/ 337 h 436"/>
              <a:gd name="T32" fmla="*/ 0 w 409"/>
              <a:gd name="T33" fmla="*/ 205 h 436"/>
              <a:gd name="T34" fmla="*/ 0 w 409"/>
              <a:gd name="T35" fmla="*/ 205 h 436"/>
              <a:gd name="T36" fmla="*/ 9 w 409"/>
              <a:gd name="T37" fmla="*/ 293 h 436"/>
              <a:gd name="T38" fmla="*/ 133 w 409"/>
              <a:gd name="T39" fmla="*/ 275 h 436"/>
              <a:gd name="T40" fmla="*/ 133 w 409"/>
              <a:gd name="T41" fmla="*/ 196 h 436"/>
              <a:gd name="T42" fmla="*/ 133 w 409"/>
              <a:gd name="T43" fmla="*/ 187 h 436"/>
              <a:gd name="T44" fmla="*/ 204 w 409"/>
              <a:gd name="T45" fmla="*/ 116 h 436"/>
              <a:gd name="T46" fmla="*/ 275 w 409"/>
              <a:gd name="T47" fmla="*/ 187 h 436"/>
              <a:gd name="T48" fmla="*/ 275 w 409"/>
              <a:gd name="T49" fmla="*/ 196 h 436"/>
              <a:gd name="T50" fmla="*/ 266 w 409"/>
              <a:gd name="T51" fmla="*/ 275 h 436"/>
              <a:gd name="T52" fmla="*/ 399 w 409"/>
              <a:gd name="T53" fmla="*/ 293 h 436"/>
              <a:gd name="T54" fmla="*/ 408 w 409"/>
              <a:gd name="T55" fmla="*/ 205 h 436"/>
              <a:gd name="T56" fmla="*/ 408 w 409"/>
              <a:gd name="T57" fmla="*/ 187 h 436"/>
              <a:gd name="T58" fmla="*/ 204 w 409"/>
              <a:gd name="T59" fmla="*/ 0 h 436"/>
              <a:gd name="T60" fmla="*/ 0 w 409"/>
              <a:gd name="T61" fmla="*/ 187 h 436"/>
              <a:gd name="T62" fmla="*/ 0 w 409"/>
              <a:gd name="T63" fmla="*/ 20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9" h="436">
                <a:moveTo>
                  <a:pt x="257" y="408"/>
                </a:moveTo>
                <a:lnTo>
                  <a:pt x="257" y="408"/>
                </a:lnTo>
                <a:cubicBezTo>
                  <a:pt x="257" y="417"/>
                  <a:pt x="266" y="426"/>
                  <a:pt x="275" y="426"/>
                </a:cubicBezTo>
                <a:cubicBezTo>
                  <a:pt x="372" y="435"/>
                  <a:pt x="372" y="435"/>
                  <a:pt x="372" y="435"/>
                </a:cubicBezTo>
                <a:cubicBezTo>
                  <a:pt x="382" y="435"/>
                  <a:pt x="382" y="426"/>
                  <a:pt x="391" y="417"/>
                </a:cubicBezTo>
                <a:cubicBezTo>
                  <a:pt x="391" y="337"/>
                  <a:pt x="391" y="337"/>
                  <a:pt x="391" y="337"/>
                </a:cubicBezTo>
                <a:cubicBezTo>
                  <a:pt x="266" y="328"/>
                  <a:pt x="266" y="328"/>
                  <a:pt x="266" y="328"/>
                </a:cubicBezTo>
                <a:lnTo>
                  <a:pt x="257" y="408"/>
                </a:lnTo>
                <a:close/>
                <a:moveTo>
                  <a:pt x="18" y="337"/>
                </a:moveTo>
                <a:lnTo>
                  <a:pt x="18" y="337"/>
                </a:lnTo>
                <a:cubicBezTo>
                  <a:pt x="18" y="417"/>
                  <a:pt x="18" y="417"/>
                  <a:pt x="18" y="417"/>
                </a:cubicBezTo>
                <a:cubicBezTo>
                  <a:pt x="18" y="426"/>
                  <a:pt x="27" y="435"/>
                  <a:pt x="35" y="435"/>
                </a:cubicBezTo>
                <a:cubicBezTo>
                  <a:pt x="133" y="426"/>
                  <a:pt x="133" y="426"/>
                  <a:pt x="133" y="426"/>
                </a:cubicBezTo>
                <a:cubicBezTo>
                  <a:pt x="142" y="426"/>
                  <a:pt x="151" y="417"/>
                  <a:pt x="151" y="408"/>
                </a:cubicBezTo>
                <a:cubicBezTo>
                  <a:pt x="142" y="328"/>
                  <a:pt x="142" y="328"/>
                  <a:pt x="142" y="328"/>
                </a:cubicBezTo>
                <a:lnTo>
                  <a:pt x="18" y="337"/>
                </a:lnTo>
                <a:close/>
                <a:moveTo>
                  <a:pt x="0" y="205"/>
                </a:moveTo>
                <a:lnTo>
                  <a:pt x="0" y="205"/>
                </a:lnTo>
                <a:cubicBezTo>
                  <a:pt x="9" y="293"/>
                  <a:pt x="9" y="293"/>
                  <a:pt x="9" y="293"/>
                </a:cubicBezTo>
                <a:cubicBezTo>
                  <a:pt x="133" y="275"/>
                  <a:pt x="133" y="275"/>
                  <a:pt x="133" y="275"/>
                </a:cubicBezTo>
                <a:cubicBezTo>
                  <a:pt x="133" y="196"/>
                  <a:pt x="133" y="196"/>
                  <a:pt x="133" y="196"/>
                </a:cubicBezTo>
                <a:lnTo>
                  <a:pt x="133" y="187"/>
                </a:lnTo>
                <a:cubicBezTo>
                  <a:pt x="133" y="152"/>
                  <a:pt x="160" y="116"/>
                  <a:pt x="204" y="116"/>
                </a:cubicBezTo>
                <a:cubicBezTo>
                  <a:pt x="248" y="116"/>
                  <a:pt x="275" y="152"/>
                  <a:pt x="275" y="187"/>
                </a:cubicBezTo>
                <a:lnTo>
                  <a:pt x="275" y="196"/>
                </a:lnTo>
                <a:cubicBezTo>
                  <a:pt x="266" y="275"/>
                  <a:pt x="266" y="275"/>
                  <a:pt x="266" y="275"/>
                </a:cubicBezTo>
                <a:cubicBezTo>
                  <a:pt x="399" y="293"/>
                  <a:pt x="399" y="293"/>
                  <a:pt x="399" y="293"/>
                </a:cubicBezTo>
                <a:cubicBezTo>
                  <a:pt x="408" y="205"/>
                  <a:pt x="408" y="205"/>
                  <a:pt x="408" y="205"/>
                </a:cubicBezTo>
                <a:cubicBezTo>
                  <a:pt x="408" y="196"/>
                  <a:pt x="408" y="196"/>
                  <a:pt x="408" y="187"/>
                </a:cubicBezTo>
                <a:cubicBezTo>
                  <a:pt x="408" y="80"/>
                  <a:pt x="319" y="0"/>
                  <a:pt x="204" y="0"/>
                </a:cubicBezTo>
                <a:cubicBezTo>
                  <a:pt x="88" y="0"/>
                  <a:pt x="0" y="80"/>
                  <a:pt x="0" y="187"/>
                </a:cubicBezTo>
                <a:cubicBezTo>
                  <a:pt x="0" y="196"/>
                  <a:pt x="0" y="196"/>
                  <a:pt x="0" y="2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5" name="Freeform 119"/>
          <p:cNvSpPr>
            <a:spLocks noChangeArrowheads="1"/>
          </p:cNvSpPr>
          <p:nvPr/>
        </p:nvSpPr>
        <p:spPr bwMode="auto">
          <a:xfrm>
            <a:off x="14355727" y="8754535"/>
            <a:ext cx="596746" cy="533400"/>
          </a:xfrm>
          <a:custGeom>
            <a:avLst/>
            <a:gdLst>
              <a:gd name="T0" fmla="*/ 443 w 497"/>
              <a:gd name="T1" fmla="*/ 70 h 444"/>
              <a:gd name="T2" fmla="*/ 443 w 497"/>
              <a:gd name="T3" fmla="*/ 70 h 444"/>
              <a:gd name="T4" fmla="*/ 426 w 497"/>
              <a:gd name="T5" fmla="*/ 70 h 444"/>
              <a:gd name="T6" fmla="*/ 426 w 497"/>
              <a:gd name="T7" fmla="*/ 443 h 444"/>
              <a:gd name="T8" fmla="*/ 443 w 497"/>
              <a:gd name="T9" fmla="*/ 443 h 444"/>
              <a:gd name="T10" fmla="*/ 496 w 497"/>
              <a:gd name="T11" fmla="*/ 398 h 444"/>
              <a:gd name="T12" fmla="*/ 496 w 497"/>
              <a:gd name="T13" fmla="*/ 124 h 444"/>
              <a:gd name="T14" fmla="*/ 443 w 497"/>
              <a:gd name="T15" fmla="*/ 70 h 444"/>
              <a:gd name="T16" fmla="*/ 0 w 497"/>
              <a:gd name="T17" fmla="*/ 124 h 444"/>
              <a:gd name="T18" fmla="*/ 0 w 497"/>
              <a:gd name="T19" fmla="*/ 124 h 444"/>
              <a:gd name="T20" fmla="*/ 0 w 497"/>
              <a:gd name="T21" fmla="*/ 398 h 444"/>
              <a:gd name="T22" fmla="*/ 53 w 497"/>
              <a:gd name="T23" fmla="*/ 443 h 444"/>
              <a:gd name="T24" fmla="*/ 71 w 497"/>
              <a:gd name="T25" fmla="*/ 443 h 444"/>
              <a:gd name="T26" fmla="*/ 71 w 497"/>
              <a:gd name="T27" fmla="*/ 70 h 444"/>
              <a:gd name="T28" fmla="*/ 53 w 497"/>
              <a:gd name="T29" fmla="*/ 70 h 444"/>
              <a:gd name="T30" fmla="*/ 0 w 497"/>
              <a:gd name="T31" fmla="*/ 124 h 444"/>
              <a:gd name="T32" fmla="*/ 337 w 497"/>
              <a:gd name="T33" fmla="*/ 26 h 444"/>
              <a:gd name="T34" fmla="*/ 337 w 497"/>
              <a:gd name="T35" fmla="*/ 26 h 444"/>
              <a:gd name="T36" fmla="*/ 248 w 497"/>
              <a:gd name="T37" fmla="*/ 0 h 444"/>
              <a:gd name="T38" fmla="*/ 160 w 497"/>
              <a:gd name="T39" fmla="*/ 26 h 444"/>
              <a:gd name="T40" fmla="*/ 160 w 497"/>
              <a:gd name="T41" fmla="*/ 70 h 444"/>
              <a:gd name="T42" fmla="*/ 107 w 497"/>
              <a:gd name="T43" fmla="*/ 70 h 444"/>
              <a:gd name="T44" fmla="*/ 107 w 497"/>
              <a:gd name="T45" fmla="*/ 443 h 444"/>
              <a:gd name="T46" fmla="*/ 390 w 497"/>
              <a:gd name="T47" fmla="*/ 443 h 444"/>
              <a:gd name="T48" fmla="*/ 390 w 497"/>
              <a:gd name="T49" fmla="*/ 70 h 444"/>
              <a:gd name="T50" fmla="*/ 337 w 497"/>
              <a:gd name="T51" fmla="*/ 70 h 444"/>
              <a:gd name="T52" fmla="*/ 337 w 497"/>
              <a:gd name="T53" fmla="*/ 26 h 444"/>
              <a:gd name="T54" fmla="*/ 301 w 497"/>
              <a:gd name="T55" fmla="*/ 70 h 444"/>
              <a:gd name="T56" fmla="*/ 301 w 497"/>
              <a:gd name="T57" fmla="*/ 70 h 444"/>
              <a:gd name="T58" fmla="*/ 195 w 497"/>
              <a:gd name="T59" fmla="*/ 70 h 444"/>
              <a:gd name="T60" fmla="*/ 195 w 497"/>
              <a:gd name="T61" fmla="*/ 44 h 444"/>
              <a:gd name="T62" fmla="*/ 248 w 497"/>
              <a:gd name="T63" fmla="*/ 26 h 444"/>
              <a:gd name="T64" fmla="*/ 301 w 497"/>
              <a:gd name="T65" fmla="*/ 44 h 444"/>
              <a:gd name="T66" fmla="*/ 301 w 497"/>
              <a:gd name="T67" fmla="*/ 7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7" h="444">
                <a:moveTo>
                  <a:pt x="443" y="70"/>
                </a:moveTo>
                <a:lnTo>
                  <a:pt x="443" y="70"/>
                </a:lnTo>
                <a:cubicBezTo>
                  <a:pt x="426" y="70"/>
                  <a:pt x="426" y="70"/>
                  <a:pt x="426" y="70"/>
                </a:cubicBezTo>
                <a:cubicBezTo>
                  <a:pt x="426" y="443"/>
                  <a:pt x="426" y="443"/>
                  <a:pt x="426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79" y="443"/>
                  <a:pt x="496" y="425"/>
                  <a:pt x="496" y="398"/>
                </a:cubicBezTo>
                <a:cubicBezTo>
                  <a:pt x="496" y="124"/>
                  <a:pt x="496" y="124"/>
                  <a:pt x="496" y="124"/>
                </a:cubicBezTo>
                <a:cubicBezTo>
                  <a:pt x="496" y="97"/>
                  <a:pt x="479" y="70"/>
                  <a:pt x="443" y="70"/>
                </a:cubicBezTo>
                <a:close/>
                <a:moveTo>
                  <a:pt x="0" y="124"/>
                </a:moveTo>
                <a:lnTo>
                  <a:pt x="0" y="124"/>
                </a:lnTo>
                <a:cubicBezTo>
                  <a:pt x="0" y="398"/>
                  <a:pt x="0" y="398"/>
                  <a:pt x="0" y="398"/>
                </a:cubicBezTo>
                <a:cubicBezTo>
                  <a:pt x="0" y="425"/>
                  <a:pt x="26" y="443"/>
                  <a:pt x="53" y="443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71" y="70"/>
                  <a:pt x="71" y="70"/>
                  <a:pt x="71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26" y="70"/>
                  <a:pt x="0" y="97"/>
                  <a:pt x="0" y="124"/>
                </a:cubicBezTo>
                <a:close/>
                <a:moveTo>
                  <a:pt x="337" y="26"/>
                </a:moveTo>
                <a:lnTo>
                  <a:pt x="337" y="26"/>
                </a:lnTo>
                <a:cubicBezTo>
                  <a:pt x="319" y="17"/>
                  <a:pt x="292" y="0"/>
                  <a:pt x="248" y="0"/>
                </a:cubicBezTo>
                <a:cubicBezTo>
                  <a:pt x="204" y="0"/>
                  <a:pt x="177" y="17"/>
                  <a:pt x="160" y="2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443"/>
                  <a:pt x="107" y="443"/>
                  <a:pt x="107" y="443"/>
                </a:cubicBezTo>
                <a:cubicBezTo>
                  <a:pt x="390" y="443"/>
                  <a:pt x="390" y="443"/>
                  <a:pt x="390" y="443"/>
                </a:cubicBezTo>
                <a:cubicBezTo>
                  <a:pt x="390" y="70"/>
                  <a:pt x="390" y="70"/>
                  <a:pt x="390" y="70"/>
                </a:cubicBezTo>
                <a:cubicBezTo>
                  <a:pt x="337" y="70"/>
                  <a:pt x="337" y="70"/>
                  <a:pt x="337" y="70"/>
                </a:cubicBezTo>
                <a:lnTo>
                  <a:pt x="337" y="26"/>
                </a:lnTo>
                <a:close/>
                <a:moveTo>
                  <a:pt x="301" y="70"/>
                </a:moveTo>
                <a:lnTo>
                  <a:pt x="301" y="70"/>
                </a:lnTo>
                <a:cubicBezTo>
                  <a:pt x="195" y="70"/>
                  <a:pt x="195" y="70"/>
                  <a:pt x="195" y="7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04" y="35"/>
                  <a:pt x="222" y="26"/>
                  <a:pt x="248" y="26"/>
                </a:cubicBezTo>
                <a:cubicBezTo>
                  <a:pt x="275" y="26"/>
                  <a:pt x="292" y="35"/>
                  <a:pt x="301" y="44"/>
                </a:cubicBezTo>
                <a:lnTo>
                  <a:pt x="301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6" name="Freeform 120"/>
          <p:cNvSpPr>
            <a:spLocks noChangeArrowheads="1"/>
          </p:cNvSpPr>
          <p:nvPr/>
        </p:nvSpPr>
        <p:spPr bwMode="auto">
          <a:xfrm>
            <a:off x="13297670" y="7543800"/>
            <a:ext cx="338578" cy="575733"/>
          </a:xfrm>
          <a:custGeom>
            <a:avLst/>
            <a:gdLst>
              <a:gd name="T0" fmla="*/ 150 w 283"/>
              <a:gd name="T1" fmla="*/ 9 h 479"/>
              <a:gd name="T2" fmla="*/ 150 w 283"/>
              <a:gd name="T3" fmla="*/ 9 h 479"/>
              <a:gd name="T4" fmla="*/ 132 w 283"/>
              <a:gd name="T5" fmla="*/ 9 h 479"/>
              <a:gd name="T6" fmla="*/ 0 w 283"/>
              <a:gd name="T7" fmla="*/ 345 h 479"/>
              <a:gd name="T8" fmla="*/ 141 w 283"/>
              <a:gd name="T9" fmla="*/ 478 h 479"/>
              <a:gd name="T10" fmla="*/ 282 w 283"/>
              <a:gd name="T11" fmla="*/ 345 h 479"/>
              <a:gd name="T12" fmla="*/ 150 w 283"/>
              <a:gd name="T13" fmla="*/ 9 h 479"/>
              <a:gd name="T14" fmla="*/ 123 w 283"/>
              <a:gd name="T15" fmla="*/ 204 h 479"/>
              <a:gd name="T16" fmla="*/ 123 w 283"/>
              <a:gd name="T17" fmla="*/ 204 h 479"/>
              <a:gd name="T18" fmla="*/ 123 w 283"/>
              <a:gd name="T19" fmla="*/ 221 h 479"/>
              <a:gd name="T20" fmla="*/ 97 w 283"/>
              <a:gd name="T21" fmla="*/ 336 h 479"/>
              <a:gd name="T22" fmla="*/ 70 w 283"/>
              <a:gd name="T23" fmla="*/ 372 h 479"/>
              <a:gd name="T24" fmla="*/ 44 w 283"/>
              <a:gd name="T25" fmla="*/ 345 h 479"/>
              <a:gd name="T26" fmla="*/ 88 w 283"/>
              <a:gd name="T27" fmla="*/ 221 h 479"/>
              <a:gd name="T28" fmla="*/ 114 w 283"/>
              <a:gd name="T29" fmla="*/ 194 h 479"/>
              <a:gd name="T30" fmla="*/ 123 w 283"/>
              <a:gd name="T31" fmla="*/ 194 h 479"/>
              <a:gd name="T32" fmla="*/ 123 w 283"/>
              <a:gd name="T33" fmla="*/ 204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3" h="479">
                <a:moveTo>
                  <a:pt x="150" y="9"/>
                </a:moveTo>
                <a:lnTo>
                  <a:pt x="150" y="9"/>
                </a:lnTo>
                <a:cubicBezTo>
                  <a:pt x="150" y="0"/>
                  <a:pt x="141" y="0"/>
                  <a:pt x="132" y="9"/>
                </a:cubicBezTo>
                <a:cubicBezTo>
                  <a:pt x="114" y="185"/>
                  <a:pt x="0" y="221"/>
                  <a:pt x="0" y="345"/>
                </a:cubicBezTo>
                <a:cubicBezTo>
                  <a:pt x="0" y="416"/>
                  <a:pt x="70" y="478"/>
                  <a:pt x="141" y="478"/>
                </a:cubicBezTo>
                <a:cubicBezTo>
                  <a:pt x="220" y="478"/>
                  <a:pt x="282" y="416"/>
                  <a:pt x="282" y="345"/>
                </a:cubicBezTo>
                <a:cubicBezTo>
                  <a:pt x="282" y="221"/>
                  <a:pt x="167" y="185"/>
                  <a:pt x="150" y="9"/>
                </a:cubicBezTo>
                <a:close/>
                <a:moveTo>
                  <a:pt x="123" y="204"/>
                </a:moveTo>
                <a:lnTo>
                  <a:pt x="123" y="204"/>
                </a:lnTo>
                <a:cubicBezTo>
                  <a:pt x="123" y="204"/>
                  <a:pt x="123" y="213"/>
                  <a:pt x="123" y="221"/>
                </a:cubicBezTo>
                <a:cubicBezTo>
                  <a:pt x="114" y="257"/>
                  <a:pt x="97" y="292"/>
                  <a:pt x="97" y="336"/>
                </a:cubicBezTo>
                <a:cubicBezTo>
                  <a:pt x="97" y="363"/>
                  <a:pt x="88" y="372"/>
                  <a:pt x="70" y="372"/>
                </a:cubicBezTo>
                <a:cubicBezTo>
                  <a:pt x="53" y="372"/>
                  <a:pt x="44" y="363"/>
                  <a:pt x="44" y="345"/>
                </a:cubicBezTo>
                <a:cubicBezTo>
                  <a:pt x="44" y="292"/>
                  <a:pt x="70" y="257"/>
                  <a:pt x="88" y="221"/>
                </a:cubicBezTo>
                <a:cubicBezTo>
                  <a:pt x="97" y="213"/>
                  <a:pt x="106" y="204"/>
                  <a:pt x="114" y="194"/>
                </a:cubicBezTo>
                <a:lnTo>
                  <a:pt x="123" y="194"/>
                </a:lnTo>
                <a:lnTo>
                  <a:pt x="123" y="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8" name="Freeform 122"/>
          <p:cNvSpPr>
            <a:spLocks noChangeArrowheads="1"/>
          </p:cNvSpPr>
          <p:nvPr/>
        </p:nvSpPr>
        <p:spPr bwMode="auto">
          <a:xfrm>
            <a:off x="9641023" y="8796868"/>
            <a:ext cx="533261" cy="448733"/>
          </a:xfrm>
          <a:custGeom>
            <a:avLst/>
            <a:gdLst>
              <a:gd name="T0" fmla="*/ 434 w 444"/>
              <a:gd name="T1" fmla="*/ 213 h 373"/>
              <a:gd name="T2" fmla="*/ 434 w 444"/>
              <a:gd name="T3" fmla="*/ 213 h 373"/>
              <a:gd name="T4" fmla="*/ 354 w 444"/>
              <a:gd name="T5" fmla="*/ 27 h 373"/>
              <a:gd name="T6" fmla="*/ 319 w 444"/>
              <a:gd name="T7" fmla="*/ 0 h 373"/>
              <a:gd name="T8" fmla="*/ 124 w 444"/>
              <a:gd name="T9" fmla="*/ 0 h 373"/>
              <a:gd name="T10" fmla="*/ 80 w 444"/>
              <a:gd name="T11" fmla="*/ 27 h 373"/>
              <a:gd name="T12" fmla="*/ 9 w 444"/>
              <a:gd name="T13" fmla="*/ 213 h 373"/>
              <a:gd name="T14" fmla="*/ 0 w 444"/>
              <a:gd name="T15" fmla="*/ 257 h 373"/>
              <a:gd name="T16" fmla="*/ 18 w 444"/>
              <a:gd name="T17" fmla="*/ 345 h 373"/>
              <a:gd name="T18" fmla="*/ 45 w 444"/>
              <a:gd name="T19" fmla="*/ 372 h 373"/>
              <a:gd name="T20" fmla="*/ 399 w 444"/>
              <a:gd name="T21" fmla="*/ 372 h 373"/>
              <a:gd name="T22" fmla="*/ 425 w 444"/>
              <a:gd name="T23" fmla="*/ 345 h 373"/>
              <a:gd name="T24" fmla="*/ 443 w 444"/>
              <a:gd name="T25" fmla="*/ 257 h 373"/>
              <a:gd name="T26" fmla="*/ 434 w 444"/>
              <a:gd name="T27" fmla="*/ 213 h 373"/>
              <a:gd name="T28" fmla="*/ 399 w 444"/>
              <a:gd name="T29" fmla="*/ 275 h 373"/>
              <a:gd name="T30" fmla="*/ 399 w 444"/>
              <a:gd name="T31" fmla="*/ 275 h 373"/>
              <a:gd name="T32" fmla="*/ 399 w 444"/>
              <a:gd name="T33" fmla="*/ 310 h 373"/>
              <a:gd name="T34" fmla="*/ 372 w 444"/>
              <a:gd name="T35" fmla="*/ 337 h 373"/>
              <a:gd name="T36" fmla="*/ 71 w 444"/>
              <a:gd name="T37" fmla="*/ 337 h 373"/>
              <a:gd name="T38" fmla="*/ 45 w 444"/>
              <a:gd name="T39" fmla="*/ 310 h 373"/>
              <a:gd name="T40" fmla="*/ 35 w 444"/>
              <a:gd name="T41" fmla="*/ 275 h 373"/>
              <a:gd name="T42" fmla="*/ 62 w 444"/>
              <a:gd name="T43" fmla="*/ 248 h 373"/>
              <a:gd name="T44" fmla="*/ 381 w 444"/>
              <a:gd name="T45" fmla="*/ 248 h 373"/>
              <a:gd name="T46" fmla="*/ 399 w 444"/>
              <a:gd name="T47" fmla="*/ 275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4" h="373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89" name="Freeform 123"/>
          <p:cNvSpPr>
            <a:spLocks noChangeArrowheads="1"/>
          </p:cNvSpPr>
          <p:nvPr/>
        </p:nvSpPr>
        <p:spPr bwMode="auto">
          <a:xfrm>
            <a:off x="12015305" y="8733368"/>
            <a:ext cx="541726" cy="554565"/>
          </a:xfrm>
          <a:custGeom>
            <a:avLst/>
            <a:gdLst>
              <a:gd name="T0" fmla="*/ 275 w 452"/>
              <a:gd name="T1" fmla="*/ 301 h 462"/>
              <a:gd name="T2" fmla="*/ 275 w 452"/>
              <a:gd name="T3" fmla="*/ 301 h 462"/>
              <a:gd name="T4" fmla="*/ 434 w 452"/>
              <a:gd name="T5" fmla="*/ 26 h 462"/>
              <a:gd name="T6" fmla="*/ 434 w 452"/>
              <a:gd name="T7" fmla="*/ 18 h 462"/>
              <a:gd name="T8" fmla="*/ 425 w 452"/>
              <a:gd name="T9" fmla="*/ 18 h 462"/>
              <a:gd name="T10" fmla="*/ 159 w 452"/>
              <a:gd name="T11" fmla="*/ 178 h 462"/>
              <a:gd name="T12" fmla="*/ 9 w 452"/>
              <a:gd name="T13" fmla="*/ 301 h 462"/>
              <a:gd name="T14" fmla="*/ 35 w 452"/>
              <a:gd name="T15" fmla="*/ 328 h 462"/>
              <a:gd name="T16" fmla="*/ 88 w 452"/>
              <a:gd name="T17" fmla="*/ 310 h 462"/>
              <a:gd name="T18" fmla="*/ 151 w 452"/>
              <a:gd name="T19" fmla="*/ 372 h 462"/>
              <a:gd name="T20" fmla="*/ 133 w 452"/>
              <a:gd name="T21" fmla="*/ 425 h 462"/>
              <a:gd name="T22" fmla="*/ 151 w 452"/>
              <a:gd name="T23" fmla="*/ 452 h 462"/>
              <a:gd name="T24" fmla="*/ 275 w 452"/>
              <a:gd name="T25" fmla="*/ 301 h 462"/>
              <a:gd name="T26" fmla="*/ 301 w 452"/>
              <a:gd name="T27" fmla="*/ 150 h 462"/>
              <a:gd name="T28" fmla="*/ 301 w 452"/>
              <a:gd name="T29" fmla="*/ 150 h 462"/>
              <a:gd name="T30" fmla="*/ 301 w 452"/>
              <a:gd name="T31" fmla="*/ 97 h 462"/>
              <a:gd name="T32" fmla="*/ 354 w 452"/>
              <a:gd name="T33" fmla="*/ 97 h 462"/>
              <a:gd name="T34" fmla="*/ 354 w 452"/>
              <a:gd name="T35" fmla="*/ 150 h 462"/>
              <a:gd name="T36" fmla="*/ 301 w 452"/>
              <a:gd name="T37" fmla="*/ 15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0" name="Freeform 124"/>
          <p:cNvSpPr>
            <a:spLocks noChangeArrowheads="1"/>
          </p:cNvSpPr>
          <p:nvPr/>
        </p:nvSpPr>
        <p:spPr bwMode="auto">
          <a:xfrm>
            <a:off x="13158008" y="8720667"/>
            <a:ext cx="617906" cy="596901"/>
          </a:xfrm>
          <a:custGeom>
            <a:avLst/>
            <a:gdLst>
              <a:gd name="T0" fmla="*/ 79 w 515"/>
              <a:gd name="T1" fmla="*/ 337 h 498"/>
              <a:gd name="T2" fmla="*/ 79 w 515"/>
              <a:gd name="T3" fmla="*/ 337 h 498"/>
              <a:gd name="T4" fmla="*/ 18 w 515"/>
              <a:gd name="T5" fmla="*/ 470 h 498"/>
              <a:gd name="T6" fmla="*/ 169 w 515"/>
              <a:gd name="T7" fmla="*/ 434 h 498"/>
              <a:gd name="T8" fmla="*/ 160 w 515"/>
              <a:gd name="T9" fmla="*/ 346 h 498"/>
              <a:gd name="T10" fmla="*/ 79 w 515"/>
              <a:gd name="T11" fmla="*/ 337 h 498"/>
              <a:gd name="T12" fmla="*/ 496 w 515"/>
              <a:gd name="T13" fmla="*/ 18 h 498"/>
              <a:gd name="T14" fmla="*/ 496 w 515"/>
              <a:gd name="T15" fmla="*/ 18 h 498"/>
              <a:gd name="T16" fmla="*/ 195 w 515"/>
              <a:gd name="T17" fmla="*/ 231 h 498"/>
              <a:gd name="T18" fmla="*/ 141 w 515"/>
              <a:gd name="T19" fmla="*/ 293 h 498"/>
              <a:gd name="T20" fmla="*/ 150 w 515"/>
              <a:gd name="T21" fmla="*/ 301 h 498"/>
              <a:gd name="T22" fmla="*/ 186 w 515"/>
              <a:gd name="T23" fmla="*/ 328 h 498"/>
              <a:gd name="T24" fmla="*/ 204 w 515"/>
              <a:gd name="T25" fmla="*/ 354 h 498"/>
              <a:gd name="T26" fmla="*/ 213 w 515"/>
              <a:gd name="T27" fmla="*/ 363 h 498"/>
              <a:gd name="T28" fmla="*/ 275 w 515"/>
              <a:gd name="T29" fmla="*/ 310 h 498"/>
              <a:gd name="T30" fmla="*/ 496 w 515"/>
              <a:gd name="T31" fmla="*/ 1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2" name="Freeform 126"/>
          <p:cNvSpPr>
            <a:spLocks noChangeArrowheads="1"/>
          </p:cNvSpPr>
          <p:nvPr/>
        </p:nvSpPr>
        <p:spPr bwMode="auto">
          <a:xfrm>
            <a:off x="15544987" y="8754533"/>
            <a:ext cx="596743" cy="541867"/>
          </a:xfrm>
          <a:custGeom>
            <a:avLst/>
            <a:gdLst>
              <a:gd name="T0" fmla="*/ 247 w 497"/>
              <a:gd name="T1" fmla="*/ 274 h 452"/>
              <a:gd name="T2" fmla="*/ 247 w 497"/>
              <a:gd name="T3" fmla="*/ 274 h 452"/>
              <a:gd name="T4" fmla="*/ 363 w 497"/>
              <a:gd name="T5" fmla="*/ 230 h 452"/>
              <a:gd name="T6" fmla="*/ 337 w 497"/>
              <a:gd name="T7" fmla="*/ 151 h 452"/>
              <a:gd name="T8" fmla="*/ 247 w 497"/>
              <a:gd name="T9" fmla="*/ 186 h 452"/>
              <a:gd name="T10" fmla="*/ 168 w 497"/>
              <a:gd name="T11" fmla="*/ 151 h 452"/>
              <a:gd name="T12" fmla="*/ 133 w 497"/>
              <a:gd name="T13" fmla="*/ 230 h 452"/>
              <a:gd name="T14" fmla="*/ 247 w 497"/>
              <a:gd name="T15" fmla="*/ 274 h 452"/>
              <a:gd name="T16" fmla="*/ 247 w 497"/>
              <a:gd name="T17" fmla="*/ 106 h 452"/>
              <a:gd name="T18" fmla="*/ 247 w 497"/>
              <a:gd name="T19" fmla="*/ 106 h 452"/>
              <a:gd name="T20" fmla="*/ 309 w 497"/>
              <a:gd name="T21" fmla="*/ 88 h 452"/>
              <a:gd name="T22" fmla="*/ 284 w 497"/>
              <a:gd name="T23" fmla="*/ 17 h 452"/>
              <a:gd name="T24" fmla="*/ 247 w 497"/>
              <a:gd name="T25" fmla="*/ 0 h 452"/>
              <a:gd name="T26" fmla="*/ 212 w 497"/>
              <a:gd name="T27" fmla="*/ 17 h 452"/>
              <a:gd name="T28" fmla="*/ 186 w 497"/>
              <a:gd name="T29" fmla="*/ 88 h 452"/>
              <a:gd name="T30" fmla="*/ 247 w 497"/>
              <a:gd name="T31" fmla="*/ 106 h 452"/>
              <a:gd name="T32" fmla="*/ 469 w 497"/>
              <a:gd name="T33" fmla="*/ 301 h 452"/>
              <a:gd name="T34" fmla="*/ 469 w 497"/>
              <a:gd name="T35" fmla="*/ 301 h 452"/>
              <a:gd name="T36" fmla="*/ 372 w 497"/>
              <a:gd name="T37" fmla="*/ 266 h 452"/>
              <a:gd name="T38" fmla="*/ 381 w 497"/>
              <a:gd name="T39" fmla="*/ 292 h 452"/>
              <a:gd name="T40" fmla="*/ 247 w 497"/>
              <a:gd name="T41" fmla="*/ 345 h 452"/>
              <a:gd name="T42" fmla="*/ 115 w 497"/>
              <a:gd name="T43" fmla="*/ 292 h 452"/>
              <a:gd name="T44" fmla="*/ 124 w 497"/>
              <a:gd name="T45" fmla="*/ 266 h 452"/>
              <a:gd name="T46" fmla="*/ 26 w 497"/>
              <a:gd name="T47" fmla="*/ 301 h 452"/>
              <a:gd name="T48" fmla="*/ 26 w 497"/>
              <a:gd name="T49" fmla="*/ 345 h 452"/>
              <a:gd name="T50" fmla="*/ 203 w 497"/>
              <a:gd name="T51" fmla="*/ 434 h 452"/>
              <a:gd name="T52" fmla="*/ 292 w 497"/>
              <a:gd name="T53" fmla="*/ 434 h 452"/>
              <a:gd name="T54" fmla="*/ 469 w 497"/>
              <a:gd name="T55" fmla="*/ 345 h 452"/>
              <a:gd name="T56" fmla="*/ 469 w 497"/>
              <a:gd name="T57" fmla="*/ 30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3" name="Freeform 127"/>
          <p:cNvSpPr>
            <a:spLocks noChangeArrowheads="1"/>
          </p:cNvSpPr>
          <p:nvPr/>
        </p:nvSpPr>
        <p:spPr bwMode="auto">
          <a:xfrm>
            <a:off x="14355727" y="4038600"/>
            <a:ext cx="596746" cy="478368"/>
          </a:xfrm>
          <a:custGeom>
            <a:avLst/>
            <a:gdLst>
              <a:gd name="T0" fmla="*/ 169 w 497"/>
              <a:gd name="T1" fmla="*/ 196 h 400"/>
              <a:gd name="T2" fmla="*/ 169 w 497"/>
              <a:gd name="T3" fmla="*/ 196 h 400"/>
              <a:gd name="T4" fmla="*/ 248 w 497"/>
              <a:gd name="T5" fmla="*/ 275 h 400"/>
              <a:gd name="T6" fmla="*/ 328 w 497"/>
              <a:gd name="T7" fmla="*/ 196 h 400"/>
              <a:gd name="T8" fmla="*/ 248 w 497"/>
              <a:gd name="T9" fmla="*/ 116 h 400"/>
              <a:gd name="T10" fmla="*/ 169 w 497"/>
              <a:gd name="T11" fmla="*/ 196 h 400"/>
              <a:gd name="T12" fmla="*/ 116 w 497"/>
              <a:gd name="T13" fmla="*/ 169 h 400"/>
              <a:gd name="T14" fmla="*/ 116 w 497"/>
              <a:gd name="T15" fmla="*/ 169 h 400"/>
              <a:gd name="T16" fmla="*/ 248 w 497"/>
              <a:gd name="T17" fmla="*/ 63 h 400"/>
              <a:gd name="T18" fmla="*/ 345 w 497"/>
              <a:gd name="T19" fmla="*/ 98 h 400"/>
              <a:gd name="T20" fmla="*/ 390 w 497"/>
              <a:gd name="T21" fmla="*/ 98 h 400"/>
              <a:gd name="T22" fmla="*/ 390 w 497"/>
              <a:gd name="T23" fmla="*/ 54 h 400"/>
              <a:gd name="T24" fmla="*/ 248 w 497"/>
              <a:gd name="T25" fmla="*/ 0 h 400"/>
              <a:gd name="T26" fmla="*/ 62 w 497"/>
              <a:gd name="T27" fmla="*/ 143 h 400"/>
              <a:gd name="T28" fmla="*/ 0 w 497"/>
              <a:gd name="T29" fmla="*/ 143 h 400"/>
              <a:gd name="T30" fmla="*/ 0 w 497"/>
              <a:gd name="T31" fmla="*/ 196 h 400"/>
              <a:gd name="T32" fmla="*/ 80 w 497"/>
              <a:gd name="T33" fmla="*/ 196 h 400"/>
              <a:gd name="T34" fmla="*/ 116 w 497"/>
              <a:gd name="T35" fmla="*/ 169 h 400"/>
              <a:gd name="T36" fmla="*/ 416 w 497"/>
              <a:gd name="T37" fmla="*/ 196 h 400"/>
              <a:gd name="T38" fmla="*/ 416 w 497"/>
              <a:gd name="T39" fmla="*/ 196 h 400"/>
              <a:gd name="T40" fmla="*/ 381 w 497"/>
              <a:gd name="T41" fmla="*/ 231 h 400"/>
              <a:gd name="T42" fmla="*/ 248 w 497"/>
              <a:gd name="T43" fmla="*/ 337 h 400"/>
              <a:gd name="T44" fmla="*/ 151 w 497"/>
              <a:gd name="T45" fmla="*/ 293 h 400"/>
              <a:gd name="T46" fmla="*/ 107 w 497"/>
              <a:gd name="T47" fmla="*/ 293 h 400"/>
              <a:gd name="T48" fmla="*/ 107 w 497"/>
              <a:gd name="T49" fmla="*/ 337 h 400"/>
              <a:gd name="T50" fmla="*/ 248 w 497"/>
              <a:gd name="T51" fmla="*/ 399 h 400"/>
              <a:gd name="T52" fmla="*/ 435 w 497"/>
              <a:gd name="T53" fmla="*/ 257 h 400"/>
              <a:gd name="T54" fmla="*/ 496 w 497"/>
              <a:gd name="T55" fmla="*/ 257 h 400"/>
              <a:gd name="T56" fmla="*/ 496 w 497"/>
              <a:gd name="T57" fmla="*/ 196 h 400"/>
              <a:gd name="T58" fmla="*/ 416 w 497"/>
              <a:gd name="T59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5" name="Freeform 129"/>
          <p:cNvSpPr>
            <a:spLocks noChangeArrowheads="1"/>
          </p:cNvSpPr>
          <p:nvPr/>
        </p:nvSpPr>
        <p:spPr bwMode="auto">
          <a:xfrm>
            <a:off x="10889531" y="8775701"/>
            <a:ext cx="402061" cy="491067"/>
          </a:xfrm>
          <a:custGeom>
            <a:avLst/>
            <a:gdLst>
              <a:gd name="T0" fmla="*/ 168 w 337"/>
              <a:gd name="T1" fmla="*/ 0 h 409"/>
              <a:gd name="T2" fmla="*/ 168 w 337"/>
              <a:gd name="T3" fmla="*/ 0 h 409"/>
              <a:gd name="T4" fmla="*/ 0 w 337"/>
              <a:gd name="T5" fmla="*/ 62 h 409"/>
              <a:gd name="T6" fmla="*/ 35 w 337"/>
              <a:gd name="T7" fmla="*/ 363 h 409"/>
              <a:gd name="T8" fmla="*/ 168 w 337"/>
              <a:gd name="T9" fmla="*/ 408 h 409"/>
              <a:gd name="T10" fmla="*/ 301 w 337"/>
              <a:gd name="T11" fmla="*/ 363 h 409"/>
              <a:gd name="T12" fmla="*/ 336 w 337"/>
              <a:gd name="T13" fmla="*/ 62 h 409"/>
              <a:gd name="T14" fmla="*/ 168 w 337"/>
              <a:gd name="T15" fmla="*/ 0 h 409"/>
              <a:gd name="T16" fmla="*/ 168 w 337"/>
              <a:gd name="T17" fmla="*/ 107 h 409"/>
              <a:gd name="T18" fmla="*/ 168 w 337"/>
              <a:gd name="T19" fmla="*/ 107 h 409"/>
              <a:gd name="T20" fmla="*/ 35 w 337"/>
              <a:gd name="T21" fmla="*/ 71 h 409"/>
              <a:gd name="T22" fmla="*/ 168 w 337"/>
              <a:gd name="T23" fmla="*/ 36 h 409"/>
              <a:gd name="T24" fmla="*/ 301 w 337"/>
              <a:gd name="T25" fmla="*/ 71 h 409"/>
              <a:gd name="T26" fmla="*/ 168 w 337"/>
              <a:gd name="T27" fmla="*/ 107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7" h="409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99" name="Freeform 133"/>
          <p:cNvSpPr>
            <a:spLocks noChangeArrowheads="1"/>
          </p:cNvSpPr>
          <p:nvPr/>
        </p:nvSpPr>
        <p:spPr bwMode="auto">
          <a:xfrm>
            <a:off x="22621277" y="7586135"/>
            <a:ext cx="596743" cy="571501"/>
          </a:xfrm>
          <a:custGeom>
            <a:avLst/>
            <a:gdLst>
              <a:gd name="T0" fmla="*/ 425 w 497"/>
              <a:gd name="T1" fmla="*/ 160 h 480"/>
              <a:gd name="T2" fmla="*/ 425 w 497"/>
              <a:gd name="T3" fmla="*/ 160 h 480"/>
              <a:gd name="T4" fmla="*/ 372 w 497"/>
              <a:gd name="T5" fmla="*/ 18 h 480"/>
              <a:gd name="T6" fmla="*/ 346 w 497"/>
              <a:gd name="T7" fmla="*/ 9 h 480"/>
              <a:gd name="T8" fmla="*/ 9 w 497"/>
              <a:gd name="T9" fmla="*/ 134 h 480"/>
              <a:gd name="T10" fmla="*/ 0 w 497"/>
              <a:gd name="T11" fmla="*/ 160 h 480"/>
              <a:gd name="T12" fmla="*/ 53 w 497"/>
              <a:gd name="T13" fmla="*/ 302 h 480"/>
              <a:gd name="T14" fmla="*/ 53 w 497"/>
              <a:gd name="T15" fmla="*/ 222 h 480"/>
              <a:gd name="T16" fmla="*/ 115 w 497"/>
              <a:gd name="T17" fmla="*/ 160 h 480"/>
              <a:gd name="T18" fmla="*/ 203 w 497"/>
              <a:gd name="T19" fmla="*/ 160 h 480"/>
              <a:gd name="T20" fmla="*/ 309 w 497"/>
              <a:gd name="T21" fmla="*/ 89 h 480"/>
              <a:gd name="T22" fmla="*/ 372 w 497"/>
              <a:gd name="T23" fmla="*/ 160 h 480"/>
              <a:gd name="T24" fmla="*/ 425 w 497"/>
              <a:gd name="T25" fmla="*/ 160 h 480"/>
              <a:gd name="T26" fmla="*/ 478 w 497"/>
              <a:gd name="T27" fmla="*/ 204 h 480"/>
              <a:gd name="T28" fmla="*/ 478 w 497"/>
              <a:gd name="T29" fmla="*/ 204 h 480"/>
              <a:gd name="T30" fmla="*/ 115 w 497"/>
              <a:gd name="T31" fmla="*/ 204 h 480"/>
              <a:gd name="T32" fmla="*/ 97 w 497"/>
              <a:gd name="T33" fmla="*/ 222 h 480"/>
              <a:gd name="T34" fmla="*/ 97 w 497"/>
              <a:gd name="T35" fmla="*/ 462 h 480"/>
              <a:gd name="T36" fmla="*/ 115 w 497"/>
              <a:gd name="T37" fmla="*/ 479 h 480"/>
              <a:gd name="T38" fmla="*/ 478 w 497"/>
              <a:gd name="T39" fmla="*/ 479 h 480"/>
              <a:gd name="T40" fmla="*/ 496 w 497"/>
              <a:gd name="T41" fmla="*/ 462 h 480"/>
              <a:gd name="T42" fmla="*/ 496 w 497"/>
              <a:gd name="T43" fmla="*/ 222 h 480"/>
              <a:gd name="T44" fmla="*/ 478 w 497"/>
              <a:gd name="T45" fmla="*/ 204 h 480"/>
              <a:gd name="T46" fmla="*/ 452 w 497"/>
              <a:gd name="T47" fmla="*/ 426 h 480"/>
              <a:gd name="T48" fmla="*/ 452 w 497"/>
              <a:gd name="T49" fmla="*/ 426 h 480"/>
              <a:gd name="T50" fmla="*/ 150 w 497"/>
              <a:gd name="T51" fmla="*/ 426 h 480"/>
              <a:gd name="T52" fmla="*/ 150 w 497"/>
              <a:gd name="T53" fmla="*/ 391 h 480"/>
              <a:gd name="T54" fmla="*/ 195 w 497"/>
              <a:gd name="T55" fmla="*/ 275 h 480"/>
              <a:gd name="T56" fmla="*/ 265 w 497"/>
              <a:gd name="T57" fmla="*/ 364 h 480"/>
              <a:gd name="T58" fmla="*/ 328 w 497"/>
              <a:gd name="T59" fmla="*/ 302 h 480"/>
              <a:gd name="T60" fmla="*/ 416 w 497"/>
              <a:gd name="T61" fmla="*/ 266 h 480"/>
              <a:gd name="T62" fmla="*/ 452 w 497"/>
              <a:gd name="T63" fmla="*/ 347 h 480"/>
              <a:gd name="T64" fmla="*/ 452 w 497"/>
              <a:gd name="T65" fmla="*/ 42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7" h="480">
                <a:moveTo>
                  <a:pt x="425" y="160"/>
                </a:moveTo>
                <a:lnTo>
                  <a:pt x="425" y="160"/>
                </a:lnTo>
                <a:cubicBezTo>
                  <a:pt x="372" y="18"/>
                  <a:pt x="372" y="18"/>
                  <a:pt x="372" y="18"/>
                </a:cubicBezTo>
                <a:cubicBezTo>
                  <a:pt x="372" y="9"/>
                  <a:pt x="354" y="0"/>
                  <a:pt x="346" y="9"/>
                </a:cubicBezTo>
                <a:cubicBezTo>
                  <a:pt x="9" y="134"/>
                  <a:pt x="9" y="134"/>
                  <a:pt x="9" y="134"/>
                </a:cubicBezTo>
                <a:cubicBezTo>
                  <a:pt x="0" y="134"/>
                  <a:pt x="0" y="143"/>
                  <a:pt x="0" y="160"/>
                </a:cubicBezTo>
                <a:cubicBezTo>
                  <a:pt x="53" y="302"/>
                  <a:pt x="53" y="302"/>
                  <a:pt x="53" y="302"/>
                </a:cubicBezTo>
                <a:cubicBezTo>
                  <a:pt x="53" y="222"/>
                  <a:pt x="53" y="222"/>
                  <a:pt x="53" y="222"/>
                </a:cubicBezTo>
                <a:cubicBezTo>
                  <a:pt x="53" y="187"/>
                  <a:pt x="80" y="160"/>
                  <a:pt x="115" y="160"/>
                </a:cubicBezTo>
                <a:cubicBezTo>
                  <a:pt x="203" y="160"/>
                  <a:pt x="203" y="160"/>
                  <a:pt x="203" y="160"/>
                </a:cubicBezTo>
                <a:cubicBezTo>
                  <a:pt x="309" y="89"/>
                  <a:pt x="309" y="89"/>
                  <a:pt x="309" y="89"/>
                </a:cubicBezTo>
                <a:cubicBezTo>
                  <a:pt x="372" y="160"/>
                  <a:pt x="372" y="160"/>
                  <a:pt x="372" y="160"/>
                </a:cubicBezTo>
                <a:lnTo>
                  <a:pt x="425" y="160"/>
                </a:lnTo>
                <a:close/>
                <a:moveTo>
                  <a:pt x="478" y="204"/>
                </a:moveTo>
                <a:lnTo>
                  <a:pt x="478" y="204"/>
                </a:lnTo>
                <a:cubicBezTo>
                  <a:pt x="115" y="204"/>
                  <a:pt x="115" y="204"/>
                  <a:pt x="115" y="204"/>
                </a:cubicBezTo>
                <a:cubicBezTo>
                  <a:pt x="106" y="204"/>
                  <a:pt x="97" y="213"/>
                  <a:pt x="97" y="222"/>
                </a:cubicBezTo>
                <a:cubicBezTo>
                  <a:pt x="97" y="462"/>
                  <a:pt x="97" y="462"/>
                  <a:pt x="97" y="462"/>
                </a:cubicBezTo>
                <a:cubicBezTo>
                  <a:pt x="97" y="470"/>
                  <a:pt x="106" y="479"/>
                  <a:pt x="115" y="479"/>
                </a:cubicBezTo>
                <a:cubicBezTo>
                  <a:pt x="478" y="479"/>
                  <a:pt x="478" y="479"/>
                  <a:pt x="478" y="479"/>
                </a:cubicBezTo>
                <a:cubicBezTo>
                  <a:pt x="487" y="479"/>
                  <a:pt x="496" y="470"/>
                  <a:pt x="496" y="46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13"/>
                  <a:pt x="487" y="204"/>
                  <a:pt x="478" y="204"/>
                </a:cubicBezTo>
                <a:close/>
                <a:moveTo>
                  <a:pt x="452" y="426"/>
                </a:moveTo>
                <a:lnTo>
                  <a:pt x="452" y="426"/>
                </a:lnTo>
                <a:cubicBezTo>
                  <a:pt x="150" y="426"/>
                  <a:pt x="150" y="426"/>
                  <a:pt x="150" y="426"/>
                </a:cubicBezTo>
                <a:cubicBezTo>
                  <a:pt x="150" y="391"/>
                  <a:pt x="150" y="391"/>
                  <a:pt x="150" y="391"/>
                </a:cubicBezTo>
                <a:cubicBezTo>
                  <a:pt x="195" y="275"/>
                  <a:pt x="195" y="275"/>
                  <a:pt x="195" y="275"/>
                </a:cubicBezTo>
                <a:cubicBezTo>
                  <a:pt x="265" y="364"/>
                  <a:pt x="265" y="364"/>
                  <a:pt x="265" y="364"/>
                </a:cubicBezTo>
                <a:cubicBezTo>
                  <a:pt x="328" y="302"/>
                  <a:pt x="328" y="302"/>
                  <a:pt x="328" y="302"/>
                </a:cubicBezTo>
                <a:cubicBezTo>
                  <a:pt x="416" y="266"/>
                  <a:pt x="416" y="266"/>
                  <a:pt x="416" y="266"/>
                </a:cubicBezTo>
                <a:cubicBezTo>
                  <a:pt x="452" y="347"/>
                  <a:pt x="452" y="347"/>
                  <a:pt x="452" y="347"/>
                </a:cubicBezTo>
                <a:lnTo>
                  <a:pt x="452" y="4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01" name="Freeform 135"/>
          <p:cNvSpPr>
            <a:spLocks noChangeArrowheads="1"/>
          </p:cNvSpPr>
          <p:nvPr/>
        </p:nvSpPr>
        <p:spPr bwMode="auto">
          <a:xfrm>
            <a:off x="19142383" y="7607301"/>
            <a:ext cx="427454" cy="541867"/>
          </a:xfrm>
          <a:custGeom>
            <a:avLst/>
            <a:gdLst>
              <a:gd name="T0" fmla="*/ 302 w 356"/>
              <a:gd name="T1" fmla="*/ 0 h 453"/>
              <a:gd name="T2" fmla="*/ 302 w 356"/>
              <a:gd name="T3" fmla="*/ 0 h 453"/>
              <a:gd name="T4" fmla="*/ 53 w 356"/>
              <a:gd name="T5" fmla="*/ 0 h 453"/>
              <a:gd name="T6" fmla="*/ 0 w 356"/>
              <a:gd name="T7" fmla="*/ 54 h 453"/>
              <a:gd name="T8" fmla="*/ 0 w 356"/>
              <a:gd name="T9" fmla="*/ 399 h 453"/>
              <a:gd name="T10" fmla="*/ 53 w 356"/>
              <a:gd name="T11" fmla="*/ 452 h 453"/>
              <a:gd name="T12" fmla="*/ 302 w 356"/>
              <a:gd name="T13" fmla="*/ 452 h 453"/>
              <a:gd name="T14" fmla="*/ 355 w 356"/>
              <a:gd name="T15" fmla="*/ 399 h 453"/>
              <a:gd name="T16" fmla="*/ 355 w 356"/>
              <a:gd name="T17" fmla="*/ 54 h 453"/>
              <a:gd name="T18" fmla="*/ 302 w 356"/>
              <a:gd name="T19" fmla="*/ 0 h 453"/>
              <a:gd name="T20" fmla="*/ 302 w 356"/>
              <a:gd name="T21" fmla="*/ 399 h 453"/>
              <a:gd name="T22" fmla="*/ 302 w 356"/>
              <a:gd name="T23" fmla="*/ 399 h 453"/>
              <a:gd name="T24" fmla="*/ 53 w 356"/>
              <a:gd name="T25" fmla="*/ 399 h 453"/>
              <a:gd name="T26" fmla="*/ 53 w 356"/>
              <a:gd name="T27" fmla="*/ 54 h 453"/>
              <a:gd name="T28" fmla="*/ 302 w 356"/>
              <a:gd name="T29" fmla="*/ 54 h 453"/>
              <a:gd name="T30" fmla="*/ 302 w 356"/>
              <a:gd name="T31" fmla="*/ 399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6" h="453">
                <a:moveTo>
                  <a:pt x="302" y="0"/>
                </a:moveTo>
                <a:lnTo>
                  <a:pt x="302" y="0"/>
                </a:lnTo>
                <a:cubicBezTo>
                  <a:pt x="53" y="0"/>
                  <a:pt x="53" y="0"/>
                  <a:pt x="53" y="0"/>
                </a:cubicBezTo>
                <a:cubicBezTo>
                  <a:pt x="27" y="0"/>
                  <a:pt x="0" y="27"/>
                  <a:pt x="0" y="54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6"/>
                  <a:pt x="27" y="452"/>
                  <a:pt x="53" y="452"/>
                </a:cubicBezTo>
                <a:cubicBezTo>
                  <a:pt x="302" y="452"/>
                  <a:pt x="302" y="452"/>
                  <a:pt x="302" y="452"/>
                </a:cubicBezTo>
                <a:cubicBezTo>
                  <a:pt x="328" y="452"/>
                  <a:pt x="355" y="426"/>
                  <a:pt x="355" y="399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55" y="27"/>
                  <a:pt x="328" y="0"/>
                  <a:pt x="302" y="0"/>
                </a:cubicBezTo>
                <a:close/>
                <a:moveTo>
                  <a:pt x="302" y="399"/>
                </a:moveTo>
                <a:lnTo>
                  <a:pt x="302" y="399"/>
                </a:lnTo>
                <a:cubicBezTo>
                  <a:pt x="53" y="399"/>
                  <a:pt x="53" y="399"/>
                  <a:pt x="53" y="399"/>
                </a:cubicBezTo>
                <a:cubicBezTo>
                  <a:pt x="53" y="54"/>
                  <a:pt x="53" y="54"/>
                  <a:pt x="53" y="54"/>
                </a:cubicBezTo>
                <a:cubicBezTo>
                  <a:pt x="302" y="54"/>
                  <a:pt x="302" y="54"/>
                  <a:pt x="302" y="54"/>
                </a:cubicBezTo>
                <a:lnTo>
                  <a:pt x="302" y="3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02" name="Freeform 136"/>
          <p:cNvSpPr>
            <a:spLocks noChangeArrowheads="1"/>
          </p:cNvSpPr>
          <p:nvPr/>
        </p:nvSpPr>
        <p:spPr bwMode="auto">
          <a:xfrm>
            <a:off x="21432017" y="7670800"/>
            <a:ext cx="596746" cy="410635"/>
          </a:xfrm>
          <a:custGeom>
            <a:avLst/>
            <a:gdLst>
              <a:gd name="T0" fmla="*/ 0 w 498"/>
              <a:gd name="T1" fmla="*/ 44 h 346"/>
              <a:gd name="T2" fmla="*/ 0 w 498"/>
              <a:gd name="T3" fmla="*/ 44 h 346"/>
              <a:gd name="T4" fmla="*/ 0 w 498"/>
              <a:gd name="T5" fmla="*/ 292 h 346"/>
              <a:gd name="T6" fmla="*/ 53 w 498"/>
              <a:gd name="T7" fmla="*/ 345 h 346"/>
              <a:gd name="T8" fmla="*/ 444 w 498"/>
              <a:gd name="T9" fmla="*/ 345 h 346"/>
              <a:gd name="T10" fmla="*/ 497 w 498"/>
              <a:gd name="T11" fmla="*/ 292 h 346"/>
              <a:gd name="T12" fmla="*/ 497 w 498"/>
              <a:gd name="T13" fmla="*/ 44 h 346"/>
              <a:gd name="T14" fmla="*/ 444 w 498"/>
              <a:gd name="T15" fmla="*/ 0 h 346"/>
              <a:gd name="T16" fmla="*/ 53 w 498"/>
              <a:gd name="T17" fmla="*/ 0 h 346"/>
              <a:gd name="T18" fmla="*/ 0 w 498"/>
              <a:gd name="T19" fmla="*/ 44 h 346"/>
              <a:gd name="T20" fmla="*/ 444 w 498"/>
              <a:gd name="T21" fmla="*/ 44 h 346"/>
              <a:gd name="T22" fmla="*/ 444 w 498"/>
              <a:gd name="T23" fmla="*/ 44 h 346"/>
              <a:gd name="T24" fmla="*/ 444 w 498"/>
              <a:gd name="T25" fmla="*/ 292 h 346"/>
              <a:gd name="T26" fmla="*/ 53 w 498"/>
              <a:gd name="T27" fmla="*/ 292 h 346"/>
              <a:gd name="T28" fmla="*/ 53 w 498"/>
              <a:gd name="T29" fmla="*/ 44 h 346"/>
              <a:gd name="T30" fmla="*/ 444 w 498"/>
              <a:gd name="T31" fmla="*/ 44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8" h="346">
                <a:moveTo>
                  <a:pt x="0" y="44"/>
                </a:moveTo>
                <a:lnTo>
                  <a:pt x="0" y="44"/>
                </a:lnTo>
                <a:cubicBezTo>
                  <a:pt x="0" y="292"/>
                  <a:pt x="0" y="292"/>
                  <a:pt x="0" y="292"/>
                </a:cubicBezTo>
                <a:cubicBezTo>
                  <a:pt x="0" y="319"/>
                  <a:pt x="18" y="345"/>
                  <a:pt x="53" y="345"/>
                </a:cubicBezTo>
                <a:cubicBezTo>
                  <a:pt x="444" y="345"/>
                  <a:pt x="444" y="345"/>
                  <a:pt x="444" y="345"/>
                </a:cubicBezTo>
                <a:cubicBezTo>
                  <a:pt x="470" y="345"/>
                  <a:pt x="497" y="319"/>
                  <a:pt x="497" y="292"/>
                </a:cubicBezTo>
                <a:cubicBezTo>
                  <a:pt x="497" y="44"/>
                  <a:pt x="497" y="44"/>
                  <a:pt x="497" y="44"/>
                </a:cubicBezTo>
                <a:cubicBezTo>
                  <a:pt x="497" y="17"/>
                  <a:pt x="470" y="0"/>
                  <a:pt x="444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18" y="0"/>
                  <a:pt x="0" y="17"/>
                  <a:pt x="0" y="44"/>
                </a:cubicBezTo>
                <a:close/>
                <a:moveTo>
                  <a:pt x="444" y="44"/>
                </a:moveTo>
                <a:lnTo>
                  <a:pt x="444" y="44"/>
                </a:lnTo>
                <a:cubicBezTo>
                  <a:pt x="444" y="292"/>
                  <a:pt x="444" y="292"/>
                  <a:pt x="444" y="292"/>
                </a:cubicBezTo>
                <a:cubicBezTo>
                  <a:pt x="53" y="292"/>
                  <a:pt x="53" y="292"/>
                  <a:pt x="53" y="292"/>
                </a:cubicBezTo>
                <a:cubicBezTo>
                  <a:pt x="53" y="44"/>
                  <a:pt x="53" y="44"/>
                  <a:pt x="53" y="44"/>
                </a:cubicBezTo>
                <a:lnTo>
                  <a:pt x="444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07" name="Freeform 141"/>
          <p:cNvSpPr>
            <a:spLocks noChangeArrowheads="1"/>
          </p:cNvSpPr>
          <p:nvPr/>
        </p:nvSpPr>
        <p:spPr bwMode="auto">
          <a:xfrm>
            <a:off x="20246993" y="7573435"/>
            <a:ext cx="596746" cy="605365"/>
          </a:xfrm>
          <a:custGeom>
            <a:avLst/>
            <a:gdLst>
              <a:gd name="T0" fmla="*/ 479 w 497"/>
              <a:gd name="T1" fmla="*/ 186 h 506"/>
              <a:gd name="T2" fmla="*/ 479 w 497"/>
              <a:gd name="T3" fmla="*/ 186 h 506"/>
              <a:gd name="T4" fmla="*/ 292 w 497"/>
              <a:gd name="T5" fmla="*/ 142 h 506"/>
              <a:gd name="T6" fmla="*/ 266 w 497"/>
              <a:gd name="T7" fmla="*/ 17 h 506"/>
              <a:gd name="T8" fmla="*/ 239 w 497"/>
              <a:gd name="T9" fmla="*/ 0 h 506"/>
              <a:gd name="T10" fmla="*/ 17 w 497"/>
              <a:gd name="T11" fmla="*/ 61 h 506"/>
              <a:gd name="T12" fmla="*/ 0 w 497"/>
              <a:gd name="T13" fmla="*/ 89 h 506"/>
              <a:gd name="T14" fmla="*/ 79 w 497"/>
              <a:gd name="T15" fmla="*/ 390 h 506"/>
              <a:gd name="T16" fmla="*/ 107 w 497"/>
              <a:gd name="T17" fmla="*/ 399 h 506"/>
              <a:gd name="T18" fmla="*/ 195 w 497"/>
              <a:gd name="T19" fmla="*/ 372 h 506"/>
              <a:gd name="T20" fmla="*/ 177 w 497"/>
              <a:gd name="T21" fmla="*/ 425 h 506"/>
              <a:gd name="T22" fmla="*/ 195 w 497"/>
              <a:gd name="T23" fmla="*/ 443 h 506"/>
              <a:gd name="T24" fmla="*/ 398 w 497"/>
              <a:gd name="T25" fmla="*/ 496 h 506"/>
              <a:gd name="T26" fmla="*/ 426 w 497"/>
              <a:gd name="T27" fmla="*/ 487 h 506"/>
              <a:gd name="T28" fmla="*/ 496 w 497"/>
              <a:gd name="T29" fmla="*/ 212 h 506"/>
              <a:gd name="T30" fmla="*/ 479 w 497"/>
              <a:gd name="T31" fmla="*/ 186 h 506"/>
              <a:gd name="T32" fmla="*/ 35 w 497"/>
              <a:gd name="T33" fmla="*/ 97 h 506"/>
              <a:gd name="T34" fmla="*/ 35 w 497"/>
              <a:gd name="T35" fmla="*/ 97 h 506"/>
              <a:gd name="T36" fmla="*/ 230 w 497"/>
              <a:gd name="T37" fmla="*/ 44 h 506"/>
              <a:gd name="T38" fmla="*/ 310 w 497"/>
              <a:gd name="T39" fmla="*/ 310 h 506"/>
              <a:gd name="T40" fmla="*/ 116 w 497"/>
              <a:gd name="T41" fmla="*/ 364 h 506"/>
              <a:gd name="T42" fmla="*/ 35 w 497"/>
              <a:gd name="T43" fmla="*/ 97 h 506"/>
              <a:gd name="T44" fmla="*/ 389 w 497"/>
              <a:gd name="T45" fmla="*/ 461 h 506"/>
              <a:gd name="T46" fmla="*/ 389 w 497"/>
              <a:gd name="T47" fmla="*/ 461 h 506"/>
              <a:gd name="T48" fmla="*/ 222 w 497"/>
              <a:gd name="T49" fmla="*/ 417 h 506"/>
              <a:gd name="T50" fmla="*/ 230 w 497"/>
              <a:gd name="T51" fmla="*/ 364 h 506"/>
              <a:gd name="T52" fmla="*/ 328 w 497"/>
              <a:gd name="T53" fmla="*/ 336 h 506"/>
              <a:gd name="T54" fmla="*/ 345 w 497"/>
              <a:gd name="T55" fmla="*/ 319 h 506"/>
              <a:gd name="T56" fmla="*/ 310 w 497"/>
              <a:gd name="T57" fmla="*/ 177 h 506"/>
              <a:gd name="T58" fmla="*/ 451 w 497"/>
              <a:gd name="T59" fmla="*/ 212 h 506"/>
              <a:gd name="T60" fmla="*/ 389 w 497"/>
              <a:gd name="T61" fmla="*/ 461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7" h="506">
                <a:moveTo>
                  <a:pt x="479" y="186"/>
                </a:moveTo>
                <a:lnTo>
                  <a:pt x="479" y="186"/>
                </a:lnTo>
                <a:cubicBezTo>
                  <a:pt x="292" y="142"/>
                  <a:pt x="292" y="142"/>
                  <a:pt x="292" y="142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57" y="8"/>
                  <a:pt x="248" y="0"/>
                  <a:pt x="239" y="0"/>
                </a:cubicBezTo>
                <a:cubicBezTo>
                  <a:pt x="17" y="61"/>
                  <a:pt x="17" y="61"/>
                  <a:pt x="17" y="61"/>
                </a:cubicBezTo>
                <a:cubicBezTo>
                  <a:pt x="0" y="71"/>
                  <a:pt x="0" y="80"/>
                  <a:pt x="0" y="89"/>
                </a:cubicBezTo>
                <a:cubicBezTo>
                  <a:pt x="79" y="390"/>
                  <a:pt x="79" y="390"/>
                  <a:pt x="79" y="390"/>
                </a:cubicBezTo>
                <a:cubicBezTo>
                  <a:pt x="79" y="399"/>
                  <a:pt x="97" y="399"/>
                  <a:pt x="107" y="399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77" y="425"/>
                  <a:pt x="177" y="425"/>
                  <a:pt x="177" y="425"/>
                </a:cubicBezTo>
                <a:cubicBezTo>
                  <a:pt x="177" y="434"/>
                  <a:pt x="186" y="443"/>
                  <a:pt x="195" y="443"/>
                </a:cubicBezTo>
                <a:cubicBezTo>
                  <a:pt x="398" y="496"/>
                  <a:pt x="398" y="496"/>
                  <a:pt x="398" y="496"/>
                </a:cubicBezTo>
                <a:cubicBezTo>
                  <a:pt x="407" y="505"/>
                  <a:pt x="416" y="496"/>
                  <a:pt x="426" y="487"/>
                </a:cubicBezTo>
                <a:cubicBezTo>
                  <a:pt x="496" y="212"/>
                  <a:pt x="496" y="212"/>
                  <a:pt x="496" y="212"/>
                </a:cubicBezTo>
                <a:cubicBezTo>
                  <a:pt x="496" y="204"/>
                  <a:pt x="488" y="186"/>
                  <a:pt x="479" y="186"/>
                </a:cubicBezTo>
                <a:close/>
                <a:moveTo>
                  <a:pt x="35" y="97"/>
                </a:moveTo>
                <a:lnTo>
                  <a:pt x="35" y="97"/>
                </a:lnTo>
                <a:cubicBezTo>
                  <a:pt x="230" y="44"/>
                  <a:pt x="230" y="44"/>
                  <a:pt x="230" y="44"/>
                </a:cubicBezTo>
                <a:cubicBezTo>
                  <a:pt x="310" y="310"/>
                  <a:pt x="310" y="310"/>
                  <a:pt x="310" y="310"/>
                </a:cubicBezTo>
                <a:cubicBezTo>
                  <a:pt x="116" y="364"/>
                  <a:pt x="116" y="364"/>
                  <a:pt x="116" y="364"/>
                </a:cubicBezTo>
                <a:lnTo>
                  <a:pt x="35" y="97"/>
                </a:lnTo>
                <a:close/>
                <a:moveTo>
                  <a:pt x="389" y="461"/>
                </a:moveTo>
                <a:lnTo>
                  <a:pt x="389" y="461"/>
                </a:lnTo>
                <a:cubicBezTo>
                  <a:pt x="222" y="417"/>
                  <a:pt x="222" y="417"/>
                  <a:pt x="222" y="417"/>
                </a:cubicBezTo>
                <a:cubicBezTo>
                  <a:pt x="230" y="364"/>
                  <a:pt x="230" y="364"/>
                  <a:pt x="230" y="364"/>
                </a:cubicBezTo>
                <a:cubicBezTo>
                  <a:pt x="328" y="336"/>
                  <a:pt x="328" y="336"/>
                  <a:pt x="328" y="336"/>
                </a:cubicBezTo>
                <a:cubicBezTo>
                  <a:pt x="336" y="336"/>
                  <a:pt x="345" y="327"/>
                  <a:pt x="345" y="319"/>
                </a:cubicBezTo>
                <a:cubicBezTo>
                  <a:pt x="310" y="177"/>
                  <a:pt x="310" y="177"/>
                  <a:pt x="310" y="177"/>
                </a:cubicBezTo>
                <a:cubicBezTo>
                  <a:pt x="451" y="212"/>
                  <a:pt x="451" y="212"/>
                  <a:pt x="451" y="212"/>
                </a:cubicBezTo>
                <a:lnTo>
                  <a:pt x="389" y="4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0" name="Freeform 144"/>
          <p:cNvSpPr>
            <a:spLocks noChangeArrowheads="1"/>
          </p:cNvSpPr>
          <p:nvPr/>
        </p:nvSpPr>
        <p:spPr bwMode="auto">
          <a:xfrm>
            <a:off x="22650901" y="2891368"/>
            <a:ext cx="533261" cy="474133"/>
          </a:xfrm>
          <a:custGeom>
            <a:avLst/>
            <a:gdLst>
              <a:gd name="T0" fmla="*/ 426 w 444"/>
              <a:gd name="T1" fmla="*/ 0 h 399"/>
              <a:gd name="T2" fmla="*/ 426 w 444"/>
              <a:gd name="T3" fmla="*/ 0 h 399"/>
              <a:gd name="T4" fmla="*/ 9 w 444"/>
              <a:gd name="T5" fmla="*/ 0 h 399"/>
              <a:gd name="T6" fmla="*/ 0 w 444"/>
              <a:gd name="T7" fmla="*/ 17 h 399"/>
              <a:gd name="T8" fmla="*/ 0 w 444"/>
              <a:gd name="T9" fmla="*/ 70 h 399"/>
              <a:gd name="T10" fmla="*/ 443 w 444"/>
              <a:gd name="T11" fmla="*/ 70 h 399"/>
              <a:gd name="T12" fmla="*/ 443 w 444"/>
              <a:gd name="T13" fmla="*/ 17 h 399"/>
              <a:gd name="T14" fmla="*/ 426 w 444"/>
              <a:gd name="T15" fmla="*/ 0 h 399"/>
              <a:gd name="T16" fmla="*/ 27 w 444"/>
              <a:gd name="T17" fmla="*/ 363 h 399"/>
              <a:gd name="T18" fmla="*/ 27 w 444"/>
              <a:gd name="T19" fmla="*/ 363 h 399"/>
              <a:gd name="T20" fmla="*/ 54 w 444"/>
              <a:gd name="T21" fmla="*/ 398 h 399"/>
              <a:gd name="T22" fmla="*/ 381 w 444"/>
              <a:gd name="T23" fmla="*/ 398 h 399"/>
              <a:gd name="T24" fmla="*/ 417 w 444"/>
              <a:gd name="T25" fmla="*/ 363 h 399"/>
              <a:gd name="T26" fmla="*/ 417 w 444"/>
              <a:gd name="T27" fmla="*/ 97 h 399"/>
              <a:gd name="T28" fmla="*/ 27 w 444"/>
              <a:gd name="T29" fmla="*/ 97 h 399"/>
              <a:gd name="T30" fmla="*/ 27 w 444"/>
              <a:gd name="T31" fmla="*/ 363 h 399"/>
              <a:gd name="T32" fmla="*/ 151 w 444"/>
              <a:gd name="T33" fmla="*/ 150 h 399"/>
              <a:gd name="T34" fmla="*/ 151 w 444"/>
              <a:gd name="T35" fmla="*/ 150 h 399"/>
              <a:gd name="T36" fmla="*/ 293 w 444"/>
              <a:gd name="T37" fmla="*/ 150 h 399"/>
              <a:gd name="T38" fmla="*/ 293 w 444"/>
              <a:gd name="T39" fmla="*/ 194 h 399"/>
              <a:gd name="T40" fmla="*/ 151 w 444"/>
              <a:gd name="T41" fmla="*/ 194 h 399"/>
              <a:gd name="T42" fmla="*/ 151 w 444"/>
              <a:gd name="T43" fmla="*/ 150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4" h="399">
                <a:moveTo>
                  <a:pt x="426" y="0"/>
                </a:moveTo>
                <a:lnTo>
                  <a:pt x="426" y="0"/>
                </a:ln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8"/>
                  <a:pt x="0" y="17"/>
                </a:cubicBezTo>
                <a:cubicBezTo>
                  <a:pt x="0" y="70"/>
                  <a:pt x="0" y="70"/>
                  <a:pt x="0" y="70"/>
                </a:cubicBezTo>
                <a:cubicBezTo>
                  <a:pt x="443" y="70"/>
                  <a:pt x="443" y="70"/>
                  <a:pt x="443" y="70"/>
                </a:cubicBezTo>
                <a:cubicBezTo>
                  <a:pt x="443" y="17"/>
                  <a:pt x="443" y="17"/>
                  <a:pt x="443" y="17"/>
                </a:cubicBezTo>
                <a:cubicBezTo>
                  <a:pt x="443" y="8"/>
                  <a:pt x="434" y="0"/>
                  <a:pt x="426" y="0"/>
                </a:cubicBezTo>
                <a:close/>
                <a:moveTo>
                  <a:pt x="27" y="363"/>
                </a:moveTo>
                <a:lnTo>
                  <a:pt x="27" y="363"/>
                </a:lnTo>
                <a:cubicBezTo>
                  <a:pt x="27" y="380"/>
                  <a:pt x="36" y="398"/>
                  <a:pt x="54" y="398"/>
                </a:cubicBezTo>
                <a:cubicBezTo>
                  <a:pt x="381" y="398"/>
                  <a:pt x="381" y="398"/>
                  <a:pt x="381" y="398"/>
                </a:cubicBezTo>
                <a:cubicBezTo>
                  <a:pt x="408" y="398"/>
                  <a:pt x="417" y="380"/>
                  <a:pt x="417" y="363"/>
                </a:cubicBezTo>
                <a:cubicBezTo>
                  <a:pt x="417" y="97"/>
                  <a:pt x="417" y="97"/>
                  <a:pt x="417" y="97"/>
                </a:cubicBezTo>
                <a:cubicBezTo>
                  <a:pt x="27" y="97"/>
                  <a:pt x="27" y="97"/>
                  <a:pt x="27" y="97"/>
                </a:cubicBezTo>
                <a:lnTo>
                  <a:pt x="27" y="363"/>
                </a:lnTo>
                <a:close/>
                <a:moveTo>
                  <a:pt x="151" y="150"/>
                </a:moveTo>
                <a:lnTo>
                  <a:pt x="151" y="150"/>
                </a:lnTo>
                <a:cubicBezTo>
                  <a:pt x="293" y="150"/>
                  <a:pt x="293" y="150"/>
                  <a:pt x="293" y="150"/>
                </a:cubicBezTo>
                <a:cubicBezTo>
                  <a:pt x="293" y="194"/>
                  <a:pt x="293" y="194"/>
                  <a:pt x="293" y="194"/>
                </a:cubicBezTo>
                <a:cubicBezTo>
                  <a:pt x="151" y="194"/>
                  <a:pt x="151" y="194"/>
                  <a:pt x="151" y="194"/>
                </a:cubicBezTo>
                <a:lnTo>
                  <a:pt x="151" y="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1" name="Freeform 145"/>
          <p:cNvSpPr>
            <a:spLocks noChangeArrowheads="1"/>
          </p:cNvSpPr>
          <p:nvPr/>
        </p:nvSpPr>
        <p:spPr bwMode="auto">
          <a:xfrm>
            <a:off x="21465877" y="2857503"/>
            <a:ext cx="533261" cy="533400"/>
          </a:xfrm>
          <a:custGeom>
            <a:avLst/>
            <a:gdLst>
              <a:gd name="T0" fmla="*/ 70 w 444"/>
              <a:gd name="T1" fmla="*/ 400 h 445"/>
              <a:gd name="T2" fmla="*/ 70 w 444"/>
              <a:gd name="T3" fmla="*/ 400 h 445"/>
              <a:gd name="T4" fmla="*/ 124 w 444"/>
              <a:gd name="T5" fmla="*/ 444 h 445"/>
              <a:gd name="T6" fmla="*/ 168 w 444"/>
              <a:gd name="T7" fmla="*/ 400 h 445"/>
              <a:gd name="T8" fmla="*/ 124 w 444"/>
              <a:gd name="T9" fmla="*/ 346 h 445"/>
              <a:gd name="T10" fmla="*/ 70 w 444"/>
              <a:gd name="T11" fmla="*/ 400 h 445"/>
              <a:gd name="T12" fmla="*/ 319 w 444"/>
              <a:gd name="T13" fmla="*/ 400 h 445"/>
              <a:gd name="T14" fmla="*/ 319 w 444"/>
              <a:gd name="T15" fmla="*/ 400 h 445"/>
              <a:gd name="T16" fmla="*/ 372 w 444"/>
              <a:gd name="T17" fmla="*/ 444 h 445"/>
              <a:gd name="T18" fmla="*/ 417 w 444"/>
              <a:gd name="T19" fmla="*/ 400 h 445"/>
              <a:gd name="T20" fmla="*/ 372 w 444"/>
              <a:gd name="T21" fmla="*/ 346 h 445"/>
              <a:gd name="T22" fmla="*/ 319 w 444"/>
              <a:gd name="T23" fmla="*/ 400 h 445"/>
              <a:gd name="T24" fmla="*/ 159 w 444"/>
              <a:gd name="T25" fmla="*/ 284 h 445"/>
              <a:gd name="T26" fmla="*/ 159 w 444"/>
              <a:gd name="T27" fmla="*/ 284 h 445"/>
              <a:gd name="T28" fmla="*/ 434 w 444"/>
              <a:gd name="T29" fmla="*/ 204 h 445"/>
              <a:gd name="T30" fmla="*/ 443 w 444"/>
              <a:gd name="T31" fmla="*/ 187 h 445"/>
              <a:gd name="T32" fmla="*/ 443 w 444"/>
              <a:gd name="T33" fmla="*/ 54 h 445"/>
              <a:gd name="T34" fmla="*/ 98 w 444"/>
              <a:gd name="T35" fmla="*/ 54 h 445"/>
              <a:gd name="T36" fmla="*/ 98 w 444"/>
              <a:gd name="T37" fmla="*/ 10 h 445"/>
              <a:gd name="T38" fmla="*/ 89 w 444"/>
              <a:gd name="T39" fmla="*/ 0 h 445"/>
              <a:gd name="T40" fmla="*/ 9 w 444"/>
              <a:gd name="T41" fmla="*/ 0 h 445"/>
              <a:gd name="T42" fmla="*/ 0 w 444"/>
              <a:gd name="T43" fmla="*/ 10 h 445"/>
              <a:gd name="T44" fmla="*/ 0 w 444"/>
              <a:gd name="T45" fmla="*/ 54 h 445"/>
              <a:gd name="T46" fmla="*/ 45 w 444"/>
              <a:gd name="T47" fmla="*/ 54 h 445"/>
              <a:gd name="T48" fmla="*/ 98 w 444"/>
              <a:gd name="T49" fmla="*/ 275 h 445"/>
              <a:gd name="T50" fmla="*/ 98 w 444"/>
              <a:gd name="T51" fmla="*/ 302 h 445"/>
              <a:gd name="T52" fmla="*/ 98 w 444"/>
              <a:gd name="T53" fmla="*/ 338 h 445"/>
              <a:gd name="T54" fmla="*/ 106 w 444"/>
              <a:gd name="T55" fmla="*/ 346 h 445"/>
              <a:gd name="T56" fmla="*/ 124 w 444"/>
              <a:gd name="T57" fmla="*/ 346 h 445"/>
              <a:gd name="T58" fmla="*/ 372 w 444"/>
              <a:gd name="T59" fmla="*/ 346 h 445"/>
              <a:gd name="T60" fmla="*/ 434 w 444"/>
              <a:gd name="T61" fmla="*/ 346 h 445"/>
              <a:gd name="T62" fmla="*/ 443 w 444"/>
              <a:gd name="T63" fmla="*/ 338 h 445"/>
              <a:gd name="T64" fmla="*/ 443 w 444"/>
              <a:gd name="T65" fmla="*/ 302 h 445"/>
              <a:gd name="T66" fmla="*/ 168 w 444"/>
              <a:gd name="T67" fmla="*/ 302 h 445"/>
              <a:gd name="T68" fmla="*/ 159 w 444"/>
              <a:gd name="T69" fmla="*/ 28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44" h="445">
                <a:moveTo>
                  <a:pt x="70" y="400"/>
                </a:moveTo>
                <a:lnTo>
                  <a:pt x="70" y="400"/>
                </a:lnTo>
                <a:cubicBezTo>
                  <a:pt x="70" y="426"/>
                  <a:pt x="98" y="444"/>
                  <a:pt x="124" y="444"/>
                </a:cubicBezTo>
                <a:cubicBezTo>
                  <a:pt x="151" y="444"/>
                  <a:pt x="168" y="426"/>
                  <a:pt x="168" y="400"/>
                </a:cubicBezTo>
                <a:cubicBezTo>
                  <a:pt x="168" y="373"/>
                  <a:pt x="151" y="346"/>
                  <a:pt x="124" y="346"/>
                </a:cubicBezTo>
                <a:cubicBezTo>
                  <a:pt x="98" y="346"/>
                  <a:pt x="70" y="373"/>
                  <a:pt x="70" y="400"/>
                </a:cubicBezTo>
                <a:close/>
                <a:moveTo>
                  <a:pt x="319" y="400"/>
                </a:moveTo>
                <a:lnTo>
                  <a:pt x="319" y="400"/>
                </a:lnTo>
                <a:cubicBezTo>
                  <a:pt x="319" y="426"/>
                  <a:pt x="345" y="444"/>
                  <a:pt x="372" y="444"/>
                </a:cubicBezTo>
                <a:cubicBezTo>
                  <a:pt x="399" y="444"/>
                  <a:pt x="417" y="426"/>
                  <a:pt x="417" y="400"/>
                </a:cubicBezTo>
                <a:cubicBezTo>
                  <a:pt x="417" y="373"/>
                  <a:pt x="399" y="346"/>
                  <a:pt x="372" y="346"/>
                </a:cubicBezTo>
                <a:cubicBezTo>
                  <a:pt x="345" y="346"/>
                  <a:pt x="319" y="373"/>
                  <a:pt x="319" y="400"/>
                </a:cubicBezTo>
                <a:close/>
                <a:moveTo>
                  <a:pt x="159" y="284"/>
                </a:moveTo>
                <a:lnTo>
                  <a:pt x="159" y="284"/>
                </a:lnTo>
                <a:cubicBezTo>
                  <a:pt x="434" y="204"/>
                  <a:pt x="434" y="204"/>
                  <a:pt x="434" y="204"/>
                </a:cubicBezTo>
                <a:cubicBezTo>
                  <a:pt x="443" y="204"/>
                  <a:pt x="443" y="195"/>
                  <a:pt x="443" y="187"/>
                </a:cubicBezTo>
                <a:cubicBezTo>
                  <a:pt x="443" y="54"/>
                  <a:pt x="443" y="54"/>
                  <a:pt x="443" y="54"/>
                </a:cubicBezTo>
                <a:cubicBezTo>
                  <a:pt x="98" y="54"/>
                  <a:pt x="98" y="54"/>
                  <a:pt x="98" y="54"/>
                </a:cubicBezTo>
                <a:cubicBezTo>
                  <a:pt x="98" y="10"/>
                  <a:pt x="98" y="10"/>
                  <a:pt x="98" y="10"/>
                </a:cubicBezTo>
                <a:lnTo>
                  <a:pt x="89" y="0"/>
                </a:ln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10"/>
                  <a:pt x="0" y="10"/>
                </a:cubicBezTo>
                <a:cubicBezTo>
                  <a:pt x="0" y="54"/>
                  <a:pt x="0" y="54"/>
                  <a:pt x="0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98" y="302"/>
                  <a:pt x="98" y="302"/>
                  <a:pt x="98" y="302"/>
                </a:cubicBezTo>
                <a:cubicBezTo>
                  <a:pt x="98" y="338"/>
                  <a:pt x="98" y="338"/>
                  <a:pt x="98" y="338"/>
                </a:cubicBezTo>
                <a:cubicBezTo>
                  <a:pt x="98" y="346"/>
                  <a:pt x="106" y="346"/>
                  <a:pt x="106" y="346"/>
                </a:cubicBezTo>
                <a:cubicBezTo>
                  <a:pt x="124" y="346"/>
                  <a:pt x="124" y="346"/>
                  <a:pt x="124" y="346"/>
                </a:cubicBezTo>
                <a:cubicBezTo>
                  <a:pt x="372" y="346"/>
                  <a:pt x="372" y="346"/>
                  <a:pt x="372" y="346"/>
                </a:cubicBezTo>
                <a:cubicBezTo>
                  <a:pt x="434" y="346"/>
                  <a:pt x="434" y="346"/>
                  <a:pt x="434" y="346"/>
                </a:cubicBezTo>
                <a:cubicBezTo>
                  <a:pt x="443" y="346"/>
                  <a:pt x="443" y="346"/>
                  <a:pt x="443" y="338"/>
                </a:cubicBezTo>
                <a:cubicBezTo>
                  <a:pt x="443" y="302"/>
                  <a:pt x="443" y="302"/>
                  <a:pt x="443" y="302"/>
                </a:cubicBezTo>
                <a:cubicBezTo>
                  <a:pt x="168" y="302"/>
                  <a:pt x="168" y="302"/>
                  <a:pt x="168" y="302"/>
                </a:cubicBezTo>
                <a:cubicBezTo>
                  <a:pt x="133" y="302"/>
                  <a:pt x="133" y="284"/>
                  <a:pt x="159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2" name="Freeform 146"/>
          <p:cNvSpPr>
            <a:spLocks noChangeArrowheads="1"/>
          </p:cNvSpPr>
          <p:nvPr/>
        </p:nvSpPr>
        <p:spPr bwMode="auto">
          <a:xfrm>
            <a:off x="20331637" y="2827867"/>
            <a:ext cx="427457" cy="592667"/>
          </a:xfrm>
          <a:custGeom>
            <a:avLst/>
            <a:gdLst>
              <a:gd name="T0" fmla="*/ 318 w 356"/>
              <a:gd name="T1" fmla="*/ 54 h 497"/>
              <a:gd name="T2" fmla="*/ 318 w 356"/>
              <a:gd name="T3" fmla="*/ 54 h 497"/>
              <a:gd name="T4" fmla="*/ 283 w 356"/>
              <a:gd name="T5" fmla="*/ 124 h 497"/>
              <a:gd name="T6" fmla="*/ 71 w 356"/>
              <a:gd name="T7" fmla="*/ 124 h 497"/>
              <a:gd name="T8" fmla="*/ 36 w 356"/>
              <a:gd name="T9" fmla="*/ 54 h 497"/>
              <a:gd name="T10" fmla="*/ 0 w 356"/>
              <a:gd name="T11" fmla="*/ 89 h 497"/>
              <a:gd name="T12" fmla="*/ 0 w 356"/>
              <a:gd name="T13" fmla="*/ 461 h 497"/>
              <a:gd name="T14" fmla="*/ 36 w 356"/>
              <a:gd name="T15" fmla="*/ 496 h 497"/>
              <a:gd name="T16" fmla="*/ 318 w 356"/>
              <a:gd name="T17" fmla="*/ 496 h 497"/>
              <a:gd name="T18" fmla="*/ 355 w 356"/>
              <a:gd name="T19" fmla="*/ 461 h 497"/>
              <a:gd name="T20" fmla="*/ 355 w 356"/>
              <a:gd name="T21" fmla="*/ 89 h 497"/>
              <a:gd name="T22" fmla="*/ 318 w 356"/>
              <a:gd name="T23" fmla="*/ 54 h 497"/>
              <a:gd name="T24" fmla="*/ 265 w 356"/>
              <a:gd name="T25" fmla="*/ 98 h 497"/>
              <a:gd name="T26" fmla="*/ 265 w 356"/>
              <a:gd name="T27" fmla="*/ 98 h 497"/>
              <a:gd name="T28" fmla="*/ 292 w 356"/>
              <a:gd name="T29" fmla="*/ 54 h 497"/>
              <a:gd name="T30" fmla="*/ 230 w 356"/>
              <a:gd name="T31" fmla="*/ 54 h 497"/>
              <a:gd name="T32" fmla="*/ 212 w 356"/>
              <a:gd name="T33" fmla="*/ 0 h 497"/>
              <a:gd name="T34" fmla="*/ 133 w 356"/>
              <a:gd name="T35" fmla="*/ 0 h 497"/>
              <a:gd name="T36" fmla="*/ 115 w 356"/>
              <a:gd name="T37" fmla="*/ 54 h 497"/>
              <a:gd name="T38" fmla="*/ 61 w 356"/>
              <a:gd name="T39" fmla="*/ 54 h 497"/>
              <a:gd name="T40" fmla="*/ 89 w 356"/>
              <a:gd name="T41" fmla="*/ 98 h 497"/>
              <a:gd name="T42" fmla="*/ 265 w 356"/>
              <a:gd name="T43" fmla="*/ 98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6" h="497">
                <a:moveTo>
                  <a:pt x="318" y="54"/>
                </a:moveTo>
                <a:lnTo>
                  <a:pt x="318" y="54"/>
                </a:lnTo>
                <a:cubicBezTo>
                  <a:pt x="283" y="124"/>
                  <a:pt x="283" y="124"/>
                  <a:pt x="283" y="124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36" y="54"/>
                  <a:pt x="36" y="54"/>
                  <a:pt x="36" y="54"/>
                </a:cubicBezTo>
                <a:cubicBezTo>
                  <a:pt x="17" y="54"/>
                  <a:pt x="0" y="71"/>
                  <a:pt x="0" y="89"/>
                </a:cubicBezTo>
                <a:cubicBezTo>
                  <a:pt x="0" y="461"/>
                  <a:pt x="0" y="461"/>
                  <a:pt x="0" y="461"/>
                </a:cubicBezTo>
                <a:cubicBezTo>
                  <a:pt x="0" y="487"/>
                  <a:pt x="17" y="496"/>
                  <a:pt x="36" y="496"/>
                </a:cubicBezTo>
                <a:cubicBezTo>
                  <a:pt x="318" y="496"/>
                  <a:pt x="318" y="496"/>
                  <a:pt x="318" y="496"/>
                </a:cubicBezTo>
                <a:cubicBezTo>
                  <a:pt x="336" y="496"/>
                  <a:pt x="355" y="487"/>
                  <a:pt x="355" y="461"/>
                </a:cubicBezTo>
                <a:cubicBezTo>
                  <a:pt x="355" y="89"/>
                  <a:pt x="355" y="89"/>
                  <a:pt x="355" y="89"/>
                </a:cubicBezTo>
                <a:cubicBezTo>
                  <a:pt x="355" y="71"/>
                  <a:pt x="336" y="54"/>
                  <a:pt x="318" y="54"/>
                </a:cubicBezTo>
                <a:close/>
                <a:moveTo>
                  <a:pt x="265" y="98"/>
                </a:moveTo>
                <a:lnTo>
                  <a:pt x="265" y="98"/>
                </a:lnTo>
                <a:cubicBezTo>
                  <a:pt x="292" y="54"/>
                  <a:pt x="292" y="54"/>
                  <a:pt x="292" y="54"/>
                </a:cubicBezTo>
                <a:cubicBezTo>
                  <a:pt x="230" y="54"/>
                  <a:pt x="230" y="54"/>
                  <a:pt x="230" y="54"/>
                </a:cubicBezTo>
                <a:cubicBezTo>
                  <a:pt x="212" y="0"/>
                  <a:pt x="212" y="0"/>
                  <a:pt x="212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15" y="54"/>
                  <a:pt x="115" y="54"/>
                  <a:pt x="115" y="54"/>
                </a:cubicBezTo>
                <a:cubicBezTo>
                  <a:pt x="61" y="54"/>
                  <a:pt x="61" y="54"/>
                  <a:pt x="61" y="54"/>
                </a:cubicBezTo>
                <a:cubicBezTo>
                  <a:pt x="89" y="98"/>
                  <a:pt x="89" y="98"/>
                  <a:pt x="89" y="98"/>
                </a:cubicBezTo>
                <a:lnTo>
                  <a:pt x="265" y="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5" name="Freeform 149"/>
          <p:cNvSpPr>
            <a:spLocks noChangeArrowheads="1"/>
          </p:cNvSpPr>
          <p:nvPr/>
        </p:nvSpPr>
        <p:spPr bwMode="auto">
          <a:xfrm>
            <a:off x="15629630" y="9910235"/>
            <a:ext cx="435918" cy="592667"/>
          </a:xfrm>
          <a:custGeom>
            <a:avLst/>
            <a:gdLst>
              <a:gd name="T0" fmla="*/ 106 w 364"/>
              <a:gd name="T1" fmla="*/ 479 h 498"/>
              <a:gd name="T2" fmla="*/ 106 w 364"/>
              <a:gd name="T3" fmla="*/ 479 h 498"/>
              <a:gd name="T4" fmla="*/ 176 w 364"/>
              <a:gd name="T5" fmla="*/ 497 h 498"/>
              <a:gd name="T6" fmla="*/ 248 w 364"/>
              <a:gd name="T7" fmla="*/ 479 h 498"/>
              <a:gd name="T8" fmla="*/ 248 w 364"/>
              <a:gd name="T9" fmla="*/ 426 h 498"/>
              <a:gd name="T10" fmla="*/ 106 w 364"/>
              <a:gd name="T11" fmla="*/ 426 h 498"/>
              <a:gd name="T12" fmla="*/ 106 w 364"/>
              <a:gd name="T13" fmla="*/ 479 h 498"/>
              <a:gd name="T14" fmla="*/ 248 w 364"/>
              <a:gd name="T15" fmla="*/ 400 h 498"/>
              <a:gd name="T16" fmla="*/ 248 w 364"/>
              <a:gd name="T17" fmla="*/ 400 h 498"/>
              <a:gd name="T18" fmla="*/ 354 w 364"/>
              <a:gd name="T19" fmla="*/ 151 h 498"/>
              <a:gd name="T20" fmla="*/ 176 w 364"/>
              <a:gd name="T21" fmla="*/ 0 h 498"/>
              <a:gd name="T22" fmla="*/ 0 w 364"/>
              <a:gd name="T23" fmla="*/ 151 h 498"/>
              <a:gd name="T24" fmla="*/ 106 w 364"/>
              <a:gd name="T25" fmla="*/ 400 h 498"/>
              <a:gd name="T26" fmla="*/ 248 w 364"/>
              <a:gd name="T27" fmla="*/ 400 h 498"/>
              <a:gd name="T28" fmla="*/ 53 w 364"/>
              <a:gd name="T29" fmla="*/ 151 h 498"/>
              <a:gd name="T30" fmla="*/ 53 w 364"/>
              <a:gd name="T31" fmla="*/ 151 h 498"/>
              <a:gd name="T32" fmla="*/ 176 w 364"/>
              <a:gd name="T33" fmla="*/ 53 h 498"/>
              <a:gd name="T34" fmla="*/ 301 w 364"/>
              <a:gd name="T35" fmla="*/ 151 h 498"/>
              <a:gd name="T36" fmla="*/ 257 w 364"/>
              <a:gd name="T37" fmla="*/ 249 h 498"/>
              <a:gd name="T38" fmla="*/ 194 w 364"/>
              <a:gd name="T39" fmla="*/ 355 h 498"/>
              <a:gd name="T40" fmla="*/ 159 w 364"/>
              <a:gd name="T41" fmla="*/ 355 h 498"/>
              <a:gd name="T42" fmla="*/ 97 w 364"/>
              <a:gd name="T43" fmla="*/ 249 h 498"/>
              <a:gd name="T44" fmla="*/ 53 w 364"/>
              <a:gd name="T45" fmla="*/ 151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64" h="498">
                <a:moveTo>
                  <a:pt x="106" y="479"/>
                </a:moveTo>
                <a:lnTo>
                  <a:pt x="106" y="479"/>
                </a:lnTo>
                <a:cubicBezTo>
                  <a:pt x="123" y="488"/>
                  <a:pt x="150" y="497"/>
                  <a:pt x="176" y="497"/>
                </a:cubicBezTo>
                <a:cubicBezTo>
                  <a:pt x="203" y="497"/>
                  <a:pt x="229" y="488"/>
                  <a:pt x="248" y="479"/>
                </a:cubicBezTo>
                <a:cubicBezTo>
                  <a:pt x="248" y="426"/>
                  <a:pt x="248" y="426"/>
                  <a:pt x="248" y="426"/>
                </a:cubicBezTo>
                <a:cubicBezTo>
                  <a:pt x="106" y="426"/>
                  <a:pt x="106" y="426"/>
                  <a:pt x="106" y="426"/>
                </a:cubicBezTo>
                <a:lnTo>
                  <a:pt x="106" y="479"/>
                </a:lnTo>
                <a:close/>
                <a:moveTo>
                  <a:pt x="248" y="400"/>
                </a:moveTo>
                <a:lnTo>
                  <a:pt x="248" y="400"/>
                </a:lnTo>
                <a:cubicBezTo>
                  <a:pt x="248" y="293"/>
                  <a:pt x="363" y="258"/>
                  <a:pt x="354" y="151"/>
                </a:cubicBezTo>
                <a:cubicBezTo>
                  <a:pt x="345" y="80"/>
                  <a:pt x="301" y="0"/>
                  <a:pt x="176" y="0"/>
                </a:cubicBezTo>
                <a:cubicBezTo>
                  <a:pt x="53" y="0"/>
                  <a:pt x="9" y="80"/>
                  <a:pt x="0" y="151"/>
                </a:cubicBezTo>
                <a:cubicBezTo>
                  <a:pt x="0" y="258"/>
                  <a:pt x="106" y="293"/>
                  <a:pt x="106" y="400"/>
                </a:cubicBezTo>
                <a:lnTo>
                  <a:pt x="248" y="400"/>
                </a:lnTo>
                <a:close/>
                <a:moveTo>
                  <a:pt x="53" y="151"/>
                </a:moveTo>
                <a:lnTo>
                  <a:pt x="53" y="151"/>
                </a:lnTo>
                <a:cubicBezTo>
                  <a:pt x="62" y="89"/>
                  <a:pt x="106" y="53"/>
                  <a:pt x="176" y="53"/>
                </a:cubicBezTo>
                <a:cubicBezTo>
                  <a:pt x="248" y="53"/>
                  <a:pt x="292" y="89"/>
                  <a:pt x="301" y="151"/>
                </a:cubicBezTo>
                <a:cubicBezTo>
                  <a:pt x="301" y="187"/>
                  <a:pt x="283" y="213"/>
                  <a:pt x="257" y="249"/>
                </a:cubicBezTo>
                <a:cubicBezTo>
                  <a:pt x="229" y="275"/>
                  <a:pt x="213" y="311"/>
                  <a:pt x="194" y="355"/>
                </a:cubicBezTo>
                <a:cubicBezTo>
                  <a:pt x="159" y="355"/>
                  <a:pt x="159" y="355"/>
                  <a:pt x="159" y="355"/>
                </a:cubicBezTo>
                <a:cubicBezTo>
                  <a:pt x="141" y="311"/>
                  <a:pt x="123" y="275"/>
                  <a:pt x="97" y="249"/>
                </a:cubicBezTo>
                <a:cubicBezTo>
                  <a:pt x="70" y="213"/>
                  <a:pt x="53" y="187"/>
                  <a:pt x="53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17" name="Freeform 151"/>
          <p:cNvSpPr>
            <a:spLocks noChangeArrowheads="1"/>
          </p:cNvSpPr>
          <p:nvPr/>
        </p:nvSpPr>
        <p:spPr bwMode="auto">
          <a:xfrm>
            <a:off x="22621277" y="6515103"/>
            <a:ext cx="596743" cy="347133"/>
          </a:xfrm>
          <a:custGeom>
            <a:avLst/>
            <a:gdLst>
              <a:gd name="T0" fmla="*/ 124 w 497"/>
              <a:gd name="T1" fmla="*/ 221 h 293"/>
              <a:gd name="T2" fmla="*/ 124 w 497"/>
              <a:gd name="T3" fmla="*/ 221 h 293"/>
              <a:gd name="T4" fmla="*/ 124 w 497"/>
              <a:gd name="T5" fmla="*/ 97 h 293"/>
              <a:gd name="T6" fmla="*/ 177 w 497"/>
              <a:gd name="T7" fmla="*/ 97 h 293"/>
              <a:gd name="T8" fmla="*/ 88 w 497"/>
              <a:gd name="T9" fmla="*/ 0 h 293"/>
              <a:gd name="T10" fmla="*/ 0 w 497"/>
              <a:gd name="T11" fmla="*/ 97 h 293"/>
              <a:gd name="T12" fmla="*/ 53 w 497"/>
              <a:gd name="T13" fmla="*/ 97 h 293"/>
              <a:gd name="T14" fmla="*/ 53 w 497"/>
              <a:gd name="T15" fmla="*/ 248 h 293"/>
              <a:gd name="T16" fmla="*/ 97 w 497"/>
              <a:gd name="T17" fmla="*/ 292 h 293"/>
              <a:gd name="T18" fmla="*/ 319 w 497"/>
              <a:gd name="T19" fmla="*/ 292 h 293"/>
              <a:gd name="T20" fmla="*/ 256 w 497"/>
              <a:gd name="T21" fmla="*/ 221 h 293"/>
              <a:gd name="T22" fmla="*/ 124 w 497"/>
              <a:gd name="T23" fmla="*/ 221 h 293"/>
              <a:gd name="T24" fmla="*/ 443 w 497"/>
              <a:gd name="T25" fmla="*/ 195 h 293"/>
              <a:gd name="T26" fmla="*/ 443 w 497"/>
              <a:gd name="T27" fmla="*/ 195 h 293"/>
              <a:gd name="T28" fmla="*/ 443 w 497"/>
              <a:gd name="T29" fmla="*/ 44 h 293"/>
              <a:gd name="T30" fmla="*/ 399 w 497"/>
              <a:gd name="T31" fmla="*/ 0 h 293"/>
              <a:gd name="T32" fmla="*/ 177 w 497"/>
              <a:gd name="T33" fmla="*/ 0 h 293"/>
              <a:gd name="T34" fmla="*/ 239 w 497"/>
              <a:gd name="T35" fmla="*/ 61 h 293"/>
              <a:gd name="T36" fmla="*/ 372 w 497"/>
              <a:gd name="T37" fmla="*/ 61 h 293"/>
              <a:gd name="T38" fmla="*/ 372 w 497"/>
              <a:gd name="T39" fmla="*/ 195 h 293"/>
              <a:gd name="T40" fmla="*/ 319 w 497"/>
              <a:gd name="T41" fmla="*/ 195 h 293"/>
              <a:gd name="T42" fmla="*/ 407 w 497"/>
              <a:gd name="T43" fmla="*/ 292 h 293"/>
              <a:gd name="T44" fmla="*/ 496 w 497"/>
              <a:gd name="T45" fmla="*/ 195 h 293"/>
              <a:gd name="T46" fmla="*/ 443 w 497"/>
              <a:gd name="T47" fmla="*/ 195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97" h="293">
                <a:moveTo>
                  <a:pt x="124" y="221"/>
                </a:moveTo>
                <a:lnTo>
                  <a:pt x="124" y="221"/>
                </a:lnTo>
                <a:cubicBezTo>
                  <a:pt x="124" y="97"/>
                  <a:pt x="124" y="97"/>
                  <a:pt x="124" y="97"/>
                </a:cubicBezTo>
                <a:cubicBezTo>
                  <a:pt x="177" y="97"/>
                  <a:pt x="177" y="97"/>
                  <a:pt x="177" y="97"/>
                </a:cubicBezTo>
                <a:cubicBezTo>
                  <a:pt x="88" y="0"/>
                  <a:pt x="88" y="0"/>
                  <a:pt x="88" y="0"/>
                </a:cubicBezTo>
                <a:cubicBezTo>
                  <a:pt x="0" y="97"/>
                  <a:pt x="0" y="97"/>
                  <a:pt x="0" y="97"/>
                </a:cubicBezTo>
                <a:cubicBezTo>
                  <a:pt x="53" y="97"/>
                  <a:pt x="53" y="97"/>
                  <a:pt x="53" y="97"/>
                </a:cubicBezTo>
                <a:cubicBezTo>
                  <a:pt x="53" y="248"/>
                  <a:pt x="53" y="248"/>
                  <a:pt x="53" y="248"/>
                </a:cubicBezTo>
                <a:cubicBezTo>
                  <a:pt x="53" y="274"/>
                  <a:pt x="71" y="292"/>
                  <a:pt x="97" y="292"/>
                </a:cubicBezTo>
                <a:cubicBezTo>
                  <a:pt x="319" y="292"/>
                  <a:pt x="319" y="292"/>
                  <a:pt x="319" y="292"/>
                </a:cubicBezTo>
                <a:cubicBezTo>
                  <a:pt x="256" y="221"/>
                  <a:pt x="256" y="221"/>
                  <a:pt x="256" y="221"/>
                </a:cubicBezTo>
                <a:lnTo>
                  <a:pt x="124" y="221"/>
                </a:lnTo>
                <a:close/>
                <a:moveTo>
                  <a:pt x="443" y="195"/>
                </a:moveTo>
                <a:lnTo>
                  <a:pt x="443" y="195"/>
                </a:lnTo>
                <a:cubicBezTo>
                  <a:pt x="443" y="44"/>
                  <a:pt x="443" y="44"/>
                  <a:pt x="443" y="44"/>
                </a:cubicBezTo>
                <a:cubicBezTo>
                  <a:pt x="443" y="17"/>
                  <a:pt x="425" y="0"/>
                  <a:pt x="399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239" y="61"/>
                  <a:pt x="239" y="61"/>
                  <a:pt x="239" y="61"/>
                </a:cubicBezTo>
                <a:cubicBezTo>
                  <a:pt x="372" y="61"/>
                  <a:pt x="372" y="61"/>
                  <a:pt x="372" y="61"/>
                </a:cubicBezTo>
                <a:cubicBezTo>
                  <a:pt x="372" y="195"/>
                  <a:pt x="372" y="195"/>
                  <a:pt x="372" y="195"/>
                </a:cubicBezTo>
                <a:cubicBezTo>
                  <a:pt x="319" y="195"/>
                  <a:pt x="319" y="195"/>
                  <a:pt x="319" y="195"/>
                </a:cubicBezTo>
                <a:cubicBezTo>
                  <a:pt x="407" y="292"/>
                  <a:pt x="407" y="292"/>
                  <a:pt x="407" y="292"/>
                </a:cubicBezTo>
                <a:cubicBezTo>
                  <a:pt x="496" y="195"/>
                  <a:pt x="496" y="195"/>
                  <a:pt x="496" y="195"/>
                </a:cubicBezTo>
                <a:lnTo>
                  <a:pt x="443" y="1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0" name="Freeform 154"/>
          <p:cNvSpPr>
            <a:spLocks noChangeArrowheads="1"/>
          </p:cNvSpPr>
          <p:nvPr/>
        </p:nvSpPr>
        <p:spPr bwMode="auto">
          <a:xfrm>
            <a:off x="17999681" y="6350000"/>
            <a:ext cx="427454" cy="579968"/>
          </a:xfrm>
          <a:custGeom>
            <a:avLst/>
            <a:gdLst>
              <a:gd name="T0" fmla="*/ 346 w 355"/>
              <a:gd name="T1" fmla="*/ 132 h 487"/>
              <a:gd name="T2" fmla="*/ 346 w 355"/>
              <a:gd name="T3" fmla="*/ 132 h 487"/>
              <a:gd name="T4" fmla="*/ 116 w 355"/>
              <a:gd name="T5" fmla="*/ 17 h 487"/>
              <a:gd name="T6" fmla="*/ 9 w 355"/>
              <a:gd name="T7" fmla="*/ 53 h 487"/>
              <a:gd name="T8" fmla="*/ 0 w 355"/>
              <a:gd name="T9" fmla="*/ 79 h 487"/>
              <a:gd name="T10" fmla="*/ 9 w 355"/>
              <a:gd name="T11" fmla="*/ 345 h 487"/>
              <a:gd name="T12" fmla="*/ 18 w 355"/>
              <a:gd name="T13" fmla="*/ 363 h 487"/>
              <a:gd name="T14" fmla="*/ 222 w 355"/>
              <a:gd name="T15" fmla="*/ 486 h 487"/>
              <a:gd name="T16" fmla="*/ 231 w 355"/>
              <a:gd name="T17" fmla="*/ 486 h 487"/>
              <a:gd name="T18" fmla="*/ 240 w 355"/>
              <a:gd name="T19" fmla="*/ 486 h 487"/>
              <a:gd name="T20" fmla="*/ 248 w 355"/>
              <a:gd name="T21" fmla="*/ 478 h 487"/>
              <a:gd name="T22" fmla="*/ 248 w 355"/>
              <a:gd name="T23" fmla="*/ 203 h 487"/>
              <a:gd name="T24" fmla="*/ 240 w 355"/>
              <a:gd name="T25" fmla="*/ 185 h 487"/>
              <a:gd name="T26" fmla="*/ 44 w 355"/>
              <a:gd name="T27" fmla="*/ 70 h 487"/>
              <a:gd name="T28" fmla="*/ 71 w 355"/>
              <a:gd name="T29" fmla="*/ 53 h 487"/>
              <a:gd name="T30" fmla="*/ 107 w 355"/>
              <a:gd name="T31" fmla="*/ 44 h 487"/>
              <a:gd name="T32" fmla="*/ 301 w 355"/>
              <a:gd name="T33" fmla="*/ 150 h 487"/>
              <a:gd name="T34" fmla="*/ 310 w 355"/>
              <a:gd name="T35" fmla="*/ 159 h 487"/>
              <a:gd name="T36" fmla="*/ 310 w 355"/>
              <a:gd name="T37" fmla="*/ 425 h 487"/>
              <a:gd name="T38" fmla="*/ 328 w 355"/>
              <a:gd name="T39" fmla="*/ 442 h 487"/>
              <a:gd name="T40" fmla="*/ 354 w 355"/>
              <a:gd name="T41" fmla="*/ 425 h 487"/>
              <a:gd name="T42" fmla="*/ 354 w 355"/>
              <a:gd name="T43" fmla="*/ 141 h 487"/>
              <a:gd name="T44" fmla="*/ 346 w 355"/>
              <a:gd name="T45" fmla="*/ 13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1" name="Freeform 155"/>
          <p:cNvSpPr>
            <a:spLocks noChangeArrowheads="1"/>
          </p:cNvSpPr>
          <p:nvPr/>
        </p:nvSpPr>
        <p:spPr bwMode="auto">
          <a:xfrm>
            <a:off x="21482805" y="8733369"/>
            <a:ext cx="550190" cy="596899"/>
          </a:xfrm>
          <a:custGeom>
            <a:avLst/>
            <a:gdLst>
              <a:gd name="T0" fmla="*/ 79 w 461"/>
              <a:gd name="T1" fmla="*/ 9 h 497"/>
              <a:gd name="T2" fmla="*/ 79 w 461"/>
              <a:gd name="T3" fmla="*/ 9 h 497"/>
              <a:gd name="T4" fmla="*/ 71 w 461"/>
              <a:gd name="T5" fmla="*/ 9 h 497"/>
              <a:gd name="T6" fmla="*/ 0 w 461"/>
              <a:gd name="T7" fmla="*/ 195 h 497"/>
              <a:gd name="T8" fmla="*/ 79 w 461"/>
              <a:gd name="T9" fmla="*/ 274 h 497"/>
              <a:gd name="T10" fmla="*/ 159 w 461"/>
              <a:gd name="T11" fmla="*/ 195 h 497"/>
              <a:gd name="T12" fmla="*/ 79 w 461"/>
              <a:gd name="T13" fmla="*/ 9 h 497"/>
              <a:gd name="T14" fmla="*/ 390 w 461"/>
              <a:gd name="T15" fmla="*/ 9 h 497"/>
              <a:gd name="T16" fmla="*/ 390 w 461"/>
              <a:gd name="T17" fmla="*/ 9 h 497"/>
              <a:gd name="T18" fmla="*/ 381 w 461"/>
              <a:gd name="T19" fmla="*/ 9 h 497"/>
              <a:gd name="T20" fmla="*/ 301 w 461"/>
              <a:gd name="T21" fmla="*/ 195 h 497"/>
              <a:gd name="T22" fmla="*/ 381 w 461"/>
              <a:gd name="T23" fmla="*/ 274 h 497"/>
              <a:gd name="T24" fmla="*/ 460 w 461"/>
              <a:gd name="T25" fmla="*/ 195 h 497"/>
              <a:gd name="T26" fmla="*/ 390 w 461"/>
              <a:gd name="T27" fmla="*/ 9 h 497"/>
              <a:gd name="T28" fmla="*/ 230 w 461"/>
              <a:gd name="T29" fmla="*/ 221 h 497"/>
              <a:gd name="T30" fmla="*/ 230 w 461"/>
              <a:gd name="T31" fmla="*/ 221 h 497"/>
              <a:gd name="T32" fmla="*/ 150 w 461"/>
              <a:gd name="T33" fmla="*/ 417 h 497"/>
              <a:gd name="T34" fmla="*/ 230 w 461"/>
              <a:gd name="T35" fmla="*/ 496 h 497"/>
              <a:gd name="T36" fmla="*/ 310 w 461"/>
              <a:gd name="T37" fmla="*/ 417 h 497"/>
              <a:gd name="T38" fmla="*/ 230 w 461"/>
              <a:gd name="T39" fmla="*/ 221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97">
                <a:moveTo>
                  <a:pt x="79" y="9"/>
                </a:moveTo>
                <a:lnTo>
                  <a:pt x="79" y="9"/>
                </a:lnTo>
                <a:cubicBezTo>
                  <a:pt x="79" y="0"/>
                  <a:pt x="71" y="0"/>
                  <a:pt x="71" y="9"/>
                </a:cubicBezTo>
                <a:cubicBezTo>
                  <a:pt x="62" y="107"/>
                  <a:pt x="0" y="124"/>
                  <a:pt x="0" y="195"/>
                </a:cubicBezTo>
                <a:cubicBezTo>
                  <a:pt x="0" y="239"/>
                  <a:pt x="35" y="274"/>
                  <a:pt x="79" y="274"/>
                </a:cubicBezTo>
                <a:cubicBezTo>
                  <a:pt x="124" y="274"/>
                  <a:pt x="159" y="239"/>
                  <a:pt x="159" y="195"/>
                </a:cubicBezTo>
                <a:cubicBezTo>
                  <a:pt x="159" y="124"/>
                  <a:pt x="88" y="107"/>
                  <a:pt x="79" y="9"/>
                </a:cubicBezTo>
                <a:close/>
                <a:moveTo>
                  <a:pt x="390" y="9"/>
                </a:moveTo>
                <a:lnTo>
                  <a:pt x="390" y="9"/>
                </a:lnTo>
                <a:cubicBezTo>
                  <a:pt x="390" y="0"/>
                  <a:pt x="381" y="0"/>
                  <a:pt x="381" y="9"/>
                </a:cubicBezTo>
                <a:cubicBezTo>
                  <a:pt x="363" y="107"/>
                  <a:pt x="301" y="124"/>
                  <a:pt x="301" y="195"/>
                </a:cubicBezTo>
                <a:cubicBezTo>
                  <a:pt x="301" y="239"/>
                  <a:pt x="336" y="274"/>
                  <a:pt x="381" y="274"/>
                </a:cubicBezTo>
                <a:cubicBezTo>
                  <a:pt x="425" y="274"/>
                  <a:pt x="460" y="239"/>
                  <a:pt x="460" y="195"/>
                </a:cubicBezTo>
                <a:cubicBezTo>
                  <a:pt x="460" y="124"/>
                  <a:pt x="398" y="107"/>
                  <a:pt x="390" y="9"/>
                </a:cubicBezTo>
                <a:close/>
                <a:moveTo>
                  <a:pt x="230" y="221"/>
                </a:moveTo>
                <a:lnTo>
                  <a:pt x="230" y="221"/>
                </a:lnTo>
                <a:cubicBezTo>
                  <a:pt x="212" y="328"/>
                  <a:pt x="150" y="345"/>
                  <a:pt x="150" y="417"/>
                </a:cubicBezTo>
                <a:cubicBezTo>
                  <a:pt x="150" y="461"/>
                  <a:pt x="185" y="496"/>
                  <a:pt x="230" y="496"/>
                </a:cubicBezTo>
                <a:cubicBezTo>
                  <a:pt x="275" y="496"/>
                  <a:pt x="310" y="461"/>
                  <a:pt x="310" y="417"/>
                </a:cubicBezTo>
                <a:cubicBezTo>
                  <a:pt x="310" y="345"/>
                  <a:pt x="247" y="328"/>
                  <a:pt x="230" y="2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2" name="Freeform 156"/>
          <p:cNvSpPr>
            <a:spLocks noChangeArrowheads="1"/>
          </p:cNvSpPr>
          <p:nvPr/>
        </p:nvSpPr>
        <p:spPr bwMode="auto">
          <a:xfrm>
            <a:off x="20412052" y="8733369"/>
            <a:ext cx="313185" cy="596899"/>
          </a:xfrm>
          <a:custGeom>
            <a:avLst/>
            <a:gdLst>
              <a:gd name="T0" fmla="*/ 194 w 266"/>
              <a:gd name="T1" fmla="*/ 248 h 497"/>
              <a:gd name="T2" fmla="*/ 194 w 266"/>
              <a:gd name="T3" fmla="*/ 248 h 497"/>
              <a:gd name="T4" fmla="*/ 194 w 266"/>
              <a:gd name="T5" fmla="*/ 26 h 497"/>
              <a:gd name="T6" fmla="*/ 168 w 266"/>
              <a:gd name="T7" fmla="*/ 0 h 497"/>
              <a:gd name="T8" fmla="*/ 88 w 266"/>
              <a:gd name="T9" fmla="*/ 0 h 497"/>
              <a:gd name="T10" fmla="*/ 71 w 266"/>
              <a:gd name="T11" fmla="*/ 26 h 497"/>
              <a:gd name="T12" fmla="*/ 71 w 266"/>
              <a:gd name="T13" fmla="*/ 248 h 497"/>
              <a:gd name="T14" fmla="*/ 0 w 266"/>
              <a:gd name="T15" fmla="*/ 364 h 497"/>
              <a:gd name="T16" fmla="*/ 132 w 266"/>
              <a:gd name="T17" fmla="*/ 496 h 497"/>
              <a:gd name="T18" fmla="*/ 265 w 266"/>
              <a:gd name="T19" fmla="*/ 364 h 497"/>
              <a:gd name="T20" fmla="*/ 194 w 266"/>
              <a:gd name="T21" fmla="*/ 248 h 497"/>
              <a:gd name="T22" fmla="*/ 132 w 266"/>
              <a:gd name="T23" fmla="*/ 452 h 497"/>
              <a:gd name="T24" fmla="*/ 132 w 266"/>
              <a:gd name="T25" fmla="*/ 452 h 497"/>
              <a:gd name="T26" fmla="*/ 44 w 266"/>
              <a:gd name="T27" fmla="*/ 364 h 497"/>
              <a:gd name="T28" fmla="*/ 106 w 266"/>
              <a:gd name="T29" fmla="*/ 283 h 497"/>
              <a:gd name="T30" fmla="*/ 106 w 266"/>
              <a:gd name="T31" fmla="*/ 98 h 497"/>
              <a:gd name="T32" fmla="*/ 159 w 266"/>
              <a:gd name="T33" fmla="*/ 98 h 497"/>
              <a:gd name="T34" fmla="*/ 159 w 266"/>
              <a:gd name="T35" fmla="*/ 283 h 497"/>
              <a:gd name="T36" fmla="*/ 212 w 266"/>
              <a:gd name="T37" fmla="*/ 364 h 497"/>
              <a:gd name="T38" fmla="*/ 132 w 266"/>
              <a:gd name="T39" fmla="*/ 452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6" h="497">
                <a:moveTo>
                  <a:pt x="194" y="248"/>
                </a:moveTo>
                <a:lnTo>
                  <a:pt x="194" y="248"/>
                </a:lnTo>
                <a:cubicBezTo>
                  <a:pt x="194" y="26"/>
                  <a:pt x="194" y="26"/>
                  <a:pt x="194" y="26"/>
                </a:cubicBezTo>
                <a:cubicBezTo>
                  <a:pt x="194" y="17"/>
                  <a:pt x="185" y="0"/>
                  <a:pt x="16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71" y="0"/>
                  <a:pt x="71" y="17"/>
                  <a:pt x="71" y="26"/>
                </a:cubicBezTo>
                <a:cubicBezTo>
                  <a:pt x="71" y="248"/>
                  <a:pt x="71" y="248"/>
                  <a:pt x="71" y="248"/>
                </a:cubicBezTo>
                <a:cubicBezTo>
                  <a:pt x="26" y="266"/>
                  <a:pt x="0" y="310"/>
                  <a:pt x="0" y="364"/>
                </a:cubicBezTo>
                <a:cubicBezTo>
                  <a:pt x="0" y="443"/>
                  <a:pt x="62" y="496"/>
                  <a:pt x="132" y="496"/>
                </a:cubicBezTo>
                <a:cubicBezTo>
                  <a:pt x="204" y="496"/>
                  <a:pt x="265" y="443"/>
                  <a:pt x="265" y="364"/>
                </a:cubicBezTo>
                <a:cubicBezTo>
                  <a:pt x="265" y="310"/>
                  <a:pt x="239" y="266"/>
                  <a:pt x="194" y="248"/>
                </a:cubicBezTo>
                <a:close/>
                <a:moveTo>
                  <a:pt x="132" y="452"/>
                </a:moveTo>
                <a:lnTo>
                  <a:pt x="132" y="452"/>
                </a:lnTo>
                <a:cubicBezTo>
                  <a:pt x="88" y="452"/>
                  <a:pt x="44" y="408"/>
                  <a:pt x="44" y="364"/>
                </a:cubicBezTo>
                <a:cubicBezTo>
                  <a:pt x="44" y="328"/>
                  <a:pt x="71" y="292"/>
                  <a:pt x="106" y="283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59" y="98"/>
                  <a:pt x="159" y="98"/>
                  <a:pt x="159" y="98"/>
                </a:cubicBezTo>
                <a:cubicBezTo>
                  <a:pt x="159" y="283"/>
                  <a:pt x="159" y="283"/>
                  <a:pt x="159" y="283"/>
                </a:cubicBezTo>
                <a:cubicBezTo>
                  <a:pt x="194" y="292"/>
                  <a:pt x="212" y="328"/>
                  <a:pt x="212" y="364"/>
                </a:cubicBezTo>
                <a:cubicBezTo>
                  <a:pt x="212" y="408"/>
                  <a:pt x="177" y="452"/>
                  <a:pt x="132" y="4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4" name="Freeform 158"/>
          <p:cNvSpPr>
            <a:spLocks noChangeArrowheads="1"/>
          </p:cNvSpPr>
          <p:nvPr/>
        </p:nvSpPr>
        <p:spPr bwMode="auto">
          <a:xfrm>
            <a:off x="19057739" y="2984503"/>
            <a:ext cx="596743" cy="279400"/>
          </a:xfrm>
          <a:custGeom>
            <a:avLst/>
            <a:gdLst>
              <a:gd name="T0" fmla="*/ 380 w 497"/>
              <a:gd name="T1" fmla="*/ 0 h 232"/>
              <a:gd name="T2" fmla="*/ 380 w 497"/>
              <a:gd name="T3" fmla="*/ 0 h 232"/>
              <a:gd name="T4" fmla="*/ 266 w 497"/>
              <a:gd name="T5" fmla="*/ 115 h 232"/>
              <a:gd name="T6" fmla="*/ 283 w 497"/>
              <a:gd name="T7" fmla="*/ 186 h 232"/>
              <a:gd name="T8" fmla="*/ 203 w 497"/>
              <a:gd name="T9" fmla="*/ 186 h 232"/>
              <a:gd name="T10" fmla="*/ 230 w 497"/>
              <a:gd name="T11" fmla="*/ 115 h 232"/>
              <a:gd name="T12" fmla="*/ 114 w 497"/>
              <a:gd name="T13" fmla="*/ 0 h 232"/>
              <a:gd name="T14" fmla="*/ 0 w 497"/>
              <a:gd name="T15" fmla="*/ 115 h 232"/>
              <a:gd name="T16" fmla="*/ 114 w 497"/>
              <a:gd name="T17" fmla="*/ 231 h 232"/>
              <a:gd name="T18" fmla="*/ 380 w 497"/>
              <a:gd name="T19" fmla="*/ 231 h 232"/>
              <a:gd name="T20" fmla="*/ 496 w 497"/>
              <a:gd name="T21" fmla="*/ 115 h 232"/>
              <a:gd name="T22" fmla="*/ 380 w 497"/>
              <a:gd name="T23" fmla="*/ 0 h 232"/>
              <a:gd name="T24" fmla="*/ 53 w 497"/>
              <a:gd name="T25" fmla="*/ 115 h 232"/>
              <a:gd name="T26" fmla="*/ 53 w 497"/>
              <a:gd name="T27" fmla="*/ 115 h 232"/>
              <a:gd name="T28" fmla="*/ 114 w 497"/>
              <a:gd name="T29" fmla="*/ 53 h 232"/>
              <a:gd name="T30" fmla="*/ 177 w 497"/>
              <a:gd name="T31" fmla="*/ 115 h 232"/>
              <a:gd name="T32" fmla="*/ 114 w 497"/>
              <a:gd name="T33" fmla="*/ 186 h 232"/>
              <a:gd name="T34" fmla="*/ 53 w 497"/>
              <a:gd name="T35" fmla="*/ 115 h 232"/>
              <a:gd name="T36" fmla="*/ 380 w 497"/>
              <a:gd name="T37" fmla="*/ 186 h 232"/>
              <a:gd name="T38" fmla="*/ 380 w 497"/>
              <a:gd name="T39" fmla="*/ 186 h 232"/>
              <a:gd name="T40" fmla="*/ 319 w 497"/>
              <a:gd name="T41" fmla="*/ 115 h 232"/>
              <a:gd name="T42" fmla="*/ 380 w 497"/>
              <a:gd name="T43" fmla="*/ 53 h 232"/>
              <a:gd name="T44" fmla="*/ 442 w 497"/>
              <a:gd name="T45" fmla="*/ 115 h 232"/>
              <a:gd name="T46" fmla="*/ 380 w 497"/>
              <a:gd name="T47" fmla="*/ 186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5" name="Freeform 159"/>
          <p:cNvSpPr>
            <a:spLocks noChangeArrowheads="1"/>
          </p:cNvSpPr>
          <p:nvPr/>
        </p:nvSpPr>
        <p:spPr bwMode="auto">
          <a:xfrm>
            <a:off x="22621277" y="5295903"/>
            <a:ext cx="596743" cy="410632"/>
          </a:xfrm>
          <a:custGeom>
            <a:avLst/>
            <a:gdLst>
              <a:gd name="T0" fmla="*/ 443 w 497"/>
              <a:gd name="T1" fmla="*/ 0 h 346"/>
              <a:gd name="T2" fmla="*/ 443 w 497"/>
              <a:gd name="T3" fmla="*/ 0 h 346"/>
              <a:gd name="T4" fmla="*/ 212 w 497"/>
              <a:gd name="T5" fmla="*/ 0 h 346"/>
              <a:gd name="T6" fmla="*/ 177 w 497"/>
              <a:gd name="T7" fmla="*/ 8 h 346"/>
              <a:gd name="T8" fmla="*/ 9 w 497"/>
              <a:gd name="T9" fmla="*/ 159 h 346"/>
              <a:gd name="T10" fmla="*/ 9 w 497"/>
              <a:gd name="T11" fmla="*/ 186 h 346"/>
              <a:gd name="T12" fmla="*/ 177 w 497"/>
              <a:gd name="T13" fmla="*/ 327 h 346"/>
              <a:gd name="T14" fmla="*/ 212 w 497"/>
              <a:gd name="T15" fmla="*/ 345 h 346"/>
              <a:gd name="T16" fmla="*/ 443 w 497"/>
              <a:gd name="T17" fmla="*/ 345 h 346"/>
              <a:gd name="T18" fmla="*/ 496 w 497"/>
              <a:gd name="T19" fmla="*/ 292 h 346"/>
              <a:gd name="T20" fmla="*/ 496 w 497"/>
              <a:gd name="T21" fmla="*/ 44 h 346"/>
              <a:gd name="T22" fmla="*/ 443 w 497"/>
              <a:gd name="T23" fmla="*/ 0 h 346"/>
              <a:gd name="T24" fmla="*/ 372 w 497"/>
              <a:gd name="T25" fmla="*/ 274 h 346"/>
              <a:gd name="T26" fmla="*/ 372 w 497"/>
              <a:gd name="T27" fmla="*/ 274 h 346"/>
              <a:gd name="T28" fmla="*/ 309 w 497"/>
              <a:gd name="T29" fmla="*/ 204 h 346"/>
              <a:gd name="T30" fmla="*/ 248 w 497"/>
              <a:gd name="T31" fmla="*/ 274 h 346"/>
              <a:gd name="T32" fmla="*/ 212 w 497"/>
              <a:gd name="T33" fmla="*/ 230 h 346"/>
              <a:gd name="T34" fmla="*/ 274 w 497"/>
              <a:gd name="T35" fmla="*/ 168 h 346"/>
              <a:gd name="T36" fmla="*/ 212 w 497"/>
              <a:gd name="T37" fmla="*/ 106 h 346"/>
              <a:gd name="T38" fmla="*/ 248 w 497"/>
              <a:gd name="T39" fmla="*/ 70 h 346"/>
              <a:gd name="T40" fmla="*/ 309 w 497"/>
              <a:gd name="T41" fmla="*/ 133 h 346"/>
              <a:gd name="T42" fmla="*/ 372 w 497"/>
              <a:gd name="T43" fmla="*/ 70 h 346"/>
              <a:gd name="T44" fmla="*/ 416 w 497"/>
              <a:gd name="T45" fmla="*/ 106 h 346"/>
              <a:gd name="T46" fmla="*/ 346 w 497"/>
              <a:gd name="T47" fmla="*/ 168 h 346"/>
              <a:gd name="T48" fmla="*/ 416 w 497"/>
              <a:gd name="T49" fmla="*/ 230 h 346"/>
              <a:gd name="T50" fmla="*/ 372 w 497"/>
              <a:gd name="T51" fmla="*/ 274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7" h="346">
                <a:moveTo>
                  <a:pt x="443" y="0"/>
                </a:moveTo>
                <a:lnTo>
                  <a:pt x="443" y="0"/>
                </a:lnTo>
                <a:cubicBezTo>
                  <a:pt x="212" y="0"/>
                  <a:pt x="212" y="0"/>
                  <a:pt x="212" y="0"/>
                </a:cubicBezTo>
                <a:cubicBezTo>
                  <a:pt x="195" y="0"/>
                  <a:pt x="186" y="0"/>
                  <a:pt x="177" y="8"/>
                </a:cubicBezTo>
                <a:cubicBezTo>
                  <a:pt x="9" y="159"/>
                  <a:pt x="9" y="159"/>
                  <a:pt x="9" y="159"/>
                </a:cubicBezTo>
                <a:cubicBezTo>
                  <a:pt x="0" y="168"/>
                  <a:pt x="0" y="177"/>
                  <a:pt x="9" y="186"/>
                </a:cubicBezTo>
                <a:cubicBezTo>
                  <a:pt x="177" y="327"/>
                  <a:pt x="177" y="327"/>
                  <a:pt x="177" y="327"/>
                </a:cubicBezTo>
                <a:cubicBezTo>
                  <a:pt x="186" y="336"/>
                  <a:pt x="195" y="345"/>
                  <a:pt x="212" y="345"/>
                </a:cubicBezTo>
                <a:cubicBezTo>
                  <a:pt x="443" y="345"/>
                  <a:pt x="443" y="345"/>
                  <a:pt x="443" y="345"/>
                </a:cubicBezTo>
                <a:cubicBezTo>
                  <a:pt x="469" y="345"/>
                  <a:pt x="496" y="319"/>
                  <a:pt x="496" y="292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7"/>
                  <a:pt x="469" y="0"/>
                  <a:pt x="443" y="0"/>
                </a:cubicBezTo>
                <a:close/>
                <a:moveTo>
                  <a:pt x="372" y="274"/>
                </a:moveTo>
                <a:lnTo>
                  <a:pt x="372" y="274"/>
                </a:lnTo>
                <a:cubicBezTo>
                  <a:pt x="309" y="204"/>
                  <a:pt x="309" y="204"/>
                  <a:pt x="309" y="204"/>
                </a:cubicBezTo>
                <a:cubicBezTo>
                  <a:pt x="248" y="274"/>
                  <a:pt x="248" y="274"/>
                  <a:pt x="248" y="274"/>
                </a:cubicBezTo>
                <a:cubicBezTo>
                  <a:pt x="212" y="230"/>
                  <a:pt x="212" y="230"/>
                  <a:pt x="212" y="230"/>
                </a:cubicBezTo>
                <a:cubicBezTo>
                  <a:pt x="274" y="168"/>
                  <a:pt x="274" y="168"/>
                  <a:pt x="274" y="168"/>
                </a:cubicBezTo>
                <a:cubicBezTo>
                  <a:pt x="212" y="106"/>
                  <a:pt x="212" y="106"/>
                  <a:pt x="212" y="106"/>
                </a:cubicBezTo>
                <a:cubicBezTo>
                  <a:pt x="248" y="70"/>
                  <a:pt x="248" y="70"/>
                  <a:pt x="248" y="70"/>
                </a:cubicBezTo>
                <a:cubicBezTo>
                  <a:pt x="309" y="133"/>
                  <a:pt x="309" y="133"/>
                  <a:pt x="309" y="133"/>
                </a:cubicBezTo>
                <a:cubicBezTo>
                  <a:pt x="372" y="70"/>
                  <a:pt x="372" y="70"/>
                  <a:pt x="372" y="70"/>
                </a:cubicBezTo>
                <a:cubicBezTo>
                  <a:pt x="416" y="106"/>
                  <a:pt x="416" y="106"/>
                  <a:pt x="416" y="106"/>
                </a:cubicBezTo>
                <a:cubicBezTo>
                  <a:pt x="346" y="168"/>
                  <a:pt x="346" y="168"/>
                  <a:pt x="346" y="168"/>
                </a:cubicBezTo>
                <a:cubicBezTo>
                  <a:pt x="416" y="230"/>
                  <a:pt x="416" y="230"/>
                  <a:pt x="416" y="230"/>
                </a:cubicBezTo>
                <a:lnTo>
                  <a:pt x="372" y="2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6" name="Freeform 160"/>
          <p:cNvSpPr>
            <a:spLocks noChangeArrowheads="1"/>
          </p:cNvSpPr>
          <p:nvPr/>
        </p:nvSpPr>
        <p:spPr bwMode="auto">
          <a:xfrm>
            <a:off x="16751171" y="7577667"/>
            <a:ext cx="554424" cy="478368"/>
          </a:xfrm>
          <a:custGeom>
            <a:avLst/>
            <a:gdLst>
              <a:gd name="T0" fmla="*/ 44 w 461"/>
              <a:gd name="T1" fmla="*/ 124 h 400"/>
              <a:gd name="T2" fmla="*/ 44 w 461"/>
              <a:gd name="T3" fmla="*/ 124 h 400"/>
              <a:gd name="T4" fmla="*/ 221 w 461"/>
              <a:gd name="T5" fmla="*/ 106 h 400"/>
              <a:gd name="T6" fmla="*/ 328 w 461"/>
              <a:gd name="T7" fmla="*/ 142 h 400"/>
              <a:gd name="T8" fmla="*/ 443 w 461"/>
              <a:gd name="T9" fmla="*/ 89 h 400"/>
              <a:gd name="T10" fmla="*/ 451 w 461"/>
              <a:gd name="T11" fmla="*/ 53 h 400"/>
              <a:gd name="T12" fmla="*/ 416 w 461"/>
              <a:gd name="T13" fmla="*/ 53 h 400"/>
              <a:gd name="T14" fmla="*/ 239 w 461"/>
              <a:gd name="T15" fmla="*/ 62 h 400"/>
              <a:gd name="T16" fmla="*/ 18 w 461"/>
              <a:gd name="T17" fmla="*/ 89 h 400"/>
              <a:gd name="T18" fmla="*/ 9 w 461"/>
              <a:gd name="T19" fmla="*/ 124 h 400"/>
              <a:gd name="T20" fmla="*/ 44 w 461"/>
              <a:gd name="T21" fmla="*/ 124 h 400"/>
              <a:gd name="T22" fmla="*/ 416 w 461"/>
              <a:gd name="T23" fmla="*/ 178 h 400"/>
              <a:gd name="T24" fmla="*/ 416 w 461"/>
              <a:gd name="T25" fmla="*/ 178 h 400"/>
              <a:gd name="T26" fmla="*/ 239 w 461"/>
              <a:gd name="T27" fmla="*/ 195 h 400"/>
              <a:gd name="T28" fmla="*/ 18 w 461"/>
              <a:gd name="T29" fmla="*/ 213 h 400"/>
              <a:gd name="T30" fmla="*/ 9 w 461"/>
              <a:gd name="T31" fmla="*/ 248 h 400"/>
              <a:gd name="T32" fmla="*/ 44 w 461"/>
              <a:gd name="T33" fmla="*/ 248 h 400"/>
              <a:gd name="T34" fmla="*/ 221 w 461"/>
              <a:gd name="T35" fmla="*/ 240 h 400"/>
              <a:gd name="T36" fmla="*/ 328 w 461"/>
              <a:gd name="T37" fmla="*/ 275 h 400"/>
              <a:gd name="T38" fmla="*/ 443 w 461"/>
              <a:gd name="T39" fmla="*/ 222 h 400"/>
              <a:gd name="T40" fmla="*/ 451 w 461"/>
              <a:gd name="T41" fmla="*/ 187 h 400"/>
              <a:gd name="T42" fmla="*/ 416 w 461"/>
              <a:gd name="T43" fmla="*/ 178 h 400"/>
              <a:gd name="T44" fmla="*/ 416 w 461"/>
              <a:gd name="T45" fmla="*/ 302 h 400"/>
              <a:gd name="T46" fmla="*/ 416 w 461"/>
              <a:gd name="T47" fmla="*/ 302 h 400"/>
              <a:gd name="T48" fmla="*/ 239 w 461"/>
              <a:gd name="T49" fmla="*/ 319 h 400"/>
              <a:gd name="T50" fmla="*/ 18 w 461"/>
              <a:gd name="T51" fmla="*/ 337 h 400"/>
              <a:gd name="T52" fmla="*/ 9 w 461"/>
              <a:gd name="T53" fmla="*/ 372 h 400"/>
              <a:gd name="T54" fmla="*/ 44 w 461"/>
              <a:gd name="T55" fmla="*/ 381 h 400"/>
              <a:gd name="T56" fmla="*/ 221 w 461"/>
              <a:gd name="T57" fmla="*/ 363 h 400"/>
              <a:gd name="T58" fmla="*/ 328 w 461"/>
              <a:gd name="T59" fmla="*/ 399 h 400"/>
              <a:gd name="T60" fmla="*/ 443 w 461"/>
              <a:gd name="T61" fmla="*/ 346 h 400"/>
              <a:gd name="T62" fmla="*/ 451 w 461"/>
              <a:gd name="T63" fmla="*/ 310 h 400"/>
              <a:gd name="T64" fmla="*/ 416 w 461"/>
              <a:gd name="T65" fmla="*/ 302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61" h="400">
                <a:moveTo>
                  <a:pt x="44" y="124"/>
                </a:moveTo>
                <a:lnTo>
                  <a:pt x="44" y="124"/>
                </a:lnTo>
                <a:cubicBezTo>
                  <a:pt x="88" y="89"/>
                  <a:pt x="124" y="62"/>
                  <a:pt x="221" y="106"/>
                </a:cubicBezTo>
                <a:cubicBezTo>
                  <a:pt x="266" y="133"/>
                  <a:pt x="301" y="142"/>
                  <a:pt x="328" y="142"/>
                </a:cubicBezTo>
                <a:cubicBezTo>
                  <a:pt x="381" y="142"/>
                  <a:pt x="416" y="115"/>
                  <a:pt x="443" y="89"/>
                </a:cubicBezTo>
                <a:cubicBezTo>
                  <a:pt x="451" y="80"/>
                  <a:pt x="460" y="62"/>
                  <a:pt x="451" y="53"/>
                </a:cubicBezTo>
                <a:cubicBezTo>
                  <a:pt x="443" y="44"/>
                  <a:pt x="425" y="44"/>
                  <a:pt x="416" y="53"/>
                </a:cubicBezTo>
                <a:cubicBezTo>
                  <a:pt x="372" y="89"/>
                  <a:pt x="337" y="115"/>
                  <a:pt x="239" y="62"/>
                </a:cubicBezTo>
                <a:cubicBezTo>
                  <a:pt x="124" y="0"/>
                  <a:pt x="62" y="44"/>
                  <a:pt x="18" y="89"/>
                </a:cubicBezTo>
                <a:cubicBezTo>
                  <a:pt x="9" y="97"/>
                  <a:pt x="0" y="115"/>
                  <a:pt x="9" y="124"/>
                </a:cubicBezTo>
                <a:cubicBezTo>
                  <a:pt x="18" y="133"/>
                  <a:pt x="35" y="133"/>
                  <a:pt x="44" y="124"/>
                </a:cubicBezTo>
                <a:close/>
                <a:moveTo>
                  <a:pt x="416" y="178"/>
                </a:moveTo>
                <a:lnTo>
                  <a:pt x="416" y="178"/>
                </a:lnTo>
                <a:cubicBezTo>
                  <a:pt x="372" y="213"/>
                  <a:pt x="337" y="248"/>
                  <a:pt x="239" y="195"/>
                </a:cubicBezTo>
                <a:cubicBezTo>
                  <a:pt x="124" y="124"/>
                  <a:pt x="62" y="178"/>
                  <a:pt x="18" y="213"/>
                </a:cubicBezTo>
                <a:cubicBezTo>
                  <a:pt x="9" y="222"/>
                  <a:pt x="0" y="240"/>
                  <a:pt x="9" y="248"/>
                </a:cubicBezTo>
                <a:cubicBezTo>
                  <a:pt x="18" y="257"/>
                  <a:pt x="35" y="257"/>
                  <a:pt x="44" y="248"/>
                </a:cubicBezTo>
                <a:cubicBezTo>
                  <a:pt x="88" y="213"/>
                  <a:pt x="124" y="187"/>
                  <a:pt x="221" y="240"/>
                </a:cubicBezTo>
                <a:cubicBezTo>
                  <a:pt x="266" y="266"/>
                  <a:pt x="301" y="275"/>
                  <a:pt x="328" y="275"/>
                </a:cubicBezTo>
                <a:cubicBezTo>
                  <a:pt x="381" y="275"/>
                  <a:pt x="416" y="240"/>
                  <a:pt x="443" y="222"/>
                </a:cubicBezTo>
                <a:cubicBezTo>
                  <a:pt x="451" y="213"/>
                  <a:pt x="460" y="195"/>
                  <a:pt x="451" y="187"/>
                </a:cubicBezTo>
                <a:cubicBezTo>
                  <a:pt x="443" y="168"/>
                  <a:pt x="425" y="168"/>
                  <a:pt x="416" y="178"/>
                </a:cubicBezTo>
                <a:close/>
                <a:moveTo>
                  <a:pt x="416" y="302"/>
                </a:moveTo>
                <a:lnTo>
                  <a:pt x="416" y="302"/>
                </a:lnTo>
                <a:cubicBezTo>
                  <a:pt x="372" y="346"/>
                  <a:pt x="337" y="372"/>
                  <a:pt x="239" y="319"/>
                </a:cubicBezTo>
                <a:cubicBezTo>
                  <a:pt x="124" y="248"/>
                  <a:pt x="62" y="302"/>
                  <a:pt x="18" y="337"/>
                </a:cubicBezTo>
                <a:cubicBezTo>
                  <a:pt x="9" y="346"/>
                  <a:pt x="0" y="363"/>
                  <a:pt x="9" y="372"/>
                </a:cubicBezTo>
                <a:cubicBezTo>
                  <a:pt x="18" y="390"/>
                  <a:pt x="35" y="390"/>
                  <a:pt x="44" y="381"/>
                </a:cubicBezTo>
                <a:cubicBezTo>
                  <a:pt x="88" y="337"/>
                  <a:pt x="124" y="310"/>
                  <a:pt x="221" y="363"/>
                </a:cubicBezTo>
                <a:cubicBezTo>
                  <a:pt x="266" y="390"/>
                  <a:pt x="301" y="399"/>
                  <a:pt x="328" y="399"/>
                </a:cubicBezTo>
                <a:cubicBezTo>
                  <a:pt x="381" y="399"/>
                  <a:pt x="416" y="372"/>
                  <a:pt x="443" y="346"/>
                </a:cubicBezTo>
                <a:cubicBezTo>
                  <a:pt x="451" y="337"/>
                  <a:pt x="460" y="319"/>
                  <a:pt x="451" y="310"/>
                </a:cubicBezTo>
                <a:cubicBezTo>
                  <a:pt x="443" y="302"/>
                  <a:pt x="425" y="293"/>
                  <a:pt x="416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27" name="Freeform 161"/>
          <p:cNvSpPr>
            <a:spLocks noChangeArrowheads="1"/>
          </p:cNvSpPr>
          <p:nvPr/>
        </p:nvSpPr>
        <p:spPr bwMode="auto">
          <a:xfrm>
            <a:off x="12104181" y="3907370"/>
            <a:ext cx="575583" cy="499533"/>
          </a:xfrm>
          <a:custGeom>
            <a:avLst/>
            <a:gdLst>
              <a:gd name="T0" fmla="*/ 478 w 479"/>
              <a:gd name="T1" fmla="*/ 390 h 417"/>
              <a:gd name="T2" fmla="*/ 478 w 479"/>
              <a:gd name="T3" fmla="*/ 390 h 417"/>
              <a:gd name="T4" fmla="*/ 257 w 479"/>
              <a:gd name="T5" fmla="*/ 0 h 417"/>
              <a:gd name="T6" fmla="*/ 239 w 479"/>
              <a:gd name="T7" fmla="*/ 0 h 417"/>
              <a:gd name="T8" fmla="*/ 221 w 479"/>
              <a:gd name="T9" fmla="*/ 0 h 417"/>
              <a:gd name="T10" fmla="*/ 0 w 479"/>
              <a:gd name="T11" fmla="*/ 390 h 417"/>
              <a:gd name="T12" fmla="*/ 0 w 479"/>
              <a:gd name="T13" fmla="*/ 408 h 417"/>
              <a:gd name="T14" fmla="*/ 17 w 479"/>
              <a:gd name="T15" fmla="*/ 416 h 417"/>
              <a:gd name="T16" fmla="*/ 461 w 479"/>
              <a:gd name="T17" fmla="*/ 416 h 417"/>
              <a:gd name="T18" fmla="*/ 478 w 479"/>
              <a:gd name="T19" fmla="*/ 408 h 417"/>
              <a:gd name="T20" fmla="*/ 478 w 479"/>
              <a:gd name="T21" fmla="*/ 390 h 417"/>
              <a:gd name="T22" fmla="*/ 265 w 479"/>
              <a:gd name="T23" fmla="*/ 372 h 417"/>
              <a:gd name="T24" fmla="*/ 265 w 479"/>
              <a:gd name="T25" fmla="*/ 372 h 417"/>
              <a:gd name="T26" fmla="*/ 212 w 479"/>
              <a:gd name="T27" fmla="*/ 372 h 417"/>
              <a:gd name="T28" fmla="*/ 212 w 479"/>
              <a:gd name="T29" fmla="*/ 319 h 417"/>
              <a:gd name="T30" fmla="*/ 265 w 479"/>
              <a:gd name="T31" fmla="*/ 319 h 417"/>
              <a:gd name="T32" fmla="*/ 265 w 479"/>
              <a:gd name="T33" fmla="*/ 372 h 417"/>
              <a:gd name="T34" fmla="*/ 265 w 479"/>
              <a:gd name="T35" fmla="*/ 284 h 417"/>
              <a:gd name="T36" fmla="*/ 265 w 479"/>
              <a:gd name="T37" fmla="*/ 284 h 417"/>
              <a:gd name="T38" fmla="*/ 212 w 479"/>
              <a:gd name="T39" fmla="*/ 284 h 417"/>
              <a:gd name="T40" fmla="*/ 212 w 479"/>
              <a:gd name="T41" fmla="*/ 134 h 417"/>
              <a:gd name="T42" fmla="*/ 265 w 479"/>
              <a:gd name="T43" fmla="*/ 134 h 417"/>
              <a:gd name="T44" fmla="*/ 265 w 479"/>
              <a:gd name="T45" fmla="*/ 284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9" h="417">
                <a:moveTo>
                  <a:pt x="478" y="390"/>
                </a:moveTo>
                <a:lnTo>
                  <a:pt x="478" y="390"/>
                </a:lnTo>
                <a:cubicBezTo>
                  <a:pt x="257" y="0"/>
                  <a:pt x="257" y="0"/>
                  <a:pt x="257" y="0"/>
                </a:cubicBezTo>
                <a:cubicBezTo>
                  <a:pt x="248" y="0"/>
                  <a:pt x="248" y="0"/>
                  <a:pt x="239" y="0"/>
                </a:cubicBezTo>
                <a:cubicBezTo>
                  <a:pt x="230" y="0"/>
                  <a:pt x="230" y="0"/>
                  <a:pt x="221" y="0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399"/>
                  <a:pt x="0" y="408"/>
                  <a:pt x="0" y="408"/>
                </a:cubicBezTo>
                <a:cubicBezTo>
                  <a:pt x="8" y="416"/>
                  <a:pt x="8" y="416"/>
                  <a:pt x="17" y="416"/>
                </a:cubicBezTo>
                <a:cubicBezTo>
                  <a:pt x="461" y="416"/>
                  <a:pt x="461" y="416"/>
                  <a:pt x="461" y="416"/>
                </a:cubicBezTo>
                <a:cubicBezTo>
                  <a:pt x="470" y="416"/>
                  <a:pt x="470" y="416"/>
                  <a:pt x="478" y="408"/>
                </a:cubicBezTo>
                <a:cubicBezTo>
                  <a:pt x="478" y="408"/>
                  <a:pt x="478" y="399"/>
                  <a:pt x="478" y="390"/>
                </a:cubicBezTo>
                <a:close/>
                <a:moveTo>
                  <a:pt x="265" y="372"/>
                </a:moveTo>
                <a:lnTo>
                  <a:pt x="265" y="372"/>
                </a:lnTo>
                <a:cubicBezTo>
                  <a:pt x="212" y="372"/>
                  <a:pt x="212" y="372"/>
                  <a:pt x="212" y="372"/>
                </a:cubicBezTo>
                <a:cubicBezTo>
                  <a:pt x="212" y="319"/>
                  <a:pt x="212" y="319"/>
                  <a:pt x="212" y="319"/>
                </a:cubicBezTo>
                <a:cubicBezTo>
                  <a:pt x="265" y="319"/>
                  <a:pt x="265" y="319"/>
                  <a:pt x="265" y="319"/>
                </a:cubicBezTo>
                <a:lnTo>
                  <a:pt x="265" y="372"/>
                </a:lnTo>
                <a:close/>
                <a:moveTo>
                  <a:pt x="265" y="284"/>
                </a:moveTo>
                <a:lnTo>
                  <a:pt x="265" y="284"/>
                </a:lnTo>
                <a:cubicBezTo>
                  <a:pt x="212" y="284"/>
                  <a:pt x="212" y="284"/>
                  <a:pt x="212" y="284"/>
                </a:cubicBezTo>
                <a:cubicBezTo>
                  <a:pt x="212" y="134"/>
                  <a:pt x="212" y="134"/>
                  <a:pt x="212" y="134"/>
                </a:cubicBezTo>
                <a:cubicBezTo>
                  <a:pt x="265" y="134"/>
                  <a:pt x="265" y="134"/>
                  <a:pt x="265" y="134"/>
                </a:cubicBezTo>
                <a:lnTo>
                  <a:pt x="265" y="2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2" name="Freeform 166"/>
          <p:cNvSpPr>
            <a:spLocks noChangeArrowheads="1"/>
          </p:cNvSpPr>
          <p:nvPr/>
        </p:nvSpPr>
        <p:spPr bwMode="auto">
          <a:xfrm>
            <a:off x="22667830" y="9859436"/>
            <a:ext cx="465545" cy="533400"/>
          </a:xfrm>
          <a:custGeom>
            <a:avLst/>
            <a:gdLst>
              <a:gd name="T0" fmla="*/ 371 w 390"/>
              <a:gd name="T1" fmla="*/ 0 h 445"/>
              <a:gd name="T2" fmla="*/ 371 w 390"/>
              <a:gd name="T3" fmla="*/ 0 h 445"/>
              <a:gd name="T4" fmla="*/ 310 w 390"/>
              <a:gd name="T5" fmla="*/ 0 h 445"/>
              <a:gd name="T6" fmla="*/ 292 w 390"/>
              <a:gd name="T7" fmla="*/ 28 h 445"/>
              <a:gd name="T8" fmla="*/ 292 w 390"/>
              <a:gd name="T9" fmla="*/ 444 h 445"/>
              <a:gd name="T10" fmla="*/ 389 w 390"/>
              <a:gd name="T11" fmla="*/ 444 h 445"/>
              <a:gd name="T12" fmla="*/ 389 w 390"/>
              <a:gd name="T13" fmla="*/ 28 h 445"/>
              <a:gd name="T14" fmla="*/ 371 w 390"/>
              <a:gd name="T15" fmla="*/ 0 h 445"/>
              <a:gd name="T16" fmla="*/ 221 w 390"/>
              <a:gd name="T17" fmla="*/ 151 h 445"/>
              <a:gd name="T18" fmla="*/ 221 w 390"/>
              <a:gd name="T19" fmla="*/ 151 h 445"/>
              <a:gd name="T20" fmla="*/ 168 w 390"/>
              <a:gd name="T21" fmla="*/ 151 h 445"/>
              <a:gd name="T22" fmla="*/ 141 w 390"/>
              <a:gd name="T23" fmla="*/ 178 h 445"/>
              <a:gd name="T24" fmla="*/ 141 w 390"/>
              <a:gd name="T25" fmla="*/ 444 h 445"/>
              <a:gd name="T26" fmla="*/ 248 w 390"/>
              <a:gd name="T27" fmla="*/ 444 h 445"/>
              <a:gd name="T28" fmla="*/ 248 w 390"/>
              <a:gd name="T29" fmla="*/ 178 h 445"/>
              <a:gd name="T30" fmla="*/ 221 w 390"/>
              <a:gd name="T31" fmla="*/ 151 h 445"/>
              <a:gd name="T32" fmla="*/ 70 w 390"/>
              <a:gd name="T33" fmla="*/ 302 h 445"/>
              <a:gd name="T34" fmla="*/ 70 w 390"/>
              <a:gd name="T35" fmla="*/ 302 h 445"/>
              <a:gd name="T36" fmla="*/ 17 w 390"/>
              <a:gd name="T37" fmla="*/ 302 h 445"/>
              <a:gd name="T38" fmla="*/ 0 w 390"/>
              <a:gd name="T39" fmla="*/ 319 h 445"/>
              <a:gd name="T40" fmla="*/ 0 w 390"/>
              <a:gd name="T41" fmla="*/ 444 h 445"/>
              <a:gd name="T42" fmla="*/ 97 w 390"/>
              <a:gd name="T43" fmla="*/ 444 h 445"/>
              <a:gd name="T44" fmla="*/ 97 w 390"/>
              <a:gd name="T45" fmla="*/ 319 h 445"/>
              <a:gd name="T46" fmla="*/ 70 w 390"/>
              <a:gd name="T47" fmla="*/ 302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0" h="445">
                <a:moveTo>
                  <a:pt x="371" y="0"/>
                </a:moveTo>
                <a:lnTo>
                  <a:pt x="371" y="0"/>
                </a:lnTo>
                <a:cubicBezTo>
                  <a:pt x="310" y="0"/>
                  <a:pt x="310" y="0"/>
                  <a:pt x="310" y="0"/>
                </a:cubicBezTo>
                <a:cubicBezTo>
                  <a:pt x="301" y="0"/>
                  <a:pt x="292" y="10"/>
                  <a:pt x="292" y="28"/>
                </a:cubicBezTo>
                <a:cubicBezTo>
                  <a:pt x="292" y="444"/>
                  <a:pt x="292" y="444"/>
                  <a:pt x="292" y="444"/>
                </a:cubicBezTo>
                <a:cubicBezTo>
                  <a:pt x="389" y="444"/>
                  <a:pt x="389" y="444"/>
                  <a:pt x="389" y="444"/>
                </a:cubicBezTo>
                <a:cubicBezTo>
                  <a:pt x="389" y="28"/>
                  <a:pt x="389" y="28"/>
                  <a:pt x="389" y="28"/>
                </a:cubicBezTo>
                <a:cubicBezTo>
                  <a:pt x="389" y="10"/>
                  <a:pt x="380" y="0"/>
                  <a:pt x="371" y="0"/>
                </a:cubicBezTo>
                <a:close/>
                <a:moveTo>
                  <a:pt x="221" y="151"/>
                </a:moveTo>
                <a:lnTo>
                  <a:pt x="221" y="151"/>
                </a:lnTo>
                <a:cubicBezTo>
                  <a:pt x="168" y="151"/>
                  <a:pt x="168" y="151"/>
                  <a:pt x="168" y="151"/>
                </a:cubicBezTo>
                <a:cubicBezTo>
                  <a:pt x="150" y="151"/>
                  <a:pt x="141" y="160"/>
                  <a:pt x="141" y="178"/>
                </a:cubicBezTo>
                <a:cubicBezTo>
                  <a:pt x="141" y="444"/>
                  <a:pt x="141" y="444"/>
                  <a:pt x="141" y="444"/>
                </a:cubicBezTo>
                <a:cubicBezTo>
                  <a:pt x="248" y="444"/>
                  <a:pt x="248" y="444"/>
                  <a:pt x="248" y="444"/>
                </a:cubicBezTo>
                <a:cubicBezTo>
                  <a:pt x="248" y="178"/>
                  <a:pt x="248" y="178"/>
                  <a:pt x="248" y="178"/>
                </a:cubicBezTo>
                <a:cubicBezTo>
                  <a:pt x="248" y="160"/>
                  <a:pt x="230" y="151"/>
                  <a:pt x="221" y="151"/>
                </a:cubicBezTo>
                <a:close/>
                <a:moveTo>
                  <a:pt x="70" y="302"/>
                </a:moveTo>
                <a:lnTo>
                  <a:pt x="70" y="302"/>
                </a:lnTo>
                <a:cubicBezTo>
                  <a:pt x="17" y="302"/>
                  <a:pt x="17" y="302"/>
                  <a:pt x="17" y="302"/>
                </a:cubicBezTo>
                <a:cubicBezTo>
                  <a:pt x="0" y="302"/>
                  <a:pt x="0" y="310"/>
                  <a:pt x="0" y="319"/>
                </a:cubicBezTo>
                <a:cubicBezTo>
                  <a:pt x="0" y="444"/>
                  <a:pt x="0" y="444"/>
                  <a:pt x="0" y="444"/>
                </a:cubicBezTo>
                <a:cubicBezTo>
                  <a:pt x="97" y="444"/>
                  <a:pt x="97" y="444"/>
                  <a:pt x="97" y="444"/>
                </a:cubicBezTo>
                <a:cubicBezTo>
                  <a:pt x="97" y="319"/>
                  <a:pt x="97" y="319"/>
                  <a:pt x="97" y="319"/>
                </a:cubicBezTo>
                <a:cubicBezTo>
                  <a:pt x="97" y="310"/>
                  <a:pt x="88" y="302"/>
                  <a:pt x="70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3" name="Freeform 167"/>
          <p:cNvSpPr>
            <a:spLocks noChangeArrowheads="1"/>
          </p:cNvSpPr>
          <p:nvPr/>
        </p:nvSpPr>
        <p:spPr bwMode="auto">
          <a:xfrm>
            <a:off x="19172007" y="10126135"/>
            <a:ext cx="499403" cy="503768"/>
          </a:xfrm>
          <a:custGeom>
            <a:avLst/>
            <a:gdLst>
              <a:gd name="T0" fmla="*/ 177 w 418"/>
              <a:gd name="T1" fmla="*/ 0 h 417"/>
              <a:gd name="T2" fmla="*/ 177 w 418"/>
              <a:gd name="T3" fmla="*/ 0 h 417"/>
              <a:gd name="T4" fmla="*/ 0 w 418"/>
              <a:gd name="T5" fmla="*/ 176 h 417"/>
              <a:gd name="T6" fmla="*/ 177 w 418"/>
              <a:gd name="T7" fmla="*/ 176 h 417"/>
              <a:gd name="T8" fmla="*/ 177 w 418"/>
              <a:gd name="T9" fmla="*/ 0 h 417"/>
              <a:gd name="T10" fmla="*/ 230 w 418"/>
              <a:gd name="T11" fmla="*/ 0 h 417"/>
              <a:gd name="T12" fmla="*/ 230 w 418"/>
              <a:gd name="T13" fmla="*/ 0 h 417"/>
              <a:gd name="T14" fmla="*/ 230 w 418"/>
              <a:gd name="T15" fmla="*/ 203 h 417"/>
              <a:gd name="T16" fmla="*/ 204 w 418"/>
              <a:gd name="T17" fmla="*/ 229 h 417"/>
              <a:gd name="T18" fmla="*/ 0 w 418"/>
              <a:gd name="T19" fmla="*/ 229 h 417"/>
              <a:gd name="T20" fmla="*/ 204 w 418"/>
              <a:gd name="T21" fmla="*/ 416 h 417"/>
              <a:gd name="T22" fmla="*/ 417 w 418"/>
              <a:gd name="T23" fmla="*/ 203 h 417"/>
              <a:gd name="T24" fmla="*/ 230 w 418"/>
              <a:gd name="T25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8" h="417">
                <a:moveTo>
                  <a:pt x="177" y="0"/>
                </a:moveTo>
                <a:lnTo>
                  <a:pt x="177" y="0"/>
                </a:lnTo>
                <a:cubicBezTo>
                  <a:pt x="80" y="9"/>
                  <a:pt x="9" y="88"/>
                  <a:pt x="0" y="176"/>
                </a:cubicBezTo>
                <a:cubicBezTo>
                  <a:pt x="177" y="176"/>
                  <a:pt x="177" y="176"/>
                  <a:pt x="177" y="176"/>
                </a:cubicBezTo>
                <a:lnTo>
                  <a:pt x="177" y="0"/>
                </a:lnTo>
                <a:close/>
                <a:moveTo>
                  <a:pt x="230" y="0"/>
                </a:moveTo>
                <a:lnTo>
                  <a:pt x="230" y="0"/>
                </a:lnTo>
                <a:cubicBezTo>
                  <a:pt x="230" y="203"/>
                  <a:pt x="230" y="203"/>
                  <a:pt x="230" y="203"/>
                </a:cubicBezTo>
                <a:cubicBezTo>
                  <a:pt x="230" y="221"/>
                  <a:pt x="222" y="229"/>
                  <a:pt x="204" y="229"/>
                </a:cubicBezTo>
                <a:cubicBezTo>
                  <a:pt x="0" y="229"/>
                  <a:pt x="0" y="229"/>
                  <a:pt x="0" y="229"/>
                </a:cubicBezTo>
                <a:cubicBezTo>
                  <a:pt x="9" y="336"/>
                  <a:pt x="98" y="416"/>
                  <a:pt x="204" y="416"/>
                </a:cubicBezTo>
                <a:cubicBezTo>
                  <a:pt x="319" y="416"/>
                  <a:pt x="417" y="319"/>
                  <a:pt x="417" y="203"/>
                </a:cubicBezTo>
                <a:cubicBezTo>
                  <a:pt x="417" y="97"/>
                  <a:pt x="337" y="9"/>
                  <a:pt x="2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4" name="Freeform 168"/>
          <p:cNvSpPr>
            <a:spLocks noChangeArrowheads="1"/>
          </p:cNvSpPr>
          <p:nvPr/>
        </p:nvSpPr>
        <p:spPr bwMode="auto">
          <a:xfrm>
            <a:off x="22536632" y="8818036"/>
            <a:ext cx="596743" cy="512232"/>
          </a:xfrm>
          <a:custGeom>
            <a:avLst/>
            <a:gdLst>
              <a:gd name="T0" fmla="*/ 17 w 497"/>
              <a:gd name="T1" fmla="*/ 247 h 426"/>
              <a:gd name="T2" fmla="*/ 17 w 497"/>
              <a:gd name="T3" fmla="*/ 247 h 426"/>
              <a:gd name="T4" fmla="*/ 53 w 497"/>
              <a:gd name="T5" fmla="*/ 256 h 426"/>
              <a:gd name="T6" fmla="*/ 80 w 497"/>
              <a:gd name="T7" fmla="*/ 212 h 426"/>
              <a:gd name="T8" fmla="*/ 26 w 497"/>
              <a:gd name="T9" fmla="*/ 203 h 426"/>
              <a:gd name="T10" fmla="*/ 0 w 497"/>
              <a:gd name="T11" fmla="*/ 221 h 426"/>
              <a:gd name="T12" fmla="*/ 17 w 497"/>
              <a:gd name="T13" fmla="*/ 247 h 426"/>
              <a:gd name="T14" fmla="*/ 460 w 497"/>
              <a:gd name="T15" fmla="*/ 256 h 426"/>
              <a:gd name="T16" fmla="*/ 460 w 497"/>
              <a:gd name="T17" fmla="*/ 256 h 426"/>
              <a:gd name="T18" fmla="*/ 345 w 497"/>
              <a:gd name="T19" fmla="*/ 354 h 426"/>
              <a:gd name="T20" fmla="*/ 221 w 497"/>
              <a:gd name="T21" fmla="*/ 256 h 426"/>
              <a:gd name="T22" fmla="*/ 212 w 497"/>
              <a:gd name="T23" fmla="*/ 247 h 426"/>
              <a:gd name="T24" fmla="*/ 194 w 497"/>
              <a:gd name="T25" fmla="*/ 247 h 426"/>
              <a:gd name="T26" fmla="*/ 168 w 497"/>
              <a:gd name="T27" fmla="*/ 283 h 426"/>
              <a:gd name="T28" fmla="*/ 194 w 497"/>
              <a:gd name="T29" fmla="*/ 292 h 426"/>
              <a:gd name="T30" fmla="*/ 337 w 497"/>
              <a:gd name="T31" fmla="*/ 398 h 426"/>
              <a:gd name="T32" fmla="*/ 345 w 497"/>
              <a:gd name="T33" fmla="*/ 407 h 426"/>
              <a:gd name="T34" fmla="*/ 363 w 497"/>
              <a:gd name="T35" fmla="*/ 398 h 426"/>
              <a:gd name="T36" fmla="*/ 487 w 497"/>
              <a:gd name="T37" fmla="*/ 292 h 426"/>
              <a:gd name="T38" fmla="*/ 487 w 497"/>
              <a:gd name="T39" fmla="*/ 256 h 426"/>
              <a:gd name="T40" fmla="*/ 460 w 497"/>
              <a:gd name="T41" fmla="*/ 256 h 426"/>
              <a:gd name="T42" fmla="*/ 212 w 497"/>
              <a:gd name="T43" fmla="*/ 141 h 426"/>
              <a:gd name="T44" fmla="*/ 212 w 497"/>
              <a:gd name="T45" fmla="*/ 141 h 426"/>
              <a:gd name="T46" fmla="*/ 337 w 497"/>
              <a:gd name="T47" fmla="*/ 221 h 426"/>
              <a:gd name="T48" fmla="*/ 372 w 497"/>
              <a:gd name="T49" fmla="*/ 212 h 426"/>
              <a:gd name="T50" fmla="*/ 496 w 497"/>
              <a:gd name="T51" fmla="*/ 35 h 426"/>
              <a:gd name="T52" fmla="*/ 487 w 497"/>
              <a:gd name="T53" fmla="*/ 9 h 426"/>
              <a:gd name="T54" fmla="*/ 452 w 497"/>
              <a:gd name="T55" fmla="*/ 9 h 426"/>
              <a:gd name="T56" fmla="*/ 345 w 497"/>
              <a:gd name="T57" fmla="*/ 177 h 426"/>
              <a:gd name="T58" fmla="*/ 221 w 497"/>
              <a:gd name="T59" fmla="*/ 97 h 426"/>
              <a:gd name="T60" fmla="*/ 203 w 497"/>
              <a:gd name="T61" fmla="*/ 88 h 426"/>
              <a:gd name="T62" fmla="*/ 186 w 497"/>
              <a:gd name="T63" fmla="*/ 106 h 426"/>
              <a:gd name="T64" fmla="*/ 0 w 497"/>
              <a:gd name="T65" fmla="*/ 390 h 426"/>
              <a:gd name="T66" fmla="*/ 9 w 497"/>
              <a:gd name="T67" fmla="*/ 425 h 426"/>
              <a:gd name="T68" fmla="*/ 26 w 497"/>
              <a:gd name="T69" fmla="*/ 425 h 426"/>
              <a:gd name="T70" fmla="*/ 44 w 497"/>
              <a:gd name="T71" fmla="*/ 416 h 426"/>
              <a:gd name="T72" fmla="*/ 212 w 497"/>
              <a:gd name="T73" fmla="*/ 141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97" h="426">
                <a:moveTo>
                  <a:pt x="17" y="247"/>
                </a:moveTo>
                <a:lnTo>
                  <a:pt x="17" y="247"/>
                </a:lnTo>
                <a:cubicBezTo>
                  <a:pt x="53" y="256"/>
                  <a:pt x="53" y="256"/>
                  <a:pt x="53" y="256"/>
                </a:cubicBezTo>
                <a:cubicBezTo>
                  <a:pt x="80" y="212"/>
                  <a:pt x="80" y="212"/>
                  <a:pt x="80" y="212"/>
                </a:cubicBezTo>
                <a:cubicBezTo>
                  <a:pt x="26" y="203"/>
                  <a:pt x="26" y="203"/>
                  <a:pt x="26" y="203"/>
                </a:cubicBezTo>
                <a:cubicBezTo>
                  <a:pt x="17" y="203"/>
                  <a:pt x="0" y="212"/>
                  <a:pt x="0" y="221"/>
                </a:cubicBezTo>
                <a:cubicBezTo>
                  <a:pt x="0" y="230"/>
                  <a:pt x="9" y="247"/>
                  <a:pt x="17" y="247"/>
                </a:cubicBezTo>
                <a:close/>
                <a:moveTo>
                  <a:pt x="460" y="256"/>
                </a:moveTo>
                <a:lnTo>
                  <a:pt x="460" y="256"/>
                </a:lnTo>
                <a:cubicBezTo>
                  <a:pt x="345" y="354"/>
                  <a:pt x="345" y="354"/>
                  <a:pt x="345" y="354"/>
                </a:cubicBezTo>
                <a:cubicBezTo>
                  <a:pt x="221" y="256"/>
                  <a:pt x="221" y="256"/>
                  <a:pt x="221" y="256"/>
                </a:cubicBezTo>
                <a:cubicBezTo>
                  <a:pt x="212" y="247"/>
                  <a:pt x="212" y="247"/>
                  <a:pt x="212" y="247"/>
                </a:cubicBezTo>
                <a:cubicBezTo>
                  <a:pt x="194" y="247"/>
                  <a:pt x="194" y="247"/>
                  <a:pt x="194" y="247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194" y="292"/>
                  <a:pt x="194" y="292"/>
                  <a:pt x="194" y="292"/>
                </a:cubicBezTo>
                <a:cubicBezTo>
                  <a:pt x="337" y="398"/>
                  <a:pt x="337" y="398"/>
                  <a:pt x="337" y="398"/>
                </a:cubicBezTo>
                <a:cubicBezTo>
                  <a:pt x="337" y="407"/>
                  <a:pt x="345" y="407"/>
                  <a:pt x="345" y="407"/>
                </a:cubicBezTo>
                <a:cubicBezTo>
                  <a:pt x="354" y="407"/>
                  <a:pt x="363" y="407"/>
                  <a:pt x="363" y="398"/>
                </a:cubicBezTo>
                <a:cubicBezTo>
                  <a:pt x="487" y="292"/>
                  <a:pt x="487" y="292"/>
                  <a:pt x="487" y="292"/>
                </a:cubicBezTo>
                <a:cubicBezTo>
                  <a:pt x="496" y="283"/>
                  <a:pt x="496" y="265"/>
                  <a:pt x="487" y="256"/>
                </a:cubicBezTo>
                <a:cubicBezTo>
                  <a:pt x="478" y="247"/>
                  <a:pt x="469" y="247"/>
                  <a:pt x="460" y="256"/>
                </a:cubicBezTo>
                <a:close/>
                <a:moveTo>
                  <a:pt x="212" y="141"/>
                </a:moveTo>
                <a:lnTo>
                  <a:pt x="212" y="141"/>
                </a:lnTo>
                <a:cubicBezTo>
                  <a:pt x="337" y="221"/>
                  <a:pt x="337" y="221"/>
                  <a:pt x="337" y="221"/>
                </a:cubicBezTo>
                <a:cubicBezTo>
                  <a:pt x="345" y="230"/>
                  <a:pt x="363" y="230"/>
                  <a:pt x="372" y="212"/>
                </a:cubicBezTo>
                <a:cubicBezTo>
                  <a:pt x="496" y="35"/>
                  <a:pt x="496" y="35"/>
                  <a:pt x="496" y="35"/>
                </a:cubicBezTo>
                <a:cubicBezTo>
                  <a:pt x="496" y="26"/>
                  <a:pt x="496" y="9"/>
                  <a:pt x="487" y="9"/>
                </a:cubicBezTo>
                <a:cubicBezTo>
                  <a:pt x="478" y="0"/>
                  <a:pt x="460" y="0"/>
                  <a:pt x="452" y="9"/>
                </a:cubicBezTo>
                <a:cubicBezTo>
                  <a:pt x="345" y="177"/>
                  <a:pt x="345" y="177"/>
                  <a:pt x="345" y="177"/>
                </a:cubicBezTo>
                <a:cubicBezTo>
                  <a:pt x="221" y="97"/>
                  <a:pt x="221" y="97"/>
                  <a:pt x="221" y="97"/>
                </a:cubicBezTo>
                <a:cubicBezTo>
                  <a:pt x="212" y="88"/>
                  <a:pt x="212" y="88"/>
                  <a:pt x="203" y="88"/>
                </a:cubicBezTo>
                <a:cubicBezTo>
                  <a:pt x="194" y="97"/>
                  <a:pt x="194" y="97"/>
                  <a:pt x="186" y="106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407"/>
                  <a:pt x="0" y="416"/>
                  <a:pt x="9" y="425"/>
                </a:cubicBezTo>
                <a:cubicBezTo>
                  <a:pt x="17" y="425"/>
                  <a:pt x="17" y="425"/>
                  <a:pt x="26" y="425"/>
                </a:cubicBezTo>
                <a:cubicBezTo>
                  <a:pt x="26" y="425"/>
                  <a:pt x="35" y="425"/>
                  <a:pt x="44" y="416"/>
                </a:cubicBezTo>
                <a:lnTo>
                  <a:pt x="212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5" name="Freeform 169"/>
          <p:cNvSpPr>
            <a:spLocks noChangeArrowheads="1"/>
          </p:cNvSpPr>
          <p:nvPr/>
        </p:nvSpPr>
        <p:spPr bwMode="auto">
          <a:xfrm>
            <a:off x="19057738" y="4076703"/>
            <a:ext cx="584048" cy="465667"/>
          </a:xfrm>
          <a:custGeom>
            <a:avLst/>
            <a:gdLst>
              <a:gd name="T0" fmla="*/ 478 w 487"/>
              <a:gd name="T1" fmla="*/ 9 h 390"/>
              <a:gd name="T2" fmla="*/ 478 w 487"/>
              <a:gd name="T3" fmla="*/ 9 h 390"/>
              <a:gd name="T4" fmla="*/ 372 w 487"/>
              <a:gd name="T5" fmla="*/ 195 h 390"/>
              <a:gd name="T6" fmla="*/ 345 w 487"/>
              <a:gd name="T7" fmla="*/ 195 h 390"/>
              <a:gd name="T8" fmla="*/ 292 w 487"/>
              <a:gd name="T9" fmla="*/ 150 h 390"/>
              <a:gd name="T10" fmla="*/ 274 w 487"/>
              <a:gd name="T11" fmla="*/ 150 h 390"/>
              <a:gd name="T12" fmla="*/ 194 w 487"/>
              <a:gd name="T13" fmla="*/ 266 h 390"/>
              <a:gd name="T14" fmla="*/ 177 w 487"/>
              <a:gd name="T15" fmla="*/ 266 h 390"/>
              <a:gd name="T16" fmla="*/ 141 w 487"/>
              <a:gd name="T17" fmla="*/ 239 h 390"/>
              <a:gd name="T18" fmla="*/ 123 w 487"/>
              <a:gd name="T19" fmla="*/ 239 h 390"/>
              <a:gd name="T20" fmla="*/ 8 w 487"/>
              <a:gd name="T21" fmla="*/ 381 h 390"/>
              <a:gd name="T22" fmla="*/ 8 w 487"/>
              <a:gd name="T23" fmla="*/ 389 h 390"/>
              <a:gd name="T24" fmla="*/ 486 w 487"/>
              <a:gd name="T25" fmla="*/ 389 h 390"/>
              <a:gd name="T26" fmla="*/ 486 w 487"/>
              <a:gd name="T27" fmla="*/ 9 h 390"/>
              <a:gd name="T28" fmla="*/ 478 w 487"/>
              <a:gd name="T29" fmla="*/ 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7" h="390">
                <a:moveTo>
                  <a:pt x="478" y="9"/>
                </a:moveTo>
                <a:lnTo>
                  <a:pt x="478" y="9"/>
                </a:lnTo>
                <a:cubicBezTo>
                  <a:pt x="372" y="195"/>
                  <a:pt x="372" y="195"/>
                  <a:pt x="372" y="195"/>
                </a:cubicBezTo>
                <a:cubicBezTo>
                  <a:pt x="363" y="204"/>
                  <a:pt x="354" y="204"/>
                  <a:pt x="345" y="195"/>
                </a:cubicBezTo>
                <a:cubicBezTo>
                  <a:pt x="292" y="150"/>
                  <a:pt x="292" y="150"/>
                  <a:pt x="292" y="150"/>
                </a:cubicBezTo>
                <a:cubicBezTo>
                  <a:pt x="283" y="141"/>
                  <a:pt x="283" y="141"/>
                  <a:pt x="274" y="150"/>
                </a:cubicBezTo>
                <a:cubicBezTo>
                  <a:pt x="194" y="266"/>
                  <a:pt x="194" y="266"/>
                  <a:pt x="194" y="266"/>
                </a:cubicBezTo>
                <a:cubicBezTo>
                  <a:pt x="194" y="275"/>
                  <a:pt x="186" y="275"/>
                  <a:pt x="177" y="266"/>
                </a:cubicBezTo>
                <a:cubicBezTo>
                  <a:pt x="141" y="239"/>
                  <a:pt x="141" y="239"/>
                  <a:pt x="141" y="239"/>
                </a:cubicBezTo>
                <a:cubicBezTo>
                  <a:pt x="132" y="230"/>
                  <a:pt x="123" y="230"/>
                  <a:pt x="123" y="239"/>
                </a:cubicBezTo>
                <a:cubicBezTo>
                  <a:pt x="8" y="381"/>
                  <a:pt x="8" y="381"/>
                  <a:pt x="8" y="381"/>
                </a:cubicBezTo>
                <a:cubicBezTo>
                  <a:pt x="0" y="389"/>
                  <a:pt x="0" y="389"/>
                  <a:pt x="8" y="389"/>
                </a:cubicBezTo>
                <a:cubicBezTo>
                  <a:pt x="486" y="389"/>
                  <a:pt x="486" y="389"/>
                  <a:pt x="486" y="389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0"/>
                  <a:pt x="486" y="0"/>
                  <a:pt x="478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6" name="Freeform 170"/>
          <p:cNvSpPr>
            <a:spLocks noChangeArrowheads="1"/>
          </p:cNvSpPr>
          <p:nvPr/>
        </p:nvSpPr>
        <p:spPr bwMode="auto">
          <a:xfrm>
            <a:off x="2552037" y="5173135"/>
            <a:ext cx="469776" cy="554568"/>
          </a:xfrm>
          <a:custGeom>
            <a:avLst/>
            <a:gdLst>
              <a:gd name="T0" fmla="*/ 283 w 391"/>
              <a:gd name="T1" fmla="*/ 178 h 463"/>
              <a:gd name="T2" fmla="*/ 283 w 391"/>
              <a:gd name="T3" fmla="*/ 178 h 463"/>
              <a:gd name="T4" fmla="*/ 319 w 391"/>
              <a:gd name="T5" fmla="*/ 18 h 463"/>
              <a:gd name="T6" fmla="*/ 204 w 391"/>
              <a:gd name="T7" fmla="*/ 134 h 463"/>
              <a:gd name="T8" fmla="*/ 98 w 391"/>
              <a:gd name="T9" fmla="*/ 231 h 463"/>
              <a:gd name="T10" fmla="*/ 98 w 391"/>
              <a:gd name="T11" fmla="*/ 400 h 463"/>
              <a:gd name="T12" fmla="*/ 310 w 391"/>
              <a:gd name="T13" fmla="*/ 462 h 463"/>
              <a:gd name="T14" fmla="*/ 390 w 391"/>
              <a:gd name="T15" fmla="*/ 222 h 463"/>
              <a:gd name="T16" fmla="*/ 283 w 391"/>
              <a:gd name="T17" fmla="*/ 178 h 463"/>
              <a:gd name="T18" fmla="*/ 71 w 391"/>
              <a:gd name="T19" fmla="*/ 178 h 463"/>
              <a:gd name="T20" fmla="*/ 71 w 391"/>
              <a:gd name="T21" fmla="*/ 178 h 463"/>
              <a:gd name="T22" fmla="*/ 0 w 391"/>
              <a:gd name="T23" fmla="*/ 257 h 463"/>
              <a:gd name="T24" fmla="*/ 0 w 391"/>
              <a:gd name="T25" fmla="*/ 372 h 463"/>
              <a:gd name="T26" fmla="*/ 71 w 391"/>
              <a:gd name="T27" fmla="*/ 453 h 463"/>
              <a:gd name="T28" fmla="*/ 44 w 391"/>
              <a:gd name="T29" fmla="*/ 400 h 463"/>
              <a:gd name="T30" fmla="*/ 44 w 391"/>
              <a:gd name="T31" fmla="*/ 240 h 463"/>
              <a:gd name="T32" fmla="*/ 71 w 391"/>
              <a:gd name="T33" fmla="*/ 178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1" h="463">
                <a:moveTo>
                  <a:pt x="283" y="178"/>
                </a:moveTo>
                <a:lnTo>
                  <a:pt x="283" y="178"/>
                </a:lnTo>
                <a:cubicBezTo>
                  <a:pt x="283" y="169"/>
                  <a:pt x="373" y="89"/>
                  <a:pt x="319" y="18"/>
                </a:cubicBezTo>
                <a:cubicBezTo>
                  <a:pt x="310" y="0"/>
                  <a:pt x="266" y="98"/>
                  <a:pt x="204" y="134"/>
                </a:cubicBezTo>
                <a:cubicBezTo>
                  <a:pt x="169" y="160"/>
                  <a:pt x="98" y="204"/>
                  <a:pt x="98" y="231"/>
                </a:cubicBezTo>
                <a:cubicBezTo>
                  <a:pt x="98" y="400"/>
                  <a:pt x="98" y="400"/>
                  <a:pt x="98" y="400"/>
                </a:cubicBezTo>
                <a:cubicBezTo>
                  <a:pt x="98" y="435"/>
                  <a:pt x="213" y="462"/>
                  <a:pt x="310" y="462"/>
                </a:cubicBezTo>
                <a:cubicBezTo>
                  <a:pt x="345" y="462"/>
                  <a:pt x="390" y="249"/>
                  <a:pt x="390" y="222"/>
                </a:cubicBezTo>
                <a:cubicBezTo>
                  <a:pt x="390" y="187"/>
                  <a:pt x="292" y="187"/>
                  <a:pt x="283" y="178"/>
                </a:cubicBezTo>
                <a:close/>
                <a:moveTo>
                  <a:pt x="71" y="178"/>
                </a:moveTo>
                <a:lnTo>
                  <a:pt x="71" y="178"/>
                </a:lnTo>
                <a:cubicBezTo>
                  <a:pt x="54" y="178"/>
                  <a:pt x="0" y="187"/>
                  <a:pt x="0" y="257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444"/>
                  <a:pt x="54" y="453"/>
                  <a:pt x="71" y="453"/>
                </a:cubicBezTo>
                <a:cubicBezTo>
                  <a:pt x="89" y="453"/>
                  <a:pt x="44" y="435"/>
                  <a:pt x="44" y="400"/>
                </a:cubicBezTo>
                <a:cubicBezTo>
                  <a:pt x="44" y="240"/>
                  <a:pt x="44" y="240"/>
                  <a:pt x="44" y="240"/>
                </a:cubicBezTo>
                <a:cubicBezTo>
                  <a:pt x="44" y="196"/>
                  <a:pt x="89" y="178"/>
                  <a:pt x="71" y="1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337" name="Freeform 171"/>
          <p:cNvSpPr>
            <a:spLocks noChangeArrowheads="1"/>
          </p:cNvSpPr>
          <p:nvPr/>
        </p:nvSpPr>
        <p:spPr bwMode="auto">
          <a:xfrm>
            <a:off x="3741294" y="5194302"/>
            <a:ext cx="465545" cy="554565"/>
          </a:xfrm>
          <a:custGeom>
            <a:avLst/>
            <a:gdLst>
              <a:gd name="T0" fmla="*/ 107 w 392"/>
              <a:gd name="T1" fmla="*/ 293 h 462"/>
              <a:gd name="T2" fmla="*/ 107 w 392"/>
              <a:gd name="T3" fmla="*/ 293 h 462"/>
              <a:gd name="T4" fmla="*/ 72 w 392"/>
              <a:gd name="T5" fmla="*/ 444 h 462"/>
              <a:gd name="T6" fmla="*/ 186 w 392"/>
              <a:gd name="T7" fmla="*/ 329 h 462"/>
              <a:gd name="T8" fmla="*/ 293 w 392"/>
              <a:gd name="T9" fmla="*/ 239 h 462"/>
              <a:gd name="T10" fmla="*/ 293 w 392"/>
              <a:gd name="T11" fmla="*/ 63 h 462"/>
              <a:gd name="T12" fmla="*/ 80 w 392"/>
              <a:gd name="T13" fmla="*/ 0 h 462"/>
              <a:gd name="T14" fmla="*/ 0 w 392"/>
              <a:gd name="T15" fmla="*/ 248 h 462"/>
              <a:gd name="T16" fmla="*/ 107 w 392"/>
              <a:gd name="T17" fmla="*/ 293 h 462"/>
              <a:gd name="T18" fmla="*/ 319 w 392"/>
              <a:gd name="T19" fmla="*/ 284 h 462"/>
              <a:gd name="T20" fmla="*/ 319 w 392"/>
              <a:gd name="T21" fmla="*/ 284 h 462"/>
              <a:gd name="T22" fmla="*/ 391 w 392"/>
              <a:gd name="T23" fmla="*/ 213 h 462"/>
              <a:gd name="T24" fmla="*/ 391 w 392"/>
              <a:gd name="T25" fmla="*/ 89 h 462"/>
              <a:gd name="T26" fmla="*/ 319 w 392"/>
              <a:gd name="T27" fmla="*/ 18 h 462"/>
              <a:gd name="T28" fmla="*/ 346 w 392"/>
              <a:gd name="T29" fmla="*/ 71 h 462"/>
              <a:gd name="T30" fmla="*/ 346 w 392"/>
              <a:gd name="T31" fmla="*/ 231 h 462"/>
              <a:gd name="T32" fmla="*/ 319 w 392"/>
              <a:gd name="T33" fmla="*/ 284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2" h="462">
                <a:moveTo>
                  <a:pt x="107" y="293"/>
                </a:moveTo>
                <a:lnTo>
                  <a:pt x="107" y="293"/>
                </a:lnTo>
                <a:cubicBezTo>
                  <a:pt x="107" y="301"/>
                  <a:pt x="19" y="382"/>
                  <a:pt x="72" y="444"/>
                </a:cubicBezTo>
                <a:cubicBezTo>
                  <a:pt x="80" y="461"/>
                  <a:pt x="125" y="373"/>
                  <a:pt x="186" y="329"/>
                </a:cubicBezTo>
                <a:cubicBezTo>
                  <a:pt x="213" y="310"/>
                  <a:pt x="293" y="257"/>
                  <a:pt x="293" y="239"/>
                </a:cubicBezTo>
                <a:cubicBezTo>
                  <a:pt x="293" y="63"/>
                  <a:pt x="293" y="63"/>
                  <a:pt x="293" y="63"/>
                </a:cubicBezTo>
                <a:cubicBezTo>
                  <a:pt x="293" y="35"/>
                  <a:pt x="169" y="0"/>
                  <a:pt x="80" y="0"/>
                </a:cubicBezTo>
                <a:cubicBezTo>
                  <a:pt x="44" y="0"/>
                  <a:pt x="0" y="213"/>
                  <a:pt x="0" y="248"/>
                </a:cubicBezTo>
                <a:cubicBezTo>
                  <a:pt x="0" y="284"/>
                  <a:pt x="98" y="284"/>
                  <a:pt x="107" y="293"/>
                </a:cubicBezTo>
                <a:close/>
                <a:moveTo>
                  <a:pt x="319" y="284"/>
                </a:moveTo>
                <a:lnTo>
                  <a:pt x="319" y="284"/>
                </a:lnTo>
                <a:cubicBezTo>
                  <a:pt x="338" y="284"/>
                  <a:pt x="391" y="275"/>
                  <a:pt x="391" y="213"/>
                </a:cubicBezTo>
                <a:cubicBezTo>
                  <a:pt x="391" y="89"/>
                  <a:pt x="391" y="89"/>
                  <a:pt x="391" y="89"/>
                </a:cubicBezTo>
                <a:cubicBezTo>
                  <a:pt x="391" y="18"/>
                  <a:pt x="338" y="18"/>
                  <a:pt x="319" y="18"/>
                </a:cubicBezTo>
                <a:cubicBezTo>
                  <a:pt x="302" y="18"/>
                  <a:pt x="346" y="27"/>
                  <a:pt x="346" y="71"/>
                </a:cubicBezTo>
                <a:cubicBezTo>
                  <a:pt x="346" y="231"/>
                  <a:pt x="346" y="231"/>
                  <a:pt x="346" y="231"/>
                </a:cubicBezTo>
                <a:cubicBezTo>
                  <a:pt x="346" y="275"/>
                  <a:pt x="302" y="284"/>
                  <a:pt x="319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38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7"/>
          <p:cNvSpPr>
            <a:spLocks noChangeArrowheads="1"/>
          </p:cNvSpPr>
          <p:nvPr/>
        </p:nvSpPr>
        <p:spPr bwMode="auto">
          <a:xfrm>
            <a:off x="20488233" y="7243235"/>
            <a:ext cx="668692" cy="656165"/>
          </a:xfrm>
          <a:custGeom>
            <a:avLst/>
            <a:gdLst>
              <a:gd name="T0" fmla="*/ 275 w 461"/>
              <a:gd name="T1" fmla="*/ 0 h 453"/>
              <a:gd name="T2" fmla="*/ 275 w 461"/>
              <a:gd name="T3" fmla="*/ 0 h 453"/>
              <a:gd name="T4" fmla="*/ 97 w 461"/>
              <a:gd name="T5" fmla="*/ 159 h 453"/>
              <a:gd name="T6" fmla="*/ 0 w 461"/>
              <a:gd name="T7" fmla="*/ 302 h 453"/>
              <a:gd name="T8" fmla="*/ 150 w 461"/>
              <a:gd name="T9" fmla="*/ 452 h 453"/>
              <a:gd name="T10" fmla="*/ 292 w 461"/>
              <a:gd name="T11" fmla="*/ 355 h 453"/>
              <a:gd name="T12" fmla="*/ 460 w 461"/>
              <a:gd name="T13" fmla="*/ 177 h 453"/>
              <a:gd name="T14" fmla="*/ 275 w 461"/>
              <a:gd name="T15" fmla="*/ 0 h 453"/>
              <a:gd name="T16" fmla="*/ 150 w 461"/>
              <a:gd name="T17" fmla="*/ 408 h 453"/>
              <a:gd name="T18" fmla="*/ 150 w 461"/>
              <a:gd name="T19" fmla="*/ 408 h 453"/>
              <a:gd name="T20" fmla="*/ 53 w 461"/>
              <a:gd name="T21" fmla="*/ 302 h 453"/>
              <a:gd name="T22" fmla="*/ 106 w 461"/>
              <a:gd name="T23" fmla="*/ 212 h 453"/>
              <a:gd name="T24" fmla="*/ 239 w 461"/>
              <a:gd name="T25" fmla="*/ 355 h 453"/>
              <a:gd name="T26" fmla="*/ 150 w 461"/>
              <a:gd name="T27" fmla="*/ 408 h 453"/>
              <a:gd name="T28" fmla="*/ 150 w 461"/>
              <a:gd name="T29" fmla="*/ 204 h 453"/>
              <a:gd name="T30" fmla="*/ 150 w 461"/>
              <a:gd name="T31" fmla="*/ 204 h 453"/>
              <a:gd name="T32" fmla="*/ 256 w 461"/>
              <a:gd name="T33" fmla="*/ 302 h 453"/>
              <a:gd name="T34" fmla="*/ 150 w 461"/>
              <a:gd name="T35" fmla="*/ 204 h 453"/>
              <a:gd name="T36" fmla="*/ 301 w 461"/>
              <a:gd name="T37" fmla="*/ 302 h 453"/>
              <a:gd name="T38" fmla="*/ 301 w 461"/>
              <a:gd name="T39" fmla="*/ 302 h 453"/>
              <a:gd name="T40" fmla="*/ 150 w 461"/>
              <a:gd name="T41" fmla="*/ 151 h 453"/>
              <a:gd name="T42" fmla="*/ 275 w 461"/>
              <a:gd name="T43" fmla="*/ 53 h 453"/>
              <a:gd name="T44" fmla="*/ 407 w 461"/>
              <a:gd name="T45" fmla="*/ 177 h 453"/>
              <a:gd name="T46" fmla="*/ 301 w 461"/>
              <a:gd name="T47" fmla="*/ 302 h 453"/>
              <a:gd name="T48" fmla="*/ 53 w 461"/>
              <a:gd name="T49" fmla="*/ 106 h 453"/>
              <a:gd name="T50" fmla="*/ 53 w 461"/>
              <a:gd name="T51" fmla="*/ 106 h 453"/>
              <a:gd name="T52" fmla="*/ 106 w 461"/>
              <a:gd name="T53" fmla="*/ 53 h 453"/>
              <a:gd name="T54" fmla="*/ 53 w 461"/>
              <a:gd name="T55" fmla="*/ 0 h 453"/>
              <a:gd name="T56" fmla="*/ 0 w 461"/>
              <a:gd name="T57" fmla="*/ 53 h 453"/>
              <a:gd name="T58" fmla="*/ 53 w 461"/>
              <a:gd name="T59" fmla="*/ 106 h 453"/>
              <a:gd name="T60" fmla="*/ 53 w 461"/>
              <a:gd name="T61" fmla="*/ 27 h 453"/>
              <a:gd name="T62" fmla="*/ 53 w 461"/>
              <a:gd name="T63" fmla="*/ 27 h 453"/>
              <a:gd name="T64" fmla="*/ 79 w 461"/>
              <a:gd name="T65" fmla="*/ 53 h 453"/>
              <a:gd name="T66" fmla="*/ 53 w 461"/>
              <a:gd name="T67" fmla="*/ 80 h 453"/>
              <a:gd name="T68" fmla="*/ 26 w 461"/>
              <a:gd name="T69" fmla="*/ 53 h 453"/>
              <a:gd name="T70" fmla="*/ 53 w 461"/>
              <a:gd name="T71" fmla="*/ 27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1" h="453">
                <a:moveTo>
                  <a:pt x="275" y="0"/>
                </a:moveTo>
                <a:lnTo>
                  <a:pt x="275" y="0"/>
                </a:lnTo>
                <a:cubicBezTo>
                  <a:pt x="185" y="0"/>
                  <a:pt x="106" y="71"/>
                  <a:pt x="97" y="159"/>
                </a:cubicBezTo>
                <a:cubicBezTo>
                  <a:pt x="44" y="187"/>
                  <a:pt x="0" y="240"/>
                  <a:pt x="0" y="302"/>
                </a:cubicBezTo>
                <a:cubicBezTo>
                  <a:pt x="0" y="390"/>
                  <a:pt x="71" y="452"/>
                  <a:pt x="150" y="452"/>
                </a:cubicBezTo>
                <a:cubicBezTo>
                  <a:pt x="212" y="452"/>
                  <a:pt x="275" y="417"/>
                  <a:pt x="292" y="355"/>
                </a:cubicBezTo>
                <a:cubicBezTo>
                  <a:pt x="390" y="346"/>
                  <a:pt x="460" y="275"/>
                  <a:pt x="460" y="177"/>
                </a:cubicBezTo>
                <a:cubicBezTo>
                  <a:pt x="460" y="80"/>
                  <a:pt x="381" y="0"/>
                  <a:pt x="275" y="0"/>
                </a:cubicBezTo>
                <a:close/>
                <a:moveTo>
                  <a:pt x="150" y="408"/>
                </a:moveTo>
                <a:lnTo>
                  <a:pt x="150" y="408"/>
                </a:lnTo>
                <a:cubicBezTo>
                  <a:pt x="97" y="408"/>
                  <a:pt x="53" y="355"/>
                  <a:pt x="53" y="302"/>
                </a:cubicBezTo>
                <a:cubicBezTo>
                  <a:pt x="53" y="266"/>
                  <a:pt x="71" y="231"/>
                  <a:pt x="106" y="212"/>
                </a:cubicBezTo>
                <a:cubicBezTo>
                  <a:pt x="115" y="284"/>
                  <a:pt x="168" y="337"/>
                  <a:pt x="239" y="355"/>
                </a:cubicBezTo>
                <a:cubicBezTo>
                  <a:pt x="221" y="381"/>
                  <a:pt x="185" y="408"/>
                  <a:pt x="150" y="408"/>
                </a:cubicBezTo>
                <a:close/>
                <a:moveTo>
                  <a:pt x="150" y="204"/>
                </a:moveTo>
                <a:lnTo>
                  <a:pt x="150" y="204"/>
                </a:lnTo>
                <a:cubicBezTo>
                  <a:pt x="212" y="204"/>
                  <a:pt x="248" y="248"/>
                  <a:pt x="256" y="302"/>
                </a:cubicBezTo>
                <a:cubicBezTo>
                  <a:pt x="203" y="293"/>
                  <a:pt x="168" y="248"/>
                  <a:pt x="150" y="204"/>
                </a:cubicBezTo>
                <a:close/>
                <a:moveTo>
                  <a:pt x="301" y="302"/>
                </a:moveTo>
                <a:lnTo>
                  <a:pt x="301" y="302"/>
                </a:lnTo>
                <a:cubicBezTo>
                  <a:pt x="301" y="222"/>
                  <a:pt x="239" y="151"/>
                  <a:pt x="150" y="151"/>
                </a:cubicBezTo>
                <a:cubicBezTo>
                  <a:pt x="168" y="98"/>
                  <a:pt x="221" y="53"/>
                  <a:pt x="275" y="53"/>
                </a:cubicBezTo>
                <a:cubicBezTo>
                  <a:pt x="345" y="53"/>
                  <a:pt x="407" y="106"/>
                  <a:pt x="407" y="177"/>
                </a:cubicBezTo>
                <a:cubicBezTo>
                  <a:pt x="407" y="240"/>
                  <a:pt x="363" y="293"/>
                  <a:pt x="301" y="302"/>
                </a:cubicBezTo>
                <a:close/>
                <a:moveTo>
                  <a:pt x="53" y="106"/>
                </a:moveTo>
                <a:lnTo>
                  <a:pt x="53" y="106"/>
                </a:lnTo>
                <a:cubicBezTo>
                  <a:pt x="79" y="106"/>
                  <a:pt x="106" y="80"/>
                  <a:pt x="106" y="53"/>
                </a:cubicBezTo>
                <a:cubicBezTo>
                  <a:pt x="106" y="27"/>
                  <a:pt x="79" y="0"/>
                  <a:pt x="53" y="0"/>
                </a:cubicBezTo>
                <a:cubicBezTo>
                  <a:pt x="26" y="0"/>
                  <a:pt x="0" y="27"/>
                  <a:pt x="0" y="53"/>
                </a:cubicBezTo>
                <a:cubicBezTo>
                  <a:pt x="0" y="80"/>
                  <a:pt x="26" y="106"/>
                  <a:pt x="53" y="106"/>
                </a:cubicBezTo>
                <a:close/>
                <a:moveTo>
                  <a:pt x="53" y="27"/>
                </a:moveTo>
                <a:lnTo>
                  <a:pt x="53" y="27"/>
                </a:lnTo>
                <a:cubicBezTo>
                  <a:pt x="71" y="27"/>
                  <a:pt x="79" y="36"/>
                  <a:pt x="79" y="53"/>
                </a:cubicBezTo>
                <a:cubicBezTo>
                  <a:pt x="79" y="71"/>
                  <a:pt x="71" y="80"/>
                  <a:pt x="53" y="80"/>
                </a:cubicBezTo>
                <a:cubicBezTo>
                  <a:pt x="35" y="80"/>
                  <a:pt x="26" y="71"/>
                  <a:pt x="26" y="53"/>
                </a:cubicBezTo>
                <a:cubicBezTo>
                  <a:pt x="26" y="36"/>
                  <a:pt x="35" y="27"/>
                  <a:pt x="53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55" name="Freeform 45"/>
          <p:cNvSpPr>
            <a:spLocks noChangeArrowheads="1"/>
          </p:cNvSpPr>
          <p:nvPr/>
        </p:nvSpPr>
        <p:spPr bwMode="auto">
          <a:xfrm>
            <a:off x="7588393" y="4347635"/>
            <a:ext cx="681388" cy="673099"/>
          </a:xfrm>
          <a:custGeom>
            <a:avLst/>
            <a:gdLst>
              <a:gd name="T0" fmla="*/ 443 w 470"/>
              <a:gd name="T1" fmla="*/ 143 h 463"/>
              <a:gd name="T2" fmla="*/ 443 w 470"/>
              <a:gd name="T3" fmla="*/ 143 h 463"/>
              <a:gd name="T4" fmla="*/ 239 w 470"/>
              <a:gd name="T5" fmla="*/ 435 h 463"/>
              <a:gd name="T6" fmla="*/ 141 w 470"/>
              <a:gd name="T7" fmla="*/ 391 h 463"/>
              <a:gd name="T8" fmla="*/ 62 w 470"/>
              <a:gd name="T9" fmla="*/ 160 h 463"/>
              <a:gd name="T10" fmla="*/ 18 w 470"/>
              <a:gd name="T11" fmla="*/ 178 h 463"/>
              <a:gd name="T12" fmla="*/ 0 w 470"/>
              <a:gd name="T13" fmla="*/ 151 h 463"/>
              <a:gd name="T14" fmla="*/ 132 w 470"/>
              <a:gd name="T15" fmla="*/ 45 h 463"/>
              <a:gd name="T16" fmla="*/ 203 w 470"/>
              <a:gd name="T17" fmla="*/ 204 h 463"/>
              <a:gd name="T18" fmla="*/ 247 w 470"/>
              <a:gd name="T19" fmla="*/ 293 h 463"/>
              <a:gd name="T20" fmla="*/ 310 w 470"/>
              <a:gd name="T21" fmla="*/ 213 h 463"/>
              <a:gd name="T22" fmla="*/ 256 w 470"/>
              <a:gd name="T23" fmla="*/ 151 h 463"/>
              <a:gd name="T24" fmla="*/ 443 w 470"/>
              <a:gd name="T25" fmla="*/ 14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0" h="463">
                <a:moveTo>
                  <a:pt x="443" y="143"/>
                </a:moveTo>
                <a:lnTo>
                  <a:pt x="443" y="143"/>
                </a:lnTo>
                <a:cubicBezTo>
                  <a:pt x="416" y="284"/>
                  <a:pt x="275" y="408"/>
                  <a:pt x="239" y="435"/>
                </a:cubicBezTo>
                <a:cubicBezTo>
                  <a:pt x="194" y="462"/>
                  <a:pt x="159" y="417"/>
                  <a:pt x="141" y="391"/>
                </a:cubicBezTo>
                <a:cubicBezTo>
                  <a:pt x="124" y="355"/>
                  <a:pt x="79" y="178"/>
                  <a:pt x="62" y="160"/>
                </a:cubicBezTo>
                <a:cubicBezTo>
                  <a:pt x="53" y="151"/>
                  <a:pt x="18" y="178"/>
                  <a:pt x="18" y="178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71" y="63"/>
                  <a:pt x="132" y="45"/>
                </a:cubicBezTo>
                <a:cubicBezTo>
                  <a:pt x="194" y="36"/>
                  <a:pt x="194" y="143"/>
                  <a:pt x="203" y="204"/>
                </a:cubicBezTo>
                <a:cubicBezTo>
                  <a:pt x="222" y="266"/>
                  <a:pt x="230" y="293"/>
                  <a:pt x="247" y="293"/>
                </a:cubicBezTo>
                <a:cubicBezTo>
                  <a:pt x="256" y="293"/>
                  <a:pt x="283" y="266"/>
                  <a:pt x="310" y="213"/>
                </a:cubicBezTo>
                <a:cubicBezTo>
                  <a:pt x="328" y="160"/>
                  <a:pt x="301" y="125"/>
                  <a:pt x="256" y="151"/>
                </a:cubicBezTo>
                <a:cubicBezTo>
                  <a:pt x="275" y="27"/>
                  <a:pt x="469" y="0"/>
                  <a:pt x="443" y="1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56" name="Freeform 46"/>
          <p:cNvSpPr>
            <a:spLocks noChangeArrowheads="1"/>
          </p:cNvSpPr>
          <p:nvPr/>
        </p:nvSpPr>
        <p:spPr bwMode="auto">
          <a:xfrm>
            <a:off x="4723170" y="4559303"/>
            <a:ext cx="643299" cy="292099"/>
          </a:xfrm>
          <a:custGeom>
            <a:avLst/>
            <a:gdLst>
              <a:gd name="T0" fmla="*/ 98 w 444"/>
              <a:gd name="T1" fmla="*/ 204 h 205"/>
              <a:gd name="T2" fmla="*/ 98 w 444"/>
              <a:gd name="T3" fmla="*/ 204 h 205"/>
              <a:gd name="T4" fmla="*/ 0 w 444"/>
              <a:gd name="T5" fmla="*/ 97 h 205"/>
              <a:gd name="T6" fmla="*/ 98 w 444"/>
              <a:gd name="T7" fmla="*/ 0 h 205"/>
              <a:gd name="T8" fmla="*/ 195 w 444"/>
              <a:gd name="T9" fmla="*/ 97 h 205"/>
              <a:gd name="T10" fmla="*/ 98 w 444"/>
              <a:gd name="T11" fmla="*/ 204 h 205"/>
              <a:gd name="T12" fmla="*/ 345 w 444"/>
              <a:gd name="T13" fmla="*/ 204 h 205"/>
              <a:gd name="T14" fmla="*/ 345 w 444"/>
              <a:gd name="T15" fmla="*/ 204 h 205"/>
              <a:gd name="T16" fmla="*/ 248 w 444"/>
              <a:gd name="T17" fmla="*/ 97 h 205"/>
              <a:gd name="T18" fmla="*/ 345 w 444"/>
              <a:gd name="T19" fmla="*/ 0 h 205"/>
              <a:gd name="T20" fmla="*/ 443 w 444"/>
              <a:gd name="T21" fmla="*/ 97 h 205"/>
              <a:gd name="T22" fmla="*/ 345 w 444"/>
              <a:gd name="T23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4" h="205">
                <a:moveTo>
                  <a:pt x="98" y="204"/>
                </a:moveTo>
                <a:lnTo>
                  <a:pt x="98" y="204"/>
                </a:lnTo>
                <a:cubicBezTo>
                  <a:pt x="45" y="204"/>
                  <a:pt x="0" y="159"/>
                  <a:pt x="0" y="97"/>
                </a:cubicBezTo>
                <a:cubicBezTo>
                  <a:pt x="0" y="44"/>
                  <a:pt x="45" y="0"/>
                  <a:pt x="98" y="0"/>
                </a:cubicBezTo>
                <a:cubicBezTo>
                  <a:pt x="151" y="0"/>
                  <a:pt x="195" y="44"/>
                  <a:pt x="195" y="97"/>
                </a:cubicBezTo>
                <a:cubicBezTo>
                  <a:pt x="195" y="159"/>
                  <a:pt x="151" y="204"/>
                  <a:pt x="98" y="204"/>
                </a:cubicBezTo>
                <a:close/>
                <a:moveTo>
                  <a:pt x="345" y="204"/>
                </a:moveTo>
                <a:lnTo>
                  <a:pt x="345" y="204"/>
                </a:lnTo>
                <a:cubicBezTo>
                  <a:pt x="292" y="204"/>
                  <a:pt x="248" y="159"/>
                  <a:pt x="248" y="97"/>
                </a:cubicBezTo>
                <a:cubicBezTo>
                  <a:pt x="248" y="44"/>
                  <a:pt x="292" y="0"/>
                  <a:pt x="345" y="0"/>
                </a:cubicBezTo>
                <a:cubicBezTo>
                  <a:pt x="399" y="0"/>
                  <a:pt x="443" y="44"/>
                  <a:pt x="443" y="97"/>
                </a:cubicBezTo>
                <a:cubicBezTo>
                  <a:pt x="443" y="159"/>
                  <a:pt x="399" y="204"/>
                  <a:pt x="345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57" name="Freeform 47"/>
          <p:cNvSpPr>
            <a:spLocks noChangeArrowheads="1"/>
          </p:cNvSpPr>
          <p:nvPr/>
        </p:nvSpPr>
        <p:spPr bwMode="auto">
          <a:xfrm>
            <a:off x="4723170" y="5820836"/>
            <a:ext cx="139665" cy="630765"/>
          </a:xfrm>
          <a:custGeom>
            <a:avLst/>
            <a:gdLst>
              <a:gd name="T0" fmla="*/ 98 w 99"/>
              <a:gd name="T1" fmla="*/ 44 h 435"/>
              <a:gd name="T2" fmla="*/ 98 w 99"/>
              <a:gd name="T3" fmla="*/ 44 h 435"/>
              <a:gd name="T4" fmla="*/ 45 w 99"/>
              <a:gd name="T5" fmla="*/ 88 h 435"/>
              <a:gd name="T6" fmla="*/ 0 w 99"/>
              <a:gd name="T7" fmla="*/ 44 h 435"/>
              <a:gd name="T8" fmla="*/ 45 w 99"/>
              <a:gd name="T9" fmla="*/ 0 h 435"/>
              <a:gd name="T10" fmla="*/ 98 w 99"/>
              <a:gd name="T11" fmla="*/ 44 h 435"/>
              <a:gd name="T12" fmla="*/ 0 w 99"/>
              <a:gd name="T13" fmla="*/ 434 h 435"/>
              <a:gd name="T14" fmla="*/ 0 w 99"/>
              <a:gd name="T15" fmla="*/ 434 h 435"/>
              <a:gd name="T16" fmla="*/ 0 w 99"/>
              <a:gd name="T17" fmla="*/ 132 h 435"/>
              <a:gd name="T18" fmla="*/ 98 w 99"/>
              <a:gd name="T19" fmla="*/ 132 h 435"/>
              <a:gd name="T20" fmla="*/ 98 w 99"/>
              <a:gd name="T21" fmla="*/ 434 h 435"/>
              <a:gd name="T22" fmla="*/ 0 w 99"/>
              <a:gd name="T23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435">
                <a:moveTo>
                  <a:pt x="98" y="44"/>
                </a:moveTo>
                <a:lnTo>
                  <a:pt x="98" y="44"/>
                </a:lnTo>
                <a:cubicBezTo>
                  <a:pt x="98" y="71"/>
                  <a:pt x="80" y="88"/>
                  <a:pt x="45" y="88"/>
                </a:cubicBezTo>
                <a:cubicBezTo>
                  <a:pt x="17" y="88"/>
                  <a:pt x="0" y="71"/>
                  <a:pt x="0" y="44"/>
                </a:cubicBezTo>
                <a:cubicBezTo>
                  <a:pt x="0" y="18"/>
                  <a:pt x="17" y="0"/>
                  <a:pt x="45" y="0"/>
                </a:cubicBezTo>
                <a:cubicBezTo>
                  <a:pt x="80" y="0"/>
                  <a:pt x="98" y="18"/>
                  <a:pt x="98" y="44"/>
                </a:cubicBezTo>
                <a:close/>
                <a:moveTo>
                  <a:pt x="0" y="434"/>
                </a:moveTo>
                <a:lnTo>
                  <a:pt x="0" y="434"/>
                </a:lnTo>
                <a:cubicBezTo>
                  <a:pt x="0" y="132"/>
                  <a:pt x="0" y="132"/>
                  <a:pt x="0" y="132"/>
                </a:cubicBezTo>
                <a:cubicBezTo>
                  <a:pt x="98" y="132"/>
                  <a:pt x="98" y="132"/>
                  <a:pt x="98" y="132"/>
                </a:cubicBezTo>
                <a:cubicBezTo>
                  <a:pt x="98" y="434"/>
                  <a:pt x="98" y="434"/>
                  <a:pt x="98" y="434"/>
                </a:cubicBezTo>
                <a:lnTo>
                  <a:pt x="0" y="4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58" name="Freeform 48"/>
          <p:cNvSpPr>
            <a:spLocks noChangeArrowheads="1"/>
          </p:cNvSpPr>
          <p:nvPr/>
        </p:nvSpPr>
        <p:spPr bwMode="auto">
          <a:xfrm>
            <a:off x="4939015" y="6007102"/>
            <a:ext cx="418990" cy="452965"/>
          </a:xfrm>
          <a:custGeom>
            <a:avLst/>
            <a:gdLst>
              <a:gd name="T0" fmla="*/ 0 w 293"/>
              <a:gd name="T1" fmla="*/ 106 h 311"/>
              <a:gd name="T2" fmla="*/ 0 w 293"/>
              <a:gd name="T3" fmla="*/ 106 h 311"/>
              <a:gd name="T4" fmla="*/ 0 w 293"/>
              <a:gd name="T5" fmla="*/ 8 h 311"/>
              <a:gd name="T6" fmla="*/ 79 w 293"/>
              <a:gd name="T7" fmla="*/ 8 h 311"/>
              <a:gd name="T8" fmla="*/ 88 w 293"/>
              <a:gd name="T9" fmla="*/ 44 h 311"/>
              <a:gd name="T10" fmla="*/ 88 w 293"/>
              <a:gd name="T11" fmla="*/ 44 h 311"/>
              <a:gd name="T12" fmla="*/ 186 w 293"/>
              <a:gd name="T13" fmla="*/ 0 h 311"/>
              <a:gd name="T14" fmla="*/ 292 w 293"/>
              <a:gd name="T15" fmla="*/ 132 h 311"/>
              <a:gd name="T16" fmla="*/ 292 w 293"/>
              <a:gd name="T17" fmla="*/ 310 h 311"/>
              <a:gd name="T18" fmla="*/ 194 w 293"/>
              <a:gd name="T19" fmla="*/ 310 h 311"/>
              <a:gd name="T20" fmla="*/ 194 w 293"/>
              <a:gd name="T21" fmla="*/ 141 h 311"/>
              <a:gd name="T22" fmla="*/ 150 w 293"/>
              <a:gd name="T23" fmla="*/ 79 h 311"/>
              <a:gd name="T24" fmla="*/ 97 w 293"/>
              <a:gd name="T25" fmla="*/ 115 h 311"/>
              <a:gd name="T26" fmla="*/ 97 w 293"/>
              <a:gd name="T27" fmla="*/ 132 h 311"/>
              <a:gd name="T28" fmla="*/ 97 w 293"/>
              <a:gd name="T29" fmla="*/ 310 h 311"/>
              <a:gd name="T30" fmla="*/ 0 w 293"/>
              <a:gd name="T31" fmla="*/ 310 h 311"/>
              <a:gd name="T32" fmla="*/ 0 w 293"/>
              <a:gd name="T33" fmla="*/ 106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3" h="311">
                <a:moveTo>
                  <a:pt x="0" y="106"/>
                </a:moveTo>
                <a:lnTo>
                  <a:pt x="0" y="106"/>
                </a:lnTo>
                <a:cubicBezTo>
                  <a:pt x="0" y="62"/>
                  <a:pt x="0" y="35"/>
                  <a:pt x="0" y="8"/>
                </a:cubicBezTo>
                <a:cubicBezTo>
                  <a:pt x="79" y="8"/>
                  <a:pt x="79" y="8"/>
                  <a:pt x="79" y="8"/>
                </a:cubicBezTo>
                <a:cubicBezTo>
                  <a:pt x="88" y="44"/>
                  <a:pt x="88" y="44"/>
                  <a:pt x="88" y="44"/>
                </a:cubicBezTo>
                <a:lnTo>
                  <a:pt x="88" y="44"/>
                </a:lnTo>
                <a:cubicBezTo>
                  <a:pt x="97" y="26"/>
                  <a:pt x="132" y="0"/>
                  <a:pt x="186" y="0"/>
                </a:cubicBezTo>
                <a:cubicBezTo>
                  <a:pt x="248" y="0"/>
                  <a:pt x="292" y="44"/>
                  <a:pt x="292" y="132"/>
                </a:cubicBezTo>
                <a:cubicBezTo>
                  <a:pt x="292" y="310"/>
                  <a:pt x="292" y="310"/>
                  <a:pt x="292" y="310"/>
                </a:cubicBezTo>
                <a:cubicBezTo>
                  <a:pt x="194" y="310"/>
                  <a:pt x="194" y="310"/>
                  <a:pt x="194" y="310"/>
                </a:cubicBezTo>
                <a:cubicBezTo>
                  <a:pt x="194" y="141"/>
                  <a:pt x="194" y="141"/>
                  <a:pt x="194" y="141"/>
                </a:cubicBezTo>
                <a:cubicBezTo>
                  <a:pt x="194" y="106"/>
                  <a:pt x="186" y="79"/>
                  <a:pt x="150" y="79"/>
                </a:cubicBezTo>
                <a:cubicBezTo>
                  <a:pt x="123" y="79"/>
                  <a:pt x="106" y="97"/>
                  <a:pt x="97" y="115"/>
                </a:cubicBezTo>
                <a:cubicBezTo>
                  <a:pt x="97" y="115"/>
                  <a:pt x="97" y="124"/>
                  <a:pt x="97" y="132"/>
                </a:cubicBezTo>
                <a:cubicBezTo>
                  <a:pt x="97" y="310"/>
                  <a:pt x="97" y="310"/>
                  <a:pt x="97" y="310"/>
                </a:cubicBezTo>
                <a:cubicBezTo>
                  <a:pt x="0" y="310"/>
                  <a:pt x="0" y="310"/>
                  <a:pt x="0" y="310"/>
                </a:cubicBezTo>
                <a:lnTo>
                  <a:pt x="0" y="10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59" name="Freeform 49"/>
          <p:cNvSpPr>
            <a:spLocks noChangeArrowheads="1"/>
          </p:cNvSpPr>
          <p:nvPr/>
        </p:nvSpPr>
        <p:spPr bwMode="auto">
          <a:xfrm>
            <a:off x="6128270" y="5795436"/>
            <a:ext cx="694086" cy="681565"/>
          </a:xfrm>
          <a:custGeom>
            <a:avLst/>
            <a:gdLst>
              <a:gd name="T0" fmla="*/ 239 w 479"/>
              <a:gd name="T1" fmla="*/ 0 h 471"/>
              <a:gd name="T2" fmla="*/ 239 w 479"/>
              <a:gd name="T3" fmla="*/ 0 h 471"/>
              <a:gd name="T4" fmla="*/ 0 w 479"/>
              <a:gd name="T5" fmla="*/ 231 h 471"/>
              <a:gd name="T6" fmla="*/ 239 w 479"/>
              <a:gd name="T7" fmla="*/ 470 h 471"/>
              <a:gd name="T8" fmla="*/ 478 w 479"/>
              <a:gd name="T9" fmla="*/ 231 h 471"/>
              <a:gd name="T10" fmla="*/ 239 w 479"/>
              <a:gd name="T11" fmla="*/ 0 h 471"/>
              <a:gd name="T12" fmla="*/ 177 w 479"/>
              <a:gd name="T13" fmla="*/ 338 h 471"/>
              <a:gd name="T14" fmla="*/ 177 w 479"/>
              <a:gd name="T15" fmla="*/ 338 h 471"/>
              <a:gd name="T16" fmla="*/ 133 w 479"/>
              <a:gd name="T17" fmla="*/ 338 h 471"/>
              <a:gd name="T18" fmla="*/ 133 w 479"/>
              <a:gd name="T19" fmla="*/ 178 h 471"/>
              <a:gd name="T20" fmla="*/ 177 w 479"/>
              <a:gd name="T21" fmla="*/ 178 h 471"/>
              <a:gd name="T22" fmla="*/ 177 w 479"/>
              <a:gd name="T23" fmla="*/ 338 h 471"/>
              <a:gd name="T24" fmla="*/ 159 w 479"/>
              <a:gd name="T25" fmla="*/ 160 h 471"/>
              <a:gd name="T26" fmla="*/ 159 w 479"/>
              <a:gd name="T27" fmla="*/ 160 h 471"/>
              <a:gd name="T28" fmla="*/ 133 w 479"/>
              <a:gd name="T29" fmla="*/ 134 h 471"/>
              <a:gd name="T30" fmla="*/ 159 w 479"/>
              <a:gd name="T31" fmla="*/ 107 h 471"/>
              <a:gd name="T32" fmla="*/ 186 w 479"/>
              <a:gd name="T33" fmla="*/ 134 h 471"/>
              <a:gd name="T34" fmla="*/ 159 w 479"/>
              <a:gd name="T35" fmla="*/ 160 h 471"/>
              <a:gd name="T36" fmla="*/ 354 w 479"/>
              <a:gd name="T37" fmla="*/ 338 h 471"/>
              <a:gd name="T38" fmla="*/ 354 w 479"/>
              <a:gd name="T39" fmla="*/ 338 h 471"/>
              <a:gd name="T40" fmla="*/ 310 w 479"/>
              <a:gd name="T41" fmla="*/ 338 h 471"/>
              <a:gd name="T42" fmla="*/ 310 w 479"/>
              <a:gd name="T43" fmla="*/ 249 h 471"/>
              <a:gd name="T44" fmla="*/ 284 w 479"/>
              <a:gd name="T45" fmla="*/ 213 h 471"/>
              <a:gd name="T46" fmla="*/ 256 w 479"/>
              <a:gd name="T47" fmla="*/ 231 h 471"/>
              <a:gd name="T48" fmla="*/ 256 w 479"/>
              <a:gd name="T49" fmla="*/ 240 h 471"/>
              <a:gd name="T50" fmla="*/ 256 w 479"/>
              <a:gd name="T51" fmla="*/ 338 h 471"/>
              <a:gd name="T52" fmla="*/ 212 w 479"/>
              <a:gd name="T53" fmla="*/ 338 h 471"/>
              <a:gd name="T54" fmla="*/ 212 w 479"/>
              <a:gd name="T55" fmla="*/ 231 h 471"/>
              <a:gd name="T56" fmla="*/ 203 w 479"/>
              <a:gd name="T57" fmla="*/ 178 h 471"/>
              <a:gd name="T58" fmla="*/ 247 w 479"/>
              <a:gd name="T59" fmla="*/ 178 h 471"/>
              <a:gd name="T60" fmla="*/ 247 w 479"/>
              <a:gd name="T61" fmla="*/ 196 h 471"/>
              <a:gd name="T62" fmla="*/ 256 w 479"/>
              <a:gd name="T63" fmla="*/ 196 h 471"/>
              <a:gd name="T64" fmla="*/ 300 w 479"/>
              <a:gd name="T65" fmla="*/ 178 h 471"/>
              <a:gd name="T66" fmla="*/ 354 w 479"/>
              <a:gd name="T67" fmla="*/ 240 h 471"/>
              <a:gd name="T68" fmla="*/ 354 w 479"/>
              <a:gd name="T69" fmla="*/ 338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79" h="471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39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39" y="0"/>
                </a:cubicBezTo>
                <a:close/>
                <a:moveTo>
                  <a:pt x="177" y="338"/>
                </a:moveTo>
                <a:lnTo>
                  <a:pt x="177" y="338"/>
                </a:lnTo>
                <a:cubicBezTo>
                  <a:pt x="133" y="338"/>
                  <a:pt x="133" y="338"/>
                  <a:pt x="133" y="338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77" y="178"/>
                  <a:pt x="177" y="178"/>
                  <a:pt x="177" y="178"/>
                </a:cubicBezTo>
                <a:lnTo>
                  <a:pt x="177" y="338"/>
                </a:lnTo>
                <a:close/>
                <a:moveTo>
                  <a:pt x="159" y="160"/>
                </a:moveTo>
                <a:lnTo>
                  <a:pt x="159" y="160"/>
                </a:lnTo>
                <a:cubicBezTo>
                  <a:pt x="141" y="160"/>
                  <a:pt x="133" y="151"/>
                  <a:pt x="133" y="134"/>
                </a:cubicBezTo>
                <a:cubicBezTo>
                  <a:pt x="133" y="125"/>
                  <a:pt x="141" y="107"/>
                  <a:pt x="159" y="107"/>
                </a:cubicBezTo>
                <a:cubicBezTo>
                  <a:pt x="168" y="107"/>
                  <a:pt x="177" y="125"/>
                  <a:pt x="186" y="134"/>
                </a:cubicBezTo>
                <a:cubicBezTo>
                  <a:pt x="186" y="151"/>
                  <a:pt x="168" y="160"/>
                  <a:pt x="159" y="160"/>
                </a:cubicBezTo>
                <a:close/>
                <a:moveTo>
                  <a:pt x="354" y="338"/>
                </a:moveTo>
                <a:lnTo>
                  <a:pt x="354" y="338"/>
                </a:lnTo>
                <a:cubicBezTo>
                  <a:pt x="310" y="338"/>
                  <a:pt x="310" y="338"/>
                  <a:pt x="310" y="338"/>
                </a:cubicBezTo>
                <a:cubicBezTo>
                  <a:pt x="310" y="249"/>
                  <a:pt x="310" y="249"/>
                  <a:pt x="310" y="249"/>
                </a:cubicBezTo>
                <a:cubicBezTo>
                  <a:pt x="310" y="231"/>
                  <a:pt x="300" y="213"/>
                  <a:pt x="284" y="213"/>
                </a:cubicBezTo>
                <a:cubicBezTo>
                  <a:pt x="275" y="213"/>
                  <a:pt x="265" y="222"/>
                  <a:pt x="256" y="231"/>
                </a:cubicBezTo>
                <a:lnTo>
                  <a:pt x="256" y="240"/>
                </a:lnTo>
                <a:cubicBezTo>
                  <a:pt x="256" y="338"/>
                  <a:pt x="256" y="338"/>
                  <a:pt x="256" y="338"/>
                </a:cubicBezTo>
                <a:cubicBezTo>
                  <a:pt x="212" y="338"/>
                  <a:pt x="212" y="338"/>
                  <a:pt x="212" y="338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2" y="205"/>
                  <a:pt x="212" y="196"/>
                  <a:pt x="203" y="178"/>
                </a:cubicBezTo>
                <a:cubicBezTo>
                  <a:pt x="247" y="178"/>
                  <a:pt x="247" y="178"/>
                  <a:pt x="247" y="178"/>
                </a:cubicBezTo>
                <a:cubicBezTo>
                  <a:pt x="247" y="196"/>
                  <a:pt x="247" y="196"/>
                  <a:pt x="247" y="196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6" y="187"/>
                  <a:pt x="275" y="178"/>
                  <a:pt x="300" y="178"/>
                </a:cubicBezTo>
                <a:cubicBezTo>
                  <a:pt x="337" y="178"/>
                  <a:pt x="354" y="196"/>
                  <a:pt x="354" y="240"/>
                </a:cubicBezTo>
                <a:lnTo>
                  <a:pt x="354" y="3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60" name="Freeform 50"/>
          <p:cNvSpPr>
            <a:spLocks noChangeArrowheads="1"/>
          </p:cNvSpPr>
          <p:nvPr/>
        </p:nvSpPr>
        <p:spPr bwMode="auto">
          <a:xfrm>
            <a:off x="3263051" y="7243235"/>
            <a:ext cx="694086" cy="656165"/>
          </a:xfrm>
          <a:custGeom>
            <a:avLst/>
            <a:gdLst>
              <a:gd name="T0" fmla="*/ 142 w 480"/>
              <a:gd name="T1" fmla="*/ 0 h 453"/>
              <a:gd name="T2" fmla="*/ 142 w 480"/>
              <a:gd name="T3" fmla="*/ 0 h 453"/>
              <a:gd name="T4" fmla="*/ 0 w 480"/>
              <a:gd name="T5" fmla="*/ 89 h 453"/>
              <a:gd name="T6" fmla="*/ 98 w 480"/>
              <a:gd name="T7" fmla="*/ 168 h 453"/>
              <a:gd name="T8" fmla="*/ 239 w 480"/>
              <a:gd name="T9" fmla="*/ 80 h 453"/>
              <a:gd name="T10" fmla="*/ 142 w 480"/>
              <a:gd name="T11" fmla="*/ 0 h 453"/>
              <a:gd name="T12" fmla="*/ 327 w 480"/>
              <a:gd name="T13" fmla="*/ 372 h 453"/>
              <a:gd name="T14" fmla="*/ 327 w 480"/>
              <a:gd name="T15" fmla="*/ 372 h 453"/>
              <a:gd name="T16" fmla="*/ 319 w 480"/>
              <a:gd name="T17" fmla="*/ 372 h 453"/>
              <a:gd name="T18" fmla="*/ 239 w 480"/>
              <a:gd name="T19" fmla="*/ 310 h 453"/>
              <a:gd name="T20" fmla="*/ 159 w 480"/>
              <a:gd name="T21" fmla="*/ 372 h 453"/>
              <a:gd name="T22" fmla="*/ 151 w 480"/>
              <a:gd name="T23" fmla="*/ 372 h 453"/>
              <a:gd name="T24" fmla="*/ 151 w 480"/>
              <a:gd name="T25" fmla="*/ 372 h 453"/>
              <a:gd name="T26" fmla="*/ 88 w 480"/>
              <a:gd name="T27" fmla="*/ 337 h 453"/>
              <a:gd name="T28" fmla="*/ 88 w 480"/>
              <a:gd name="T29" fmla="*/ 355 h 453"/>
              <a:gd name="T30" fmla="*/ 239 w 480"/>
              <a:gd name="T31" fmla="*/ 452 h 453"/>
              <a:gd name="T32" fmla="*/ 389 w 480"/>
              <a:gd name="T33" fmla="*/ 355 h 453"/>
              <a:gd name="T34" fmla="*/ 389 w 480"/>
              <a:gd name="T35" fmla="*/ 337 h 453"/>
              <a:gd name="T36" fmla="*/ 327 w 480"/>
              <a:gd name="T37" fmla="*/ 372 h 453"/>
              <a:gd name="T38" fmla="*/ 479 w 480"/>
              <a:gd name="T39" fmla="*/ 89 h 453"/>
              <a:gd name="T40" fmla="*/ 479 w 480"/>
              <a:gd name="T41" fmla="*/ 89 h 453"/>
              <a:gd name="T42" fmla="*/ 336 w 480"/>
              <a:gd name="T43" fmla="*/ 0 h 453"/>
              <a:gd name="T44" fmla="*/ 239 w 480"/>
              <a:gd name="T45" fmla="*/ 80 h 453"/>
              <a:gd name="T46" fmla="*/ 380 w 480"/>
              <a:gd name="T47" fmla="*/ 168 h 453"/>
              <a:gd name="T48" fmla="*/ 479 w 480"/>
              <a:gd name="T49" fmla="*/ 89 h 453"/>
              <a:gd name="T50" fmla="*/ 239 w 480"/>
              <a:gd name="T51" fmla="*/ 257 h 453"/>
              <a:gd name="T52" fmla="*/ 239 w 480"/>
              <a:gd name="T53" fmla="*/ 257 h 453"/>
              <a:gd name="T54" fmla="*/ 327 w 480"/>
              <a:gd name="T55" fmla="*/ 328 h 453"/>
              <a:gd name="T56" fmla="*/ 470 w 480"/>
              <a:gd name="T57" fmla="*/ 240 h 453"/>
              <a:gd name="T58" fmla="*/ 380 w 480"/>
              <a:gd name="T59" fmla="*/ 168 h 453"/>
              <a:gd name="T60" fmla="*/ 239 w 480"/>
              <a:gd name="T61" fmla="*/ 257 h 453"/>
              <a:gd name="T62" fmla="*/ 151 w 480"/>
              <a:gd name="T63" fmla="*/ 328 h 453"/>
              <a:gd name="T64" fmla="*/ 151 w 480"/>
              <a:gd name="T65" fmla="*/ 328 h 453"/>
              <a:gd name="T66" fmla="*/ 239 w 480"/>
              <a:gd name="T67" fmla="*/ 257 h 453"/>
              <a:gd name="T68" fmla="*/ 98 w 480"/>
              <a:gd name="T69" fmla="*/ 168 h 453"/>
              <a:gd name="T70" fmla="*/ 8 w 480"/>
              <a:gd name="T71" fmla="*/ 240 h 453"/>
              <a:gd name="T72" fmla="*/ 151 w 480"/>
              <a:gd name="T73" fmla="*/ 32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0" h="453">
                <a:moveTo>
                  <a:pt x="142" y="0"/>
                </a:moveTo>
                <a:lnTo>
                  <a:pt x="142" y="0"/>
                </a:lnTo>
                <a:cubicBezTo>
                  <a:pt x="0" y="89"/>
                  <a:pt x="0" y="89"/>
                  <a:pt x="0" y="89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239" y="80"/>
                  <a:pt x="239" y="80"/>
                  <a:pt x="239" y="80"/>
                </a:cubicBezTo>
                <a:lnTo>
                  <a:pt x="142" y="0"/>
                </a:lnTo>
                <a:close/>
                <a:moveTo>
                  <a:pt x="327" y="372"/>
                </a:moveTo>
                <a:lnTo>
                  <a:pt x="327" y="372"/>
                </a:lnTo>
                <a:cubicBezTo>
                  <a:pt x="319" y="372"/>
                  <a:pt x="319" y="372"/>
                  <a:pt x="319" y="372"/>
                </a:cubicBezTo>
                <a:cubicBezTo>
                  <a:pt x="239" y="310"/>
                  <a:pt x="239" y="310"/>
                  <a:pt x="239" y="310"/>
                </a:cubicBezTo>
                <a:cubicBezTo>
                  <a:pt x="159" y="372"/>
                  <a:pt x="159" y="372"/>
                  <a:pt x="159" y="372"/>
                </a:cubicBezTo>
                <a:cubicBezTo>
                  <a:pt x="159" y="372"/>
                  <a:pt x="159" y="372"/>
                  <a:pt x="151" y="372"/>
                </a:cubicBezTo>
                <a:lnTo>
                  <a:pt x="151" y="372"/>
                </a:lnTo>
                <a:cubicBezTo>
                  <a:pt x="88" y="337"/>
                  <a:pt x="88" y="337"/>
                  <a:pt x="88" y="337"/>
                </a:cubicBezTo>
                <a:cubicBezTo>
                  <a:pt x="88" y="355"/>
                  <a:pt x="88" y="355"/>
                  <a:pt x="88" y="355"/>
                </a:cubicBezTo>
                <a:cubicBezTo>
                  <a:pt x="239" y="452"/>
                  <a:pt x="239" y="452"/>
                  <a:pt x="239" y="452"/>
                </a:cubicBezTo>
                <a:cubicBezTo>
                  <a:pt x="389" y="355"/>
                  <a:pt x="389" y="355"/>
                  <a:pt x="389" y="355"/>
                </a:cubicBezTo>
                <a:cubicBezTo>
                  <a:pt x="389" y="337"/>
                  <a:pt x="389" y="337"/>
                  <a:pt x="389" y="337"/>
                </a:cubicBezTo>
                <a:cubicBezTo>
                  <a:pt x="327" y="372"/>
                  <a:pt x="327" y="372"/>
                  <a:pt x="327" y="372"/>
                </a:cubicBezTo>
                <a:close/>
                <a:moveTo>
                  <a:pt x="479" y="89"/>
                </a:moveTo>
                <a:lnTo>
                  <a:pt x="479" y="89"/>
                </a:lnTo>
                <a:cubicBezTo>
                  <a:pt x="336" y="0"/>
                  <a:pt x="336" y="0"/>
                  <a:pt x="336" y="0"/>
                </a:cubicBezTo>
                <a:cubicBezTo>
                  <a:pt x="239" y="80"/>
                  <a:pt x="239" y="80"/>
                  <a:pt x="239" y="80"/>
                </a:cubicBezTo>
                <a:cubicBezTo>
                  <a:pt x="380" y="168"/>
                  <a:pt x="380" y="168"/>
                  <a:pt x="380" y="168"/>
                </a:cubicBezTo>
                <a:lnTo>
                  <a:pt x="479" y="89"/>
                </a:lnTo>
                <a:close/>
                <a:moveTo>
                  <a:pt x="239" y="257"/>
                </a:moveTo>
                <a:lnTo>
                  <a:pt x="239" y="257"/>
                </a:lnTo>
                <a:cubicBezTo>
                  <a:pt x="327" y="328"/>
                  <a:pt x="327" y="328"/>
                  <a:pt x="327" y="328"/>
                </a:cubicBezTo>
                <a:cubicBezTo>
                  <a:pt x="470" y="240"/>
                  <a:pt x="470" y="240"/>
                  <a:pt x="470" y="240"/>
                </a:cubicBezTo>
                <a:cubicBezTo>
                  <a:pt x="380" y="168"/>
                  <a:pt x="380" y="168"/>
                  <a:pt x="380" y="168"/>
                </a:cubicBezTo>
                <a:lnTo>
                  <a:pt x="239" y="257"/>
                </a:lnTo>
                <a:close/>
                <a:moveTo>
                  <a:pt x="151" y="328"/>
                </a:moveTo>
                <a:lnTo>
                  <a:pt x="151" y="328"/>
                </a:lnTo>
                <a:cubicBezTo>
                  <a:pt x="239" y="257"/>
                  <a:pt x="239" y="257"/>
                  <a:pt x="239" y="257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8" y="240"/>
                  <a:pt x="8" y="240"/>
                  <a:pt x="8" y="240"/>
                </a:cubicBezTo>
                <a:lnTo>
                  <a:pt x="151" y="3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61" name="Freeform 51"/>
          <p:cNvSpPr>
            <a:spLocks noChangeArrowheads="1"/>
          </p:cNvSpPr>
          <p:nvPr/>
        </p:nvSpPr>
        <p:spPr bwMode="auto">
          <a:xfrm>
            <a:off x="20539019" y="4322236"/>
            <a:ext cx="579814" cy="736600"/>
          </a:xfrm>
          <a:custGeom>
            <a:avLst/>
            <a:gdLst>
              <a:gd name="T0" fmla="*/ 160 w 400"/>
              <a:gd name="T1" fmla="*/ 336 h 506"/>
              <a:gd name="T2" fmla="*/ 160 w 400"/>
              <a:gd name="T3" fmla="*/ 336 h 506"/>
              <a:gd name="T4" fmla="*/ 89 w 400"/>
              <a:gd name="T5" fmla="*/ 505 h 506"/>
              <a:gd name="T6" fmla="*/ 124 w 400"/>
              <a:gd name="T7" fmla="*/ 248 h 506"/>
              <a:gd name="T8" fmla="*/ 186 w 400"/>
              <a:gd name="T9" fmla="*/ 124 h 506"/>
              <a:gd name="T10" fmla="*/ 213 w 400"/>
              <a:gd name="T11" fmla="*/ 319 h 506"/>
              <a:gd name="T12" fmla="*/ 293 w 400"/>
              <a:gd name="T13" fmla="*/ 97 h 506"/>
              <a:gd name="T14" fmla="*/ 62 w 400"/>
              <a:gd name="T15" fmla="*/ 213 h 506"/>
              <a:gd name="T16" fmla="*/ 71 w 400"/>
              <a:gd name="T17" fmla="*/ 301 h 506"/>
              <a:gd name="T18" fmla="*/ 0 w 400"/>
              <a:gd name="T19" fmla="*/ 186 h 506"/>
              <a:gd name="T20" fmla="*/ 168 w 400"/>
              <a:gd name="T21" fmla="*/ 17 h 506"/>
              <a:gd name="T22" fmla="*/ 390 w 400"/>
              <a:gd name="T23" fmla="*/ 151 h 506"/>
              <a:gd name="T24" fmla="*/ 231 w 400"/>
              <a:gd name="T25" fmla="*/ 372 h 506"/>
              <a:gd name="T26" fmla="*/ 160 w 400"/>
              <a:gd name="T27" fmla="*/ 33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0" h="506">
                <a:moveTo>
                  <a:pt x="160" y="336"/>
                </a:moveTo>
                <a:lnTo>
                  <a:pt x="160" y="336"/>
                </a:lnTo>
                <a:cubicBezTo>
                  <a:pt x="150" y="408"/>
                  <a:pt x="133" y="479"/>
                  <a:pt x="89" y="505"/>
                </a:cubicBezTo>
                <a:cubicBezTo>
                  <a:pt x="71" y="408"/>
                  <a:pt x="106" y="327"/>
                  <a:pt x="124" y="248"/>
                </a:cubicBezTo>
                <a:cubicBezTo>
                  <a:pt x="97" y="195"/>
                  <a:pt x="124" y="97"/>
                  <a:pt x="186" y="124"/>
                </a:cubicBezTo>
                <a:cubicBezTo>
                  <a:pt x="257" y="151"/>
                  <a:pt x="124" y="301"/>
                  <a:pt x="213" y="319"/>
                </a:cubicBezTo>
                <a:cubicBezTo>
                  <a:pt x="310" y="336"/>
                  <a:pt x="355" y="151"/>
                  <a:pt x="293" y="97"/>
                </a:cubicBezTo>
                <a:cubicBezTo>
                  <a:pt x="204" y="8"/>
                  <a:pt x="36" y="89"/>
                  <a:pt x="62" y="213"/>
                </a:cubicBezTo>
                <a:cubicBezTo>
                  <a:pt x="62" y="248"/>
                  <a:pt x="97" y="257"/>
                  <a:pt x="71" y="301"/>
                </a:cubicBezTo>
                <a:cubicBezTo>
                  <a:pt x="18" y="283"/>
                  <a:pt x="0" y="239"/>
                  <a:pt x="0" y="186"/>
                </a:cubicBezTo>
                <a:cubicBezTo>
                  <a:pt x="9" y="89"/>
                  <a:pt x="89" y="26"/>
                  <a:pt x="168" y="17"/>
                </a:cubicBezTo>
                <a:cubicBezTo>
                  <a:pt x="275" y="0"/>
                  <a:pt x="372" y="53"/>
                  <a:pt x="390" y="151"/>
                </a:cubicBezTo>
                <a:cubicBezTo>
                  <a:pt x="399" y="257"/>
                  <a:pt x="337" y="380"/>
                  <a:pt x="231" y="372"/>
                </a:cubicBezTo>
                <a:cubicBezTo>
                  <a:pt x="195" y="372"/>
                  <a:pt x="186" y="354"/>
                  <a:pt x="160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62" name="Freeform 52"/>
          <p:cNvSpPr>
            <a:spLocks noChangeArrowheads="1"/>
          </p:cNvSpPr>
          <p:nvPr/>
        </p:nvSpPr>
        <p:spPr bwMode="auto">
          <a:xfrm>
            <a:off x="21910261" y="4360335"/>
            <a:ext cx="694086" cy="685800"/>
          </a:xfrm>
          <a:custGeom>
            <a:avLst/>
            <a:gdLst>
              <a:gd name="T0" fmla="*/ 240 w 479"/>
              <a:gd name="T1" fmla="*/ 0 h 471"/>
              <a:gd name="T2" fmla="*/ 240 w 479"/>
              <a:gd name="T3" fmla="*/ 0 h 471"/>
              <a:gd name="T4" fmla="*/ 0 w 479"/>
              <a:gd name="T5" fmla="*/ 231 h 471"/>
              <a:gd name="T6" fmla="*/ 240 w 479"/>
              <a:gd name="T7" fmla="*/ 470 h 471"/>
              <a:gd name="T8" fmla="*/ 478 w 479"/>
              <a:gd name="T9" fmla="*/ 231 h 471"/>
              <a:gd name="T10" fmla="*/ 240 w 479"/>
              <a:gd name="T11" fmla="*/ 0 h 471"/>
              <a:gd name="T12" fmla="*/ 257 w 479"/>
              <a:gd name="T13" fmla="*/ 293 h 471"/>
              <a:gd name="T14" fmla="*/ 257 w 479"/>
              <a:gd name="T15" fmla="*/ 293 h 471"/>
              <a:gd name="T16" fmla="*/ 222 w 479"/>
              <a:gd name="T17" fmla="*/ 275 h 471"/>
              <a:gd name="T18" fmla="*/ 186 w 479"/>
              <a:gd name="T19" fmla="*/ 363 h 471"/>
              <a:gd name="T20" fmla="*/ 204 w 479"/>
              <a:gd name="T21" fmla="*/ 231 h 471"/>
              <a:gd name="T22" fmla="*/ 240 w 479"/>
              <a:gd name="T23" fmla="*/ 169 h 471"/>
              <a:gd name="T24" fmla="*/ 249 w 479"/>
              <a:gd name="T25" fmla="*/ 266 h 471"/>
              <a:gd name="T26" fmla="*/ 284 w 479"/>
              <a:gd name="T27" fmla="*/ 151 h 471"/>
              <a:gd name="T28" fmla="*/ 169 w 479"/>
              <a:gd name="T29" fmla="*/ 213 h 471"/>
              <a:gd name="T30" fmla="*/ 178 w 479"/>
              <a:gd name="T31" fmla="*/ 257 h 471"/>
              <a:gd name="T32" fmla="*/ 142 w 479"/>
              <a:gd name="T33" fmla="*/ 195 h 471"/>
              <a:gd name="T34" fmla="*/ 231 w 479"/>
              <a:gd name="T35" fmla="*/ 107 h 471"/>
              <a:gd name="T36" fmla="*/ 337 w 479"/>
              <a:gd name="T37" fmla="*/ 178 h 471"/>
              <a:gd name="T38" fmla="*/ 257 w 479"/>
              <a:gd name="T39" fmla="*/ 29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9" h="471">
                <a:moveTo>
                  <a:pt x="240" y="0"/>
                </a:moveTo>
                <a:lnTo>
                  <a:pt x="240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3"/>
                  <a:pt x="106" y="470"/>
                  <a:pt x="240" y="470"/>
                </a:cubicBezTo>
                <a:cubicBezTo>
                  <a:pt x="372" y="470"/>
                  <a:pt x="478" y="363"/>
                  <a:pt x="478" y="231"/>
                </a:cubicBezTo>
                <a:cubicBezTo>
                  <a:pt x="478" y="107"/>
                  <a:pt x="372" y="0"/>
                  <a:pt x="240" y="0"/>
                </a:cubicBezTo>
                <a:close/>
                <a:moveTo>
                  <a:pt x="257" y="293"/>
                </a:moveTo>
                <a:lnTo>
                  <a:pt x="257" y="293"/>
                </a:lnTo>
                <a:cubicBezTo>
                  <a:pt x="240" y="293"/>
                  <a:pt x="231" y="284"/>
                  <a:pt x="222" y="275"/>
                </a:cubicBezTo>
                <a:cubicBezTo>
                  <a:pt x="213" y="310"/>
                  <a:pt x="204" y="346"/>
                  <a:pt x="186" y="363"/>
                </a:cubicBezTo>
                <a:cubicBezTo>
                  <a:pt x="178" y="310"/>
                  <a:pt x="195" y="266"/>
                  <a:pt x="204" y="231"/>
                </a:cubicBezTo>
                <a:cubicBezTo>
                  <a:pt x="186" y="204"/>
                  <a:pt x="204" y="151"/>
                  <a:pt x="240" y="169"/>
                </a:cubicBezTo>
                <a:cubicBezTo>
                  <a:pt x="275" y="178"/>
                  <a:pt x="204" y="257"/>
                  <a:pt x="249" y="266"/>
                </a:cubicBezTo>
                <a:cubicBezTo>
                  <a:pt x="302" y="275"/>
                  <a:pt x="319" y="178"/>
                  <a:pt x="284" y="151"/>
                </a:cubicBezTo>
                <a:cubicBezTo>
                  <a:pt x="249" y="107"/>
                  <a:pt x="159" y="151"/>
                  <a:pt x="169" y="213"/>
                </a:cubicBezTo>
                <a:cubicBezTo>
                  <a:pt x="178" y="231"/>
                  <a:pt x="186" y="231"/>
                  <a:pt x="178" y="257"/>
                </a:cubicBezTo>
                <a:cubicBezTo>
                  <a:pt x="151" y="248"/>
                  <a:pt x="142" y="222"/>
                  <a:pt x="142" y="195"/>
                </a:cubicBezTo>
                <a:cubicBezTo>
                  <a:pt x="142" y="151"/>
                  <a:pt x="186" y="116"/>
                  <a:pt x="231" y="107"/>
                </a:cubicBezTo>
                <a:cubicBezTo>
                  <a:pt x="284" y="107"/>
                  <a:pt x="328" y="134"/>
                  <a:pt x="337" y="178"/>
                </a:cubicBezTo>
                <a:cubicBezTo>
                  <a:pt x="346" y="231"/>
                  <a:pt x="310" y="293"/>
                  <a:pt x="257" y="2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63" name="Freeform 53"/>
          <p:cNvSpPr>
            <a:spLocks noChangeArrowheads="1"/>
          </p:cNvSpPr>
          <p:nvPr/>
        </p:nvSpPr>
        <p:spPr bwMode="auto">
          <a:xfrm>
            <a:off x="10445147" y="7243235"/>
            <a:ext cx="668692" cy="656165"/>
          </a:xfrm>
          <a:custGeom>
            <a:avLst/>
            <a:gdLst>
              <a:gd name="T0" fmla="*/ 195 w 462"/>
              <a:gd name="T1" fmla="*/ 0 h 453"/>
              <a:gd name="T2" fmla="*/ 195 w 462"/>
              <a:gd name="T3" fmla="*/ 0 h 453"/>
              <a:gd name="T4" fmla="*/ 0 w 462"/>
              <a:gd name="T5" fmla="*/ 222 h 453"/>
              <a:gd name="T6" fmla="*/ 53 w 462"/>
              <a:gd name="T7" fmla="*/ 372 h 453"/>
              <a:gd name="T8" fmla="*/ 195 w 462"/>
              <a:gd name="T9" fmla="*/ 142 h 453"/>
              <a:gd name="T10" fmla="*/ 195 w 462"/>
              <a:gd name="T11" fmla="*/ 0 h 453"/>
              <a:gd name="T12" fmla="*/ 230 w 462"/>
              <a:gd name="T13" fmla="*/ 284 h 453"/>
              <a:gd name="T14" fmla="*/ 230 w 462"/>
              <a:gd name="T15" fmla="*/ 284 h 453"/>
              <a:gd name="T16" fmla="*/ 124 w 462"/>
              <a:gd name="T17" fmla="*/ 425 h 453"/>
              <a:gd name="T18" fmla="*/ 230 w 462"/>
              <a:gd name="T19" fmla="*/ 452 h 453"/>
              <a:gd name="T20" fmla="*/ 336 w 462"/>
              <a:gd name="T21" fmla="*/ 425 h 453"/>
              <a:gd name="T22" fmla="*/ 230 w 462"/>
              <a:gd name="T23" fmla="*/ 284 h 453"/>
              <a:gd name="T24" fmla="*/ 265 w 462"/>
              <a:gd name="T25" fmla="*/ 142 h 453"/>
              <a:gd name="T26" fmla="*/ 265 w 462"/>
              <a:gd name="T27" fmla="*/ 142 h 453"/>
              <a:gd name="T28" fmla="*/ 408 w 462"/>
              <a:gd name="T29" fmla="*/ 372 h 453"/>
              <a:gd name="T30" fmla="*/ 461 w 462"/>
              <a:gd name="T31" fmla="*/ 222 h 453"/>
              <a:gd name="T32" fmla="*/ 265 w 462"/>
              <a:gd name="T33" fmla="*/ 0 h 453"/>
              <a:gd name="T34" fmla="*/ 265 w 462"/>
              <a:gd name="T35" fmla="*/ 14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2" h="453">
                <a:moveTo>
                  <a:pt x="195" y="0"/>
                </a:moveTo>
                <a:lnTo>
                  <a:pt x="195" y="0"/>
                </a:lnTo>
                <a:cubicBezTo>
                  <a:pt x="79" y="18"/>
                  <a:pt x="0" y="106"/>
                  <a:pt x="0" y="222"/>
                </a:cubicBezTo>
                <a:cubicBezTo>
                  <a:pt x="0" y="284"/>
                  <a:pt x="26" y="328"/>
                  <a:pt x="53" y="372"/>
                </a:cubicBezTo>
                <a:cubicBezTo>
                  <a:pt x="133" y="337"/>
                  <a:pt x="195" y="248"/>
                  <a:pt x="195" y="142"/>
                </a:cubicBezTo>
                <a:lnTo>
                  <a:pt x="195" y="0"/>
                </a:lnTo>
                <a:close/>
                <a:moveTo>
                  <a:pt x="230" y="284"/>
                </a:moveTo>
                <a:lnTo>
                  <a:pt x="230" y="284"/>
                </a:lnTo>
                <a:cubicBezTo>
                  <a:pt x="212" y="337"/>
                  <a:pt x="177" y="390"/>
                  <a:pt x="124" y="425"/>
                </a:cubicBezTo>
                <a:cubicBezTo>
                  <a:pt x="151" y="443"/>
                  <a:pt x="186" y="452"/>
                  <a:pt x="230" y="452"/>
                </a:cubicBezTo>
                <a:cubicBezTo>
                  <a:pt x="265" y="452"/>
                  <a:pt x="310" y="443"/>
                  <a:pt x="336" y="425"/>
                </a:cubicBezTo>
                <a:cubicBezTo>
                  <a:pt x="283" y="390"/>
                  <a:pt x="248" y="337"/>
                  <a:pt x="230" y="284"/>
                </a:cubicBezTo>
                <a:close/>
                <a:moveTo>
                  <a:pt x="265" y="142"/>
                </a:moveTo>
                <a:lnTo>
                  <a:pt x="265" y="142"/>
                </a:lnTo>
                <a:cubicBezTo>
                  <a:pt x="265" y="248"/>
                  <a:pt x="327" y="328"/>
                  <a:pt x="408" y="372"/>
                </a:cubicBezTo>
                <a:cubicBezTo>
                  <a:pt x="434" y="328"/>
                  <a:pt x="461" y="284"/>
                  <a:pt x="461" y="222"/>
                </a:cubicBezTo>
                <a:cubicBezTo>
                  <a:pt x="461" y="106"/>
                  <a:pt x="372" y="18"/>
                  <a:pt x="265" y="0"/>
                </a:cubicBezTo>
                <a:lnTo>
                  <a:pt x="265" y="1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66" name="Freeform 54"/>
          <p:cNvSpPr>
            <a:spLocks noChangeArrowheads="1"/>
          </p:cNvSpPr>
          <p:nvPr/>
        </p:nvSpPr>
        <p:spPr bwMode="auto">
          <a:xfrm>
            <a:off x="16184051" y="5858935"/>
            <a:ext cx="694086" cy="554568"/>
          </a:xfrm>
          <a:custGeom>
            <a:avLst/>
            <a:gdLst>
              <a:gd name="T0" fmla="*/ 381 w 480"/>
              <a:gd name="T1" fmla="*/ 168 h 382"/>
              <a:gd name="T2" fmla="*/ 381 w 480"/>
              <a:gd name="T3" fmla="*/ 168 h 382"/>
              <a:gd name="T4" fmla="*/ 453 w 480"/>
              <a:gd name="T5" fmla="*/ 80 h 382"/>
              <a:gd name="T6" fmla="*/ 302 w 480"/>
              <a:gd name="T7" fmla="*/ 27 h 382"/>
              <a:gd name="T8" fmla="*/ 284 w 480"/>
              <a:gd name="T9" fmla="*/ 18 h 382"/>
              <a:gd name="T10" fmla="*/ 284 w 480"/>
              <a:gd name="T11" fmla="*/ 160 h 382"/>
              <a:gd name="T12" fmla="*/ 222 w 480"/>
              <a:gd name="T13" fmla="*/ 266 h 382"/>
              <a:gd name="T14" fmla="*/ 106 w 480"/>
              <a:gd name="T15" fmla="*/ 230 h 382"/>
              <a:gd name="T16" fmla="*/ 160 w 480"/>
              <a:gd name="T17" fmla="*/ 115 h 382"/>
              <a:gd name="T18" fmla="*/ 240 w 480"/>
              <a:gd name="T19" fmla="*/ 115 h 382"/>
              <a:gd name="T20" fmla="*/ 240 w 480"/>
              <a:gd name="T21" fmla="*/ 0 h 382"/>
              <a:gd name="T22" fmla="*/ 196 w 480"/>
              <a:gd name="T23" fmla="*/ 0 h 382"/>
              <a:gd name="T24" fmla="*/ 0 w 480"/>
              <a:gd name="T25" fmla="*/ 186 h 382"/>
              <a:gd name="T26" fmla="*/ 196 w 480"/>
              <a:gd name="T27" fmla="*/ 381 h 382"/>
              <a:gd name="T28" fmla="*/ 381 w 480"/>
              <a:gd name="T29" fmla="*/ 186 h 382"/>
              <a:gd name="T30" fmla="*/ 381 w 480"/>
              <a:gd name="T31" fmla="*/ 16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0" h="382">
                <a:moveTo>
                  <a:pt x="381" y="168"/>
                </a:moveTo>
                <a:lnTo>
                  <a:pt x="381" y="168"/>
                </a:lnTo>
                <a:cubicBezTo>
                  <a:pt x="443" y="151"/>
                  <a:pt x="479" y="89"/>
                  <a:pt x="453" y="80"/>
                </a:cubicBezTo>
                <a:cubicBezTo>
                  <a:pt x="390" y="80"/>
                  <a:pt x="337" y="53"/>
                  <a:pt x="302" y="27"/>
                </a:cubicBezTo>
                <a:cubicBezTo>
                  <a:pt x="293" y="27"/>
                  <a:pt x="293" y="27"/>
                  <a:pt x="284" y="18"/>
                </a:cubicBezTo>
                <a:cubicBezTo>
                  <a:pt x="284" y="160"/>
                  <a:pt x="284" y="160"/>
                  <a:pt x="284" y="160"/>
                </a:cubicBezTo>
                <a:cubicBezTo>
                  <a:pt x="284" y="213"/>
                  <a:pt x="257" y="248"/>
                  <a:pt x="222" y="266"/>
                </a:cubicBezTo>
                <a:cubicBezTo>
                  <a:pt x="178" y="283"/>
                  <a:pt x="124" y="275"/>
                  <a:pt x="106" y="230"/>
                </a:cubicBezTo>
                <a:cubicBezTo>
                  <a:pt x="90" y="195"/>
                  <a:pt x="115" y="142"/>
                  <a:pt x="160" y="115"/>
                </a:cubicBezTo>
                <a:cubicBezTo>
                  <a:pt x="187" y="106"/>
                  <a:pt x="213" y="106"/>
                  <a:pt x="240" y="115"/>
                </a:cubicBezTo>
                <a:cubicBezTo>
                  <a:pt x="240" y="0"/>
                  <a:pt x="240" y="0"/>
                  <a:pt x="240" y="0"/>
                </a:cubicBezTo>
                <a:cubicBezTo>
                  <a:pt x="222" y="0"/>
                  <a:pt x="213" y="0"/>
                  <a:pt x="196" y="0"/>
                </a:cubicBezTo>
                <a:cubicBezTo>
                  <a:pt x="90" y="0"/>
                  <a:pt x="0" y="80"/>
                  <a:pt x="0" y="186"/>
                </a:cubicBezTo>
                <a:cubicBezTo>
                  <a:pt x="0" y="293"/>
                  <a:pt x="90" y="381"/>
                  <a:pt x="196" y="381"/>
                </a:cubicBezTo>
                <a:cubicBezTo>
                  <a:pt x="302" y="381"/>
                  <a:pt x="381" y="293"/>
                  <a:pt x="381" y="186"/>
                </a:cubicBezTo>
                <a:cubicBezTo>
                  <a:pt x="381" y="177"/>
                  <a:pt x="381" y="168"/>
                  <a:pt x="381" y="1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76" name="Freeform 55"/>
          <p:cNvSpPr>
            <a:spLocks noChangeArrowheads="1"/>
          </p:cNvSpPr>
          <p:nvPr/>
        </p:nvSpPr>
        <p:spPr bwMode="auto">
          <a:xfrm>
            <a:off x="17606080" y="5795436"/>
            <a:ext cx="694086" cy="681565"/>
          </a:xfrm>
          <a:custGeom>
            <a:avLst/>
            <a:gdLst>
              <a:gd name="T0" fmla="*/ 239 w 480"/>
              <a:gd name="T1" fmla="*/ 0 h 471"/>
              <a:gd name="T2" fmla="*/ 239 w 480"/>
              <a:gd name="T3" fmla="*/ 0 h 471"/>
              <a:gd name="T4" fmla="*/ 0 w 480"/>
              <a:gd name="T5" fmla="*/ 231 h 471"/>
              <a:gd name="T6" fmla="*/ 239 w 480"/>
              <a:gd name="T7" fmla="*/ 470 h 471"/>
              <a:gd name="T8" fmla="*/ 479 w 480"/>
              <a:gd name="T9" fmla="*/ 231 h 471"/>
              <a:gd name="T10" fmla="*/ 239 w 480"/>
              <a:gd name="T11" fmla="*/ 0 h 471"/>
              <a:gd name="T12" fmla="*/ 328 w 480"/>
              <a:gd name="T13" fmla="*/ 222 h 471"/>
              <a:gd name="T14" fmla="*/ 328 w 480"/>
              <a:gd name="T15" fmla="*/ 222 h 471"/>
              <a:gd name="T16" fmla="*/ 328 w 480"/>
              <a:gd name="T17" fmla="*/ 231 h 471"/>
              <a:gd name="T18" fmla="*/ 230 w 480"/>
              <a:gd name="T19" fmla="*/ 328 h 471"/>
              <a:gd name="T20" fmla="*/ 133 w 480"/>
              <a:gd name="T21" fmla="*/ 231 h 471"/>
              <a:gd name="T22" fmla="*/ 230 w 480"/>
              <a:gd name="T23" fmla="*/ 134 h 471"/>
              <a:gd name="T24" fmla="*/ 248 w 480"/>
              <a:gd name="T25" fmla="*/ 143 h 471"/>
              <a:gd name="T26" fmla="*/ 248 w 480"/>
              <a:gd name="T27" fmla="*/ 196 h 471"/>
              <a:gd name="T28" fmla="*/ 213 w 480"/>
              <a:gd name="T29" fmla="*/ 196 h 471"/>
              <a:gd name="T30" fmla="*/ 186 w 480"/>
              <a:gd name="T31" fmla="*/ 258 h 471"/>
              <a:gd name="T32" fmla="*/ 248 w 480"/>
              <a:gd name="T33" fmla="*/ 275 h 471"/>
              <a:gd name="T34" fmla="*/ 275 w 480"/>
              <a:gd name="T35" fmla="*/ 222 h 471"/>
              <a:gd name="T36" fmla="*/ 275 w 480"/>
              <a:gd name="T37" fmla="*/ 151 h 471"/>
              <a:gd name="T38" fmla="*/ 283 w 480"/>
              <a:gd name="T39" fmla="*/ 151 h 471"/>
              <a:gd name="T40" fmla="*/ 354 w 480"/>
              <a:gd name="T41" fmla="*/ 178 h 471"/>
              <a:gd name="T42" fmla="*/ 328 w 480"/>
              <a:gd name="T43" fmla="*/ 222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0" h="471"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4"/>
                  <a:pt x="107" y="470"/>
                  <a:pt x="239" y="470"/>
                </a:cubicBezTo>
                <a:cubicBezTo>
                  <a:pt x="372" y="470"/>
                  <a:pt x="479" y="364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328" y="222"/>
                </a:moveTo>
                <a:lnTo>
                  <a:pt x="328" y="222"/>
                </a:lnTo>
                <a:lnTo>
                  <a:pt x="328" y="231"/>
                </a:lnTo>
                <a:cubicBezTo>
                  <a:pt x="328" y="293"/>
                  <a:pt x="283" y="328"/>
                  <a:pt x="230" y="328"/>
                </a:cubicBezTo>
                <a:cubicBezTo>
                  <a:pt x="177" y="328"/>
                  <a:pt x="133" y="293"/>
                  <a:pt x="133" y="231"/>
                </a:cubicBezTo>
                <a:cubicBezTo>
                  <a:pt x="133" y="178"/>
                  <a:pt x="177" y="134"/>
                  <a:pt x="230" y="134"/>
                </a:cubicBezTo>
                <a:cubicBezTo>
                  <a:pt x="239" y="134"/>
                  <a:pt x="248" y="134"/>
                  <a:pt x="248" y="143"/>
                </a:cubicBezTo>
                <a:cubicBezTo>
                  <a:pt x="248" y="196"/>
                  <a:pt x="248" y="196"/>
                  <a:pt x="248" y="196"/>
                </a:cubicBezTo>
                <a:cubicBezTo>
                  <a:pt x="239" y="187"/>
                  <a:pt x="222" y="196"/>
                  <a:pt x="213" y="196"/>
                </a:cubicBezTo>
                <a:cubicBezTo>
                  <a:pt x="186" y="213"/>
                  <a:pt x="177" y="231"/>
                  <a:pt x="186" y="258"/>
                </a:cubicBezTo>
                <a:cubicBezTo>
                  <a:pt x="195" y="275"/>
                  <a:pt x="222" y="284"/>
                  <a:pt x="248" y="275"/>
                </a:cubicBezTo>
                <a:cubicBezTo>
                  <a:pt x="257" y="267"/>
                  <a:pt x="275" y="249"/>
                  <a:pt x="275" y="222"/>
                </a:cubicBezTo>
                <a:cubicBezTo>
                  <a:pt x="275" y="151"/>
                  <a:pt x="275" y="151"/>
                  <a:pt x="275" y="151"/>
                </a:cubicBezTo>
                <a:lnTo>
                  <a:pt x="283" y="151"/>
                </a:lnTo>
                <a:cubicBezTo>
                  <a:pt x="301" y="160"/>
                  <a:pt x="328" y="178"/>
                  <a:pt x="354" y="178"/>
                </a:cubicBezTo>
                <a:cubicBezTo>
                  <a:pt x="372" y="178"/>
                  <a:pt x="354" y="213"/>
                  <a:pt x="328" y="2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77" name="Freeform 56"/>
          <p:cNvSpPr>
            <a:spLocks noChangeArrowheads="1"/>
          </p:cNvSpPr>
          <p:nvPr/>
        </p:nvSpPr>
        <p:spPr bwMode="auto">
          <a:xfrm>
            <a:off x="4773957" y="7243235"/>
            <a:ext cx="592512" cy="656165"/>
          </a:xfrm>
          <a:custGeom>
            <a:avLst/>
            <a:gdLst>
              <a:gd name="T0" fmla="*/ 364 w 409"/>
              <a:gd name="T1" fmla="*/ 80 h 453"/>
              <a:gd name="T2" fmla="*/ 364 w 409"/>
              <a:gd name="T3" fmla="*/ 80 h 453"/>
              <a:gd name="T4" fmla="*/ 329 w 409"/>
              <a:gd name="T5" fmla="*/ 53 h 453"/>
              <a:gd name="T6" fmla="*/ 222 w 409"/>
              <a:gd name="T7" fmla="*/ 45 h 453"/>
              <a:gd name="T8" fmla="*/ 204 w 409"/>
              <a:gd name="T9" fmla="*/ 9 h 453"/>
              <a:gd name="T10" fmla="*/ 142 w 409"/>
              <a:gd name="T11" fmla="*/ 0 h 453"/>
              <a:gd name="T12" fmla="*/ 124 w 409"/>
              <a:gd name="T13" fmla="*/ 45 h 453"/>
              <a:gd name="T14" fmla="*/ 124 w 409"/>
              <a:gd name="T15" fmla="*/ 98 h 453"/>
              <a:gd name="T16" fmla="*/ 80 w 409"/>
              <a:gd name="T17" fmla="*/ 133 h 453"/>
              <a:gd name="T18" fmla="*/ 27 w 409"/>
              <a:gd name="T19" fmla="*/ 133 h 453"/>
              <a:gd name="T20" fmla="*/ 0 w 409"/>
              <a:gd name="T21" fmla="*/ 151 h 453"/>
              <a:gd name="T22" fmla="*/ 45 w 409"/>
              <a:gd name="T23" fmla="*/ 302 h 453"/>
              <a:gd name="T24" fmla="*/ 169 w 409"/>
              <a:gd name="T25" fmla="*/ 319 h 453"/>
              <a:gd name="T26" fmla="*/ 186 w 409"/>
              <a:gd name="T27" fmla="*/ 266 h 453"/>
              <a:gd name="T28" fmla="*/ 231 w 409"/>
              <a:gd name="T29" fmla="*/ 310 h 453"/>
              <a:gd name="T30" fmla="*/ 302 w 409"/>
              <a:gd name="T31" fmla="*/ 337 h 453"/>
              <a:gd name="T32" fmla="*/ 293 w 409"/>
              <a:gd name="T33" fmla="*/ 399 h 453"/>
              <a:gd name="T34" fmla="*/ 248 w 409"/>
              <a:gd name="T35" fmla="*/ 408 h 453"/>
              <a:gd name="T36" fmla="*/ 239 w 409"/>
              <a:gd name="T37" fmla="*/ 372 h 453"/>
              <a:gd name="T38" fmla="*/ 257 w 409"/>
              <a:gd name="T39" fmla="*/ 372 h 453"/>
              <a:gd name="T40" fmla="*/ 257 w 409"/>
              <a:gd name="T41" fmla="*/ 337 h 453"/>
              <a:gd name="T42" fmla="*/ 186 w 409"/>
              <a:gd name="T43" fmla="*/ 372 h 453"/>
              <a:gd name="T44" fmla="*/ 195 w 409"/>
              <a:gd name="T45" fmla="*/ 434 h 453"/>
              <a:gd name="T46" fmla="*/ 293 w 409"/>
              <a:gd name="T47" fmla="*/ 452 h 453"/>
              <a:gd name="T48" fmla="*/ 364 w 409"/>
              <a:gd name="T49" fmla="*/ 80 h 453"/>
              <a:gd name="T50" fmla="*/ 319 w 409"/>
              <a:gd name="T51" fmla="*/ 231 h 453"/>
              <a:gd name="T52" fmla="*/ 319 w 409"/>
              <a:gd name="T53" fmla="*/ 231 h 453"/>
              <a:gd name="T54" fmla="*/ 284 w 409"/>
              <a:gd name="T55" fmla="*/ 222 h 453"/>
              <a:gd name="T56" fmla="*/ 248 w 409"/>
              <a:gd name="T57" fmla="*/ 231 h 453"/>
              <a:gd name="T58" fmla="*/ 284 w 409"/>
              <a:gd name="T59" fmla="*/ 177 h 453"/>
              <a:gd name="T60" fmla="*/ 319 w 409"/>
              <a:gd name="T61" fmla="*/ 231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09" h="453">
                <a:moveTo>
                  <a:pt x="364" y="80"/>
                </a:moveTo>
                <a:lnTo>
                  <a:pt x="364" y="80"/>
                </a:lnTo>
                <a:cubicBezTo>
                  <a:pt x="364" y="53"/>
                  <a:pt x="329" y="53"/>
                  <a:pt x="329" y="53"/>
                </a:cubicBezTo>
                <a:cubicBezTo>
                  <a:pt x="222" y="45"/>
                  <a:pt x="222" y="45"/>
                  <a:pt x="222" y="45"/>
                </a:cubicBezTo>
                <a:cubicBezTo>
                  <a:pt x="222" y="45"/>
                  <a:pt x="222" y="18"/>
                  <a:pt x="204" y="9"/>
                </a:cubicBezTo>
                <a:cubicBezTo>
                  <a:pt x="177" y="0"/>
                  <a:pt x="160" y="0"/>
                  <a:pt x="142" y="0"/>
                </a:cubicBezTo>
                <a:cubicBezTo>
                  <a:pt x="124" y="0"/>
                  <a:pt x="124" y="27"/>
                  <a:pt x="124" y="45"/>
                </a:cubicBezTo>
                <a:cubicBezTo>
                  <a:pt x="124" y="62"/>
                  <a:pt x="124" y="89"/>
                  <a:pt x="124" y="98"/>
                </a:cubicBezTo>
                <a:cubicBezTo>
                  <a:pt x="124" y="124"/>
                  <a:pt x="116" y="133"/>
                  <a:pt x="80" y="133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10" y="133"/>
                  <a:pt x="0" y="133"/>
                  <a:pt x="0" y="151"/>
                </a:cubicBezTo>
                <a:cubicBezTo>
                  <a:pt x="0" y="159"/>
                  <a:pt x="18" y="275"/>
                  <a:pt x="45" y="302"/>
                </a:cubicBezTo>
                <a:cubicBezTo>
                  <a:pt x="63" y="310"/>
                  <a:pt x="151" y="319"/>
                  <a:pt x="169" y="319"/>
                </a:cubicBezTo>
                <a:cubicBezTo>
                  <a:pt x="186" y="319"/>
                  <a:pt x="177" y="266"/>
                  <a:pt x="186" y="266"/>
                </a:cubicBezTo>
                <a:cubicBezTo>
                  <a:pt x="195" y="266"/>
                  <a:pt x="195" y="302"/>
                  <a:pt x="231" y="310"/>
                </a:cubicBezTo>
                <a:cubicBezTo>
                  <a:pt x="257" y="310"/>
                  <a:pt x="302" y="310"/>
                  <a:pt x="302" y="337"/>
                </a:cubicBezTo>
                <a:cubicBezTo>
                  <a:pt x="302" y="363"/>
                  <a:pt x="310" y="399"/>
                  <a:pt x="293" y="399"/>
                </a:cubicBezTo>
                <a:cubicBezTo>
                  <a:pt x="248" y="408"/>
                  <a:pt x="248" y="408"/>
                  <a:pt x="248" y="408"/>
                </a:cubicBezTo>
                <a:cubicBezTo>
                  <a:pt x="213" y="399"/>
                  <a:pt x="222" y="372"/>
                  <a:pt x="239" y="372"/>
                </a:cubicBezTo>
                <a:cubicBezTo>
                  <a:pt x="248" y="372"/>
                  <a:pt x="257" y="372"/>
                  <a:pt x="257" y="372"/>
                </a:cubicBezTo>
                <a:cubicBezTo>
                  <a:pt x="257" y="337"/>
                  <a:pt x="257" y="337"/>
                  <a:pt x="257" y="337"/>
                </a:cubicBezTo>
                <a:cubicBezTo>
                  <a:pt x="257" y="337"/>
                  <a:pt x="195" y="328"/>
                  <a:pt x="186" y="372"/>
                </a:cubicBezTo>
                <a:cubicBezTo>
                  <a:pt x="186" y="417"/>
                  <a:pt x="195" y="434"/>
                  <a:pt x="195" y="434"/>
                </a:cubicBezTo>
                <a:cubicBezTo>
                  <a:pt x="204" y="443"/>
                  <a:pt x="213" y="452"/>
                  <a:pt x="293" y="452"/>
                </a:cubicBezTo>
                <a:cubicBezTo>
                  <a:pt x="408" y="452"/>
                  <a:pt x="364" y="115"/>
                  <a:pt x="364" y="80"/>
                </a:cubicBezTo>
                <a:close/>
                <a:moveTo>
                  <a:pt x="319" y="231"/>
                </a:moveTo>
                <a:lnTo>
                  <a:pt x="319" y="231"/>
                </a:lnTo>
                <a:cubicBezTo>
                  <a:pt x="319" y="240"/>
                  <a:pt x="302" y="222"/>
                  <a:pt x="284" y="222"/>
                </a:cubicBezTo>
                <a:cubicBezTo>
                  <a:pt x="266" y="222"/>
                  <a:pt x="248" y="231"/>
                  <a:pt x="248" y="231"/>
                </a:cubicBezTo>
                <a:cubicBezTo>
                  <a:pt x="239" y="222"/>
                  <a:pt x="248" y="177"/>
                  <a:pt x="284" y="177"/>
                </a:cubicBezTo>
                <a:cubicBezTo>
                  <a:pt x="310" y="177"/>
                  <a:pt x="329" y="231"/>
                  <a:pt x="319" y="2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78" name="Freeform 57"/>
          <p:cNvSpPr>
            <a:spLocks noChangeArrowheads="1"/>
          </p:cNvSpPr>
          <p:nvPr/>
        </p:nvSpPr>
        <p:spPr bwMode="auto">
          <a:xfrm>
            <a:off x="4773958" y="7255935"/>
            <a:ext cx="114272" cy="114301"/>
          </a:xfrm>
          <a:custGeom>
            <a:avLst/>
            <a:gdLst>
              <a:gd name="T0" fmla="*/ 80 w 81"/>
              <a:gd name="T1" fmla="*/ 71 h 81"/>
              <a:gd name="T2" fmla="*/ 80 w 81"/>
              <a:gd name="T3" fmla="*/ 71 h 81"/>
              <a:gd name="T4" fmla="*/ 80 w 81"/>
              <a:gd name="T5" fmla="*/ 0 h 81"/>
              <a:gd name="T6" fmla="*/ 0 w 81"/>
              <a:gd name="T7" fmla="*/ 80 h 81"/>
              <a:gd name="T8" fmla="*/ 71 w 81"/>
              <a:gd name="T9" fmla="*/ 80 h 81"/>
              <a:gd name="T10" fmla="*/ 80 w 81"/>
              <a:gd name="T11" fmla="*/ 7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81">
                <a:moveTo>
                  <a:pt x="80" y="71"/>
                </a:moveTo>
                <a:lnTo>
                  <a:pt x="80" y="71"/>
                </a:lnTo>
                <a:cubicBezTo>
                  <a:pt x="80" y="62"/>
                  <a:pt x="80" y="0"/>
                  <a:pt x="80" y="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0"/>
                  <a:pt x="54" y="80"/>
                  <a:pt x="71" y="80"/>
                </a:cubicBezTo>
                <a:cubicBezTo>
                  <a:pt x="80" y="80"/>
                  <a:pt x="80" y="80"/>
                  <a:pt x="80" y="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79" name="Freeform 58"/>
          <p:cNvSpPr>
            <a:spLocks noChangeArrowheads="1"/>
          </p:cNvSpPr>
          <p:nvPr/>
        </p:nvSpPr>
        <p:spPr bwMode="auto">
          <a:xfrm>
            <a:off x="8997723" y="4360335"/>
            <a:ext cx="694086" cy="685800"/>
          </a:xfrm>
          <a:custGeom>
            <a:avLst/>
            <a:gdLst>
              <a:gd name="T0" fmla="*/ 240 w 480"/>
              <a:gd name="T1" fmla="*/ 0 h 471"/>
              <a:gd name="T2" fmla="*/ 240 w 480"/>
              <a:gd name="T3" fmla="*/ 0 h 471"/>
              <a:gd name="T4" fmla="*/ 0 w 480"/>
              <a:gd name="T5" fmla="*/ 231 h 471"/>
              <a:gd name="T6" fmla="*/ 240 w 480"/>
              <a:gd name="T7" fmla="*/ 470 h 471"/>
              <a:gd name="T8" fmla="*/ 479 w 480"/>
              <a:gd name="T9" fmla="*/ 231 h 471"/>
              <a:gd name="T10" fmla="*/ 240 w 480"/>
              <a:gd name="T11" fmla="*/ 0 h 471"/>
              <a:gd name="T12" fmla="*/ 346 w 480"/>
              <a:gd name="T13" fmla="*/ 187 h 471"/>
              <a:gd name="T14" fmla="*/ 346 w 480"/>
              <a:gd name="T15" fmla="*/ 187 h 471"/>
              <a:gd name="T16" fmla="*/ 249 w 480"/>
              <a:gd name="T17" fmla="*/ 338 h 471"/>
              <a:gd name="T18" fmla="*/ 195 w 480"/>
              <a:gd name="T19" fmla="*/ 319 h 471"/>
              <a:gd name="T20" fmla="*/ 160 w 480"/>
              <a:gd name="T21" fmla="*/ 195 h 471"/>
              <a:gd name="T22" fmla="*/ 134 w 480"/>
              <a:gd name="T23" fmla="*/ 204 h 471"/>
              <a:gd name="T24" fmla="*/ 124 w 480"/>
              <a:gd name="T25" fmla="*/ 195 h 471"/>
              <a:gd name="T26" fmla="*/ 195 w 480"/>
              <a:gd name="T27" fmla="*/ 142 h 471"/>
              <a:gd name="T28" fmla="*/ 231 w 480"/>
              <a:gd name="T29" fmla="*/ 222 h 471"/>
              <a:gd name="T30" fmla="*/ 249 w 480"/>
              <a:gd name="T31" fmla="*/ 266 h 471"/>
              <a:gd name="T32" fmla="*/ 284 w 480"/>
              <a:gd name="T33" fmla="*/ 222 h 471"/>
              <a:gd name="T34" fmla="*/ 258 w 480"/>
              <a:gd name="T35" fmla="*/ 195 h 471"/>
              <a:gd name="T36" fmla="*/ 346 w 480"/>
              <a:gd name="T37" fmla="*/ 18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0" h="471">
                <a:moveTo>
                  <a:pt x="240" y="0"/>
                </a:moveTo>
                <a:lnTo>
                  <a:pt x="240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3"/>
                  <a:pt x="107" y="470"/>
                  <a:pt x="240" y="470"/>
                </a:cubicBezTo>
                <a:cubicBezTo>
                  <a:pt x="372" y="470"/>
                  <a:pt x="479" y="363"/>
                  <a:pt x="479" y="231"/>
                </a:cubicBezTo>
                <a:cubicBezTo>
                  <a:pt x="479" y="107"/>
                  <a:pt x="372" y="0"/>
                  <a:pt x="240" y="0"/>
                </a:cubicBezTo>
                <a:close/>
                <a:moveTo>
                  <a:pt x="346" y="187"/>
                </a:moveTo>
                <a:lnTo>
                  <a:pt x="346" y="187"/>
                </a:lnTo>
                <a:cubicBezTo>
                  <a:pt x="337" y="257"/>
                  <a:pt x="266" y="319"/>
                  <a:pt x="249" y="338"/>
                </a:cubicBezTo>
                <a:cubicBezTo>
                  <a:pt x="222" y="346"/>
                  <a:pt x="205" y="328"/>
                  <a:pt x="195" y="319"/>
                </a:cubicBezTo>
                <a:cubicBezTo>
                  <a:pt x="187" y="301"/>
                  <a:pt x="169" y="204"/>
                  <a:pt x="160" y="195"/>
                </a:cubicBezTo>
                <a:cubicBezTo>
                  <a:pt x="151" y="195"/>
                  <a:pt x="134" y="204"/>
                  <a:pt x="134" y="204"/>
                </a:cubicBezTo>
                <a:cubicBezTo>
                  <a:pt x="124" y="195"/>
                  <a:pt x="124" y="195"/>
                  <a:pt x="124" y="195"/>
                </a:cubicBezTo>
                <a:cubicBezTo>
                  <a:pt x="124" y="195"/>
                  <a:pt x="160" y="151"/>
                  <a:pt x="195" y="142"/>
                </a:cubicBezTo>
                <a:cubicBezTo>
                  <a:pt x="222" y="134"/>
                  <a:pt x="222" y="187"/>
                  <a:pt x="231" y="222"/>
                </a:cubicBezTo>
                <a:cubicBezTo>
                  <a:pt x="240" y="248"/>
                  <a:pt x="240" y="266"/>
                  <a:pt x="249" y="266"/>
                </a:cubicBezTo>
                <a:cubicBezTo>
                  <a:pt x="258" y="266"/>
                  <a:pt x="266" y="248"/>
                  <a:pt x="284" y="222"/>
                </a:cubicBezTo>
                <a:cubicBezTo>
                  <a:pt x="293" y="204"/>
                  <a:pt x="275" y="178"/>
                  <a:pt x="258" y="195"/>
                </a:cubicBezTo>
                <a:cubicBezTo>
                  <a:pt x="266" y="134"/>
                  <a:pt x="364" y="116"/>
                  <a:pt x="346" y="1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0" name="Freeform 59"/>
          <p:cNvSpPr>
            <a:spLocks noChangeArrowheads="1"/>
          </p:cNvSpPr>
          <p:nvPr/>
        </p:nvSpPr>
        <p:spPr bwMode="auto">
          <a:xfrm>
            <a:off x="6128270" y="4360335"/>
            <a:ext cx="694086" cy="685800"/>
          </a:xfrm>
          <a:custGeom>
            <a:avLst/>
            <a:gdLst>
              <a:gd name="T0" fmla="*/ 239 w 479"/>
              <a:gd name="T1" fmla="*/ 0 h 471"/>
              <a:gd name="T2" fmla="*/ 239 w 479"/>
              <a:gd name="T3" fmla="*/ 0 h 471"/>
              <a:gd name="T4" fmla="*/ 0 w 479"/>
              <a:gd name="T5" fmla="*/ 231 h 471"/>
              <a:gd name="T6" fmla="*/ 239 w 479"/>
              <a:gd name="T7" fmla="*/ 470 h 471"/>
              <a:gd name="T8" fmla="*/ 478 w 479"/>
              <a:gd name="T9" fmla="*/ 231 h 471"/>
              <a:gd name="T10" fmla="*/ 239 w 479"/>
              <a:gd name="T11" fmla="*/ 0 h 471"/>
              <a:gd name="T12" fmla="*/ 177 w 479"/>
              <a:gd name="T13" fmla="*/ 284 h 471"/>
              <a:gd name="T14" fmla="*/ 177 w 479"/>
              <a:gd name="T15" fmla="*/ 284 h 471"/>
              <a:gd name="T16" fmla="*/ 124 w 479"/>
              <a:gd name="T17" fmla="*/ 231 h 471"/>
              <a:gd name="T18" fmla="*/ 177 w 479"/>
              <a:gd name="T19" fmla="*/ 187 h 471"/>
              <a:gd name="T20" fmla="*/ 221 w 479"/>
              <a:gd name="T21" fmla="*/ 231 h 471"/>
              <a:gd name="T22" fmla="*/ 177 w 479"/>
              <a:gd name="T23" fmla="*/ 284 h 471"/>
              <a:gd name="T24" fmla="*/ 300 w 479"/>
              <a:gd name="T25" fmla="*/ 284 h 471"/>
              <a:gd name="T26" fmla="*/ 300 w 479"/>
              <a:gd name="T27" fmla="*/ 284 h 471"/>
              <a:gd name="T28" fmla="*/ 256 w 479"/>
              <a:gd name="T29" fmla="*/ 231 h 471"/>
              <a:gd name="T30" fmla="*/ 300 w 479"/>
              <a:gd name="T31" fmla="*/ 187 h 471"/>
              <a:gd name="T32" fmla="*/ 354 w 479"/>
              <a:gd name="T33" fmla="*/ 231 h 471"/>
              <a:gd name="T34" fmla="*/ 300 w 479"/>
              <a:gd name="T35" fmla="*/ 284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9" h="471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3"/>
                  <a:pt x="106" y="470"/>
                  <a:pt x="239" y="470"/>
                </a:cubicBezTo>
                <a:cubicBezTo>
                  <a:pt x="372" y="470"/>
                  <a:pt x="478" y="363"/>
                  <a:pt x="478" y="231"/>
                </a:cubicBezTo>
                <a:cubicBezTo>
                  <a:pt x="478" y="107"/>
                  <a:pt x="372" y="0"/>
                  <a:pt x="239" y="0"/>
                </a:cubicBezTo>
                <a:close/>
                <a:moveTo>
                  <a:pt x="177" y="284"/>
                </a:moveTo>
                <a:lnTo>
                  <a:pt x="177" y="284"/>
                </a:lnTo>
                <a:cubicBezTo>
                  <a:pt x="150" y="284"/>
                  <a:pt x="124" y="266"/>
                  <a:pt x="124" y="231"/>
                </a:cubicBezTo>
                <a:cubicBezTo>
                  <a:pt x="124" y="204"/>
                  <a:pt x="150" y="187"/>
                  <a:pt x="177" y="187"/>
                </a:cubicBezTo>
                <a:cubicBezTo>
                  <a:pt x="203" y="187"/>
                  <a:pt x="221" y="204"/>
                  <a:pt x="221" y="231"/>
                </a:cubicBezTo>
                <a:cubicBezTo>
                  <a:pt x="221" y="266"/>
                  <a:pt x="203" y="284"/>
                  <a:pt x="177" y="284"/>
                </a:cubicBezTo>
                <a:close/>
                <a:moveTo>
                  <a:pt x="300" y="284"/>
                </a:moveTo>
                <a:lnTo>
                  <a:pt x="300" y="284"/>
                </a:lnTo>
                <a:cubicBezTo>
                  <a:pt x="275" y="284"/>
                  <a:pt x="256" y="266"/>
                  <a:pt x="256" y="231"/>
                </a:cubicBezTo>
                <a:cubicBezTo>
                  <a:pt x="256" y="204"/>
                  <a:pt x="275" y="187"/>
                  <a:pt x="300" y="187"/>
                </a:cubicBezTo>
                <a:cubicBezTo>
                  <a:pt x="328" y="187"/>
                  <a:pt x="354" y="204"/>
                  <a:pt x="354" y="231"/>
                </a:cubicBezTo>
                <a:cubicBezTo>
                  <a:pt x="354" y="266"/>
                  <a:pt x="328" y="284"/>
                  <a:pt x="300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1" name="Freeform 60"/>
          <p:cNvSpPr>
            <a:spLocks noChangeArrowheads="1"/>
          </p:cNvSpPr>
          <p:nvPr/>
        </p:nvSpPr>
        <p:spPr bwMode="auto">
          <a:xfrm>
            <a:off x="6191756" y="7281335"/>
            <a:ext cx="567119" cy="571501"/>
          </a:xfrm>
          <a:custGeom>
            <a:avLst/>
            <a:gdLst>
              <a:gd name="T0" fmla="*/ 89 w 391"/>
              <a:gd name="T1" fmla="*/ 160 h 399"/>
              <a:gd name="T2" fmla="*/ 89 w 391"/>
              <a:gd name="T3" fmla="*/ 160 h 399"/>
              <a:gd name="T4" fmla="*/ 133 w 391"/>
              <a:gd name="T5" fmla="*/ 88 h 399"/>
              <a:gd name="T6" fmla="*/ 186 w 391"/>
              <a:gd name="T7" fmla="*/ 88 h 399"/>
              <a:gd name="T8" fmla="*/ 186 w 391"/>
              <a:gd name="T9" fmla="*/ 150 h 399"/>
              <a:gd name="T10" fmla="*/ 186 w 391"/>
              <a:gd name="T11" fmla="*/ 150 h 399"/>
              <a:gd name="T12" fmla="*/ 195 w 391"/>
              <a:gd name="T13" fmla="*/ 160 h 399"/>
              <a:gd name="T14" fmla="*/ 195 w 391"/>
              <a:gd name="T15" fmla="*/ 150 h 399"/>
              <a:gd name="T16" fmla="*/ 354 w 391"/>
              <a:gd name="T17" fmla="*/ 0 h 399"/>
              <a:gd name="T18" fmla="*/ 248 w 391"/>
              <a:gd name="T19" fmla="*/ 0 h 399"/>
              <a:gd name="T20" fmla="*/ 133 w 391"/>
              <a:gd name="T21" fmla="*/ 0 h 399"/>
              <a:gd name="T22" fmla="*/ 0 w 391"/>
              <a:gd name="T23" fmla="*/ 150 h 399"/>
              <a:gd name="T24" fmla="*/ 0 w 391"/>
              <a:gd name="T25" fmla="*/ 354 h 399"/>
              <a:gd name="T26" fmla="*/ 89 w 391"/>
              <a:gd name="T27" fmla="*/ 266 h 399"/>
              <a:gd name="T28" fmla="*/ 89 w 391"/>
              <a:gd name="T29" fmla="*/ 160 h 399"/>
              <a:gd name="T30" fmla="*/ 301 w 391"/>
              <a:gd name="T31" fmla="*/ 132 h 399"/>
              <a:gd name="T32" fmla="*/ 301 w 391"/>
              <a:gd name="T33" fmla="*/ 132 h 399"/>
              <a:gd name="T34" fmla="*/ 301 w 391"/>
              <a:gd name="T35" fmla="*/ 239 h 399"/>
              <a:gd name="T36" fmla="*/ 256 w 391"/>
              <a:gd name="T37" fmla="*/ 310 h 399"/>
              <a:gd name="T38" fmla="*/ 203 w 391"/>
              <a:gd name="T39" fmla="*/ 310 h 399"/>
              <a:gd name="T40" fmla="*/ 203 w 391"/>
              <a:gd name="T41" fmla="*/ 248 h 399"/>
              <a:gd name="T42" fmla="*/ 203 w 391"/>
              <a:gd name="T43" fmla="*/ 248 h 399"/>
              <a:gd name="T44" fmla="*/ 195 w 391"/>
              <a:gd name="T45" fmla="*/ 239 h 399"/>
              <a:gd name="T46" fmla="*/ 195 w 391"/>
              <a:gd name="T47" fmla="*/ 239 h 399"/>
              <a:gd name="T48" fmla="*/ 35 w 391"/>
              <a:gd name="T49" fmla="*/ 398 h 399"/>
              <a:gd name="T50" fmla="*/ 142 w 391"/>
              <a:gd name="T51" fmla="*/ 398 h 399"/>
              <a:gd name="T52" fmla="*/ 256 w 391"/>
              <a:gd name="T53" fmla="*/ 398 h 399"/>
              <a:gd name="T54" fmla="*/ 390 w 391"/>
              <a:gd name="T55" fmla="*/ 248 h 399"/>
              <a:gd name="T56" fmla="*/ 390 w 391"/>
              <a:gd name="T57" fmla="*/ 44 h 399"/>
              <a:gd name="T58" fmla="*/ 301 w 391"/>
              <a:gd name="T59" fmla="*/ 132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91" h="399">
                <a:moveTo>
                  <a:pt x="89" y="160"/>
                </a:moveTo>
                <a:lnTo>
                  <a:pt x="89" y="160"/>
                </a:lnTo>
                <a:cubicBezTo>
                  <a:pt x="89" y="124"/>
                  <a:pt x="97" y="97"/>
                  <a:pt x="133" y="88"/>
                </a:cubicBezTo>
                <a:cubicBezTo>
                  <a:pt x="142" y="88"/>
                  <a:pt x="168" y="88"/>
                  <a:pt x="186" y="88"/>
                </a:cubicBezTo>
                <a:cubicBezTo>
                  <a:pt x="186" y="150"/>
                  <a:pt x="186" y="150"/>
                  <a:pt x="186" y="150"/>
                </a:cubicBezTo>
                <a:lnTo>
                  <a:pt x="186" y="150"/>
                </a:lnTo>
                <a:cubicBezTo>
                  <a:pt x="186" y="160"/>
                  <a:pt x="195" y="160"/>
                  <a:pt x="195" y="160"/>
                </a:cubicBezTo>
                <a:cubicBezTo>
                  <a:pt x="195" y="160"/>
                  <a:pt x="195" y="160"/>
                  <a:pt x="195" y="150"/>
                </a:cubicBezTo>
                <a:cubicBezTo>
                  <a:pt x="354" y="0"/>
                  <a:pt x="354" y="0"/>
                  <a:pt x="354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44" y="0"/>
                  <a:pt x="0" y="53"/>
                  <a:pt x="0" y="150"/>
                </a:cubicBezTo>
                <a:cubicBezTo>
                  <a:pt x="0" y="354"/>
                  <a:pt x="0" y="354"/>
                  <a:pt x="0" y="354"/>
                </a:cubicBezTo>
                <a:cubicBezTo>
                  <a:pt x="89" y="266"/>
                  <a:pt x="89" y="266"/>
                  <a:pt x="89" y="266"/>
                </a:cubicBezTo>
                <a:lnTo>
                  <a:pt x="89" y="160"/>
                </a:lnTo>
                <a:close/>
                <a:moveTo>
                  <a:pt x="301" y="132"/>
                </a:moveTo>
                <a:lnTo>
                  <a:pt x="301" y="132"/>
                </a:lnTo>
                <a:cubicBezTo>
                  <a:pt x="301" y="239"/>
                  <a:pt x="301" y="239"/>
                  <a:pt x="301" y="239"/>
                </a:cubicBezTo>
                <a:cubicBezTo>
                  <a:pt x="301" y="275"/>
                  <a:pt x="293" y="301"/>
                  <a:pt x="256" y="310"/>
                </a:cubicBezTo>
                <a:cubicBezTo>
                  <a:pt x="248" y="310"/>
                  <a:pt x="221" y="310"/>
                  <a:pt x="203" y="310"/>
                </a:cubicBezTo>
                <a:cubicBezTo>
                  <a:pt x="203" y="248"/>
                  <a:pt x="203" y="248"/>
                  <a:pt x="203" y="248"/>
                </a:cubicBezTo>
                <a:lnTo>
                  <a:pt x="203" y="248"/>
                </a:lnTo>
                <a:cubicBezTo>
                  <a:pt x="203" y="239"/>
                  <a:pt x="195" y="239"/>
                  <a:pt x="195" y="239"/>
                </a:cubicBezTo>
                <a:lnTo>
                  <a:pt x="195" y="239"/>
                </a:lnTo>
                <a:cubicBezTo>
                  <a:pt x="35" y="398"/>
                  <a:pt x="35" y="398"/>
                  <a:pt x="35" y="398"/>
                </a:cubicBezTo>
                <a:cubicBezTo>
                  <a:pt x="142" y="398"/>
                  <a:pt x="142" y="398"/>
                  <a:pt x="142" y="398"/>
                </a:cubicBezTo>
                <a:cubicBezTo>
                  <a:pt x="256" y="398"/>
                  <a:pt x="256" y="398"/>
                  <a:pt x="256" y="398"/>
                </a:cubicBezTo>
                <a:cubicBezTo>
                  <a:pt x="346" y="398"/>
                  <a:pt x="390" y="345"/>
                  <a:pt x="390" y="248"/>
                </a:cubicBezTo>
                <a:cubicBezTo>
                  <a:pt x="390" y="44"/>
                  <a:pt x="390" y="44"/>
                  <a:pt x="390" y="44"/>
                </a:cubicBezTo>
                <a:lnTo>
                  <a:pt x="301" y="1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2" name="Freeform 61"/>
          <p:cNvSpPr>
            <a:spLocks noChangeArrowheads="1"/>
          </p:cNvSpPr>
          <p:nvPr/>
        </p:nvSpPr>
        <p:spPr bwMode="auto">
          <a:xfrm>
            <a:off x="21884867" y="5795436"/>
            <a:ext cx="711015" cy="719667"/>
          </a:xfrm>
          <a:custGeom>
            <a:avLst/>
            <a:gdLst>
              <a:gd name="T0" fmla="*/ 433 w 496"/>
              <a:gd name="T1" fmla="*/ 311 h 498"/>
              <a:gd name="T2" fmla="*/ 433 w 496"/>
              <a:gd name="T3" fmla="*/ 311 h 498"/>
              <a:gd name="T4" fmla="*/ 372 w 496"/>
              <a:gd name="T5" fmla="*/ 320 h 498"/>
              <a:gd name="T6" fmla="*/ 106 w 496"/>
              <a:gd name="T7" fmla="*/ 409 h 498"/>
              <a:gd name="T8" fmla="*/ 123 w 496"/>
              <a:gd name="T9" fmla="*/ 417 h 498"/>
              <a:gd name="T10" fmla="*/ 442 w 496"/>
              <a:gd name="T11" fmla="*/ 364 h 498"/>
              <a:gd name="T12" fmla="*/ 433 w 496"/>
              <a:gd name="T13" fmla="*/ 311 h 498"/>
              <a:gd name="T14" fmla="*/ 132 w 496"/>
              <a:gd name="T15" fmla="*/ 293 h 498"/>
              <a:gd name="T16" fmla="*/ 132 w 496"/>
              <a:gd name="T17" fmla="*/ 293 h 498"/>
              <a:gd name="T18" fmla="*/ 186 w 496"/>
              <a:gd name="T19" fmla="*/ 19 h 498"/>
              <a:gd name="T20" fmla="*/ 159 w 496"/>
              <a:gd name="T21" fmla="*/ 28 h 498"/>
              <a:gd name="T22" fmla="*/ 53 w 496"/>
              <a:gd name="T23" fmla="*/ 328 h 498"/>
              <a:gd name="T24" fmla="*/ 106 w 496"/>
              <a:gd name="T25" fmla="*/ 347 h 498"/>
              <a:gd name="T26" fmla="*/ 132 w 496"/>
              <a:gd name="T27" fmla="*/ 293 h 498"/>
              <a:gd name="T28" fmla="*/ 274 w 496"/>
              <a:gd name="T29" fmla="*/ 9 h 498"/>
              <a:gd name="T30" fmla="*/ 274 w 496"/>
              <a:gd name="T31" fmla="*/ 9 h 498"/>
              <a:gd name="T32" fmla="*/ 239 w 496"/>
              <a:gd name="T33" fmla="*/ 45 h 498"/>
              <a:gd name="T34" fmla="*/ 274 w 496"/>
              <a:gd name="T35" fmla="*/ 90 h 498"/>
              <a:gd name="T36" fmla="*/ 478 w 496"/>
              <a:gd name="T37" fmla="*/ 275 h 498"/>
              <a:gd name="T38" fmla="*/ 487 w 496"/>
              <a:gd name="T39" fmla="*/ 258 h 498"/>
              <a:gd name="T40" fmla="*/ 274 w 496"/>
              <a:gd name="T41" fmla="*/ 9 h 498"/>
              <a:gd name="T42" fmla="*/ 176 w 496"/>
              <a:gd name="T43" fmla="*/ 249 h 498"/>
              <a:gd name="T44" fmla="*/ 176 w 496"/>
              <a:gd name="T45" fmla="*/ 249 h 498"/>
              <a:gd name="T46" fmla="*/ 176 w 496"/>
              <a:gd name="T47" fmla="*/ 284 h 498"/>
              <a:gd name="T48" fmla="*/ 195 w 496"/>
              <a:gd name="T49" fmla="*/ 267 h 498"/>
              <a:gd name="T50" fmla="*/ 203 w 496"/>
              <a:gd name="T51" fmla="*/ 293 h 498"/>
              <a:gd name="T52" fmla="*/ 195 w 496"/>
              <a:gd name="T53" fmla="*/ 303 h 498"/>
              <a:gd name="T54" fmla="*/ 221 w 496"/>
              <a:gd name="T55" fmla="*/ 320 h 498"/>
              <a:gd name="T56" fmla="*/ 257 w 496"/>
              <a:gd name="T57" fmla="*/ 311 h 498"/>
              <a:gd name="T58" fmla="*/ 257 w 496"/>
              <a:gd name="T59" fmla="*/ 311 h 498"/>
              <a:gd name="T60" fmla="*/ 292 w 496"/>
              <a:gd name="T61" fmla="*/ 320 h 498"/>
              <a:gd name="T62" fmla="*/ 319 w 496"/>
              <a:gd name="T63" fmla="*/ 303 h 498"/>
              <a:gd name="T64" fmla="*/ 310 w 496"/>
              <a:gd name="T65" fmla="*/ 293 h 498"/>
              <a:gd name="T66" fmla="*/ 319 w 496"/>
              <a:gd name="T67" fmla="*/ 267 h 498"/>
              <a:gd name="T68" fmla="*/ 336 w 496"/>
              <a:gd name="T69" fmla="*/ 284 h 498"/>
              <a:gd name="T70" fmla="*/ 336 w 496"/>
              <a:gd name="T71" fmla="*/ 249 h 498"/>
              <a:gd name="T72" fmla="*/ 319 w 496"/>
              <a:gd name="T73" fmla="*/ 222 h 498"/>
              <a:gd name="T74" fmla="*/ 319 w 496"/>
              <a:gd name="T75" fmla="*/ 222 h 498"/>
              <a:gd name="T76" fmla="*/ 310 w 496"/>
              <a:gd name="T77" fmla="*/ 213 h 498"/>
              <a:gd name="T78" fmla="*/ 310 w 496"/>
              <a:gd name="T79" fmla="*/ 213 h 498"/>
              <a:gd name="T80" fmla="*/ 310 w 496"/>
              <a:gd name="T81" fmla="*/ 205 h 498"/>
              <a:gd name="T82" fmla="*/ 257 w 496"/>
              <a:gd name="T83" fmla="*/ 151 h 498"/>
              <a:gd name="T84" fmla="*/ 203 w 496"/>
              <a:gd name="T85" fmla="*/ 205 h 498"/>
              <a:gd name="T86" fmla="*/ 203 w 496"/>
              <a:gd name="T87" fmla="*/ 213 h 498"/>
              <a:gd name="T88" fmla="*/ 203 w 496"/>
              <a:gd name="T89" fmla="*/ 213 h 498"/>
              <a:gd name="T90" fmla="*/ 195 w 496"/>
              <a:gd name="T91" fmla="*/ 222 h 498"/>
              <a:gd name="T92" fmla="*/ 195 w 496"/>
              <a:gd name="T93" fmla="*/ 222 h 498"/>
              <a:gd name="T94" fmla="*/ 176 w 496"/>
              <a:gd name="T95" fmla="*/ 24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96" h="498">
                <a:moveTo>
                  <a:pt x="433" y="311"/>
                </a:moveTo>
                <a:lnTo>
                  <a:pt x="433" y="311"/>
                </a:lnTo>
                <a:cubicBezTo>
                  <a:pt x="416" y="293"/>
                  <a:pt x="389" y="293"/>
                  <a:pt x="372" y="320"/>
                </a:cubicBezTo>
                <a:cubicBezTo>
                  <a:pt x="363" y="338"/>
                  <a:pt x="266" y="453"/>
                  <a:pt x="106" y="409"/>
                </a:cubicBezTo>
                <a:cubicBezTo>
                  <a:pt x="115" y="409"/>
                  <a:pt x="123" y="417"/>
                  <a:pt x="123" y="417"/>
                </a:cubicBezTo>
                <a:cubicBezTo>
                  <a:pt x="230" y="497"/>
                  <a:pt x="372" y="470"/>
                  <a:pt x="442" y="364"/>
                </a:cubicBezTo>
                <a:cubicBezTo>
                  <a:pt x="460" y="347"/>
                  <a:pt x="451" y="320"/>
                  <a:pt x="433" y="311"/>
                </a:cubicBezTo>
                <a:close/>
                <a:moveTo>
                  <a:pt x="132" y="293"/>
                </a:moveTo>
                <a:lnTo>
                  <a:pt x="132" y="293"/>
                </a:lnTo>
                <a:cubicBezTo>
                  <a:pt x="115" y="275"/>
                  <a:pt x="62" y="134"/>
                  <a:pt x="186" y="19"/>
                </a:cubicBezTo>
                <a:cubicBezTo>
                  <a:pt x="176" y="19"/>
                  <a:pt x="168" y="28"/>
                  <a:pt x="159" y="28"/>
                </a:cubicBezTo>
                <a:cubicBezTo>
                  <a:pt x="44" y="81"/>
                  <a:pt x="0" y="213"/>
                  <a:pt x="53" y="328"/>
                </a:cubicBezTo>
                <a:cubicBezTo>
                  <a:pt x="62" y="356"/>
                  <a:pt x="88" y="356"/>
                  <a:pt x="106" y="347"/>
                </a:cubicBezTo>
                <a:cubicBezTo>
                  <a:pt x="123" y="338"/>
                  <a:pt x="141" y="320"/>
                  <a:pt x="132" y="293"/>
                </a:cubicBezTo>
                <a:close/>
                <a:moveTo>
                  <a:pt x="274" y="9"/>
                </a:moveTo>
                <a:lnTo>
                  <a:pt x="274" y="9"/>
                </a:lnTo>
                <a:cubicBezTo>
                  <a:pt x="257" y="0"/>
                  <a:pt x="239" y="19"/>
                  <a:pt x="239" y="45"/>
                </a:cubicBezTo>
                <a:cubicBezTo>
                  <a:pt x="230" y="72"/>
                  <a:pt x="248" y="90"/>
                  <a:pt x="274" y="90"/>
                </a:cubicBezTo>
                <a:cubicBezTo>
                  <a:pt x="292" y="98"/>
                  <a:pt x="442" y="116"/>
                  <a:pt x="478" y="275"/>
                </a:cubicBezTo>
                <a:cubicBezTo>
                  <a:pt x="487" y="267"/>
                  <a:pt x="487" y="267"/>
                  <a:pt x="487" y="258"/>
                </a:cubicBezTo>
                <a:cubicBezTo>
                  <a:pt x="495" y="134"/>
                  <a:pt x="407" y="19"/>
                  <a:pt x="274" y="9"/>
                </a:cubicBezTo>
                <a:close/>
                <a:moveTo>
                  <a:pt x="176" y="249"/>
                </a:moveTo>
                <a:lnTo>
                  <a:pt x="176" y="249"/>
                </a:lnTo>
                <a:cubicBezTo>
                  <a:pt x="176" y="267"/>
                  <a:pt x="176" y="275"/>
                  <a:pt x="176" y="284"/>
                </a:cubicBezTo>
                <a:cubicBezTo>
                  <a:pt x="186" y="284"/>
                  <a:pt x="186" y="275"/>
                  <a:pt x="195" y="267"/>
                </a:cubicBezTo>
                <a:cubicBezTo>
                  <a:pt x="195" y="275"/>
                  <a:pt x="203" y="284"/>
                  <a:pt x="203" y="293"/>
                </a:cubicBezTo>
                <a:lnTo>
                  <a:pt x="195" y="303"/>
                </a:lnTo>
                <a:cubicBezTo>
                  <a:pt x="195" y="311"/>
                  <a:pt x="212" y="320"/>
                  <a:pt x="221" y="320"/>
                </a:cubicBezTo>
                <a:cubicBezTo>
                  <a:pt x="239" y="320"/>
                  <a:pt x="257" y="320"/>
                  <a:pt x="257" y="311"/>
                </a:cubicBezTo>
                <a:lnTo>
                  <a:pt x="257" y="311"/>
                </a:lnTo>
                <a:cubicBezTo>
                  <a:pt x="266" y="320"/>
                  <a:pt x="274" y="320"/>
                  <a:pt x="292" y="320"/>
                </a:cubicBezTo>
                <a:cubicBezTo>
                  <a:pt x="310" y="320"/>
                  <a:pt x="319" y="311"/>
                  <a:pt x="319" y="303"/>
                </a:cubicBezTo>
                <a:cubicBezTo>
                  <a:pt x="319" y="303"/>
                  <a:pt x="319" y="293"/>
                  <a:pt x="310" y="293"/>
                </a:cubicBezTo>
                <a:cubicBezTo>
                  <a:pt x="319" y="284"/>
                  <a:pt x="319" y="275"/>
                  <a:pt x="319" y="267"/>
                </a:cubicBezTo>
                <a:cubicBezTo>
                  <a:pt x="327" y="275"/>
                  <a:pt x="336" y="284"/>
                  <a:pt x="336" y="284"/>
                </a:cubicBezTo>
                <a:cubicBezTo>
                  <a:pt x="345" y="275"/>
                  <a:pt x="345" y="267"/>
                  <a:pt x="336" y="249"/>
                </a:cubicBezTo>
                <a:cubicBezTo>
                  <a:pt x="327" y="240"/>
                  <a:pt x="319" y="231"/>
                  <a:pt x="319" y="222"/>
                </a:cubicBezTo>
                <a:lnTo>
                  <a:pt x="319" y="222"/>
                </a:lnTo>
                <a:cubicBezTo>
                  <a:pt x="319" y="222"/>
                  <a:pt x="319" y="213"/>
                  <a:pt x="310" y="213"/>
                </a:cubicBezTo>
                <a:lnTo>
                  <a:pt x="310" y="213"/>
                </a:lnTo>
                <a:cubicBezTo>
                  <a:pt x="310" y="205"/>
                  <a:pt x="310" y="205"/>
                  <a:pt x="310" y="205"/>
                </a:cubicBezTo>
                <a:cubicBezTo>
                  <a:pt x="310" y="169"/>
                  <a:pt x="292" y="151"/>
                  <a:pt x="257" y="151"/>
                </a:cubicBezTo>
                <a:cubicBezTo>
                  <a:pt x="221" y="151"/>
                  <a:pt x="203" y="169"/>
                  <a:pt x="203" y="205"/>
                </a:cubicBezTo>
                <a:cubicBezTo>
                  <a:pt x="203" y="205"/>
                  <a:pt x="203" y="205"/>
                  <a:pt x="203" y="213"/>
                </a:cubicBezTo>
                <a:lnTo>
                  <a:pt x="203" y="213"/>
                </a:lnTo>
                <a:lnTo>
                  <a:pt x="195" y="222"/>
                </a:lnTo>
                <a:lnTo>
                  <a:pt x="195" y="222"/>
                </a:lnTo>
                <a:cubicBezTo>
                  <a:pt x="195" y="231"/>
                  <a:pt x="186" y="240"/>
                  <a:pt x="176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3" name="Freeform 62"/>
          <p:cNvSpPr>
            <a:spLocks noChangeArrowheads="1"/>
          </p:cNvSpPr>
          <p:nvPr/>
        </p:nvSpPr>
        <p:spPr bwMode="auto">
          <a:xfrm>
            <a:off x="17580687" y="7205135"/>
            <a:ext cx="744873" cy="706968"/>
          </a:xfrm>
          <a:custGeom>
            <a:avLst/>
            <a:gdLst>
              <a:gd name="T0" fmla="*/ 248 w 515"/>
              <a:gd name="T1" fmla="*/ 434 h 488"/>
              <a:gd name="T2" fmla="*/ 248 w 515"/>
              <a:gd name="T3" fmla="*/ 434 h 488"/>
              <a:gd name="T4" fmla="*/ 266 w 515"/>
              <a:gd name="T5" fmla="*/ 434 h 488"/>
              <a:gd name="T6" fmla="*/ 266 w 515"/>
              <a:gd name="T7" fmla="*/ 487 h 488"/>
              <a:gd name="T8" fmla="*/ 505 w 515"/>
              <a:gd name="T9" fmla="*/ 194 h 488"/>
              <a:gd name="T10" fmla="*/ 231 w 515"/>
              <a:gd name="T11" fmla="*/ 17 h 488"/>
              <a:gd name="T12" fmla="*/ 9 w 515"/>
              <a:gd name="T13" fmla="*/ 257 h 488"/>
              <a:gd name="T14" fmla="*/ 248 w 515"/>
              <a:gd name="T15" fmla="*/ 434 h 488"/>
              <a:gd name="T16" fmla="*/ 399 w 515"/>
              <a:gd name="T17" fmla="*/ 319 h 488"/>
              <a:gd name="T18" fmla="*/ 399 w 515"/>
              <a:gd name="T19" fmla="*/ 319 h 488"/>
              <a:gd name="T20" fmla="*/ 354 w 515"/>
              <a:gd name="T21" fmla="*/ 319 h 488"/>
              <a:gd name="T22" fmla="*/ 354 w 515"/>
              <a:gd name="T23" fmla="*/ 203 h 488"/>
              <a:gd name="T24" fmla="*/ 354 w 515"/>
              <a:gd name="T25" fmla="*/ 185 h 488"/>
              <a:gd name="T26" fmla="*/ 346 w 515"/>
              <a:gd name="T27" fmla="*/ 177 h 488"/>
              <a:gd name="T28" fmla="*/ 337 w 515"/>
              <a:gd name="T29" fmla="*/ 168 h 488"/>
              <a:gd name="T30" fmla="*/ 328 w 515"/>
              <a:gd name="T31" fmla="*/ 168 h 488"/>
              <a:gd name="T32" fmla="*/ 293 w 515"/>
              <a:gd name="T33" fmla="*/ 177 h 488"/>
              <a:gd name="T34" fmla="*/ 284 w 515"/>
              <a:gd name="T35" fmla="*/ 203 h 488"/>
              <a:gd name="T36" fmla="*/ 284 w 515"/>
              <a:gd name="T37" fmla="*/ 319 h 488"/>
              <a:gd name="T38" fmla="*/ 240 w 515"/>
              <a:gd name="T39" fmla="*/ 319 h 488"/>
              <a:gd name="T40" fmla="*/ 240 w 515"/>
              <a:gd name="T41" fmla="*/ 203 h 488"/>
              <a:gd name="T42" fmla="*/ 240 w 515"/>
              <a:gd name="T43" fmla="*/ 185 h 488"/>
              <a:gd name="T44" fmla="*/ 231 w 515"/>
              <a:gd name="T45" fmla="*/ 177 h 488"/>
              <a:gd name="T46" fmla="*/ 222 w 515"/>
              <a:gd name="T47" fmla="*/ 168 h 488"/>
              <a:gd name="T48" fmla="*/ 213 w 515"/>
              <a:gd name="T49" fmla="*/ 168 h 488"/>
              <a:gd name="T50" fmla="*/ 186 w 515"/>
              <a:gd name="T51" fmla="*/ 168 h 488"/>
              <a:gd name="T52" fmla="*/ 178 w 515"/>
              <a:gd name="T53" fmla="*/ 185 h 488"/>
              <a:gd name="T54" fmla="*/ 169 w 515"/>
              <a:gd name="T55" fmla="*/ 194 h 488"/>
              <a:gd name="T56" fmla="*/ 169 w 515"/>
              <a:gd name="T57" fmla="*/ 203 h 488"/>
              <a:gd name="T58" fmla="*/ 169 w 515"/>
              <a:gd name="T59" fmla="*/ 319 h 488"/>
              <a:gd name="T60" fmla="*/ 125 w 515"/>
              <a:gd name="T61" fmla="*/ 319 h 488"/>
              <a:gd name="T62" fmla="*/ 125 w 515"/>
              <a:gd name="T63" fmla="*/ 132 h 488"/>
              <a:gd name="T64" fmla="*/ 169 w 515"/>
              <a:gd name="T65" fmla="*/ 132 h 488"/>
              <a:gd name="T66" fmla="*/ 169 w 515"/>
              <a:gd name="T67" fmla="*/ 150 h 488"/>
              <a:gd name="T68" fmla="*/ 222 w 515"/>
              <a:gd name="T69" fmla="*/ 124 h 488"/>
              <a:gd name="T70" fmla="*/ 257 w 515"/>
              <a:gd name="T71" fmla="*/ 132 h 488"/>
              <a:gd name="T72" fmla="*/ 275 w 515"/>
              <a:gd name="T73" fmla="*/ 150 h 488"/>
              <a:gd name="T74" fmla="*/ 293 w 515"/>
              <a:gd name="T75" fmla="*/ 132 h 488"/>
              <a:gd name="T76" fmla="*/ 328 w 515"/>
              <a:gd name="T77" fmla="*/ 124 h 488"/>
              <a:gd name="T78" fmla="*/ 354 w 515"/>
              <a:gd name="T79" fmla="*/ 132 h 488"/>
              <a:gd name="T80" fmla="*/ 381 w 515"/>
              <a:gd name="T81" fmla="*/ 141 h 488"/>
              <a:gd name="T82" fmla="*/ 390 w 515"/>
              <a:gd name="T83" fmla="*/ 159 h 488"/>
              <a:gd name="T84" fmla="*/ 399 w 515"/>
              <a:gd name="T85" fmla="*/ 185 h 488"/>
              <a:gd name="T86" fmla="*/ 399 w 515"/>
              <a:gd name="T87" fmla="*/ 319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15" h="488">
                <a:moveTo>
                  <a:pt x="248" y="434"/>
                </a:moveTo>
                <a:lnTo>
                  <a:pt x="248" y="434"/>
                </a:lnTo>
                <a:cubicBezTo>
                  <a:pt x="266" y="434"/>
                  <a:pt x="266" y="434"/>
                  <a:pt x="266" y="434"/>
                </a:cubicBezTo>
                <a:cubicBezTo>
                  <a:pt x="266" y="487"/>
                  <a:pt x="266" y="487"/>
                  <a:pt x="266" y="487"/>
                </a:cubicBezTo>
                <a:cubicBezTo>
                  <a:pt x="435" y="469"/>
                  <a:pt x="514" y="310"/>
                  <a:pt x="505" y="194"/>
                </a:cubicBezTo>
                <a:cubicBezTo>
                  <a:pt x="488" y="79"/>
                  <a:pt x="372" y="0"/>
                  <a:pt x="231" y="17"/>
                </a:cubicBezTo>
                <a:cubicBezTo>
                  <a:pt x="97" y="35"/>
                  <a:pt x="0" y="141"/>
                  <a:pt x="9" y="257"/>
                </a:cubicBezTo>
                <a:cubicBezTo>
                  <a:pt x="27" y="354"/>
                  <a:pt x="125" y="434"/>
                  <a:pt x="248" y="434"/>
                </a:cubicBezTo>
                <a:close/>
                <a:moveTo>
                  <a:pt x="399" y="319"/>
                </a:moveTo>
                <a:lnTo>
                  <a:pt x="399" y="319"/>
                </a:lnTo>
                <a:cubicBezTo>
                  <a:pt x="354" y="319"/>
                  <a:pt x="354" y="319"/>
                  <a:pt x="354" y="319"/>
                </a:cubicBezTo>
                <a:cubicBezTo>
                  <a:pt x="354" y="203"/>
                  <a:pt x="354" y="203"/>
                  <a:pt x="354" y="203"/>
                </a:cubicBezTo>
                <a:cubicBezTo>
                  <a:pt x="354" y="194"/>
                  <a:pt x="354" y="185"/>
                  <a:pt x="354" y="185"/>
                </a:cubicBezTo>
                <a:lnTo>
                  <a:pt x="346" y="177"/>
                </a:lnTo>
                <a:cubicBezTo>
                  <a:pt x="346" y="177"/>
                  <a:pt x="346" y="168"/>
                  <a:pt x="337" y="168"/>
                </a:cubicBezTo>
                <a:lnTo>
                  <a:pt x="328" y="168"/>
                </a:lnTo>
                <a:cubicBezTo>
                  <a:pt x="310" y="168"/>
                  <a:pt x="301" y="168"/>
                  <a:pt x="293" y="177"/>
                </a:cubicBezTo>
                <a:cubicBezTo>
                  <a:pt x="284" y="185"/>
                  <a:pt x="284" y="194"/>
                  <a:pt x="284" y="203"/>
                </a:cubicBezTo>
                <a:cubicBezTo>
                  <a:pt x="284" y="319"/>
                  <a:pt x="284" y="319"/>
                  <a:pt x="284" y="319"/>
                </a:cubicBezTo>
                <a:cubicBezTo>
                  <a:pt x="240" y="319"/>
                  <a:pt x="240" y="319"/>
                  <a:pt x="240" y="319"/>
                </a:cubicBezTo>
                <a:cubicBezTo>
                  <a:pt x="240" y="203"/>
                  <a:pt x="240" y="203"/>
                  <a:pt x="240" y="203"/>
                </a:cubicBezTo>
                <a:cubicBezTo>
                  <a:pt x="240" y="194"/>
                  <a:pt x="240" y="185"/>
                  <a:pt x="240" y="185"/>
                </a:cubicBezTo>
                <a:cubicBezTo>
                  <a:pt x="231" y="185"/>
                  <a:pt x="231" y="177"/>
                  <a:pt x="231" y="177"/>
                </a:cubicBezTo>
                <a:cubicBezTo>
                  <a:pt x="231" y="177"/>
                  <a:pt x="231" y="168"/>
                  <a:pt x="222" y="168"/>
                </a:cubicBezTo>
                <a:lnTo>
                  <a:pt x="213" y="168"/>
                </a:lnTo>
                <a:cubicBezTo>
                  <a:pt x="204" y="168"/>
                  <a:pt x="195" y="168"/>
                  <a:pt x="186" y="168"/>
                </a:cubicBezTo>
                <a:cubicBezTo>
                  <a:pt x="186" y="177"/>
                  <a:pt x="178" y="177"/>
                  <a:pt x="178" y="185"/>
                </a:cubicBezTo>
                <a:cubicBezTo>
                  <a:pt x="169" y="185"/>
                  <a:pt x="169" y="194"/>
                  <a:pt x="169" y="194"/>
                </a:cubicBezTo>
                <a:cubicBezTo>
                  <a:pt x="169" y="203"/>
                  <a:pt x="169" y="203"/>
                  <a:pt x="169" y="203"/>
                </a:cubicBezTo>
                <a:cubicBezTo>
                  <a:pt x="169" y="319"/>
                  <a:pt x="169" y="319"/>
                  <a:pt x="169" y="319"/>
                </a:cubicBezTo>
                <a:cubicBezTo>
                  <a:pt x="125" y="319"/>
                  <a:pt x="125" y="319"/>
                  <a:pt x="125" y="319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69" y="132"/>
                  <a:pt x="169" y="132"/>
                  <a:pt x="169" y="132"/>
                </a:cubicBezTo>
                <a:cubicBezTo>
                  <a:pt x="169" y="150"/>
                  <a:pt x="169" y="150"/>
                  <a:pt x="169" y="150"/>
                </a:cubicBezTo>
                <a:cubicBezTo>
                  <a:pt x="178" y="132"/>
                  <a:pt x="195" y="124"/>
                  <a:pt x="222" y="124"/>
                </a:cubicBezTo>
                <a:cubicBezTo>
                  <a:pt x="231" y="124"/>
                  <a:pt x="240" y="132"/>
                  <a:pt x="257" y="132"/>
                </a:cubicBezTo>
                <a:cubicBezTo>
                  <a:pt x="257" y="141"/>
                  <a:pt x="266" y="141"/>
                  <a:pt x="275" y="150"/>
                </a:cubicBezTo>
                <a:cubicBezTo>
                  <a:pt x="275" y="141"/>
                  <a:pt x="284" y="141"/>
                  <a:pt x="293" y="132"/>
                </a:cubicBezTo>
                <a:cubicBezTo>
                  <a:pt x="301" y="132"/>
                  <a:pt x="319" y="124"/>
                  <a:pt x="328" y="124"/>
                </a:cubicBezTo>
                <a:cubicBezTo>
                  <a:pt x="337" y="124"/>
                  <a:pt x="346" y="132"/>
                  <a:pt x="354" y="132"/>
                </a:cubicBezTo>
                <a:cubicBezTo>
                  <a:pt x="363" y="132"/>
                  <a:pt x="372" y="132"/>
                  <a:pt x="381" y="141"/>
                </a:cubicBezTo>
                <a:cubicBezTo>
                  <a:pt x="381" y="141"/>
                  <a:pt x="390" y="150"/>
                  <a:pt x="390" y="159"/>
                </a:cubicBezTo>
                <a:cubicBezTo>
                  <a:pt x="399" y="168"/>
                  <a:pt x="399" y="177"/>
                  <a:pt x="399" y="185"/>
                </a:cubicBezTo>
                <a:lnTo>
                  <a:pt x="399" y="3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4" name="Freeform 63"/>
          <p:cNvSpPr>
            <a:spLocks noChangeArrowheads="1"/>
          </p:cNvSpPr>
          <p:nvPr/>
        </p:nvSpPr>
        <p:spPr bwMode="auto">
          <a:xfrm>
            <a:off x="7575695" y="7230533"/>
            <a:ext cx="668692" cy="681568"/>
          </a:xfrm>
          <a:custGeom>
            <a:avLst/>
            <a:gdLst>
              <a:gd name="T0" fmla="*/ 443 w 461"/>
              <a:gd name="T1" fmla="*/ 284 h 471"/>
              <a:gd name="T2" fmla="*/ 443 w 461"/>
              <a:gd name="T3" fmla="*/ 284 h 471"/>
              <a:gd name="T4" fmla="*/ 452 w 461"/>
              <a:gd name="T5" fmla="*/ 240 h 471"/>
              <a:gd name="T6" fmla="*/ 231 w 461"/>
              <a:gd name="T7" fmla="*/ 9 h 471"/>
              <a:gd name="T8" fmla="*/ 194 w 461"/>
              <a:gd name="T9" fmla="*/ 18 h 471"/>
              <a:gd name="T10" fmla="*/ 124 w 461"/>
              <a:gd name="T11" fmla="*/ 0 h 471"/>
              <a:gd name="T12" fmla="*/ 0 w 461"/>
              <a:gd name="T13" fmla="*/ 124 h 471"/>
              <a:gd name="T14" fmla="*/ 18 w 461"/>
              <a:gd name="T15" fmla="*/ 196 h 471"/>
              <a:gd name="T16" fmla="*/ 18 w 461"/>
              <a:gd name="T17" fmla="*/ 240 h 471"/>
              <a:gd name="T18" fmla="*/ 231 w 461"/>
              <a:gd name="T19" fmla="*/ 461 h 471"/>
              <a:gd name="T20" fmla="*/ 275 w 461"/>
              <a:gd name="T21" fmla="*/ 461 h 471"/>
              <a:gd name="T22" fmla="*/ 328 w 461"/>
              <a:gd name="T23" fmla="*/ 470 h 471"/>
              <a:gd name="T24" fmla="*/ 460 w 461"/>
              <a:gd name="T25" fmla="*/ 346 h 471"/>
              <a:gd name="T26" fmla="*/ 443 w 461"/>
              <a:gd name="T27" fmla="*/ 284 h 471"/>
              <a:gd name="T28" fmla="*/ 346 w 461"/>
              <a:gd name="T29" fmla="*/ 346 h 471"/>
              <a:gd name="T30" fmla="*/ 346 w 461"/>
              <a:gd name="T31" fmla="*/ 346 h 471"/>
              <a:gd name="T32" fmla="*/ 301 w 461"/>
              <a:gd name="T33" fmla="*/ 381 h 471"/>
              <a:gd name="T34" fmla="*/ 231 w 461"/>
              <a:gd name="T35" fmla="*/ 390 h 471"/>
              <a:gd name="T36" fmla="*/ 150 w 461"/>
              <a:gd name="T37" fmla="*/ 372 h 471"/>
              <a:gd name="T38" fmla="*/ 115 w 461"/>
              <a:gd name="T39" fmla="*/ 337 h 471"/>
              <a:gd name="T40" fmla="*/ 106 w 461"/>
              <a:gd name="T41" fmla="*/ 302 h 471"/>
              <a:gd name="T42" fmla="*/ 115 w 461"/>
              <a:gd name="T43" fmla="*/ 284 h 471"/>
              <a:gd name="T44" fmla="*/ 133 w 461"/>
              <a:gd name="T45" fmla="*/ 275 h 471"/>
              <a:gd name="T46" fmla="*/ 150 w 461"/>
              <a:gd name="T47" fmla="*/ 275 h 471"/>
              <a:gd name="T48" fmla="*/ 168 w 461"/>
              <a:gd name="T49" fmla="*/ 293 h 471"/>
              <a:gd name="T50" fmla="*/ 177 w 461"/>
              <a:gd name="T51" fmla="*/ 319 h 471"/>
              <a:gd name="T52" fmla="*/ 194 w 461"/>
              <a:gd name="T53" fmla="*/ 337 h 471"/>
              <a:gd name="T54" fmla="*/ 231 w 461"/>
              <a:gd name="T55" fmla="*/ 337 h 471"/>
              <a:gd name="T56" fmla="*/ 275 w 461"/>
              <a:gd name="T57" fmla="*/ 328 h 471"/>
              <a:gd name="T58" fmla="*/ 292 w 461"/>
              <a:gd name="T59" fmla="*/ 302 h 471"/>
              <a:gd name="T60" fmla="*/ 284 w 461"/>
              <a:gd name="T61" fmla="*/ 275 h 471"/>
              <a:gd name="T62" fmla="*/ 256 w 461"/>
              <a:gd name="T63" fmla="*/ 266 h 471"/>
              <a:gd name="T64" fmla="*/ 221 w 461"/>
              <a:gd name="T65" fmla="*/ 257 h 471"/>
              <a:gd name="T66" fmla="*/ 159 w 461"/>
              <a:gd name="T67" fmla="*/ 240 h 471"/>
              <a:gd name="T68" fmla="*/ 124 w 461"/>
              <a:gd name="T69" fmla="*/ 213 h 471"/>
              <a:gd name="T70" fmla="*/ 106 w 461"/>
              <a:gd name="T71" fmla="*/ 168 h 471"/>
              <a:gd name="T72" fmla="*/ 124 w 461"/>
              <a:gd name="T73" fmla="*/ 115 h 471"/>
              <a:gd name="T74" fmla="*/ 168 w 461"/>
              <a:gd name="T75" fmla="*/ 89 h 471"/>
              <a:gd name="T76" fmla="*/ 231 w 461"/>
              <a:gd name="T77" fmla="*/ 80 h 471"/>
              <a:gd name="T78" fmla="*/ 284 w 461"/>
              <a:gd name="T79" fmla="*/ 89 h 471"/>
              <a:gd name="T80" fmla="*/ 319 w 461"/>
              <a:gd name="T81" fmla="*/ 107 h 471"/>
              <a:gd name="T82" fmla="*/ 337 w 461"/>
              <a:gd name="T83" fmla="*/ 133 h 471"/>
              <a:gd name="T84" fmla="*/ 346 w 461"/>
              <a:gd name="T85" fmla="*/ 151 h 471"/>
              <a:gd name="T86" fmla="*/ 337 w 461"/>
              <a:gd name="T87" fmla="*/ 177 h 471"/>
              <a:gd name="T88" fmla="*/ 310 w 461"/>
              <a:gd name="T89" fmla="*/ 186 h 471"/>
              <a:gd name="T90" fmla="*/ 292 w 461"/>
              <a:gd name="T91" fmla="*/ 177 h 471"/>
              <a:gd name="T92" fmla="*/ 284 w 461"/>
              <a:gd name="T93" fmla="*/ 160 h 471"/>
              <a:gd name="T94" fmla="*/ 265 w 461"/>
              <a:gd name="T95" fmla="*/ 133 h 471"/>
              <a:gd name="T96" fmla="*/ 231 w 461"/>
              <a:gd name="T97" fmla="*/ 124 h 471"/>
              <a:gd name="T98" fmla="*/ 186 w 461"/>
              <a:gd name="T99" fmla="*/ 142 h 471"/>
              <a:gd name="T100" fmla="*/ 177 w 461"/>
              <a:gd name="T101" fmla="*/ 160 h 471"/>
              <a:gd name="T102" fmla="*/ 177 w 461"/>
              <a:gd name="T103" fmla="*/ 168 h 471"/>
              <a:gd name="T104" fmla="*/ 194 w 461"/>
              <a:gd name="T105" fmla="*/ 186 h 471"/>
              <a:gd name="T106" fmla="*/ 212 w 461"/>
              <a:gd name="T107" fmla="*/ 186 h 471"/>
              <a:gd name="T108" fmla="*/ 239 w 461"/>
              <a:gd name="T109" fmla="*/ 196 h 471"/>
              <a:gd name="T110" fmla="*/ 292 w 461"/>
              <a:gd name="T111" fmla="*/ 213 h 471"/>
              <a:gd name="T112" fmla="*/ 328 w 461"/>
              <a:gd name="T113" fmla="*/ 231 h 471"/>
              <a:gd name="T114" fmla="*/ 354 w 461"/>
              <a:gd name="T115" fmla="*/ 257 h 471"/>
              <a:gd name="T116" fmla="*/ 363 w 461"/>
              <a:gd name="T117" fmla="*/ 293 h 471"/>
              <a:gd name="T118" fmla="*/ 346 w 461"/>
              <a:gd name="T119" fmla="*/ 34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61" h="471">
                <a:moveTo>
                  <a:pt x="443" y="284"/>
                </a:moveTo>
                <a:lnTo>
                  <a:pt x="443" y="284"/>
                </a:lnTo>
                <a:cubicBezTo>
                  <a:pt x="452" y="266"/>
                  <a:pt x="452" y="257"/>
                  <a:pt x="452" y="240"/>
                </a:cubicBezTo>
                <a:cubicBezTo>
                  <a:pt x="452" y="115"/>
                  <a:pt x="354" y="9"/>
                  <a:pt x="231" y="9"/>
                </a:cubicBezTo>
                <a:cubicBezTo>
                  <a:pt x="221" y="9"/>
                  <a:pt x="203" y="18"/>
                  <a:pt x="194" y="18"/>
                </a:cubicBezTo>
                <a:cubicBezTo>
                  <a:pt x="177" y="0"/>
                  <a:pt x="150" y="0"/>
                  <a:pt x="124" y="0"/>
                </a:cubicBezTo>
                <a:cubicBezTo>
                  <a:pt x="62" y="0"/>
                  <a:pt x="0" y="54"/>
                  <a:pt x="0" y="124"/>
                </a:cubicBezTo>
                <a:cubicBezTo>
                  <a:pt x="0" y="151"/>
                  <a:pt x="9" y="168"/>
                  <a:pt x="18" y="196"/>
                </a:cubicBezTo>
                <a:cubicBezTo>
                  <a:pt x="18" y="204"/>
                  <a:pt x="18" y="221"/>
                  <a:pt x="18" y="240"/>
                </a:cubicBezTo>
                <a:cubicBezTo>
                  <a:pt x="18" y="364"/>
                  <a:pt x="115" y="461"/>
                  <a:pt x="231" y="461"/>
                </a:cubicBezTo>
                <a:cubicBezTo>
                  <a:pt x="248" y="461"/>
                  <a:pt x="256" y="461"/>
                  <a:pt x="275" y="461"/>
                </a:cubicBezTo>
                <a:cubicBezTo>
                  <a:pt x="292" y="470"/>
                  <a:pt x="310" y="470"/>
                  <a:pt x="328" y="470"/>
                </a:cubicBezTo>
                <a:cubicBezTo>
                  <a:pt x="399" y="470"/>
                  <a:pt x="460" y="417"/>
                  <a:pt x="460" y="346"/>
                </a:cubicBezTo>
                <a:cubicBezTo>
                  <a:pt x="460" y="319"/>
                  <a:pt x="452" y="302"/>
                  <a:pt x="443" y="284"/>
                </a:cubicBezTo>
                <a:close/>
                <a:moveTo>
                  <a:pt x="346" y="346"/>
                </a:moveTo>
                <a:lnTo>
                  <a:pt x="346" y="346"/>
                </a:lnTo>
                <a:cubicBezTo>
                  <a:pt x="337" y="355"/>
                  <a:pt x="319" y="372"/>
                  <a:pt x="301" y="381"/>
                </a:cubicBezTo>
                <a:cubicBezTo>
                  <a:pt x="284" y="390"/>
                  <a:pt x="256" y="390"/>
                  <a:pt x="231" y="390"/>
                </a:cubicBezTo>
                <a:cubicBezTo>
                  <a:pt x="203" y="390"/>
                  <a:pt x="177" y="381"/>
                  <a:pt x="150" y="372"/>
                </a:cubicBezTo>
                <a:cubicBezTo>
                  <a:pt x="141" y="364"/>
                  <a:pt x="124" y="355"/>
                  <a:pt x="115" y="337"/>
                </a:cubicBezTo>
                <a:cubicBezTo>
                  <a:pt x="106" y="328"/>
                  <a:pt x="106" y="311"/>
                  <a:pt x="106" y="302"/>
                </a:cubicBezTo>
                <a:cubicBezTo>
                  <a:pt x="106" y="293"/>
                  <a:pt x="106" y="284"/>
                  <a:pt x="115" y="284"/>
                </a:cubicBezTo>
                <a:cubicBezTo>
                  <a:pt x="115" y="275"/>
                  <a:pt x="124" y="275"/>
                  <a:pt x="133" y="275"/>
                </a:cubicBezTo>
                <a:cubicBezTo>
                  <a:pt x="141" y="275"/>
                  <a:pt x="150" y="275"/>
                  <a:pt x="150" y="275"/>
                </a:cubicBezTo>
                <a:cubicBezTo>
                  <a:pt x="159" y="284"/>
                  <a:pt x="168" y="293"/>
                  <a:pt x="168" y="293"/>
                </a:cubicBezTo>
                <a:cubicBezTo>
                  <a:pt x="168" y="311"/>
                  <a:pt x="177" y="311"/>
                  <a:pt x="177" y="319"/>
                </a:cubicBezTo>
                <a:cubicBezTo>
                  <a:pt x="186" y="328"/>
                  <a:pt x="194" y="328"/>
                  <a:pt x="194" y="337"/>
                </a:cubicBezTo>
                <a:cubicBezTo>
                  <a:pt x="203" y="337"/>
                  <a:pt x="212" y="337"/>
                  <a:pt x="231" y="337"/>
                </a:cubicBezTo>
                <a:cubicBezTo>
                  <a:pt x="248" y="337"/>
                  <a:pt x="265" y="337"/>
                  <a:pt x="275" y="328"/>
                </a:cubicBezTo>
                <a:cubicBezTo>
                  <a:pt x="284" y="319"/>
                  <a:pt x="292" y="311"/>
                  <a:pt x="292" y="302"/>
                </a:cubicBezTo>
                <a:cubicBezTo>
                  <a:pt x="292" y="293"/>
                  <a:pt x="284" y="284"/>
                  <a:pt x="284" y="275"/>
                </a:cubicBezTo>
                <a:cubicBezTo>
                  <a:pt x="275" y="275"/>
                  <a:pt x="265" y="266"/>
                  <a:pt x="256" y="266"/>
                </a:cubicBezTo>
                <a:cubicBezTo>
                  <a:pt x="248" y="266"/>
                  <a:pt x="239" y="257"/>
                  <a:pt x="221" y="257"/>
                </a:cubicBezTo>
                <a:cubicBezTo>
                  <a:pt x="194" y="249"/>
                  <a:pt x="177" y="249"/>
                  <a:pt x="159" y="240"/>
                </a:cubicBezTo>
                <a:cubicBezTo>
                  <a:pt x="141" y="231"/>
                  <a:pt x="133" y="221"/>
                  <a:pt x="124" y="213"/>
                </a:cubicBezTo>
                <a:cubicBezTo>
                  <a:pt x="115" y="196"/>
                  <a:pt x="106" y="186"/>
                  <a:pt x="106" y="168"/>
                </a:cubicBezTo>
                <a:cubicBezTo>
                  <a:pt x="106" y="151"/>
                  <a:pt x="115" y="133"/>
                  <a:pt x="124" y="115"/>
                </a:cubicBezTo>
                <a:cubicBezTo>
                  <a:pt x="133" y="107"/>
                  <a:pt x="150" y="98"/>
                  <a:pt x="168" y="89"/>
                </a:cubicBezTo>
                <a:cubicBezTo>
                  <a:pt x="186" y="80"/>
                  <a:pt x="203" y="80"/>
                  <a:pt x="231" y="80"/>
                </a:cubicBezTo>
                <a:cubicBezTo>
                  <a:pt x="248" y="80"/>
                  <a:pt x="265" y="80"/>
                  <a:pt x="284" y="89"/>
                </a:cubicBezTo>
                <a:cubicBezTo>
                  <a:pt x="292" y="89"/>
                  <a:pt x="310" y="98"/>
                  <a:pt x="319" y="107"/>
                </a:cubicBezTo>
                <a:cubicBezTo>
                  <a:pt x="328" y="115"/>
                  <a:pt x="337" y="124"/>
                  <a:pt x="337" y="133"/>
                </a:cubicBezTo>
                <a:cubicBezTo>
                  <a:pt x="346" y="142"/>
                  <a:pt x="346" y="142"/>
                  <a:pt x="346" y="151"/>
                </a:cubicBezTo>
                <a:cubicBezTo>
                  <a:pt x="346" y="160"/>
                  <a:pt x="346" y="168"/>
                  <a:pt x="337" y="177"/>
                </a:cubicBezTo>
                <a:cubicBezTo>
                  <a:pt x="328" y="186"/>
                  <a:pt x="319" y="186"/>
                  <a:pt x="310" y="186"/>
                </a:cubicBezTo>
                <a:cubicBezTo>
                  <a:pt x="310" y="186"/>
                  <a:pt x="301" y="186"/>
                  <a:pt x="292" y="177"/>
                </a:cubicBezTo>
                <a:cubicBezTo>
                  <a:pt x="292" y="177"/>
                  <a:pt x="284" y="168"/>
                  <a:pt x="284" y="160"/>
                </a:cubicBezTo>
                <a:cubicBezTo>
                  <a:pt x="275" y="151"/>
                  <a:pt x="275" y="142"/>
                  <a:pt x="265" y="133"/>
                </a:cubicBezTo>
                <a:cubicBezTo>
                  <a:pt x="256" y="133"/>
                  <a:pt x="239" y="124"/>
                  <a:pt x="231" y="124"/>
                </a:cubicBezTo>
                <a:cubicBezTo>
                  <a:pt x="212" y="124"/>
                  <a:pt x="194" y="133"/>
                  <a:pt x="186" y="142"/>
                </a:cubicBezTo>
                <a:cubicBezTo>
                  <a:pt x="177" y="142"/>
                  <a:pt x="177" y="151"/>
                  <a:pt x="177" y="160"/>
                </a:cubicBezTo>
                <a:cubicBezTo>
                  <a:pt x="177" y="168"/>
                  <a:pt x="177" y="168"/>
                  <a:pt x="177" y="168"/>
                </a:cubicBezTo>
                <a:cubicBezTo>
                  <a:pt x="186" y="177"/>
                  <a:pt x="186" y="177"/>
                  <a:pt x="194" y="186"/>
                </a:cubicBezTo>
                <a:cubicBezTo>
                  <a:pt x="194" y="186"/>
                  <a:pt x="203" y="186"/>
                  <a:pt x="212" y="186"/>
                </a:cubicBezTo>
                <a:cubicBezTo>
                  <a:pt x="212" y="196"/>
                  <a:pt x="231" y="196"/>
                  <a:pt x="239" y="196"/>
                </a:cubicBezTo>
                <a:cubicBezTo>
                  <a:pt x="256" y="204"/>
                  <a:pt x="275" y="204"/>
                  <a:pt x="292" y="213"/>
                </a:cubicBezTo>
                <a:cubicBezTo>
                  <a:pt x="301" y="213"/>
                  <a:pt x="319" y="221"/>
                  <a:pt x="328" y="231"/>
                </a:cubicBezTo>
                <a:cubicBezTo>
                  <a:pt x="337" y="231"/>
                  <a:pt x="346" y="240"/>
                  <a:pt x="354" y="257"/>
                </a:cubicBezTo>
                <a:cubicBezTo>
                  <a:pt x="354" y="266"/>
                  <a:pt x="363" y="275"/>
                  <a:pt x="363" y="293"/>
                </a:cubicBezTo>
                <a:cubicBezTo>
                  <a:pt x="363" y="311"/>
                  <a:pt x="354" y="328"/>
                  <a:pt x="346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5" name="Freeform 64"/>
          <p:cNvSpPr>
            <a:spLocks noChangeArrowheads="1"/>
          </p:cNvSpPr>
          <p:nvPr/>
        </p:nvSpPr>
        <p:spPr bwMode="auto">
          <a:xfrm>
            <a:off x="14753559" y="7243235"/>
            <a:ext cx="668692" cy="656165"/>
          </a:xfrm>
          <a:custGeom>
            <a:avLst/>
            <a:gdLst>
              <a:gd name="T0" fmla="*/ 124 w 461"/>
              <a:gd name="T1" fmla="*/ 27 h 453"/>
              <a:gd name="T2" fmla="*/ 124 w 461"/>
              <a:gd name="T3" fmla="*/ 27 h 453"/>
              <a:gd name="T4" fmla="*/ 0 w 461"/>
              <a:gd name="T5" fmla="*/ 222 h 453"/>
              <a:gd name="T6" fmla="*/ 9 w 461"/>
              <a:gd name="T7" fmla="*/ 275 h 453"/>
              <a:gd name="T8" fmla="*/ 204 w 461"/>
              <a:gd name="T9" fmla="*/ 98 h 453"/>
              <a:gd name="T10" fmla="*/ 124 w 461"/>
              <a:gd name="T11" fmla="*/ 27 h 453"/>
              <a:gd name="T12" fmla="*/ 328 w 461"/>
              <a:gd name="T13" fmla="*/ 18 h 453"/>
              <a:gd name="T14" fmla="*/ 328 w 461"/>
              <a:gd name="T15" fmla="*/ 18 h 453"/>
              <a:gd name="T16" fmla="*/ 231 w 461"/>
              <a:gd name="T17" fmla="*/ 0 h 453"/>
              <a:gd name="T18" fmla="*/ 160 w 461"/>
              <a:gd name="T19" fmla="*/ 9 h 453"/>
              <a:gd name="T20" fmla="*/ 328 w 461"/>
              <a:gd name="T21" fmla="*/ 159 h 453"/>
              <a:gd name="T22" fmla="*/ 328 w 461"/>
              <a:gd name="T23" fmla="*/ 18 h 453"/>
              <a:gd name="T24" fmla="*/ 363 w 461"/>
              <a:gd name="T25" fmla="*/ 36 h 453"/>
              <a:gd name="T26" fmla="*/ 363 w 461"/>
              <a:gd name="T27" fmla="*/ 36 h 453"/>
              <a:gd name="T28" fmla="*/ 363 w 461"/>
              <a:gd name="T29" fmla="*/ 302 h 453"/>
              <a:gd name="T30" fmla="*/ 443 w 461"/>
              <a:gd name="T31" fmla="*/ 302 h 453"/>
              <a:gd name="T32" fmla="*/ 460 w 461"/>
              <a:gd name="T33" fmla="*/ 222 h 453"/>
              <a:gd name="T34" fmla="*/ 363 w 461"/>
              <a:gd name="T35" fmla="*/ 36 h 453"/>
              <a:gd name="T36" fmla="*/ 18 w 461"/>
              <a:gd name="T37" fmla="*/ 310 h 453"/>
              <a:gd name="T38" fmla="*/ 18 w 461"/>
              <a:gd name="T39" fmla="*/ 310 h 453"/>
              <a:gd name="T40" fmla="*/ 106 w 461"/>
              <a:gd name="T41" fmla="*/ 417 h 453"/>
              <a:gd name="T42" fmla="*/ 106 w 461"/>
              <a:gd name="T43" fmla="*/ 231 h 453"/>
              <a:gd name="T44" fmla="*/ 53 w 461"/>
              <a:gd name="T45" fmla="*/ 284 h 453"/>
              <a:gd name="T46" fmla="*/ 18 w 461"/>
              <a:gd name="T47" fmla="*/ 310 h 453"/>
              <a:gd name="T48" fmla="*/ 133 w 461"/>
              <a:gd name="T49" fmla="*/ 434 h 453"/>
              <a:gd name="T50" fmla="*/ 133 w 461"/>
              <a:gd name="T51" fmla="*/ 434 h 453"/>
              <a:gd name="T52" fmla="*/ 213 w 461"/>
              <a:gd name="T53" fmla="*/ 452 h 453"/>
              <a:gd name="T54" fmla="*/ 248 w 461"/>
              <a:gd name="T55" fmla="*/ 452 h 453"/>
              <a:gd name="T56" fmla="*/ 434 w 461"/>
              <a:gd name="T57" fmla="*/ 337 h 453"/>
              <a:gd name="T58" fmla="*/ 133 w 461"/>
              <a:gd name="T59" fmla="*/ 337 h 453"/>
              <a:gd name="T60" fmla="*/ 133 w 461"/>
              <a:gd name="T61" fmla="*/ 434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61" h="453">
                <a:moveTo>
                  <a:pt x="124" y="27"/>
                </a:moveTo>
                <a:lnTo>
                  <a:pt x="124" y="27"/>
                </a:lnTo>
                <a:cubicBezTo>
                  <a:pt x="53" y="62"/>
                  <a:pt x="0" y="142"/>
                  <a:pt x="0" y="222"/>
                </a:cubicBezTo>
                <a:cubicBezTo>
                  <a:pt x="0" y="240"/>
                  <a:pt x="0" y="257"/>
                  <a:pt x="9" y="275"/>
                </a:cubicBezTo>
                <a:cubicBezTo>
                  <a:pt x="204" y="98"/>
                  <a:pt x="204" y="98"/>
                  <a:pt x="204" y="98"/>
                </a:cubicBezTo>
                <a:cubicBezTo>
                  <a:pt x="186" y="71"/>
                  <a:pt x="124" y="27"/>
                  <a:pt x="124" y="27"/>
                </a:cubicBezTo>
                <a:close/>
                <a:moveTo>
                  <a:pt x="328" y="18"/>
                </a:moveTo>
                <a:lnTo>
                  <a:pt x="328" y="18"/>
                </a:lnTo>
                <a:cubicBezTo>
                  <a:pt x="293" y="0"/>
                  <a:pt x="266" y="0"/>
                  <a:pt x="231" y="0"/>
                </a:cubicBezTo>
                <a:cubicBezTo>
                  <a:pt x="204" y="0"/>
                  <a:pt x="186" y="0"/>
                  <a:pt x="160" y="9"/>
                </a:cubicBezTo>
                <a:cubicBezTo>
                  <a:pt x="328" y="159"/>
                  <a:pt x="328" y="159"/>
                  <a:pt x="328" y="159"/>
                </a:cubicBezTo>
                <a:lnTo>
                  <a:pt x="328" y="18"/>
                </a:lnTo>
                <a:close/>
                <a:moveTo>
                  <a:pt x="363" y="36"/>
                </a:moveTo>
                <a:lnTo>
                  <a:pt x="363" y="36"/>
                </a:lnTo>
                <a:cubicBezTo>
                  <a:pt x="363" y="302"/>
                  <a:pt x="363" y="302"/>
                  <a:pt x="363" y="302"/>
                </a:cubicBezTo>
                <a:cubicBezTo>
                  <a:pt x="443" y="302"/>
                  <a:pt x="443" y="302"/>
                  <a:pt x="443" y="302"/>
                </a:cubicBezTo>
                <a:cubicBezTo>
                  <a:pt x="452" y="275"/>
                  <a:pt x="460" y="248"/>
                  <a:pt x="460" y="222"/>
                </a:cubicBezTo>
                <a:cubicBezTo>
                  <a:pt x="460" y="151"/>
                  <a:pt x="416" y="80"/>
                  <a:pt x="363" y="36"/>
                </a:cubicBezTo>
                <a:close/>
                <a:moveTo>
                  <a:pt x="18" y="310"/>
                </a:moveTo>
                <a:lnTo>
                  <a:pt x="18" y="310"/>
                </a:lnTo>
                <a:cubicBezTo>
                  <a:pt x="35" y="355"/>
                  <a:pt x="62" y="390"/>
                  <a:pt x="106" y="417"/>
                </a:cubicBezTo>
                <a:cubicBezTo>
                  <a:pt x="106" y="231"/>
                  <a:pt x="106" y="231"/>
                  <a:pt x="106" y="231"/>
                </a:cubicBezTo>
                <a:cubicBezTo>
                  <a:pt x="53" y="284"/>
                  <a:pt x="53" y="284"/>
                  <a:pt x="53" y="284"/>
                </a:cubicBezTo>
                <a:cubicBezTo>
                  <a:pt x="35" y="293"/>
                  <a:pt x="18" y="310"/>
                  <a:pt x="18" y="310"/>
                </a:cubicBezTo>
                <a:close/>
                <a:moveTo>
                  <a:pt x="133" y="434"/>
                </a:moveTo>
                <a:lnTo>
                  <a:pt x="133" y="434"/>
                </a:lnTo>
                <a:cubicBezTo>
                  <a:pt x="160" y="443"/>
                  <a:pt x="186" y="452"/>
                  <a:pt x="213" y="452"/>
                </a:cubicBezTo>
                <a:cubicBezTo>
                  <a:pt x="248" y="452"/>
                  <a:pt x="248" y="452"/>
                  <a:pt x="248" y="452"/>
                </a:cubicBezTo>
                <a:cubicBezTo>
                  <a:pt x="328" y="443"/>
                  <a:pt x="390" y="399"/>
                  <a:pt x="434" y="337"/>
                </a:cubicBezTo>
                <a:cubicBezTo>
                  <a:pt x="133" y="337"/>
                  <a:pt x="133" y="337"/>
                  <a:pt x="133" y="337"/>
                </a:cubicBezTo>
                <a:lnTo>
                  <a:pt x="133" y="4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6" name="Freeform 65"/>
          <p:cNvSpPr>
            <a:spLocks noChangeArrowheads="1"/>
          </p:cNvSpPr>
          <p:nvPr/>
        </p:nvSpPr>
        <p:spPr bwMode="auto">
          <a:xfrm>
            <a:off x="13293440" y="5935135"/>
            <a:ext cx="719479" cy="402168"/>
          </a:xfrm>
          <a:custGeom>
            <a:avLst/>
            <a:gdLst>
              <a:gd name="T0" fmla="*/ 195 w 497"/>
              <a:gd name="T1" fmla="*/ 205 h 276"/>
              <a:gd name="T2" fmla="*/ 195 w 497"/>
              <a:gd name="T3" fmla="*/ 205 h 276"/>
              <a:gd name="T4" fmla="*/ 133 w 497"/>
              <a:gd name="T5" fmla="*/ 230 h 276"/>
              <a:gd name="T6" fmla="*/ 53 w 497"/>
              <a:gd name="T7" fmla="*/ 142 h 276"/>
              <a:gd name="T8" fmla="*/ 133 w 497"/>
              <a:gd name="T9" fmla="*/ 45 h 276"/>
              <a:gd name="T10" fmla="*/ 212 w 497"/>
              <a:gd name="T11" fmla="*/ 115 h 276"/>
              <a:gd name="T12" fmla="*/ 230 w 497"/>
              <a:gd name="T13" fmla="*/ 177 h 276"/>
              <a:gd name="T14" fmla="*/ 381 w 497"/>
              <a:gd name="T15" fmla="*/ 275 h 276"/>
              <a:gd name="T16" fmla="*/ 496 w 497"/>
              <a:gd name="T17" fmla="*/ 195 h 276"/>
              <a:gd name="T18" fmla="*/ 425 w 497"/>
              <a:gd name="T19" fmla="*/ 115 h 276"/>
              <a:gd name="T20" fmla="*/ 381 w 497"/>
              <a:gd name="T21" fmla="*/ 107 h 276"/>
              <a:gd name="T22" fmla="*/ 354 w 497"/>
              <a:gd name="T23" fmla="*/ 71 h 276"/>
              <a:gd name="T24" fmla="*/ 390 w 497"/>
              <a:gd name="T25" fmla="*/ 45 h 276"/>
              <a:gd name="T26" fmla="*/ 434 w 497"/>
              <a:gd name="T27" fmla="*/ 80 h 276"/>
              <a:gd name="T28" fmla="*/ 496 w 497"/>
              <a:gd name="T29" fmla="*/ 71 h 276"/>
              <a:gd name="T30" fmla="*/ 399 w 497"/>
              <a:gd name="T31" fmla="*/ 0 h 276"/>
              <a:gd name="T32" fmla="*/ 293 w 497"/>
              <a:gd name="T33" fmla="*/ 80 h 276"/>
              <a:gd name="T34" fmla="*/ 363 w 497"/>
              <a:gd name="T35" fmla="*/ 151 h 276"/>
              <a:gd name="T36" fmla="*/ 399 w 497"/>
              <a:gd name="T37" fmla="*/ 160 h 276"/>
              <a:gd name="T38" fmla="*/ 434 w 497"/>
              <a:gd name="T39" fmla="*/ 195 h 276"/>
              <a:gd name="T40" fmla="*/ 381 w 497"/>
              <a:gd name="T41" fmla="*/ 230 h 276"/>
              <a:gd name="T42" fmla="*/ 284 w 497"/>
              <a:gd name="T43" fmla="*/ 160 h 276"/>
              <a:gd name="T44" fmla="*/ 256 w 497"/>
              <a:gd name="T45" fmla="*/ 98 h 276"/>
              <a:gd name="T46" fmla="*/ 133 w 497"/>
              <a:gd name="T47" fmla="*/ 0 h 276"/>
              <a:gd name="T48" fmla="*/ 0 w 497"/>
              <a:gd name="T49" fmla="*/ 142 h 276"/>
              <a:gd name="T50" fmla="*/ 133 w 497"/>
              <a:gd name="T51" fmla="*/ 275 h 276"/>
              <a:gd name="T52" fmla="*/ 212 w 497"/>
              <a:gd name="T53" fmla="*/ 249 h 276"/>
              <a:gd name="T54" fmla="*/ 195 w 497"/>
              <a:gd name="T55" fmla="*/ 20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7" h="276">
                <a:moveTo>
                  <a:pt x="195" y="205"/>
                </a:moveTo>
                <a:lnTo>
                  <a:pt x="195" y="205"/>
                </a:lnTo>
                <a:cubicBezTo>
                  <a:pt x="186" y="213"/>
                  <a:pt x="168" y="230"/>
                  <a:pt x="133" y="230"/>
                </a:cubicBezTo>
                <a:cubicBezTo>
                  <a:pt x="89" y="230"/>
                  <a:pt x="53" y="195"/>
                  <a:pt x="53" y="142"/>
                </a:cubicBezTo>
                <a:cubicBezTo>
                  <a:pt x="53" y="71"/>
                  <a:pt x="97" y="45"/>
                  <a:pt x="133" y="45"/>
                </a:cubicBezTo>
                <a:cubicBezTo>
                  <a:pt x="186" y="45"/>
                  <a:pt x="195" y="80"/>
                  <a:pt x="212" y="115"/>
                </a:cubicBezTo>
                <a:cubicBezTo>
                  <a:pt x="230" y="177"/>
                  <a:pt x="230" y="177"/>
                  <a:pt x="230" y="177"/>
                </a:cubicBezTo>
                <a:cubicBezTo>
                  <a:pt x="248" y="230"/>
                  <a:pt x="284" y="275"/>
                  <a:pt x="381" y="275"/>
                </a:cubicBezTo>
                <a:cubicBezTo>
                  <a:pt x="452" y="275"/>
                  <a:pt x="496" y="258"/>
                  <a:pt x="496" y="195"/>
                </a:cubicBezTo>
                <a:cubicBezTo>
                  <a:pt x="496" y="151"/>
                  <a:pt x="469" y="124"/>
                  <a:pt x="425" y="115"/>
                </a:cubicBezTo>
                <a:cubicBezTo>
                  <a:pt x="381" y="107"/>
                  <a:pt x="381" y="107"/>
                  <a:pt x="381" y="107"/>
                </a:cubicBezTo>
                <a:cubicBezTo>
                  <a:pt x="363" y="98"/>
                  <a:pt x="354" y="89"/>
                  <a:pt x="354" y="71"/>
                </a:cubicBezTo>
                <a:cubicBezTo>
                  <a:pt x="354" y="53"/>
                  <a:pt x="363" y="45"/>
                  <a:pt x="390" y="45"/>
                </a:cubicBezTo>
                <a:cubicBezTo>
                  <a:pt x="416" y="45"/>
                  <a:pt x="434" y="53"/>
                  <a:pt x="434" y="80"/>
                </a:cubicBezTo>
                <a:cubicBezTo>
                  <a:pt x="496" y="71"/>
                  <a:pt x="496" y="71"/>
                  <a:pt x="496" y="71"/>
                </a:cubicBezTo>
                <a:cubicBezTo>
                  <a:pt x="487" y="18"/>
                  <a:pt x="452" y="0"/>
                  <a:pt x="399" y="0"/>
                </a:cubicBezTo>
                <a:cubicBezTo>
                  <a:pt x="346" y="0"/>
                  <a:pt x="293" y="18"/>
                  <a:pt x="293" y="80"/>
                </a:cubicBezTo>
                <a:cubicBezTo>
                  <a:pt x="293" y="115"/>
                  <a:pt x="309" y="142"/>
                  <a:pt x="363" y="151"/>
                </a:cubicBezTo>
                <a:cubicBezTo>
                  <a:pt x="399" y="160"/>
                  <a:pt x="399" y="160"/>
                  <a:pt x="399" y="160"/>
                </a:cubicBezTo>
                <a:cubicBezTo>
                  <a:pt x="425" y="169"/>
                  <a:pt x="434" y="186"/>
                  <a:pt x="434" y="195"/>
                </a:cubicBezTo>
                <a:cubicBezTo>
                  <a:pt x="434" y="222"/>
                  <a:pt x="416" y="230"/>
                  <a:pt x="381" y="230"/>
                </a:cubicBezTo>
                <a:cubicBezTo>
                  <a:pt x="319" y="230"/>
                  <a:pt x="293" y="195"/>
                  <a:pt x="284" y="160"/>
                </a:cubicBezTo>
                <a:cubicBezTo>
                  <a:pt x="256" y="98"/>
                  <a:pt x="256" y="98"/>
                  <a:pt x="256" y="98"/>
                </a:cubicBezTo>
                <a:cubicBezTo>
                  <a:pt x="239" y="27"/>
                  <a:pt x="212" y="0"/>
                  <a:pt x="133" y="0"/>
                </a:cubicBezTo>
                <a:cubicBezTo>
                  <a:pt x="62" y="0"/>
                  <a:pt x="0" y="53"/>
                  <a:pt x="0" y="142"/>
                </a:cubicBezTo>
                <a:cubicBezTo>
                  <a:pt x="0" y="230"/>
                  <a:pt x="62" y="275"/>
                  <a:pt x="133" y="275"/>
                </a:cubicBezTo>
                <a:cubicBezTo>
                  <a:pt x="177" y="275"/>
                  <a:pt x="203" y="258"/>
                  <a:pt x="212" y="249"/>
                </a:cubicBezTo>
                <a:lnTo>
                  <a:pt x="195" y="20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7" name="Freeform 66"/>
          <p:cNvSpPr>
            <a:spLocks noChangeArrowheads="1"/>
          </p:cNvSpPr>
          <p:nvPr/>
        </p:nvSpPr>
        <p:spPr bwMode="auto">
          <a:xfrm>
            <a:off x="14740862" y="5795436"/>
            <a:ext cx="694086" cy="681565"/>
          </a:xfrm>
          <a:custGeom>
            <a:avLst/>
            <a:gdLst>
              <a:gd name="T0" fmla="*/ 240 w 479"/>
              <a:gd name="T1" fmla="*/ 0 h 471"/>
              <a:gd name="T2" fmla="*/ 240 w 479"/>
              <a:gd name="T3" fmla="*/ 0 h 471"/>
              <a:gd name="T4" fmla="*/ 0 w 479"/>
              <a:gd name="T5" fmla="*/ 231 h 471"/>
              <a:gd name="T6" fmla="*/ 240 w 479"/>
              <a:gd name="T7" fmla="*/ 470 h 471"/>
              <a:gd name="T8" fmla="*/ 478 w 479"/>
              <a:gd name="T9" fmla="*/ 231 h 471"/>
              <a:gd name="T10" fmla="*/ 240 w 479"/>
              <a:gd name="T11" fmla="*/ 0 h 471"/>
              <a:gd name="T12" fmla="*/ 302 w 479"/>
              <a:gd name="T13" fmla="*/ 303 h 471"/>
              <a:gd name="T14" fmla="*/ 302 w 479"/>
              <a:gd name="T15" fmla="*/ 303 h 471"/>
              <a:gd name="T16" fmla="*/ 230 w 479"/>
              <a:gd name="T17" fmla="*/ 258 h 471"/>
              <a:gd name="T18" fmla="*/ 222 w 479"/>
              <a:gd name="T19" fmla="*/ 222 h 471"/>
              <a:gd name="T20" fmla="*/ 186 w 479"/>
              <a:gd name="T21" fmla="*/ 187 h 471"/>
              <a:gd name="T22" fmla="*/ 142 w 479"/>
              <a:gd name="T23" fmla="*/ 240 h 471"/>
              <a:gd name="T24" fmla="*/ 177 w 479"/>
              <a:gd name="T25" fmla="*/ 284 h 471"/>
              <a:gd name="T26" fmla="*/ 213 w 479"/>
              <a:gd name="T27" fmla="*/ 267 h 471"/>
              <a:gd name="T28" fmla="*/ 222 w 479"/>
              <a:gd name="T29" fmla="*/ 293 h 471"/>
              <a:gd name="T30" fmla="*/ 177 w 479"/>
              <a:gd name="T31" fmla="*/ 303 h 471"/>
              <a:gd name="T32" fmla="*/ 115 w 479"/>
              <a:gd name="T33" fmla="*/ 240 h 471"/>
              <a:gd name="T34" fmla="*/ 177 w 479"/>
              <a:gd name="T35" fmla="*/ 160 h 471"/>
              <a:gd name="T36" fmla="*/ 249 w 479"/>
              <a:gd name="T37" fmla="*/ 213 h 471"/>
              <a:gd name="T38" fmla="*/ 257 w 479"/>
              <a:gd name="T39" fmla="*/ 249 h 471"/>
              <a:gd name="T40" fmla="*/ 310 w 479"/>
              <a:gd name="T41" fmla="*/ 284 h 471"/>
              <a:gd name="T42" fmla="*/ 337 w 479"/>
              <a:gd name="T43" fmla="*/ 267 h 471"/>
              <a:gd name="T44" fmla="*/ 319 w 479"/>
              <a:gd name="T45" fmla="*/ 249 h 471"/>
              <a:gd name="T46" fmla="*/ 293 w 479"/>
              <a:gd name="T47" fmla="*/ 240 h 471"/>
              <a:gd name="T48" fmla="*/ 266 w 479"/>
              <a:gd name="T49" fmla="*/ 205 h 471"/>
              <a:gd name="T50" fmla="*/ 319 w 479"/>
              <a:gd name="T51" fmla="*/ 160 h 471"/>
              <a:gd name="T52" fmla="*/ 363 w 479"/>
              <a:gd name="T53" fmla="*/ 205 h 471"/>
              <a:gd name="T54" fmla="*/ 337 w 479"/>
              <a:gd name="T55" fmla="*/ 205 h 471"/>
              <a:gd name="T56" fmla="*/ 310 w 479"/>
              <a:gd name="T57" fmla="*/ 187 h 471"/>
              <a:gd name="T58" fmla="*/ 293 w 479"/>
              <a:gd name="T59" fmla="*/ 205 h 471"/>
              <a:gd name="T60" fmla="*/ 310 w 479"/>
              <a:gd name="T61" fmla="*/ 222 h 471"/>
              <a:gd name="T62" fmla="*/ 328 w 479"/>
              <a:gd name="T63" fmla="*/ 222 h 471"/>
              <a:gd name="T64" fmla="*/ 363 w 479"/>
              <a:gd name="T65" fmla="*/ 267 h 471"/>
              <a:gd name="T66" fmla="*/ 302 w 479"/>
              <a:gd name="T67" fmla="*/ 30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79" h="471">
                <a:moveTo>
                  <a:pt x="240" y="0"/>
                </a:moveTo>
                <a:lnTo>
                  <a:pt x="240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40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40" y="0"/>
                </a:cubicBezTo>
                <a:close/>
                <a:moveTo>
                  <a:pt x="302" y="303"/>
                </a:moveTo>
                <a:lnTo>
                  <a:pt x="302" y="303"/>
                </a:lnTo>
                <a:cubicBezTo>
                  <a:pt x="257" y="303"/>
                  <a:pt x="240" y="284"/>
                  <a:pt x="230" y="258"/>
                </a:cubicBezTo>
                <a:cubicBezTo>
                  <a:pt x="222" y="222"/>
                  <a:pt x="222" y="222"/>
                  <a:pt x="222" y="222"/>
                </a:cubicBezTo>
                <a:cubicBezTo>
                  <a:pt x="213" y="205"/>
                  <a:pt x="204" y="187"/>
                  <a:pt x="186" y="187"/>
                </a:cubicBezTo>
                <a:cubicBezTo>
                  <a:pt x="169" y="187"/>
                  <a:pt x="142" y="205"/>
                  <a:pt x="142" y="240"/>
                </a:cubicBezTo>
                <a:cubicBezTo>
                  <a:pt x="142" y="267"/>
                  <a:pt x="159" y="284"/>
                  <a:pt x="177" y="284"/>
                </a:cubicBezTo>
                <a:cubicBezTo>
                  <a:pt x="195" y="284"/>
                  <a:pt x="204" y="275"/>
                  <a:pt x="213" y="267"/>
                </a:cubicBezTo>
                <a:cubicBezTo>
                  <a:pt x="222" y="293"/>
                  <a:pt x="222" y="293"/>
                  <a:pt x="222" y="293"/>
                </a:cubicBezTo>
                <a:cubicBezTo>
                  <a:pt x="213" y="293"/>
                  <a:pt x="204" y="303"/>
                  <a:pt x="177" y="303"/>
                </a:cubicBezTo>
                <a:cubicBezTo>
                  <a:pt x="151" y="303"/>
                  <a:pt x="115" y="284"/>
                  <a:pt x="115" y="240"/>
                </a:cubicBezTo>
                <a:cubicBezTo>
                  <a:pt x="115" y="196"/>
                  <a:pt x="151" y="160"/>
                  <a:pt x="177" y="160"/>
                </a:cubicBezTo>
                <a:cubicBezTo>
                  <a:pt x="222" y="160"/>
                  <a:pt x="230" y="178"/>
                  <a:pt x="249" y="213"/>
                </a:cubicBezTo>
                <a:cubicBezTo>
                  <a:pt x="257" y="249"/>
                  <a:pt x="257" y="249"/>
                  <a:pt x="257" y="249"/>
                </a:cubicBezTo>
                <a:cubicBezTo>
                  <a:pt x="266" y="267"/>
                  <a:pt x="275" y="284"/>
                  <a:pt x="310" y="284"/>
                </a:cubicBezTo>
                <a:cubicBezTo>
                  <a:pt x="328" y="284"/>
                  <a:pt x="337" y="275"/>
                  <a:pt x="337" y="267"/>
                </a:cubicBezTo>
                <a:cubicBezTo>
                  <a:pt x="337" y="258"/>
                  <a:pt x="328" y="249"/>
                  <a:pt x="319" y="249"/>
                </a:cubicBezTo>
                <a:cubicBezTo>
                  <a:pt x="293" y="240"/>
                  <a:pt x="293" y="240"/>
                  <a:pt x="293" y="240"/>
                </a:cubicBezTo>
                <a:cubicBezTo>
                  <a:pt x="275" y="240"/>
                  <a:pt x="266" y="222"/>
                  <a:pt x="266" y="205"/>
                </a:cubicBezTo>
                <a:cubicBezTo>
                  <a:pt x="266" y="178"/>
                  <a:pt x="293" y="160"/>
                  <a:pt x="319" y="160"/>
                </a:cubicBezTo>
                <a:cubicBezTo>
                  <a:pt x="346" y="160"/>
                  <a:pt x="363" y="178"/>
                  <a:pt x="363" y="205"/>
                </a:cubicBezTo>
                <a:cubicBezTo>
                  <a:pt x="337" y="205"/>
                  <a:pt x="337" y="205"/>
                  <a:pt x="337" y="205"/>
                </a:cubicBezTo>
                <a:cubicBezTo>
                  <a:pt x="337" y="196"/>
                  <a:pt x="328" y="187"/>
                  <a:pt x="310" y="187"/>
                </a:cubicBezTo>
                <a:cubicBezTo>
                  <a:pt x="302" y="187"/>
                  <a:pt x="293" y="196"/>
                  <a:pt x="293" y="205"/>
                </a:cubicBezTo>
                <a:cubicBezTo>
                  <a:pt x="293" y="213"/>
                  <a:pt x="293" y="213"/>
                  <a:pt x="310" y="222"/>
                </a:cubicBezTo>
                <a:cubicBezTo>
                  <a:pt x="328" y="222"/>
                  <a:pt x="328" y="222"/>
                  <a:pt x="328" y="222"/>
                </a:cubicBezTo>
                <a:cubicBezTo>
                  <a:pt x="355" y="231"/>
                  <a:pt x="363" y="240"/>
                  <a:pt x="363" y="267"/>
                </a:cubicBezTo>
                <a:cubicBezTo>
                  <a:pt x="363" y="293"/>
                  <a:pt x="337" y="303"/>
                  <a:pt x="302" y="3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8" name="Freeform 67"/>
          <p:cNvSpPr>
            <a:spLocks noChangeArrowheads="1"/>
          </p:cNvSpPr>
          <p:nvPr/>
        </p:nvSpPr>
        <p:spPr bwMode="auto">
          <a:xfrm>
            <a:off x="10419754" y="5858935"/>
            <a:ext cx="719479" cy="554568"/>
          </a:xfrm>
          <a:custGeom>
            <a:avLst/>
            <a:gdLst>
              <a:gd name="T0" fmla="*/ 275 w 497"/>
              <a:gd name="T1" fmla="*/ 142 h 382"/>
              <a:gd name="T2" fmla="*/ 275 w 497"/>
              <a:gd name="T3" fmla="*/ 142 h 382"/>
              <a:gd name="T4" fmla="*/ 310 w 497"/>
              <a:gd name="T5" fmla="*/ 160 h 382"/>
              <a:gd name="T6" fmla="*/ 354 w 497"/>
              <a:gd name="T7" fmla="*/ 142 h 382"/>
              <a:gd name="T8" fmla="*/ 354 w 497"/>
              <a:gd name="T9" fmla="*/ 115 h 382"/>
              <a:gd name="T10" fmla="*/ 248 w 497"/>
              <a:gd name="T11" fmla="*/ 0 h 382"/>
              <a:gd name="T12" fmla="*/ 132 w 497"/>
              <a:gd name="T13" fmla="*/ 115 h 382"/>
              <a:gd name="T14" fmla="*/ 132 w 497"/>
              <a:gd name="T15" fmla="*/ 266 h 382"/>
              <a:gd name="T16" fmla="*/ 107 w 497"/>
              <a:gd name="T17" fmla="*/ 293 h 382"/>
              <a:gd name="T18" fmla="*/ 88 w 497"/>
              <a:gd name="T19" fmla="*/ 266 h 382"/>
              <a:gd name="T20" fmla="*/ 88 w 497"/>
              <a:gd name="T21" fmla="*/ 204 h 382"/>
              <a:gd name="T22" fmla="*/ 0 w 497"/>
              <a:gd name="T23" fmla="*/ 204 h 382"/>
              <a:gd name="T24" fmla="*/ 0 w 497"/>
              <a:gd name="T25" fmla="*/ 266 h 382"/>
              <a:gd name="T26" fmla="*/ 107 w 497"/>
              <a:gd name="T27" fmla="*/ 381 h 382"/>
              <a:gd name="T28" fmla="*/ 222 w 497"/>
              <a:gd name="T29" fmla="*/ 266 h 382"/>
              <a:gd name="T30" fmla="*/ 222 w 497"/>
              <a:gd name="T31" fmla="*/ 115 h 382"/>
              <a:gd name="T32" fmla="*/ 248 w 497"/>
              <a:gd name="T33" fmla="*/ 89 h 382"/>
              <a:gd name="T34" fmla="*/ 275 w 497"/>
              <a:gd name="T35" fmla="*/ 115 h 382"/>
              <a:gd name="T36" fmla="*/ 275 w 497"/>
              <a:gd name="T37" fmla="*/ 142 h 382"/>
              <a:gd name="T38" fmla="*/ 407 w 497"/>
              <a:gd name="T39" fmla="*/ 204 h 382"/>
              <a:gd name="T40" fmla="*/ 407 w 497"/>
              <a:gd name="T41" fmla="*/ 204 h 382"/>
              <a:gd name="T42" fmla="*/ 407 w 497"/>
              <a:gd name="T43" fmla="*/ 266 h 382"/>
              <a:gd name="T44" fmla="*/ 381 w 497"/>
              <a:gd name="T45" fmla="*/ 293 h 382"/>
              <a:gd name="T46" fmla="*/ 354 w 497"/>
              <a:gd name="T47" fmla="*/ 266 h 382"/>
              <a:gd name="T48" fmla="*/ 354 w 497"/>
              <a:gd name="T49" fmla="*/ 204 h 382"/>
              <a:gd name="T50" fmla="*/ 310 w 497"/>
              <a:gd name="T51" fmla="*/ 222 h 382"/>
              <a:gd name="T52" fmla="*/ 275 w 497"/>
              <a:gd name="T53" fmla="*/ 204 h 382"/>
              <a:gd name="T54" fmla="*/ 275 w 497"/>
              <a:gd name="T55" fmla="*/ 266 h 382"/>
              <a:gd name="T56" fmla="*/ 381 w 497"/>
              <a:gd name="T57" fmla="*/ 381 h 382"/>
              <a:gd name="T58" fmla="*/ 496 w 497"/>
              <a:gd name="T59" fmla="*/ 266 h 382"/>
              <a:gd name="T60" fmla="*/ 496 w 497"/>
              <a:gd name="T61" fmla="*/ 204 h 382"/>
              <a:gd name="T62" fmla="*/ 407 w 497"/>
              <a:gd name="T63" fmla="*/ 204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7" h="382">
                <a:moveTo>
                  <a:pt x="275" y="142"/>
                </a:moveTo>
                <a:lnTo>
                  <a:pt x="275" y="142"/>
                </a:lnTo>
                <a:cubicBezTo>
                  <a:pt x="310" y="160"/>
                  <a:pt x="310" y="160"/>
                  <a:pt x="310" y="160"/>
                </a:cubicBezTo>
                <a:cubicBezTo>
                  <a:pt x="354" y="142"/>
                  <a:pt x="354" y="142"/>
                  <a:pt x="354" y="142"/>
                </a:cubicBezTo>
                <a:cubicBezTo>
                  <a:pt x="354" y="115"/>
                  <a:pt x="354" y="115"/>
                  <a:pt x="354" y="115"/>
                </a:cubicBezTo>
                <a:cubicBezTo>
                  <a:pt x="354" y="53"/>
                  <a:pt x="310" y="0"/>
                  <a:pt x="248" y="0"/>
                </a:cubicBezTo>
                <a:cubicBezTo>
                  <a:pt x="186" y="0"/>
                  <a:pt x="132" y="53"/>
                  <a:pt x="132" y="115"/>
                </a:cubicBezTo>
                <a:cubicBezTo>
                  <a:pt x="132" y="266"/>
                  <a:pt x="132" y="266"/>
                  <a:pt x="132" y="266"/>
                </a:cubicBezTo>
                <a:cubicBezTo>
                  <a:pt x="132" y="283"/>
                  <a:pt x="124" y="293"/>
                  <a:pt x="107" y="293"/>
                </a:cubicBezTo>
                <a:cubicBezTo>
                  <a:pt x="97" y="293"/>
                  <a:pt x="88" y="283"/>
                  <a:pt x="88" y="266"/>
                </a:cubicBezTo>
                <a:cubicBezTo>
                  <a:pt x="88" y="204"/>
                  <a:pt x="88" y="204"/>
                  <a:pt x="88" y="204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328"/>
                  <a:pt x="53" y="381"/>
                  <a:pt x="107" y="381"/>
                </a:cubicBezTo>
                <a:cubicBezTo>
                  <a:pt x="169" y="381"/>
                  <a:pt x="222" y="328"/>
                  <a:pt x="222" y="266"/>
                </a:cubicBezTo>
                <a:cubicBezTo>
                  <a:pt x="222" y="115"/>
                  <a:pt x="222" y="115"/>
                  <a:pt x="222" y="115"/>
                </a:cubicBezTo>
                <a:cubicBezTo>
                  <a:pt x="222" y="98"/>
                  <a:pt x="230" y="89"/>
                  <a:pt x="248" y="89"/>
                </a:cubicBezTo>
                <a:cubicBezTo>
                  <a:pt x="266" y="89"/>
                  <a:pt x="275" y="98"/>
                  <a:pt x="275" y="115"/>
                </a:cubicBezTo>
                <a:lnTo>
                  <a:pt x="275" y="142"/>
                </a:lnTo>
                <a:close/>
                <a:moveTo>
                  <a:pt x="407" y="204"/>
                </a:moveTo>
                <a:lnTo>
                  <a:pt x="407" y="204"/>
                </a:lnTo>
                <a:cubicBezTo>
                  <a:pt x="407" y="266"/>
                  <a:pt x="407" y="266"/>
                  <a:pt x="407" y="266"/>
                </a:cubicBezTo>
                <a:cubicBezTo>
                  <a:pt x="407" y="283"/>
                  <a:pt x="399" y="293"/>
                  <a:pt x="381" y="293"/>
                </a:cubicBezTo>
                <a:cubicBezTo>
                  <a:pt x="372" y="293"/>
                  <a:pt x="354" y="283"/>
                  <a:pt x="354" y="266"/>
                </a:cubicBezTo>
                <a:cubicBezTo>
                  <a:pt x="354" y="204"/>
                  <a:pt x="354" y="204"/>
                  <a:pt x="354" y="204"/>
                </a:cubicBezTo>
                <a:cubicBezTo>
                  <a:pt x="310" y="222"/>
                  <a:pt x="310" y="222"/>
                  <a:pt x="310" y="222"/>
                </a:cubicBezTo>
                <a:cubicBezTo>
                  <a:pt x="275" y="204"/>
                  <a:pt x="275" y="204"/>
                  <a:pt x="275" y="204"/>
                </a:cubicBezTo>
                <a:cubicBezTo>
                  <a:pt x="275" y="266"/>
                  <a:pt x="275" y="266"/>
                  <a:pt x="275" y="266"/>
                </a:cubicBezTo>
                <a:cubicBezTo>
                  <a:pt x="275" y="328"/>
                  <a:pt x="328" y="381"/>
                  <a:pt x="381" y="381"/>
                </a:cubicBezTo>
                <a:cubicBezTo>
                  <a:pt x="443" y="381"/>
                  <a:pt x="496" y="328"/>
                  <a:pt x="496" y="266"/>
                </a:cubicBezTo>
                <a:cubicBezTo>
                  <a:pt x="496" y="204"/>
                  <a:pt x="496" y="204"/>
                  <a:pt x="496" y="204"/>
                </a:cubicBezTo>
                <a:lnTo>
                  <a:pt x="407" y="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89" name="Freeform 68"/>
          <p:cNvSpPr>
            <a:spLocks noChangeArrowheads="1"/>
          </p:cNvSpPr>
          <p:nvPr/>
        </p:nvSpPr>
        <p:spPr bwMode="auto">
          <a:xfrm>
            <a:off x="7575695" y="5808135"/>
            <a:ext cx="668692" cy="656168"/>
          </a:xfrm>
          <a:custGeom>
            <a:avLst/>
            <a:gdLst>
              <a:gd name="T0" fmla="*/ 221 w 461"/>
              <a:gd name="T1" fmla="*/ 160 h 454"/>
              <a:gd name="T2" fmla="*/ 221 w 461"/>
              <a:gd name="T3" fmla="*/ 160 h 454"/>
              <a:gd name="T4" fmla="*/ 150 w 461"/>
              <a:gd name="T5" fmla="*/ 54 h 454"/>
              <a:gd name="T6" fmla="*/ 35 w 461"/>
              <a:gd name="T7" fmla="*/ 187 h 454"/>
              <a:gd name="T8" fmla="*/ 221 w 461"/>
              <a:gd name="T9" fmla="*/ 160 h 454"/>
              <a:gd name="T10" fmla="*/ 239 w 461"/>
              <a:gd name="T11" fmla="*/ 231 h 454"/>
              <a:gd name="T12" fmla="*/ 239 w 461"/>
              <a:gd name="T13" fmla="*/ 231 h 454"/>
              <a:gd name="T14" fmla="*/ 248 w 461"/>
              <a:gd name="T15" fmla="*/ 222 h 454"/>
              <a:gd name="T16" fmla="*/ 239 w 461"/>
              <a:gd name="T17" fmla="*/ 196 h 454"/>
              <a:gd name="T18" fmla="*/ 35 w 461"/>
              <a:gd name="T19" fmla="*/ 222 h 454"/>
              <a:gd name="T20" fmla="*/ 35 w 461"/>
              <a:gd name="T21" fmla="*/ 222 h 454"/>
              <a:gd name="T22" fmla="*/ 88 w 461"/>
              <a:gd name="T23" fmla="*/ 355 h 454"/>
              <a:gd name="T24" fmla="*/ 88 w 461"/>
              <a:gd name="T25" fmla="*/ 355 h 454"/>
              <a:gd name="T26" fmla="*/ 239 w 461"/>
              <a:gd name="T27" fmla="*/ 231 h 454"/>
              <a:gd name="T28" fmla="*/ 106 w 461"/>
              <a:gd name="T29" fmla="*/ 382 h 454"/>
              <a:gd name="T30" fmla="*/ 106 w 461"/>
              <a:gd name="T31" fmla="*/ 382 h 454"/>
              <a:gd name="T32" fmla="*/ 106 w 461"/>
              <a:gd name="T33" fmla="*/ 382 h 454"/>
              <a:gd name="T34" fmla="*/ 106 w 461"/>
              <a:gd name="T35" fmla="*/ 373 h 454"/>
              <a:gd name="T36" fmla="*/ 106 w 461"/>
              <a:gd name="T37" fmla="*/ 382 h 454"/>
              <a:gd name="T38" fmla="*/ 186 w 461"/>
              <a:gd name="T39" fmla="*/ 36 h 454"/>
              <a:gd name="T40" fmla="*/ 186 w 461"/>
              <a:gd name="T41" fmla="*/ 36 h 454"/>
              <a:gd name="T42" fmla="*/ 354 w 461"/>
              <a:gd name="T43" fmla="*/ 81 h 454"/>
              <a:gd name="T44" fmla="*/ 354 w 461"/>
              <a:gd name="T45" fmla="*/ 81 h 454"/>
              <a:gd name="T46" fmla="*/ 231 w 461"/>
              <a:gd name="T47" fmla="*/ 28 h 454"/>
              <a:gd name="T48" fmla="*/ 186 w 461"/>
              <a:gd name="T49" fmla="*/ 36 h 454"/>
              <a:gd name="T50" fmla="*/ 256 w 461"/>
              <a:gd name="T51" fmla="*/ 151 h 454"/>
              <a:gd name="T52" fmla="*/ 354 w 461"/>
              <a:gd name="T53" fmla="*/ 81 h 454"/>
              <a:gd name="T54" fmla="*/ 231 w 461"/>
              <a:gd name="T55" fmla="*/ 453 h 454"/>
              <a:gd name="T56" fmla="*/ 231 w 461"/>
              <a:gd name="T57" fmla="*/ 453 h 454"/>
              <a:gd name="T58" fmla="*/ 0 w 461"/>
              <a:gd name="T59" fmla="*/ 222 h 454"/>
              <a:gd name="T60" fmla="*/ 231 w 461"/>
              <a:gd name="T61" fmla="*/ 0 h 454"/>
              <a:gd name="T62" fmla="*/ 460 w 461"/>
              <a:gd name="T63" fmla="*/ 222 h 454"/>
              <a:gd name="T64" fmla="*/ 231 w 461"/>
              <a:gd name="T65" fmla="*/ 453 h 454"/>
              <a:gd name="T66" fmla="*/ 265 w 461"/>
              <a:gd name="T67" fmla="*/ 258 h 454"/>
              <a:gd name="T68" fmla="*/ 265 w 461"/>
              <a:gd name="T69" fmla="*/ 258 h 454"/>
              <a:gd name="T70" fmla="*/ 106 w 461"/>
              <a:gd name="T71" fmla="*/ 382 h 454"/>
              <a:gd name="T72" fmla="*/ 231 w 461"/>
              <a:gd name="T73" fmla="*/ 417 h 454"/>
              <a:gd name="T74" fmla="*/ 310 w 461"/>
              <a:gd name="T75" fmla="*/ 408 h 454"/>
              <a:gd name="T76" fmla="*/ 265 w 461"/>
              <a:gd name="T77" fmla="*/ 258 h 454"/>
              <a:gd name="T78" fmla="*/ 275 w 461"/>
              <a:gd name="T79" fmla="*/ 178 h 454"/>
              <a:gd name="T80" fmla="*/ 275 w 461"/>
              <a:gd name="T81" fmla="*/ 178 h 454"/>
              <a:gd name="T82" fmla="*/ 284 w 461"/>
              <a:gd name="T83" fmla="*/ 204 h 454"/>
              <a:gd name="T84" fmla="*/ 292 w 461"/>
              <a:gd name="T85" fmla="*/ 213 h 454"/>
              <a:gd name="T86" fmla="*/ 425 w 461"/>
              <a:gd name="T87" fmla="*/ 222 h 454"/>
              <a:gd name="T88" fmla="*/ 381 w 461"/>
              <a:gd name="T89" fmla="*/ 98 h 454"/>
              <a:gd name="T90" fmla="*/ 275 w 461"/>
              <a:gd name="T91" fmla="*/ 178 h 454"/>
              <a:gd name="T92" fmla="*/ 301 w 461"/>
              <a:gd name="T93" fmla="*/ 249 h 454"/>
              <a:gd name="T94" fmla="*/ 301 w 461"/>
              <a:gd name="T95" fmla="*/ 249 h 454"/>
              <a:gd name="T96" fmla="*/ 337 w 461"/>
              <a:gd name="T97" fmla="*/ 391 h 454"/>
              <a:gd name="T98" fmla="*/ 425 w 461"/>
              <a:gd name="T99" fmla="*/ 258 h 454"/>
              <a:gd name="T100" fmla="*/ 301 w 461"/>
              <a:gd name="T101" fmla="*/ 249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1" h="454">
                <a:moveTo>
                  <a:pt x="221" y="160"/>
                </a:moveTo>
                <a:lnTo>
                  <a:pt x="221" y="160"/>
                </a:lnTo>
                <a:cubicBezTo>
                  <a:pt x="186" y="98"/>
                  <a:pt x="150" y="54"/>
                  <a:pt x="150" y="54"/>
                </a:cubicBezTo>
                <a:cubicBezTo>
                  <a:pt x="88" y="72"/>
                  <a:pt x="53" y="125"/>
                  <a:pt x="35" y="187"/>
                </a:cubicBezTo>
                <a:cubicBezTo>
                  <a:pt x="44" y="187"/>
                  <a:pt x="124" y="187"/>
                  <a:pt x="221" y="160"/>
                </a:cubicBezTo>
                <a:close/>
                <a:moveTo>
                  <a:pt x="239" y="231"/>
                </a:moveTo>
                <a:lnTo>
                  <a:pt x="239" y="231"/>
                </a:lnTo>
                <a:cubicBezTo>
                  <a:pt x="248" y="222"/>
                  <a:pt x="248" y="222"/>
                  <a:pt x="248" y="222"/>
                </a:cubicBezTo>
                <a:cubicBezTo>
                  <a:pt x="248" y="213"/>
                  <a:pt x="239" y="204"/>
                  <a:pt x="239" y="196"/>
                </a:cubicBezTo>
                <a:cubicBezTo>
                  <a:pt x="133" y="222"/>
                  <a:pt x="35" y="222"/>
                  <a:pt x="35" y="222"/>
                </a:cubicBezTo>
                <a:lnTo>
                  <a:pt x="35" y="222"/>
                </a:lnTo>
                <a:cubicBezTo>
                  <a:pt x="35" y="275"/>
                  <a:pt x="53" y="319"/>
                  <a:pt x="88" y="355"/>
                </a:cubicBezTo>
                <a:lnTo>
                  <a:pt x="88" y="355"/>
                </a:lnTo>
                <a:cubicBezTo>
                  <a:pt x="88" y="355"/>
                  <a:pt x="141" y="258"/>
                  <a:pt x="239" y="231"/>
                </a:cubicBezTo>
                <a:close/>
                <a:moveTo>
                  <a:pt x="106" y="382"/>
                </a:moveTo>
                <a:lnTo>
                  <a:pt x="106" y="382"/>
                </a:lnTo>
                <a:lnTo>
                  <a:pt x="106" y="382"/>
                </a:lnTo>
                <a:cubicBezTo>
                  <a:pt x="106" y="382"/>
                  <a:pt x="106" y="382"/>
                  <a:pt x="106" y="373"/>
                </a:cubicBezTo>
                <a:cubicBezTo>
                  <a:pt x="106" y="382"/>
                  <a:pt x="106" y="382"/>
                  <a:pt x="106" y="382"/>
                </a:cubicBezTo>
                <a:close/>
                <a:moveTo>
                  <a:pt x="186" y="36"/>
                </a:moveTo>
                <a:lnTo>
                  <a:pt x="186" y="36"/>
                </a:lnTo>
                <a:close/>
                <a:moveTo>
                  <a:pt x="354" y="81"/>
                </a:moveTo>
                <a:lnTo>
                  <a:pt x="354" y="81"/>
                </a:lnTo>
                <a:cubicBezTo>
                  <a:pt x="328" y="45"/>
                  <a:pt x="284" y="28"/>
                  <a:pt x="231" y="28"/>
                </a:cubicBezTo>
                <a:cubicBezTo>
                  <a:pt x="212" y="28"/>
                  <a:pt x="194" y="36"/>
                  <a:pt x="186" y="36"/>
                </a:cubicBezTo>
                <a:cubicBezTo>
                  <a:pt x="186" y="36"/>
                  <a:pt x="221" y="89"/>
                  <a:pt x="256" y="151"/>
                </a:cubicBezTo>
                <a:cubicBezTo>
                  <a:pt x="328" y="125"/>
                  <a:pt x="354" y="81"/>
                  <a:pt x="354" y="81"/>
                </a:cubicBezTo>
                <a:close/>
                <a:moveTo>
                  <a:pt x="231" y="453"/>
                </a:moveTo>
                <a:lnTo>
                  <a:pt x="231" y="453"/>
                </a:lnTo>
                <a:cubicBezTo>
                  <a:pt x="106" y="453"/>
                  <a:pt x="0" y="355"/>
                  <a:pt x="0" y="222"/>
                </a:cubicBezTo>
                <a:cubicBezTo>
                  <a:pt x="0" y="98"/>
                  <a:pt x="106" y="0"/>
                  <a:pt x="231" y="0"/>
                </a:cubicBezTo>
                <a:cubicBezTo>
                  <a:pt x="354" y="0"/>
                  <a:pt x="460" y="98"/>
                  <a:pt x="460" y="222"/>
                </a:cubicBezTo>
                <a:cubicBezTo>
                  <a:pt x="460" y="355"/>
                  <a:pt x="354" y="453"/>
                  <a:pt x="231" y="453"/>
                </a:cubicBezTo>
                <a:close/>
                <a:moveTo>
                  <a:pt x="265" y="258"/>
                </a:moveTo>
                <a:lnTo>
                  <a:pt x="265" y="258"/>
                </a:lnTo>
                <a:cubicBezTo>
                  <a:pt x="150" y="302"/>
                  <a:pt x="115" y="382"/>
                  <a:pt x="106" y="382"/>
                </a:cubicBezTo>
                <a:cubicBezTo>
                  <a:pt x="141" y="408"/>
                  <a:pt x="186" y="417"/>
                  <a:pt x="231" y="417"/>
                </a:cubicBezTo>
                <a:cubicBezTo>
                  <a:pt x="256" y="417"/>
                  <a:pt x="284" y="417"/>
                  <a:pt x="310" y="408"/>
                </a:cubicBezTo>
                <a:cubicBezTo>
                  <a:pt x="301" y="391"/>
                  <a:pt x="292" y="329"/>
                  <a:pt x="265" y="258"/>
                </a:cubicBezTo>
                <a:close/>
                <a:moveTo>
                  <a:pt x="275" y="178"/>
                </a:moveTo>
                <a:lnTo>
                  <a:pt x="275" y="178"/>
                </a:lnTo>
                <a:cubicBezTo>
                  <a:pt x="275" y="187"/>
                  <a:pt x="284" y="196"/>
                  <a:pt x="284" y="204"/>
                </a:cubicBezTo>
                <a:cubicBezTo>
                  <a:pt x="284" y="213"/>
                  <a:pt x="284" y="213"/>
                  <a:pt x="292" y="213"/>
                </a:cubicBezTo>
                <a:cubicBezTo>
                  <a:pt x="354" y="213"/>
                  <a:pt x="425" y="222"/>
                  <a:pt x="425" y="222"/>
                </a:cubicBezTo>
                <a:cubicBezTo>
                  <a:pt x="425" y="178"/>
                  <a:pt x="407" y="134"/>
                  <a:pt x="381" y="98"/>
                </a:cubicBezTo>
                <a:cubicBezTo>
                  <a:pt x="381" y="107"/>
                  <a:pt x="346" y="151"/>
                  <a:pt x="275" y="178"/>
                </a:cubicBezTo>
                <a:close/>
                <a:moveTo>
                  <a:pt x="301" y="249"/>
                </a:moveTo>
                <a:lnTo>
                  <a:pt x="301" y="249"/>
                </a:lnTo>
                <a:cubicBezTo>
                  <a:pt x="328" y="319"/>
                  <a:pt x="337" y="373"/>
                  <a:pt x="337" y="391"/>
                </a:cubicBezTo>
                <a:cubicBezTo>
                  <a:pt x="381" y="355"/>
                  <a:pt x="416" y="311"/>
                  <a:pt x="425" y="258"/>
                </a:cubicBezTo>
                <a:cubicBezTo>
                  <a:pt x="416" y="258"/>
                  <a:pt x="363" y="240"/>
                  <a:pt x="301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0" name="Freeform 69"/>
          <p:cNvSpPr>
            <a:spLocks noChangeArrowheads="1"/>
          </p:cNvSpPr>
          <p:nvPr/>
        </p:nvSpPr>
        <p:spPr bwMode="auto">
          <a:xfrm>
            <a:off x="19028110" y="7332133"/>
            <a:ext cx="744873" cy="491067"/>
          </a:xfrm>
          <a:custGeom>
            <a:avLst/>
            <a:gdLst>
              <a:gd name="T0" fmla="*/ 203 w 514"/>
              <a:gd name="T1" fmla="*/ 142 h 338"/>
              <a:gd name="T2" fmla="*/ 203 w 514"/>
              <a:gd name="T3" fmla="*/ 142 h 338"/>
              <a:gd name="T4" fmla="*/ 247 w 514"/>
              <a:gd name="T5" fmla="*/ 89 h 338"/>
              <a:gd name="T6" fmla="*/ 159 w 514"/>
              <a:gd name="T7" fmla="*/ 0 h 338"/>
              <a:gd name="T8" fmla="*/ 0 w 514"/>
              <a:gd name="T9" fmla="*/ 0 h 338"/>
              <a:gd name="T10" fmla="*/ 0 w 514"/>
              <a:gd name="T11" fmla="*/ 319 h 338"/>
              <a:gd name="T12" fmla="*/ 159 w 514"/>
              <a:gd name="T13" fmla="*/ 319 h 338"/>
              <a:gd name="T14" fmla="*/ 256 w 514"/>
              <a:gd name="T15" fmla="*/ 222 h 338"/>
              <a:gd name="T16" fmla="*/ 203 w 514"/>
              <a:gd name="T17" fmla="*/ 142 h 338"/>
              <a:gd name="T18" fmla="*/ 71 w 514"/>
              <a:gd name="T19" fmla="*/ 53 h 338"/>
              <a:gd name="T20" fmla="*/ 71 w 514"/>
              <a:gd name="T21" fmla="*/ 53 h 338"/>
              <a:gd name="T22" fmla="*/ 159 w 514"/>
              <a:gd name="T23" fmla="*/ 53 h 338"/>
              <a:gd name="T24" fmla="*/ 186 w 514"/>
              <a:gd name="T25" fmla="*/ 89 h 338"/>
              <a:gd name="T26" fmla="*/ 150 w 514"/>
              <a:gd name="T27" fmla="*/ 125 h 338"/>
              <a:gd name="T28" fmla="*/ 71 w 514"/>
              <a:gd name="T29" fmla="*/ 125 h 338"/>
              <a:gd name="T30" fmla="*/ 71 w 514"/>
              <a:gd name="T31" fmla="*/ 53 h 338"/>
              <a:gd name="T32" fmla="*/ 159 w 514"/>
              <a:gd name="T33" fmla="*/ 266 h 338"/>
              <a:gd name="T34" fmla="*/ 159 w 514"/>
              <a:gd name="T35" fmla="*/ 266 h 338"/>
              <a:gd name="T36" fmla="*/ 71 w 514"/>
              <a:gd name="T37" fmla="*/ 266 h 338"/>
              <a:gd name="T38" fmla="*/ 71 w 514"/>
              <a:gd name="T39" fmla="*/ 178 h 338"/>
              <a:gd name="T40" fmla="*/ 159 w 514"/>
              <a:gd name="T41" fmla="*/ 178 h 338"/>
              <a:gd name="T42" fmla="*/ 194 w 514"/>
              <a:gd name="T43" fmla="*/ 222 h 338"/>
              <a:gd name="T44" fmla="*/ 159 w 514"/>
              <a:gd name="T45" fmla="*/ 266 h 338"/>
              <a:gd name="T46" fmla="*/ 390 w 514"/>
              <a:gd name="T47" fmla="*/ 80 h 338"/>
              <a:gd name="T48" fmla="*/ 390 w 514"/>
              <a:gd name="T49" fmla="*/ 80 h 338"/>
              <a:gd name="T50" fmla="*/ 265 w 514"/>
              <a:gd name="T51" fmla="*/ 204 h 338"/>
              <a:gd name="T52" fmla="*/ 390 w 514"/>
              <a:gd name="T53" fmla="*/ 328 h 338"/>
              <a:gd name="T54" fmla="*/ 496 w 514"/>
              <a:gd name="T55" fmla="*/ 240 h 338"/>
              <a:gd name="T56" fmla="*/ 443 w 514"/>
              <a:gd name="T57" fmla="*/ 240 h 338"/>
              <a:gd name="T58" fmla="*/ 390 w 514"/>
              <a:gd name="T59" fmla="*/ 275 h 338"/>
              <a:gd name="T60" fmla="*/ 337 w 514"/>
              <a:gd name="T61" fmla="*/ 222 h 338"/>
              <a:gd name="T62" fmla="*/ 496 w 514"/>
              <a:gd name="T63" fmla="*/ 222 h 338"/>
              <a:gd name="T64" fmla="*/ 390 w 514"/>
              <a:gd name="T65" fmla="*/ 80 h 338"/>
              <a:gd name="T66" fmla="*/ 434 w 514"/>
              <a:gd name="T67" fmla="*/ 178 h 338"/>
              <a:gd name="T68" fmla="*/ 434 w 514"/>
              <a:gd name="T69" fmla="*/ 178 h 338"/>
              <a:gd name="T70" fmla="*/ 337 w 514"/>
              <a:gd name="T71" fmla="*/ 178 h 338"/>
              <a:gd name="T72" fmla="*/ 390 w 514"/>
              <a:gd name="T73" fmla="*/ 125 h 338"/>
              <a:gd name="T74" fmla="*/ 434 w 514"/>
              <a:gd name="T75" fmla="*/ 178 h 338"/>
              <a:gd name="T76" fmla="*/ 452 w 514"/>
              <a:gd name="T77" fmla="*/ 18 h 338"/>
              <a:gd name="T78" fmla="*/ 452 w 514"/>
              <a:gd name="T79" fmla="*/ 18 h 338"/>
              <a:gd name="T80" fmla="*/ 319 w 514"/>
              <a:gd name="T81" fmla="*/ 18 h 338"/>
              <a:gd name="T82" fmla="*/ 319 w 514"/>
              <a:gd name="T83" fmla="*/ 62 h 338"/>
              <a:gd name="T84" fmla="*/ 452 w 514"/>
              <a:gd name="T85" fmla="*/ 62 h 338"/>
              <a:gd name="T86" fmla="*/ 452 w 514"/>
              <a:gd name="T87" fmla="*/ 1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1" name="Freeform 70"/>
          <p:cNvSpPr>
            <a:spLocks noChangeArrowheads="1"/>
          </p:cNvSpPr>
          <p:nvPr/>
        </p:nvSpPr>
        <p:spPr bwMode="auto">
          <a:xfrm>
            <a:off x="1967989" y="5808135"/>
            <a:ext cx="406294" cy="656168"/>
          </a:xfrm>
          <a:custGeom>
            <a:avLst/>
            <a:gdLst>
              <a:gd name="T0" fmla="*/ 283 w 284"/>
              <a:gd name="T1" fmla="*/ 426 h 454"/>
              <a:gd name="T2" fmla="*/ 283 w 284"/>
              <a:gd name="T3" fmla="*/ 426 h 454"/>
              <a:gd name="T4" fmla="*/ 230 w 284"/>
              <a:gd name="T5" fmla="*/ 453 h 454"/>
              <a:gd name="T6" fmla="*/ 177 w 284"/>
              <a:gd name="T7" fmla="*/ 453 h 454"/>
              <a:gd name="T8" fmla="*/ 124 w 284"/>
              <a:gd name="T9" fmla="*/ 444 h 454"/>
              <a:gd name="T10" fmla="*/ 80 w 284"/>
              <a:gd name="T11" fmla="*/ 426 h 454"/>
              <a:gd name="T12" fmla="*/ 61 w 284"/>
              <a:gd name="T13" fmla="*/ 391 h 454"/>
              <a:gd name="T14" fmla="*/ 53 w 284"/>
              <a:gd name="T15" fmla="*/ 347 h 454"/>
              <a:gd name="T16" fmla="*/ 53 w 284"/>
              <a:gd name="T17" fmla="*/ 187 h 454"/>
              <a:gd name="T18" fmla="*/ 0 w 284"/>
              <a:gd name="T19" fmla="*/ 187 h 454"/>
              <a:gd name="T20" fmla="*/ 0 w 284"/>
              <a:gd name="T21" fmla="*/ 116 h 454"/>
              <a:gd name="T22" fmla="*/ 44 w 284"/>
              <a:gd name="T23" fmla="*/ 98 h 454"/>
              <a:gd name="T24" fmla="*/ 80 w 284"/>
              <a:gd name="T25" fmla="*/ 54 h 454"/>
              <a:gd name="T26" fmla="*/ 97 w 284"/>
              <a:gd name="T27" fmla="*/ 0 h 454"/>
              <a:gd name="T28" fmla="*/ 160 w 284"/>
              <a:gd name="T29" fmla="*/ 0 h 454"/>
              <a:gd name="T30" fmla="*/ 160 w 284"/>
              <a:gd name="T31" fmla="*/ 116 h 454"/>
              <a:gd name="T32" fmla="*/ 266 w 284"/>
              <a:gd name="T33" fmla="*/ 116 h 454"/>
              <a:gd name="T34" fmla="*/ 266 w 284"/>
              <a:gd name="T35" fmla="*/ 187 h 454"/>
              <a:gd name="T36" fmla="*/ 160 w 284"/>
              <a:gd name="T37" fmla="*/ 187 h 454"/>
              <a:gd name="T38" fmla="*/ 160 w 284"/>
              <a:gd name="T39" fmla="*/ 302 h 454"/>
              <a:gd name="T40" fmla="*/ 160 w 284"/>
              <a:gd name="T41" fmla="*/ 355 h 454"/>
              <a:gd name="T42" fmla="*/ 177 w 284"/>
              <a:gd name="T43" fmla="*/ 373 h 454"/>
              <a:gd name="T44" fmla="*/ 213 w 284"/>
              <a:gd name="T45" fmla="*/ 382 h 454"/>
              <a:gd name="T46" fmla="*/ 283 w 284"/>
              <a:gd name="T47" fmla="*/ 355 h 454"/>
              <a:gd name="T48" fmla="*/ 283 w 284"/>
              <a:gd name="T49" fmla="*/ 426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4" h="454">
                <a:moveTo>
                  <a:pt x="283" y="426"/>
                </a:moveTo>
                <a:lnTo>
                  <a:pt x="283" y="426"/>
                </a:lnTo>
                <a:cubicBezTo>
                  <a:pt x="257" y="435"/>
                  <a:pt x="239" y="444"/>
                  <a:pt x="230" y="453"/>
                </a:cubicBezTo>
                <a:cubicBezTo>
                  <a:pt x="213" y="453"/>
                  <a:pt x="195" y="453"/>
                  <a:pt x="177" y="453"/>
                </a:cubicBezTo>
                <a:cubicBezTo>
                  <a:pt x="160" y="453"/>
                  <a:pt x="142" y="453"/>
                  <a:pt x="124" y="444"/>
                </a:cubicBezTo>
                <a:cubicBezTo>
                  <a:pt x="106" y="444"/>
                  <a:pt x="88" y="435"/>
                  <a:pt x="80" y="426"/>
                </a:cubicBezTo>
                <a:cubicBezTo>
                  <a:pt x="71" y="417"/>
                  <a:pt x="61" y="400"/>
                  <a:pt x="61" y="391"/>
                </a:cubicBezTo>
                <a:cubicBezTo>
                  <a:pt x="53" y="382"/>
                  <a:pt x="53" y="364"/>
                  <a:pt x="53" y="347"/>
                </a:cubicBezTo>
                <a:cubicBezTo>
                  <a:pt x="53" y="187"/>
                  <a:pt x="53" y="187"/>
                  <a:pt x="53" y="187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116"/>
                  <a:pt x="0" y="116"/>
                  <a:pt x="0" y="116"/>
                </a:cubicBezTo>
                <a:cubicBezTo>
                  <a:pt x="17" y="116"/>
                  <a:pt x="35" y="107"/>
                  <a:pt x="44" y="98"/>
                </a:cubicBezTo>
                <a:cubicBezTo>
                  <a:pt x="61" y="81"/>
                  <a:pt x="71" y="72"/>
                  <a:pt x="80" y="54"/>
                </a:cubicBezTo>
                <a:cubicBezTo>
                  <a:pt x="88" y="36"/>
                  <a:pt x="88" y="19"/>
                  <a:pt x="97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116"/>
                  <a:pt x="160" y="116"/>
                  <a:pt x="160" y="116"/>
                </a:cubicBezTo>
                <a:cubicBezTo>
                  <a:pt x="266" y="116"/>
                  <a:pt x="266" y="116"/>
                  <a:pt x="266" y="116"/>
                </a:cubicBezTo>
                <a:cubicBezTo>
                  <a:pt x="266" y="187"/>
                  <a:pt x="266" y="187"/>
                  <a:pt x="266" y="187"/>
                </a:cubicBezTo>
                <a:cubicBezTo>
                  <a:pt x="160" y="187"/>
                  <a:pt x="160" y="187"/>
                  <a:pt x="160" y="187"/>
                </a:cubicBezTo>
                <a:cubicBezTo>
                  <a:pt x="160" y="302"/>
                  <a:pt x="160" y="302"/>
                  <a:pt x="160" y="302"/>
                </a:cubicBezTo>
                <a:cubicBezTo>
                  <a:pt x="160" y="329"/>
                  <a:pt x="160" y="347"/>
                  <a:pt x="160" y="355"/>
                </a:cubicBezTo>
                <a:cubicBezTo>
                  <a:pt x="168" y="364"/>
                  <a:pt x="168" y="364"/>
                  <a:pt x="177" y="373"/>
                </a:cubicBezTo>
                <a:cubicBezTo>
                  <a:pt x="186" y="373"/>
                  <a:pt x="195" y="382"/>
                  <a:pt x="213" y="382"/>
                </a:cubicBezTo>
                <a:cubicBezTo>
                  <a:pt x="230" y="382"/>
                  <a:pt x="257" y="373"/>
                  <a:pt x="283" y="355"/>
                </a:cubicBezTo>
                <a:lnTo>
                  <a:pt x="283" y="4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2" name="Freeform 71"/>
          <p:cNvSpPr>
            <a:spLocks noChangeArrowheads="1"/>
          </p:cNvSpPr>
          <p:nvPr/>
        </p:nvSpPr>
        <p:spPr bwMode="auto">
          <a:xfrm>
            <a:off x="3263051" y="5795436"/>
            <a:ext cx="694086" cy="681565"/>
          </a:xfrm>
          <a:custGeom>
            <a:avLst/>
            <a:gdLst>
              <a:gd name="T0" fmla="*/ 239 w 480"/>
              <a:gd name="T1" fmla="*/ 0 h 471"/>
              <a:gd name="T2" fmla="*/ 239 w 480"/>
              <a:gd name="T3" fmla="*/ 0 h 471"/>
              <a:gd name="T4" fmla="*/ 0 w 480"/>
              <a:gd name="T5" fmla="*/ 231 h 471"/>
              <a:gd name="T6" fmla="*/ 239 w 480"/>
              <a:gd name="T7" fmla="*/ 470 h 471"/>
              <a:gd name="T8" fmla="*/ 479 w 480"/>
              <a:gd name="T9" fmla="*/ 231 h 471"/>
              <a:gd name="T10" fmla="*/ 239 w 480"/>
              <a:gd name="T11" fmla="*/ 0 h 471"/>
              <a:gd name="T12" fmla="*/ 301 w 480"/>
              <a:gd name="T13" fmla="*/ 338 h 471"/>
              <a:gd name="T14" fmla="*/ 301 w 480"/>
              <a:gd name="T15" fmla="*/ 338 h 471"/>
              <a:gd name="T16" fmla="*/ 274 w 480"/>
              <a:gd name="T17" fmla="*/ 347 h 471"/>
              <a:gd name="T18" fmla="*/ 248 w 480"/>
              <a:gd name="T19" fmla="*/ 347 h 471"/>
              <a:gd name="T20" fmla="*/ 221 w 480"/>
              <a:gd name="T21" fmla="*/ 347 h 471"/>
              <a:gd name="T22" fmla="*/ 204 w 480"/>
              <a:gd name="T23" fmla="*/ 338 h 471"/>
              <a:gd name="T24" fmla="*/ 186 w 480"/>
              <a:gd name="T25" fmla="*/ 320 h 471"/>
              <a:gd name="T26" fmla="*/ 186 w 480"/>
              <a:gd name="T27" fmla="*/ 293 h 471"/>
              <a:gd name="T28" fmla="*/ 186 w 480"/>
              <a:gd name="T29" fmla="*/ 213 h 471"/>
              <a:gd name="T30" fmla="*/ 159 w 480"/>
              <a:gd name="T31" fmla="*/ 213 h 471"/>
              <a:gd name="T32" fmla="*/ 159 w 480"/>
              <a:gd name="T33" fmla="*/ 178 h 471"/>
              <a:gd name="T34" fmla="*/ 186 w 480"/>
              <a:gd name="T35" fmla="*/ 169 h 471"/>
              <a:gd name="T36" fmla="*/ 204 w 480"/>
              <a:gd name="T37" fmla="*/ 151 h 471"/>
              <a:gd name="T38" fmla="*/ 213 w 480"/>
              <a:gd name="T39" fmla="*/ 116 h 471"/>
              <a:gd name="T40" fmla="*/ 239 w 480"/>
              <a:gd name="T41" fmla="*/ 116 h 471"/>
              <a:gd name="T42" fmla="*/ 239 w 480"/>
              <a:gd name="T43" fmla="*/ 178 h 471"/>
              <a:gd name="T44" fmla="*/ 292 w 480"/>
              <a:gd name="T45" fmla="*/ 178 h 471"/>
              <a:gd name="T46" fmla="*/ 292 w 480"/>
              <a:gd name="T47" fmla="*/ 213 h 471"/>
              <a:gd name="T48" fmla="*/ 239 w 480"/>
              <a:gd name="T49" fmla="*/ 213 h 471"/>
              <a:gd name="T50" fmla="*/ 239 w 480"/>
              <a:gd name="T51" fmla="*/ 275 h 471"/>
              <a:gd name="T52" fmla="*/ 239 w 480"/>
              <a:gd name="T53" fmla="*/ 303 h 471"/>
              <a:gd name="T54" fmla="*/ 248 w 480"/>
              <a:gd name="T55" fmla="*/ 311 h 471"/>
              <a:gd name="T56" fmla="*/ 266 w 480"/>
              <a:gd name="T57" fmla="*/ 311 h 471"/>
              <a:gd name="T58" fmla="*/ 301 w 480"/>
              <a:gd name="T59" fmla="*/ 303 h 471"/>
              <a:gd name="T60" fmla="*/ 301 w 480"/>
              <a:gd name="T61" fmla="*/ 338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80" h="471"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4"/>
                  <a:pt x="107" y="470"/>
                  <a:pt x="239" y="470"/>
                </a:cubicBezTo>
                <a:cubicBezTo>
                  <a:pt x="372" y="470"/>
                  <a:pt x="479" y="364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301" y="338"/>
                </a:moveTo>
                <a:lnTo>
                  <a:pt x="301" y="338"/>
                </a:lnTo>
                <a:cubicBezTo>
                  <a:pt x="292" y="347"/>
                  <a:pt x="283" y="347"/>
                  <a:pt x="274" y="347"/>
                </a:cubicBezTo>
                <a:cubicBezTo>
                  <a:pt x="266" y="347"/>
                  <a:pt x="257" y="347"/>
                  <a:pt x="248" y="347"/>
                </a:cubicBezTo>
                <a:cubicBezTo>
                  <a:pt x="239" y="347"/>
                  <a:pt x="230" y="347"/>
                  <a:pt x="221" y="347"/>
                </a:cubicBezTo>
                <a:cubicBezTo>
                  <a:pt x="213" y="347"/>
                  <a:pt x="204" y="338"/>
                  <a:pt x="204" y="338"/>
                </a:cubicBezTo>
                <a:cubicBezTo>
                  <a:pt x="195" y="328"/>
                  <a:pt x="195" y="328"/>
                  <a:pt x="186" y="320"/>
                </a:cubicBezTo>
                <a:cubicBezTo>
                  <a:pt x="186" y="311"/>
                  <a:pt x="186" y="303"/>
                  <a:pt x="186" y="293"/>
                </a:cubicBezTo>
                <a:cubicBezTo>
                  <a:pt x="186" y="213"/>
                  <a:pt x="186" y="213"/>
                  <a:pt x="186" y="213"/>
                </a:cubicBezTo>
                <a:cubicBezTo>
                  <a:pt x="159" y="213"/>
                  <a:pt x="159" y="213"/>
                  <a:pt x="159" y="213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68" y="178"/>
                  <a:pt x="177" y="178"/>
                  <a:pt x="186" y="169"/>
                </a:cubicBezTo>
                <a:cubicBezTo>
                  <a:pt x="195" y="160"/>
                  <a:pt x="195" y="160"/>
                  <a:pt x="204" y="151"/>
                </a:cubicBezTo>
                <a:cubicBezTo>
                  <a:pt x="204" y="143"/>
                  <a:pt x="204" y="134"/>
                  <a:pt x="213" y="116"/>
                </a:cubicBezTo>
                <a:cubicBezTo>
                  <a:pt x="239" y="116"/>
                  <a:pt x="239" y="116"/>
                  <a:pt x="239" y="116"/>
                </a:cubicBezTo>
                <a:cubicBezTo>
                  <a:pt x="239" y="178"/>
                  <a:pt x="239" y="178"/>
                  <a:pt x="239" y="178"/>
                </a:cubicBezTo>
                <a:cubicBezTo>
                  <a:pt x="292" y="178"/>
                  <a:pt x="292" y="178"/>
                  <a:pt x="292" y="178"/>
                </a:cubicBezTo>
                <a:cubicBezTo>
                  <a:pt x="292" y="213"/>
                  <a:pt x="292" y="213"/>
                  <a:pt x="292" y="213"/>
                </a:cubicBezTo>
                <a:cubicBezTo>
                  <a:pt x="239" y="213"/>
                  <a:pt x="239" y="213"/>
                  <a:pt x="239" y="213"/>
                </a:cubicBezTo>
                <a:cubicBezTo>
                  <a:pt x="239" y="275"/>
                  <a:pt x="239" y="275"/>
                  <a:pt x="239" y="275"/>
                </a:cubicBezTo>
                <a:cubicBezTo>
                  <a:pt x="239" y="284"/>
                  <a:pt x="239" y="293"/>
                  <a:pt x="239" y="303"/>
                </a:cubicBezTo>
                <a:cubicBezTo>
                  <a:pt x="248" y="303"/>
                  <a:pt x="248" y="303"/>
                  <a:pt x="248" y="311"/>
                </a:cubicBezTo>
                <a:cubicBezTo>
                  <a:pt x="257" y="311"/>
                  <a:pt x="266" y="311"/>
                  <a:pt x="266" y="311"/>
                </a:cubicBezTo>
                <a:cubicBezTo>
                  <a:pt x="283" y="311"/>
                  <a:pt x="292" y="311"/>
                  <a:pt x="301" y="303"/>
                </a:cubicBezTo>
                <a:lnTo>
                  <a:pt x="301" y="3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3" name="Freeform 72"/>
          <p:cNvSpPr>
            <a:spLocks noChangeArrowheads="1"/>
          </p:cNvSpPr>
          <p:nvPr/>
        </p:nvSpPr>
        <p:spPr bwMode="auto">
          <a:xfrm>
            <a:off x="1841023" y="4428068"/>
            <a:ext cx="668692" cy="550333"/>
          </a:xfrm>
          <a:custGeom>
            <a:avLst/>
            <a:gdLst>
              <a:gd name="T0" fmla="*/ 310 w 462"/>
              <a:gd name="T1" fmla="*/ 222 h 383"/>
              <a:gd name="T2" fmla="*/ 310 w 462"/>
              <a:gd name="T3" fmla="*/ 222 h 383"/>
              <a:gd name="T4" fmla="*/ 275 w 462"/>
              <a:gd name="T5" fmla="*/ 266 h 383"/>
              <a:gd name="T6" fmla="*/ 310 w 462"/>
              <a:gd name="T7" fmla="*/ 310 h 383"/>
              <a:gd name="T8" fmla="*/ 337 w 462"/>
              <a:gd name="T9" fmla="*/ 266 h 383"/>
              <a:gd name="T10" fmla="*/ 310 w 462"/>
              <a:gd name="T11" fmla="*/ 222 h 383"/>
              <a:gd name="T12" fmla="*/ 416 w 462"/>
              <a:gd name="T13" fmla="*/ 107 h 383"/>
              <a:gd name="T14" fmla="*/ 416 w 462"/>
              <a:gd name="T15" fmla="*/ 107 h 383"/>
              <a:gd name="T16" fmla="*/ 408 w 462"/>
              <a:gd name="T17" fmla="*/ 0 h 383"/>
              <a:gd name="T18" fmla="*/ 293 w 462"/>
              <a:gd name="T19" fmla="*/ 45 h 383"/>
              <a:gd name="T20" fmla="*/ 231 w 462"/>
              <a:gd name="T21" fmla="*/ 45 h 383"/>
              <a:gd name="T22" fmla="*/ 169 w 462"/>
              <a:gd name="T23" fmla="*/ 45 h 383"/>
              <a:gd name="T24" fmla="*/ 53 w 462"/>
              <a:gd name="T25" fmla="*/ 0 h 383"/>
              <a:gd name="T26" fmla="*/ 36 w 462"/>
              <a:gd name="T27" fmla="*/ 107 h 383"/>
              <a:gd name="T28" fmla="*/ 0 w 462"/>
              <a:gd name="T29" fmla="*/ 204 h 383"/>
              <a:gd name="T30" fmla="*/ 186 w 462"/>
              <a:gd name="T31" fmla="*/ 382 h 383"/>
              <a:gd name="T32" fmla="*/ 231 w 462"/>
              <a:gd name="T33" fmla="*/ 382 h 383"/>
              <a:gd name="T34" fmla="*/ 275 w 462"/>
              <a:gd name="T35" fmla="*/ 382 h 383"/>
              <a:gd name="T36" fmla="*/ 461 w 462"/>
              <a:gd name="T37" fmla="*/ 204 h 383"/>
              <a:gd name="T38" fmla="*/ 416 w 462"/>
              <a:gd name="T39" fmla="*/ 107 h 383"/>
              <a:gd name="T40" fmla="*/ 231 w 462"/>
              <a:gd name="T41" fmla="*/ 364 h 383"/>
              <a:gd name="T42" fmla="*/ 231 w 462"/>
              <a:gd name="T43" fmla="*/ 364 h 383"/>
              <a:gd name="T44" fmla="*/ 231 w 462"/>
              <a:gd name="T45" fmla="*/ 364 h 383"/>
              <a:gd name="T46" fmla="*/ 62 w 462"/>
              <a:gd name="T47" fmla="*/ 257 h 383"/>
              <a:gd name="T48" fmla="*/ 89 w 462"/>
              <a:gd name="T49" fmla="*/ 204 h 383"/>
              <a:gd name="T50" fmla="*/ 231 w 462"/>
              <a:gd name="T51" fmla="*/ 187 h 383"/>
              <a:gd name="T52" fmla="*/ 231 w 462"/>
              <a:gd name="T53" fmla="*/ 187 h 383"/>
              <a:gd name="T54" fmla="*/ 231 w 462"/>
              <a:gd name="T55" fmla="*/ 187 h 383"/>
              <a:gd name="T56" fmla="*/ 372 w 462"/>
              <a:gd name="T57" fmla="*/ 204 h 383"/>
              <a:gd name="T58" fmla="*/ 399 w 462"/>
              <a:gd name="T59" fmla="*/ 257 h 383"/>
              <a:gd name="T60" fmla="*/ 231 w 462"/>
              <a:gd name="T61" fmla="*/ 364 h 383"/>
              <a:gd name="T62" fmla="*/ 150 w 462"/>
              <a:gd name="T63" fmla="*/ 222 h 383"/>
              <a:gd name="T64" fmla="*/ 150 w 462"/>
              <a:gd name="T65" fmla="*/ 222 h 383"/>
              <a:gd name="T66" fmla="*/ 115 w 462"/>
              <a:gd name="T67" fmla="*/ 266 h 383"/>
              <a:gd name="T68" fmla="*/ 150 w 462"/>
              <a:gd name="T69" fmla="*/ 310 h 383"/>
              <a:gd name="T70" fmla="*/ 186 w 462"/>
              <a:gd name="T71" fmla="*/ 266 h 383"/>
              <a:gd name="T72" fmla="*/ 150 w 462"/>
              <a:gd name="T73" fmla="*/ 22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2" h="383">
                <a:moveTo>
                  <a:pt x="310" y="222"/>
                </a:moveTo>
                <a:lnTo>
                  <a:pt x="310" y="222"/>
                </a:lnTo>
                <a:cubicBezTo>
                  <a:pt x="293" y="222"/>
                  <a:pt x="275" y="240"/>
                  <a:pt x="275" y="266"/>
                </a:cubicBezTo>
                <a:cubicBezTo>
                  <a:pt x="275" y="294"/>
                  <a:pt x="293" y="310"/>
                  <a:pt x="310" y="310"/>
                </a:cubicBezTo>
                <a:cubicBezTo>
                  <a:pt x="328" y="310"/>
                  <a:pt x="337" y="294"/>
                  <a:pt x="337" y="266"/>
                </a:cubicBezTo>
                <a:cubicBezTo>
                  <a:pt x="337" y="240"/>
                  <a:pt x="328" y="222"/>
                  <a:pt x="310" y="222"/>
                </a:cubicBezTo>
                <a:close/>
                <a:moveTo>
                  <a:pt x="416" y="107"/>
                </a:moveTo>
                <a:lnTo>
                  <a:pt x="416" y="107"/>
                </a:lnTo>
                <a:cubicBezTo>
                  <a:pt x="425" y="98"/>
                  <a:pt x="425" y="45"/>
                  <a:pt x="408" y="0"/>
                </a:cubicBezTo>
                <a:cubicBezTo>
                  <a:pt x="408" y="0"/>
                  <a:pt x="363" y="0"/>
                  <a:pt x="293" y="45"/>
                </a:cubicBezTo>
                <a:cubicBezTo>
                  <a:pt x="275" y="45"/>
                  <a:pt x="257" y="45"/>
                  <a:pt x="231" y="45"/>
                </a:cubicBezTo>
                <a:cubicBezTo>
                  <a:pt x="204" y="45"/>
                  <a:pt x="177" y="45"/>
                  <a:pt x="169" y="45"/>
                </a:cubicBezTo>
                <a:cubicBezTo>
                  <a:pt x="97" y="0"/>
                  <a:pt x="53" y="0"/>
                  <a:pt x="53" y="0"/>
                </a:cubicBezTo>
                <a:cubicBezTo>
                  <a:pt x="36" y="45"/>
                  <a:pt x="36" y="98"/>
                  <a:pt x="36" y="107"/>
                </a:cubicBezTo>
                <a:cubicBezTo>
                  <a:pt x="18" y="134"/>
                  <a:pt x="0" y="160"/>
                  <a:pt x="0" y="204"/>
                </a:cubicBezTo>
                <a:cubicBezTo>
                  <a:pt x="0" y="382"/>
                  <a:pt x="150" y="382"/>
                  <a:pt x="186" y="382"/>
                </a:cubicBezTo>
                <a:cubicBezTo>
                  <a:pt x="195" y="382"/>
                  <a:pt x="213" y="382"/>
                  <a:pt x="231" y="382"/>
                </a:cubicBezTo>
                <a:cubicBezTo>
                  <a:pt x="249" y="382"/>
                  <a:pt x="266" y="382"/>
                  <a:pt x="275" y="382"/>
                </a:cubicBezTo>
                <a:cubicBezTo>
                  <a:pt x="310" y="382"/>
                  <a:pt x="461" y="382"/>
                  <a:pt x="461" y="204"/>
                </a:cubicBezTo>
                <a:cubicBezTo>
                  <a:pt x="461" y="160"/>
                  <a:pt x="443" y="134"/>
                  <a:pt x="416" y="107"/>
                </a:cubicBezTo>
                <a:close/>
                <a:moveTo>
                  <a:pt x="231" y="364"/>
                </a:moveTo>
                <a:lnTo>
                  <a:pt x="231" y="364"/>
                </a:lnTo>
                <a:lnTo>
                  <a:pt x="231" y="364"/>
                </a:lnTo>
                <a:cubicBezTo>
                  <a:pt x="133" y="364"/>
                  <a:pt x="62" y="355"/>
                  <a:pt x="62" y="257"/>
                </a:cubicBezTo>
                <a:cubicBezTo>
                  <a:pt x="62" y="240"/>
                  <a:pt x="71" y="213"/>
                  <a:pt x="89" y="204"/>
                </a:cubicBezTo>
                <a:cubicBezTo>
                  <a:pt x="115" y="169"/>
                  <a:pt x="169" y="187"/>
                  <a:pt x="231" y="187"/>
                </a:cubicBezTo>
                <a:lnTo>
                  <a:pt x="231" y="187"/>
                </a:lnTo>
                <a:lnTo>
                  <a:pt x="231" y="187"/>
                </a:lnTo>
                <a:cubicBezTo>
                  <a:pt x="293" y="187"/>
                  <a:pt x="337" y="169"/>
                  <a:pt x="372" y="204"/>
                </a:cubicBezTo>
                <a:cubicBezTo>
                  <a:pt x="390" y="213"/>
                  <a:pt x="399" y="240"/>
                  <a:pt x="399" y="257"/>
                </a:cubicBezTo>
                <a:cubicBezTo>
                  <a:pt x="399" y="355"/>
                  <a:pt x="328" y="364"/>
                  <a:pt x="231" y="364"/>
                </a:cubicBezTo>
                <a:close/>
                <a:moveTo>
                  <a:pt x="150" y="222"/>
                </a:moveTo>
                <a:lnTo>
                  <a:pt x="150" y="222"/>
                </a:lnTo>
                <a:cubicBezTo>
                  <a:pt x="133" y="222"/>
                  <a:pt x="115" y="240"/>
                  <a:pt x="115" y="266"/>
                </a:cubicBezTo>
                <a:cubicBezTo>
                  <a:pt x="115" y="294"/>
                  <a:pt x="133" y="310"/>
                  <a:pt x="150" y="310"/>
                </a:cubicBezTo>
                <a:cubicBezTo>
                  <a:pt x="169" y="310"/>
                  <a:pt x="186" y="294"/>
                  <a:pt x="186" y="266"/>
                </a:cubicBezTo>
                <a:cubicBezTo>
                  <a:pt x="186" y="240"/>
                  <a:pt x="169" y="222"/>
                  <a:pt x="150" y="2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4" name="Freeform 73"/>
          <p:cNvSpPr>
            <a:spLocks noChangeArrowheads="1"/>
          </p:cNvSpPr>
          <p:nvPr/>
        </p:nvSpPr>
        <p:spPr bwMode="auto">
          <a:xfrm>
            <a:off x="3263051" y="4360335"/>
            <a:ext cx="694086" cy="685800"/>
          </a:xfrm>
          <a:custGeom>
            <a:avLst/>
            <a:gdLst>
              <a:gd name="T0" fmla="*/ 239 w 480"/>
              <a:gd name="T1" fmla="*/ 231 h 471"/>
              <a:gd name="T2" fmla="*/ 239 w 480"/>
              <a:gd name="T3" fmla="*/ 231 h 471"/>
              <a:gd name="T4" fmla="*/ 239 w 480"/>
              <a:gd name="T5" fmla="*/ 231 h 471"/>
              <a:gd name="T6" fmla="*/ 239 w 480"/>
              <a:gd name="T7" fmla="*/ 231 h 471"/>
              <a:gd name="T8" fmla="*/ 168 w 480"/>
              <a:gd name="T9" fmla="*/ 240 h 471"/>
              <a:gd name="T10" fmla="*/ 151 w 480"/>
              <a:gd name="T11" fmla="*/ 266 h 471"/>
              <a:gd name="T12" fmla="*/ 239 w 480"/>
              <a:gd name="T13" fmla="*/ 319 h 471"/>
              <a:gd name="T14" fmla="*/ 239 w 480"/>
              <a:gd name="T15" fmla="*/ 319 h 471"/>
              <a:gd name="T16" fmla="*/ 319 w 480"/>
              <a:gd name="T17" fmla="*/ 266 h 471"/>
              <a:gd name="T18" fmla="*/ 310 w 480"/>
              <a:gd name="T19" fmla="*/ 240 h 471"/>
              <a:gd name="T20" fmla="*/ 239 w 480"/>
              <a:gd name="T21" fmla="*/ 231 h 471"/>
              <a:gd name="T22" fmla="*/ 195 w 480"/>
              <a:gd name="T23" fmla="*/ 293 h 471"/>
              <a:gd name="T24" fmla="*/ 195 w 480"/>
              <a:gd name="T25" fmla="*/ 293 h 471"/>
              <a:gd name="T26" fmla="*/ 186 w 480"/>
              <a:gd name="T27" fmla="*/ 275 h 471"/>
              <a:gd name="T28" fmla="*/ 195 w 480"/>
              <a:gd name="T29" fmla="*/ 248 h 471"/>
              <a:gd name="T30" fmla="*/ 213 w 480"/>
              <a:gd name="T31" fmla="*/ 275 h 471"/>
              <a:gd name="T32" fmla="*/ 195 w 480"/>
              <a:gd name="T33" fmla="*/ 293 h 471"/>
              <a:gd name="T34" fmla="*/ 274 w 480"/>
              <a:gd name="T35" fmla="*/ 293 h 471"/>
              <a:gd name="T36" fmla="*/ 274 w 480"/>
              <a:gd name="T37" fmla="*/ 293 h 471"/>
              <a:gd name="T38" fmla="*/ 266 w 480"/>
              <a:gd name="T39" fmla="*/ 275 h 471"/>
              <a:gd name="T40" fmla="*/ 274 w 480"/>
              <a:gd name="T41" fmla="*/ 248 h 471"/>
              <a:gd name="T42" fmla="*/ 292 w 480"/>
              <a:gd name="T43" fmla="*/ 275 h 471"/>
              <a:gd name="T44" fmla="*/ 274 w 480"/>
              <a:gd name="T45" fmla="*/ 293 h 471"/>
              <a:gd name="T46" fmla="*/ 239 w 480"/>
              <a:gd name="T47" fmla="*/ 0 h 471"/>
              <a:gd name="T48" fmla="*/ 239 w 480"/>
              <a:gd name="T49" fmla="*/ 0 h 471"/>
              <a:gd name="T50" fmla="*/ 0 w 480"/>
              <a:gd name="T51" fmla="*/ 231 h 471"/>
              <a:gd name="T52" fmla="*/ 239 w 480"/>
              <a:gd name="T53" fmla="*/ 470 h 471"/>
              <a:gd name="T54" fmla="*/ 479 w 480"/>
              <a:gd name="T55" fmla="*/ 231 h 471"/>
              <a:gd name="T56" fmla="*/ 239 w 480"/>
              <a:gd name="T57" fmla="*/ 0 h 471"/>
              <a:gd name="T58" fmla="*/ 257 w 480"/>
              <a:gd name="T59" fmla="*/ 328 h 471"/>
              <a:gd name="T60" fmla="*/ 257 w 480"/>
              <a:gd name="T61" fmla="*/ 328 h 471"/>
              <a:gd name="T62" fmla="*/ 239 w 480"/>
              <a:gd name="T63" fmla="*/ 328 h 471"/>
              <a:gd name="T64" fmla="*/ 213 w 480"/>
              <a:gd name="T65" fmla="*/ 328 h 471"/>
              <a:gd name="T66" fmla="*/ 123 w 480"/>
              <a:gd name="T67" fmla="*/ 240 h 471"/>
              <a:gd name="T68" fmla="*/ 142 w 480"/>
              <a:gd name="T69" fmla="*/ 195 h 471"/>
              <a:gd name="T70" fmla="*/ 151 w 480"/>
              <a:gd name="T71" fmla="*/ 134 h 471"/>
              <a:gd name="T72" fmla="*/ 204 w 480"/>
              <a:gd name="T73" fmla="*/ 160 h 471"/>
              <a:gd name="T74" fmla="*/ 239 w 480"/>
              <a:gd name="T75" fmla="*/ 160 h 471"/>
              <a:gd name="T76" fmla="*/ 266 w 480"/>
              <a:gd name="T77" fmla="*/ 160 h 471"/>
              <a:gd name="T78" fmla="*/ 327 w 480"/>
              <a:gd name="T79" fmla="*/ 134 h 471"/>
              <a:gd name="T80" fmla="*/ 336 w 480"/>
              <a:gd name="T81" fmla="*/ 195 h 471"/>
              <a:gd name="T82" fmla="*/ 354 w 480"/>
              <a:gd name="T83" fmla="*/ 240 h 471"/>
              <a:gd name="T84" fmla="*/ 257 w 480"/>
              <a:gd name="T85" fmla="*/ 328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0" h="471">
                <a:moveTo>
                  <a:pt x="239" y="231"/>
                </a:moveTo>
                <a:lnTo>
                  <a:pt x="239" y="231"/>
                </a:lnTo>
                <a:lnTo>
                  <a:pt x="239" y="231"/>
                </a:lnTo>
                <a:lnTo>
                  <a:pt x="239" y="231"/>
                </a:lnTo>
                <a:cubicBezTo>
                  <a:pt x="213" y="231"/>
                  <a:pt x="186" y="222"/>
                  <a:pt x="168" y="240"/>
                </a:cubicBezTo>
                <a:cubicBezTo>
                  <a:pt x="159" y="248"/>
                  <a:pt x="151" y="257"/>
                  <a:pt x="151" y="266"/>
                </a:cubicBezTo>
                <a:cubicBezTo>
                  <a:pt x="151" y="319"/>
                  <a:pt x="195" y="319"/>
                  <a:pt x="239" y="319"/>
                </a:cubicBezTo>
                <a:lnTo>
                  <a:pt x="239" y="319"/>
                </a:lnTo>
                <a:cubicBezTo>
                  <a:pt x="283" y="319"/>
                  <a:pt x="319" y="319"/>
                  <a:pt x="319" y="266"/>
                </a:cubicBezTo>
                <a:cubicBezTo>
                  <a:pt x="319" y="257"/>
                  <a:pt x="319" y="248"/>
                  <a:pt x="310" y="240"/>
                </a:cubicBezTo>
                <a:cubicBezTo>
                  <a:pt x="292" y="222"/>
                  <a:pt x="266" y="231"/>
                  <a:pt x="239" y="231"/>
                </a:cubicBezTo>
                <a:close/>
                <a:moveTo>
                  <a:pt x="195" y="293"/>
                </a:moveTo>
                <a:lnTo>
                  <a:pt x="195" y="293"/>
                </a:lnTo>
                <a:cubicBezTo>
                  <a:pt x="186" y="293"/>
                  <a:pt x="186" y="284"/>
                  <a:pt x="186" y="275"/>
                </a:cubicBezTo>
                <a:cubicBezTo>
                  <a:pt x="186" y="257"/>
                  <a:pt x="186" y="248"/>
                  <a:pt x="195" y="248"/>
                </a:cubicBezTo>
                <a:cubicBezTo>
                  <a:pt x="204" y="248"/>
                  <a:pt x="213" y="257"/>
                  <a:pt x="213" y="275"/>
                </a:cubicBezTo>
                <a:cubicBezTo>
                  <a:pt x="213" y="284"/>
                  <a:pt x="204" y="293"/>
                  <a:pt x="195" y="293"/>
                </a:cubicBezTo>
                <a:close/>
                <a:moveTo>
                  <a:pt x="274" y="293"/>
                </a:moveTo>
                <a:lnTo>
                  <a:pt x="274" y="293"/>
                </a:lnTo>
                <a:cubicBezTo>
                  <a:pt x="266" y="293"/>
                  <a:pt x="266" y="284"/>
                  <a:pt x="266" y="275"/>
                </a:cubicBezTo>
                <a:cubicBezTo>
                  <a:pt x="266" y="257"/>
                  <a:pt x="266" y="248"/>
                  <a:pt x="274" y="248"/>
                </a:cubicBezTo>
                <a:cubicBezTo>
                  <a:pt x="283" y="248"/>
                  <a:pt x="292" y="257"/>
                  <a:pt x="292" y="275"/>
                </a:cubicBezTo>
                <a:cubicBezTo>
                  <a:pt x="292" y="284"/>
                  <a:pt x="283" y="293"/>
                  <a:pt x="274" y="293"/>
                </a:cubicBezTo>
                <a:close/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3"/>
                  <a:pt x="107" y="470"/>
                  <a:pt x="239" y="470"/>
                </a:cubicBezTo>
                <a:cubicBezTo>
                  <a:pt x="372" y="470"/>
                  <a:pt x="479" y="363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257" y="328"/>
                </a:moveTo>
                <a:lnTo>
                  <a:pt x="257" y="328"/>
                </a:lnTo>
                <a:cubicBezTo>
                  <a:pt x="257" y="328"/>
                  <a:pt x="248" y="328"/>
                  <a:pt x="239" y="328"/>
                </a:cubicBezTo>
                <a:cubicBezTo>
                  <a:pt x="230" y="328"/>
                  <a:pt x="221" y="328"/>
                  <a:pt x="213" y="328"/>
                </a:cubicBezTo>
                <a:cubicBezTo>
                  <a:pt x="195" y="328"/>
                  <a:pt x="123" y="328"/>
                  <a:pt x="123" y="240"/>
                </a:cubicBezTo>
                <a:cubicBezTo>
                  <a:pt x="123" y="222"/>
                  <a:pt x="133" y="204"/>
                  <a:pt x="142" y="195"/>
                </a:cubicBezTo>
                <a:cubicBezTo>
                  <a:pt x="142" y="187"/>
                  <a:pt x="142" y="160"/>
                  <a:pt x="151" y="134"/>
                </a:cubicBezTo>
                <a:cubicBezTo>
                  <a:pt x="151" y="134"/>
                  <a:pt x="168" y="142"/>
                  <a:pt x="204" y="160"/>
                </a:cubicBezTo>
                <a:cubicBezTo>
                  <a:pt x="213" y="160"/>
                  <a:pt x="230" y="160"/>
                  <a:pt x="239" y="160"/>
                </a:cubicBezTo>
                <a:cubicBezTo>
                  <a:pt x="248" y="160"/>
                  <a:pt x="266" y="160"/>
                  <a:pt x="266" y="160"/>
                </a:cubicBezTo>
                <a:cubicBezTo>
                  <a:pt x="301" y="142"/>
                  <a:pt x="327" y="134"/>
                  <a:pt x="327" y="134"/>
                </a:cubicBezTo>
                <a:cubicBezTo>
                  <a:pt x="336" y="160"/>
                  <a:pt x="336" y="187"/>
                  <a:pt x="336" y="195"/>
                </a:cubicBezTo>
                <a:cubicBezTo>
                  <a:pt x="345" y="204"/>
                  <a:pt x="354" y="222"/>
                  <a:pt x="354" y="240"/>
                </a:cubicBezTo>
                <a:cubicBezTo>
                  <a:pt x="354" y="328"/>
                  <a:pt x="274" y="328"/>
                  <a:pt x="257" y="3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5" name="Freeform 74"/>
          <p:cNvSpPr>
            <a:spLocks noChangeArrowheads="1"/>
          </p:cNvSpPr>
          <p:nvPr/>
        </p:nvSpPr>
        <p:spPr bwMode="auto">
          <a:xfrm>
            <a:off x="17631474" y="4385735"/>
            <a:ext cx="643299" cy="635000"/>
          </a:xfrm>
          <a:custGeom>
            <a:avLst/>
            <a:gdLst>
              <a:gd name="T0" fmla="*/ 27 w 445"/>
              <a:gd name="T1" fmla="*/ 107 h 436"/>
              <a:gd name="T2" fmla="*/ 27 w 445"/>
              <a:gd name="T3" fmla="*/ 107 h 436"/>
              <a:gd name="T4" fmla="*/ 62 w 445"/>
              <a:gd name="T5" fmla="*/ 186 h 436"/>
              <a:gd name="T6" fmla="*/ 116 w 445"/>
              <a:gd name="T7" fmla="*/ 204 h 436"/>
              <a:gd name="T8" fmla="*/ 125 w 445"/>
              <a:gd name="T9" fmla="*/ 204 h 436"/>
              <a:gd name="T10" fmla="*/ 134 w 445"/>
              <a:gd name="T11" fmla="*/ 248 h 436"/>
              <a:gd name="T12" fmla="*/ 134 w 445"/>
              <a:gd name="T13" fmla="*/ 248 h 436"/>
              <a:gd name="T14" fmla="*/ 0 w 445"/>
              <a:gd name="T15" fmla="*/ 345 h 436"/>
              <a:gd name="T16" fmla="*/ 116 w 445"/>
              <a:gd name="T17" fmla="*/ 435 h 436"/>
              <a:gd name="T18" fmla="*/ 116 w 445"/>
              <a:gd name="T19" fmla="*/ 435 h 436"/>
              <a:gd name="T20" fmla="*/ 125 w 445"/>
              <a:gd name="T21" fmla="*/ 435 h 436"/>
              <a:gd name="T22" fmla="*/ 196 w 445"/>
              <a:gd name="T23" fmla="*/ 417 h 436"/>
              <a:gd name="T24" fmla="*/ 249 w 445"/>
              <a:gd name="T25" fmla="*/ 320 h 436"/>
              <a:gd name="T26" fmla="*/ 205 w 445"/>
              <a:gd name="T27" fmla="*/ 230 h 436"/>
              <a:gd name="T28" fmla="*/ 178 w 445"/>
              <a:gd name="T29" fmla="*/ 204 h 436"/>
              <a:gd name="T30" fmla="*/ 196 w 445"/>
              <a:gd name="T31" fmla="*/ 177 h 436"/>
              <a:gd name="T32" fmla="*/ 231 w 445"/>
              <a:gd name="T33" fmla="*/ 98 h 436"/>
              <a:gd name="T34" fmla="*/ 196 w 445"/>
              <a:gd name="T35" fmla="*/ 18 h 436"/>
              <a:gd name="T36" fmla="*/ 213 w 445"/>
              <a:gd name="T37" fmla="*/ 18 h 436"/>
              <a:gd name="T38" fmla="*/ 249 w 445"/>
              <a:gd name="T39" fmla="*/ 0 h 436"/>
              <a:gd name="T40" fmla="*/ 249 w 445"/>
              <a:gd name="T41" fmla="*/ 0 h 436"/>
              <a:gd name="T42" fmla="*/ 143 w 445"/>
              <a:gd name="T43" fmla="*/ 0 h 436"/>
              <a:gd name="T44" fmla="*/ 27 w 445"/>
              <a:gd name="T45" fmla="*/ 107 h 436"/>
              <a:gd name="T46" fmla="*/ 205 w 445"/>
              <a:gd name="T47" fmla="*/ 328 h 436"/>
              <a:gd name="T48" fmla="*/ 205 w 445"/>
              <a:gd name="T49" fmla="*/ 328 h 436"/>
              <a:gd name="T50" fmla="*/ 134 w 445"/>
              <a:gd name="T51" fmla="*/ 390 h 436"/>
              <a:gd name="T52" fmla="*/ 54 w 445"/>
              <a:gd name="T53" fmla="*/ 345 h 436"/>
              <a:gd name="T54" fmla="*/ 71 w 445"/>
              <a:gd name="T55" fmla="*/ 292 h 436"/>
              <a:gd name="T56" fmla="*/ 125 w 445"/>
              <a:gd name="T57" fmla="*/ 275 h 436"/>
              <a:gd name="T58" fmla="*/ 134 w 445"/>
              <a:gd name="T59" fmla="*/ 275 h 436"/>
              <a:gd name="T60" fmla="*/ 205 w 445"/>
              <a:gd name="T61" fmla="*/ 328 h 436"/>
              <a:gd name="T62" fmla="*/ 178 w 445"/>
              <a:gd name="T63" fmla="*/ 80 h 436"/>
              <a:gd name="T64" fmla="*/ 178 w 445"/>
              <a:gd name="T65" fmla="*/ 80 h 436"/>
              <a:gd name="T66" fmla="*/ 143 w 445"/>
              <a:gd name="T67" fmla="*/ 169 h 436"/>
              <a:gd name="T68" fmla="*/ 134 w 445"/>
              <a:gd name="T69" fmla="*/ 169 h 436"/>
              <a:gd name="T70" fmla="*/ 81 w 445"/>
              <a:gd name="T71" fmla="*/ 116 h 436"/>
              <a:gd name="T72" fmla="*/ 81 w 445"/>
              <a:gd name="T73" fmla="*/ 62 h 436"/>
              <a:gd name="T74" fmla="*/ 107 w 445"/>
              <a:gd name="T75" fmla="*/ 26 h 436"/>
              <a:gd name="T76" fmla="*/ 116 w 445"/>
              <a:gd name="T77" fmla="*/ 26 h 436"/>
              <a:gd name="T78" fmla="*/ 178 w 445"/>
              <a:gd name="T79" fmla="*/ 80 h 436"/>
              <a:gd name="T80" fmla="*/ 373 w 445"/>
              <a:gd name="T81" fmla="*/ 169 h 436"/>
              <a:gd name="T82" fmla="*/ 373 w 445"/>
              <a:gd name="T83" fmla="*/ 169 h 436"/>
              <a:gd name="T84" fmla="*/ 373 w 445"/>
              <a:gd name="T85" fmla="*/ 98 h 436"/>
              <a:gd name="T86" fmla="*/ 319 w 445"/>
              <a:gd name="T87" fmla="*/ 98 h 436"/>
              <a:gd name="T88" fmla="*/ 319 w 445"/>
              <a:gd name="T89" fmla="*/ 169 h 436"/>
              <a:gd name="T90" fmla="*/ 249 w 445"/>
              <a:gd name="T91" fmla="*/ 169 h 436"/>
              <a:gd name="T92" fmla="*/ 249 w 445"/>
              <a:gd name="T93" fmla="*/ 213 h 436"/>
              <a:gd name="T94" fmla="*/ 319 w 445"/>
              <a:gd name="T95" fmla="*/ 213 h 436"/>
              <a:gd name="T96" fmla="*/ 319 w 445"/>
              <a:gd name="T97" fmla="*/ 292 h 436"/>
              <a:gd name="T98" fmla="*/ 373 w 445"/>
              <a:gd name="T99" fmla="*/ 292 h 436"/>
              <a:gd name="T100" fmla="*/ 373 w 445"/>
              <a:gd name="T101" fmla="*/ 213 h 436"/>
              <a:gd name="T102" fmla="*/ 444 w 445"/>
              <a:gd name="T103" fmla="*/ 213 h 436"/>
              <a:gd name="T104" fmla="*/ 444 w 445"/>
              <a:gd name="T105" fmla="*/ 169 h 436"/>
              <a:gd name="T106" fmla="*/ 373 w 445"/>
              <a:gd name="T107" fmla="*/ 169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5" h="436">
                <a:moveTo>
                  <a:pt x="27" y="107"/>
                </a:moveTo>
                <a:lnTo>
                  <a:pt x="27" y="107"/>
                </a:lnTo>
                <a:cubicBezTo>
                  <a:pt x="27" y="142"/>
                  <a:pt x="36" y="169"/>
                  <a:pt x="62" y="186"/>
                </a:cubicBezTo>
                <a:cubicBezTo>
                  <a:pt x="81" y="195"/>
                  <a:pt x="107" y="204"/>
                  <a:pt x="116" y="204"/>
                </a:cubicBezTo>
                <a:lnTo>
                  <a:pt x="125" y="204"/>
                </a:lnTo>
                <a:cubicBezTo>
                  <a:pt x="125" y="204"/>
                  <a:pt x="116" y="222"/>
                  <a:pt x="134" y="248"/>
                </a:cubicBezTo>
                <a:lnTo>
                  <a:pt x="134" y="248"/>
                </a:lnTo>
                <a:cubicBezTo>
                  <a:pt x="107" y="248"/>
                  <a:pt x="0" y="257"/>
                  <a:pt x="0" y="345"/>
                </a:cubicBezTo>
                <a:cubicBezTo>
                  <a:pt x="0" y="435"/>
                  <a:pt x="98" y="435"/>
                  <a:pt x="116" y="435"/>
                </a:cubicBezTo>
                <a:lnTo>
                  <a:pt x="116" y="435"/>
                </a:lnTo>
                <a:cubicBezTo>
                  <a:pt x="116" y="435"/>
                  <a:pt x="116" y="435"/>
                  <a:pt x="125" y="435"/>
                </a:cubicBezTo>
                <a:cubicBezTo>
                  <a:pt x="134" y="435"/>
                  <a:pt x="169" y="435"/>
                  <a:pt x="196" y="417"/>
                </a:cubicBezTo>
                <a:cubicBezTo>
                  <a:pt x="231" y="399"/>
                  <a:pt x="249" y="364"/>
                  <a:pt x="249" y="320"/>
                </a:cubicBezTo>
                <a:cubicBezTo>
                  <a:pt x="249" y="275"/>
                  <a:pt x="222" y="248"/>
                  <a:pt x="205" y="230"/>
                </a:cubicBezTo>
                <a:cubicBezTo>
                  <a:pt x="187" y="222"/>
                  <a:pt x="178" y="213"/>
                  <a:pt x="178" y="204"/>
                </a:cubicBezTo>
                <a:cubicBezTo>
                  <a:pt x="178" y="195"/>
                  <a:pt x="187" y="186"/>
                  <a:pt x="196" y="177"/>
                </a:cubicBezTo>
                <a:cubicBezTo>
                  <a:pt x="213" y="160"/>
                  <a:pt x="231" y="142"/>
                  <a:pt x="231" y="98"/>
                </a:cubicBezTo>
                <a:cubicBezTo>
                  <a:pt x="231" y="62"/>
                  <a:pt x="222" y="36"/>
                  <a:pt x="196" y="18"/>
                </a:cubicBezTo>
                <a:lnTo>
                  <a:pt x="213" y="18"/>
                </a:lnTo>
                <a:cubicBezTo>
                  <a:pt x="231" y="18"/>
                  <a:pt x="249" y="9"/>
                  <a:pt x="249" y="0"/>
                </a:cubicBezTo>
                <a:lnTo>
                  <a:pt x="249" y="0"/>
                </a:lnTo>
                <a:cubicBezTo>
                  <a:pt x="143" y="0"/>
                  <a:pt x="143" y="0"/>
                  <a:pt x="143" y="0"/>
                </a:cubicBezTo>
                <a:cubicBezTo>
                  <a:pt x="134" y="0"/>
                  <a:pt x="27" y="0"/>
                  <a:pt x="27" y="107"/>
                </a:cubicBezTo>
                <a:close/>
                <a:moveTo>
                  <a:pt x="205" y="328"/>
                </a:moveTo>
                <a:lnTo>
                  <a:pt x="205" y="328"/>
                </a:lnTo>
                <a:cubicBezTo>
                  <a:pt x="213" y="364"/>
                  <a:pt x="178" y="390"/>
                  <a:pt x="134" y="390"/>
                </a:cubicBezTo>
                <a:cubicBezTo>
                  <a:pt x="90" y="399"/>
                  <a:pt x="54" y="381"/>
                  <a:pt x="54" y="345"/>
                </a:cubicBezTo>
                <a:cubicBezTo>
                  <a:pt x="45" y="328"/>
                  <a:pt x="54" y="310"/>
                  <a:pt x="71" y="292"/>
                </a:cubicBezTo>
                <a:cubicBezTo>
                  <a:pt x="90" y="283"/>
                  <a:pt x="107" y="275"/>
                  <a:pt x="125" y="275"/>
                </a:cubicBezTo>
                <a:cubicBezTo>
                  <a:pt x="134" y="275"/>
                  <a:pt x="134" y="275"/>
                  <a:pt x="134" y="275"/>
                </a:cubicBezTo>
                <a:cubicBezTo>
                  <a:pt x="178" y="275"/>
                  <a:pt x="205" y="301"/>
                  <a:pt x="205" y="328"/>
                </a:cubicBezTo>
                <a:close/>
                <a:moveTo>
                  <a:pt x="178" y="80"/>
                </a:moveTo>
                <a:lnTo>
                  <a:pt x="178" y="80"/>
                </a:lnTo>
                <a:cubicBezTo>
                  <a:pt x="187" y="124"/>
                  <a:pt x="169" y="160"/>
                  <a:pt x="143" y="169"/>
                </a:cubicBezTo>
                <a:cubicBezTo>
                  <a:pt x="143" y="169"/>
                  <a:pt x="143" y="169"/>
                  <a:pt x="134" y="169"/>
                </a:cubicBezTo>
                <a:cubicBezTo>
                  <a:pt x="107" y="169"/>
                  <a:pt x="90" y="151"/>
                  <a:pt x="81" y="116"/>
                </a:cubicBezTo>
                <a:cubicBezTo>
                  <a:pt x="71" y="98"/>
                  <a:pt x="71" y="80"/>
                  <a:pt x="81" y="62"/>
                </a:cubicBezTo>
                <a:cubicBezTo>
                  <a:pt x="81" y="45"/>
                  <a:pt x="98" y="36"/>
                  <a:pt x="107" y="26"/>
                </a:cubicBezTo>
                <a:lnTo>
                  <a:pt x="116" y="26"/>
                </a:lnTo>
                <a:cubicBezTo>
                  <a:pt x="151" y="26"/>
                  <a:pt x="169" y="45"/>
                  <a:pt x="178" y="80"/>
                </a:cubicBezTo>
                <a:close/>
                <a:moveTo>
                  <a:pt x="373" y="169"/>
                </a:moveTo>
                <a:lnTo>
                  <a:pt x="373" y="169"/>
                </a:lnTo>
                <a:cubicBezTo>
                  <a:pt x="373" y="98"/>
                  <a:pt x="373" y="98"/>
                  <a:pt x="373" y="98"/>
                </a:cubicBezTo>
                <a:cubicBezTo>
                  <a:pt x="319" y="98"/>
                  <a:pt x="319" y="98"/>
                  <a:pt x="319" y="98"/>
                </a:cubicBezTo>
                <a:cubicBezTo>
                  <a:pt x="319" y="169"/>
                  <a:pt x="319" y="169"/>
                  <a:pt x="319" y="169"/>
                </a:cubicBezTo>
                <a:cubicBezTo>
                  <a:pt x="249" y="169"/>
                  <a:pt x="249" y="169"/>
                  <a:pt x="249" y="169"/>
                </a:cubicBezTo>
                <a:cubicBezTo>
                  <a:pt x="249" y="213"/>
                  <a:pt x="249" y="213"/>
                  <a:pt x="249" y="213"/>
                </a:cubicBezTo>
                <a:cubicBezTo>
                  <a:pt x="319" y="213"/>
                  <a:pt x="319" y="213"/>
                  <a:pt x="319" y="213"/>
                </a:cubicBezTo>
                <a:cubicBezTo>
                  <a:pt x="319" y="292"/>
                  <a:pt x="319" y="292"/>
                  <a:pt x="319" y="292"/>
                </a:cubicBezTo>
                <a:cubicBezTo>
                  <a:pt x="373" y="292"/>
                  <a:pt x="373" y="292"/>
                  <a:pt x="373" y="292"/>
                </a:cubicBezTo>
                <a:cubicBezTo>
                  <a:pt x="373" y="213"/>
                  <a:pt x="373" y="213"/>
                  <a:pt x="373" y="213"/>
                </a:cubicBezTo>
                <a:cubicBezTo>
                  <a:pt x="444" y="213"/>
                  <a:pt x="444" y="213"/>
                  <a:pt x="444" y="213"/>
                </a:cubicBezTo>
                <a:cubicBezTo>
                  <a:pt x="444" y="169"/>
                  <a:pt x="444" y="169"/>
                  <a:pt x="444" y="169"/>
                </a:cubicBezTo>
                <a:lnTo>
                  <a:pt x="373" y="1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6" name="Freeform 75"/>
          <p:cNvSpPr>
            <a:spLocks noChangeArrowheads="1"/>
          </p:cNvSpPr>
          <p:nvPr/>
        </p:nvSpPr>
        <p:spPr bwMode="auto">
          <a:xfrm>
            <a:off x="13471192" y="4373035"/>
            <a:ext cx="355507" cy="660400"/>
          </a:xfrm>
          <a:custGeom>
            <a:avLst/>
            <a:gdLst>
              <a:gd name="T0" fmla="*/ 248 w 249"/>
              <a:gd name="T1" fmla="*/ 80 h 453"/>
              <a:gd name="T2" fmla="*/ 248 w 249"/>
              <a:gd name="T3" fmla="*/ 80 h 453"/>
              <a:gd name="T4" fmla="*/ 177 w 249"/>
              <a:gd name="T5" fmla="*/ 80 h 453"/>
              <a:gd name="T6" fmla="*/ 160 w 249"/>
              <a:gd name="T7" fmla="*/ 107 h 453"/>
              <a:gd name="T8" fmla="*/ 160 w 249"/>
              <a:gd name="T9" fmla="*/ 160 h 453"/>
              <a:gd name="T10" fmla="*/ 248 w 249"/>
              <a:gd name="T11" fmla="*/ 160 h 453"/>
              <a:gd name="T12" fmla="*/ 248 w 249"/>
              <a:gd name="T13" fmla="*/ 231 h 453"/>
              <a:gd name="T14" fmla="*/ 160 w 249"/>
              <a:gd name="T15" fmla="*/ 231 h 453"/>
              <a:gd name="T16" fmla="*/ 160 w 249"/>
              <a:gd name="T17" fmla="*/ 452 h 453"/>
              <a:gd name="T18" fmla="*/ 79 w 249"/>
              <a:gd name="T19" fmla="*/ 452 h 453"/>
              <a:gd name="T20" fmla="*/ 79 w 249"/>
              <a:gd name="T21" fmla="*/ 231 h 453"/>
              <a:gd name="T22" fmla="*/ 0 w 249"/>
              <a:gd name="T23" fmla="*/ 231 h 453"/>
              <a:gd name="T24" fmla="*/ 0 w 249"/>
              <a:gd name="T25" fmla="*/ 160 h 453"/>
              <a:gd name="T26" fmla="*/ 79 w 249"/>
              <a:gd name="T27" fmla="*/ 160 h 453"/>
              <a:gd name="T28" fmla="*/ 79 w 249"/>
              <a:gd name="T29" fmla="*/ 116 h 453"/>
              <a:gd name="T30" fmla="*/ 177 w 249"/>
              <a:gd name="T31" fmla="*/ 0 h 453"/>
              <a:gd name="T32" fmla="*/ 248 w 249"/>
              <a:gd name="T33" fmla="*/ 0 h 453"/>
              <a:gd name="T34" fmla="*/ 248 w 249"/>
              <a:gd name="T35" fmla="*/ 8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7" name="Freeform 76"/>
          <p:cNvSpPr>
            <a:spLocks noChangeArrowheads="1"/>
          </p:cNvSpPr>
          <p:nvPr/>
        </p:nvSpPr>
        <p:spPr bwMode="auto">
          <a:xfrm>
            <a:off x="11862946" y="5795436"/>
            <a:ext cx="698317" cy="681565"/>
          </a:xfrm>
          <a:custGeom>
            <a:avLst/>
            <a:gdLst>
              <a:gd name="T0" fmla="*/ 239 w 480"/>
              <a:gd name="T1" fmla="*/ 0 h 471"/>
              <a:gd name="T2" fmla="*/ 239 w 480"/>
              <a:gd name="T3" fmla="*/ 0 h 471"/>
              <a:gd name="T4" fmla="*/ 0 w 480"/>
              <a:gd name="T5" fmla="*/ 231 h 471"/>
              <a:gd name="T6" fmla="*/ 239 w 480"/>
              <a:gd name="T7" fmla="*/ 470 h 471"/>
              <a:gd name="T8" fmla="*/ 479 w 480"/>
              <a:gd name="T9" fmla="*/ 231 h 471"/>
              <a:gd name="T10" fmla="*/ 239 w 480"/>
              <a:gd name="T11" fmla="*/ 0 h 471"/>
              <a:gd name="T12" fmla="*/ 239 w 480"/>
              <a:gd name="T13" fmla="*/ 178 h 471"/>
              <a:gd name="T14" fmla="*/ 239 w 480"/>
              <a:gd name="T15" fmla="*/ 178 h 471"/>
              <a:gd name="T16" fmla="*/ 231 w 480"/>
              <a:gd name="T17" fmla="*/ 196 h 471"/>
              <a:gd name="T18" fmla="*/ 231 w 480"/>
              <a:gd name="T19" fmla="*/ 275 h 471"/>
              <a:gd name="T20" fmla="*/ 169 w 480"/>
              <a:gd name="T21" fmla="*/ 328 h 471"/>
              <a:gd name="T22" fmla="*/ 116 w 480"/>
              <a:gd name="T23" fmla="*/ 275 h 471"/>
              <a:gd name="T24" fmla="*/ 116 w 480"/>
              <a:gd name="T25" fmla="*/ 240 h 471"/>
              <a:gd name="T26" fmla="*/ 160 w 480"/>
              <a:gd name="T27" fmla="*/ 240 h 471"/>
              <a:gd name="T28" fmla="*/ 160 w 480"/>
              <a:gd name="T29" fmla="*/ 275 h 471"/>
              <a:gd name="T30" fmla="*/ 169 w 480"/>
              <a:gd name="T31" fmla="*/ 284 h 471"/>
              <a:gd name="T32" fmla="*/ 186 w 480"/>
              <a:gd name="T33" fmla="*/ 275 h 471"/>
              <a:gd name="T34" fmla="*/ 186 w 480"/>
              <a:gd name="T35" fmla="*/ 196 h 471"/>
              <a:gd name="T36" fmla="*/ 239 w 480"/>
              <a:gd name="T37" fmla="*/ 134 h 471"/>
              <a:gd name="T38" fmla="*/ 292 w 480"/>
              <a:gd name="T39" fmla="*/ 196 h 471"/>
              <a:gd name="T40" fmla="*/ 292 w 480"/>
              <a:gd name="T41" fmla="*/ 205 h 471"/>
              <a:gd name="T42" fmla="*/ 266 w 480"/>
              <a:gd name="T43" fmla="*/ 213 h 471"/>
              <a:gd name="T44" fmla="*/ 257 w 480"/>
              <a:gd name="T45" fmla="*/ 205 h 471"/>
              <a:gd name="T46" fmla="*/ 257 w 480"/>
              <a:gd name="T47" fmla="*/ 196 h 471"/>
              <a:gd name="T48" fmla="*/ 239 w 480"/>
              <a:gd name="T49" fmla="*/ 178 h 471"/>
              <a:gd name="T50" fmla="*/ 364 w 480"/>
              <a:gd name="T51" fmla="*/ 275 h 471"/>
              <a:gd name="T52" fmla="*/ 364 w 480"/>
              <a:gd name="T53" fmla="*/ 275 h 471"/>
              <a:gd name="T54" fmla="*/ 311 w 480"/>
              <a:gd name="T55" fmla="*/ 328 h 471"/>
              <a:gd name="T56" fmla="*/ 257 w 480"/>
              <a:gd name="T57" fmla="*/ 275 h 471"/>
              <a:gd name="T58" fmla="*/ 257 w 480"/>
              <a:gd name="T59" fmla="*/ 240 h 471"/>
              <a:gd name="T60" fmla="*/ 266 w 480"/>
              <a:gd name="T61" fmla="*/ 249 h 471"/>
              <a:gd name="T62" fmla="*/ 292 w 480"/>
              <a:gd name="T63" fmla="*/ 240 h 471"/>
              <a:gd name="T64" fmla="*/ 292 w 480"/>
              <a:gd name="T65" fmla="*/ 275 h 471"/>
              <a:gd name="T66" fmla="*/ 311 w 480"/>
              <a:gd name="T67" fmla="*/ 284 h 471"/>
              <a:gd name="T68" fmla="*/ 319 w 480"/>
              <a:gd name="T69" fmla="*/ 275 h 471"/>
              <a:gd name="T70" fmla="*/ 319 w 480"/>
              <a:gd name="T71" fmla="*/ 240 h 471"/>
              <a:gd name="T72" fmla="*/ 364 w 480"/>
              <a:gd name="T73" fmla="*/ 240 h 471"/>
              <a:gd name="T74" fmla="*/ 364 w 480"/>
              <a:gd name="T75" fmla="*/ 27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0" h="471"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4"/>
                  <a:pt x="107" y="470"/>
                  <a:pt x="239" y="470"/>
                </a:cubicBezTo>
                <a:cubicBezTo>
                  <a:pt x="372" y="470"/>
                  <a:pt x="479" y="364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239" y="178"/>
                </a:moveTo>
                <a:lnTo>
                  <a:pt x="239" y="178"/>
                </a:lnTo>
                <a:cubicBezTo>
                  <a:pt x="231" y="178"/>
                  <a:pt x="231" y="187"/>
                  <a:pt x="231" y="196"/>
                </a:cubicBezTo>
                <a:cubicBezTo>
                  <a:pt x="231" y="275"/>
                  <a:pt x="231" y="275"/>
                  <a:pt x="231" y="275"/>
                </a:cubicBezTo>
                <a:cubicBezTo>
                  <a:pt x="231" y="303"/>
                  <a:pt x="204" y="328"/>
                  <a:pt x="169" y="328"/>
                </a:cubicBezTo>
                <a:cubicBezTo>
                  <a:pt x="142" y="328"/>
                  <a:pt x="116" y="303"/>
                  <a:pt x="116" y="275"/>
                </a:cubicBezTo>
                <a:cubicBezTo>
                  <a:pt x="116" y="240"/>
                  <a:pt x="116" y="240"/>
                  <a:pt x="116" y="240"/>
                </a:cubicBezTo>
                <a:cubicBezTo>
                  <a:pt x="160" y="240"/>
                  <a:pt x="160" y="240"/>
                  <a:pt x="160" y="240"/>
                </a:cubicBezTo>
                <a:cubicBezTo>
                  <a:pt x="160" y="275"/>
                  <a:pt x="160" y="275"/>
                  <a:pt x="160" y="275"/>
                </a:cubicBezTo>
                <a:cubicBezTo>
                  <a:pt x="160" y="275"/>
                  <a:pt x="160" y="284"/>
                  <a:pt x="169" y="284"/>
                </a:cubicBezTo>
                <a:cubicBezTo>
                  <a:pt x="178" y="284"/>
                  <a:pt x="186" y="275"/>
                  <a:pt x="186" y="275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6" y="160"/>
                  <a:pt x="213" y="134"/>
                  <a:pt x="239" y="134"/>
                </a:cubicBezTo>
                <a:cubicBezTo>
                  <a:pt x="275" y="134"/>
                  <a:pt x="292" y="160"/>
                  <a:pt x="292" y="196"/>
                </a:cubicBezTo>
                <a:cubicBezTo>
                  <a:pt x="292" y="205"/>
                  <a:pt x="292" y="205"/>
                  <a:pt x="292" y="205"/>
                </a:cubicBezTo>
                <a:cubicBezTo>
                  <a:pt x="266" y="213"/>
                  <a:pt x="266" y="213"/>
                  <a:pt x="266" y="213"/>
                </a:cubicBezTo>
                <a:cubicBezTo>
                  <a:pt x="257" y="205"/>
                  <a:pt x="257" y="205"/>
                  <a:pt x="257" y="205"/>
                </a:cubicBezTo>
                <a:cubicBezTo>
                  <a:pt x="257" y="196"/>
                  <a:pt x="257" y="196"/>
                  <a:pt x="257" y="196"/>
                </a:cubicBezTo>
                <a:cubicBezTo>
                  <a:pt x="257" y="187"/>
                  <a:pt x="248" y="178"/>
                  <a:pt x="239" y="178"/>
                </a:cubicBezTo>
                <a:close/>
                <a:moveTo>
                  <a:pt x="364" y="275"/>
                </a:moveTo>
                <a:lnTo>
                  <a:pt x="364" y="275"/>
                </a:lnTo>
                <a:cubicBezTo>
                  <a:pt x="364" y="303"/>
                  <a:pt x="337" y="328"/>
                  <a:pt x="311" y="328"/>
                </a:cubicBezTo>
                <a:cubicBezTo>
                  <a:pt x="275" y="328"/>
                  <a:pt x="257" y="303"/>
                  <a:pt x="257" y="275"/>
                </a:cubicBezTo>
                <a:cubicBezTo>
                  <a:pt x="257" y="240"/>
                  <a:pt x="257" y="240"/>
                  <a:pt x="257" y="240"/>
                </a:cubicBezTo>
                <a:cubicBezTo>
                  <a:pt x="266" y="249"/>
                  <a:pt x="266" y="249"/>
                  <a:pt x="266" y="249"/>
                </a:cubicBezTo>
                <a:cubicBezTo>
                  <a:pt x="292" y="240"/>
                  <a:pt x="292" y="240"/>
                  <a:pt x="292" y="240"/>
                </a:cubicBezTo>
                <a:cubicBezTo>
                  <a:pt x="292" y="275"/>
                  <a:pt x="292" y="275"/>
                  <a:pt x="292" y="275"/>
                </a:cubicBezTo>
                <a:cubicBezTo>
                  <a:pt x="292" y="275"/>
                  <a:pt x="301" y="284"/>
                  <a:pt x="311" y="284"/>
                </a:cubicBezTo>
                <a:cubicBezTo>
                  <a:pt x="319" y="284"/>
                  <a:pt x="319" y="275"/>
                  <a:pt x="319" y="275"/>
                </a:cubicBezTo>
                <a:cubicBezTo>
                  <a:pt x="319" y="240"/>
                  <a:pt x="319" y="240"/>
                  <a:pt x="319" y="240"/>
                </a:cubicBezTo>
                <a:cubicBezTo>
                  <a:pt x="364" y="240"/>
                  <a:pt x="364" y="240"/>
                  <a:pt x="364" y="240"/>
                </a:cubicBezTo>
                <a:lnTo>
                  <a:pt x="364" y="2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8" name="Freeform 77"/>
          <p:cNvSpPr>
            <a:spLocks noChangeArrowheads="1"/>
          </p:cNvSpPr>
          <p:nvPr/>
        </p:nvSpPr>
        <p:spPr bwMode="auto">
          <a:xfrm>
            <a:off x="8997723" y="5795436"/>
            <a:ext cx="694086" cy="681565"/>
          </a:xfrm>
          <a:custGeom>
            <a:avLst/>
            <a:gdLst>
              <a:gd name="T0" fmla="*/ 249 w 480"/>
              <a:gd name="T1" fmla="*/ 231 h 471"/>
              <a:gd name="T2" fmla="*/ 249 w 480"/>
              <a:gd name="T3" fmla="*/ 231 h 471"/>
              <a:gd name="T4" fmla="*/ 249 w 480"/>
              <a:gd name="T5" fmla="*/ 231 h 471"/>
              <a:gd name="T6" fmla="*/ 240 w 480"/>
              <a:gd name="T7" fmla="*/ 222 h 471"/>
              <a:gd name="T8" fmla="*/ 142 w 480"/>
              <a:gd name="T9" fmla="*/ 231 h 471"/>
              <a:gd name="T10" fmla="*/ 142 w 480"/>
              <a:gd name="T11" fmla="*/ 231 h 471"/>
              <a:gd name="T12" fmla="*/ 169 w 480"/>
              <a:gd name="T13" fmla="*/ 303 h 471"/>
              <a:gd name="T14" fmla="*/ 249 w 480"/>
              <a:gd name="T15" fmla="*/ 231 h 471"/>
              <a:gd name="T16" fmla="*/ 302 w 480"/>
              <a:gd name="T17" fmla="*/ 160 h 471"/>
              <a:gd name="T18" fmla="*/ 302 w 480"/>
              <a:gd name="T19" fmla="*/ 160 h 471"/>
              <a:gd name="T20" fmla="*/ 240 w 480"/>
              <a:gd name="T21" fmla="*/ 134 h 471"/>
              <a:gd name="T22" fmla="*/ 222 w 480"/>
              <a:gd name="T23" fmla="*/ 143 h 471"/>
              <a:gd name="T24" fmla="*/ 258 w 480"/>
              <a:gd name="T25" fmla="*/ 196 h 471"/>
              <a:gd name="T26" fmla="*/ 302 w 480"/>
              <a:gd name="T27" fmla="*/ 160 h 471"/>
              <a:gd name="T28" fmla="*/ 178 w 480"/>
              <a:gd name="T29" fmla="*/ 311 h 471"/>
              <a:gd name="T30" fmla="*/ 178 w 480"/>
              <a:gd name="T31" fmla="*/ 311 h 471"/>
              <a:gd name="T32" fmla="*/ 240 w 480"/>
              <a:gd name="T33" fmla="*/ 328 h 471"/>
              <a:gd name="T34" fmla="*/ 275 w 480"/>
              <a:gd name="T35" fmla="*/ 328 h 471"/>
              <a:gd name="T36" fmla="*/ 258 w 480"/>
              <a:gd name="T37" fmla="*/ 249 h 471"/>
              <a:gd name="T38" fmla="*/ 178 w 480"/>
              <a:gd name="T39" fmla="*/ 311 h 471"/>
              <a:gd name="T40" fmla="*/ 231 w 480"/>
              <a:gd name="T41" fmla="*/ 205 h 471"/>
              <a:gd name="T42" fmla="*/ 231 w 480"/>
              <a:gd name="T43" fmla="*/ 205 h 471"/>
              <a:gd name="T44" fmla="*/ 195 w 480"/>
              <a:gd name="T45" fmla="*/ 151 h 471"/>
              <a:gd name="T46" fmla="*/ 142 w 480"/>
              <a:gd name="T47" fmla="*/ 213 h 471"/>
              <a:gd name="T48" fmla="*/ 142 w 480"/>
              <a:gd name="T49" fmla="*/ 213 h 471"/>
              <a:gd name="T50" fmla="*/ 231 w 480"/>
              <a:gd name="T51" fmla="*/ 205 h 471"/>
              <a:gd name="T52" fmla="*/ 275 w 480"/>
              <a:gd name="T53" fmla="*/ 249 h 471"/>
              <a:gd name="T54" fmla="*/ 275 w 480"/>
              <a:gd name="T55" fmla="*/ 249 h 471"/>
              <a:gd name="T56" fmla="*/ 293 w 480"/>
              <a:gd name="T57" fmla="*/ 311 h 471"/>
              <a:gd name="T58" fmla="*/ 337 w 480"/>
              <a:gd name="T59" fmla="*/ 249 h 471"/>
              <a:gd name="T60" fmla="*/ 293 w 480"/>
              <a:gd name="T61" fmla="*/ 249 h 471"/>
              <a:gd name="T62" fmla="*/ 275 w 480"/>
              <a:gd name="T63" fmla="*/ 249 h 471"/>
              <a:gd name="T64" fmla="*/ 240 w 480"/>
              <a:gd name="T65" fmla="*/ 0 h 471"/>
              <a:gd name="T66" fmla="*/ 240 w 480"/>
              <a:gd name="T67" fmla="*/ 0 h 471"/>
              <a:gd name="T68" fmla="*/ 0 w 480"/>
              <a:gd name="T69" fmla="*/ 231 h 471"/>
              <a:gd name="T70" fmla="*/ 240 w 480"/>
              <a:gd name="T71" fmla="*/ 470 h 471"/>
              <a:gd name="T72" fmla="*/ 479 w 480"/>
              <a:gd name="T73" fmla="*/ 231 h 471"/>
              <a:gd name="T74" fmla="*/ 240 w 480"/>
              <a:gd name="T75" fmla="*/ 0 h 471"/>
              <a:gd name="T76" fmla="*/ 240 w 480"/>
              <a:gd name="T77" fmla="*/ 356 h 471"/>
              <a:gd name="T78" fmla="*/ 240 w 480"/>
              <a:gd name="T79" fmla="*/ 356 h 471"/>
              <a:gd name="T80" fmla="*/ 124 w 480"/>
              <a:gd name="T81" fmla="*/ 231 h 471"/>
              <a:gd name="T82" fmla="*/ 240 w 480"/>
              <a:gd name="T83" fmla="*/ 116 h 471"/>
              <a:gd name="T84" fmla="*/ 355 w 480"/>
              <a:gd name="T85" fmla="*/ 231 h 471"/>
              <a:gd name="T86" fmla="*/ 240 w 480"/>
              <a:gd name="T87" fmla="*/ 356 h 471"/>
              <a:gd name="T88" fmla="*/ 266 w 480"/>
              <a:gd name="T89" fmla="*/ 213 h 471"/>
              <a:gd name="T90" fmla="*/ 266 w 480"/>
              <a:gd name="T91" fmla="*/ 213 h 471"/>
              <a:gd name="T92" fmla="*/ 266 w 480"/>
              <a:gd name="T93" fmla="*/ 222 h 471"/>
              <a:gd name="T94" fmla="*/ 266 w 480"/>
              <a:gd name="T95" fmla="*/ 231 h 471"/>
              <a:gd name="T96" fmla="*/ 293 w 480"/>
              <a:gd name="T97" fmla="*/ 231 h 471"/>
              <a:gd name="T98" fmla="*/ 337 w 480"/>
              <a:gd name="T99" fmla="*/ 231 h 471"/>
              <a:gd name="T100" fmla="*/ 319 w 480"/>
              <a:gd name="T101" fmla="*/ 178 h 471"/>
              <a:gd name="T102" fmla="*/ 266 w 480"/>
              <a:gd name="T103" fmla="*/ 21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80" h="471">
                <a:moveTo>
                  <a:pt x="249" y="231"/>
                </a:moveTo>
                <a:lnTo>
                  <a:pt x="249" y="231"/>
                </a:lnTo>
                <a:lnTo>
                  <a:pt x="249" y="231"/>
                </a:lnTo>
                <a:lnTo>
                  <a:pt x="240" y="222"/>
                </a:lnTo>
                <a:cubicBezTo>
                  <a:pt x="195" y="231"/>
                  <a:pt x="151" y="231"/>
                  <a:pt x="142" y="231"/>
                </a:cubicBezTo>
                <a:lnTo>
                  <a:pt x="142" y="231"/>
                </a:lnTo>
                <a:cubicBezTo>
                  <a:pt x="142" y="258"/>
                  <a:pt x="151" y="284"/>
                  <a:pt x="169" y="303"/>
                </a:cubicBezTo>
                <a:cubicBezTo>
                  <a:pt x="169" y="293"/>
                  <a:pt x="195" y="249"/>
                  <a:pt x="249" y="231"/>
                </a:cubicBezTo>
                <a:close/>
                <a:moveTo>
                  <a:pt x="302" y="160"/>
                </a:moveTo>
                <a:lnTo>
                  <a:pt x="302" y="160"/>
                </a:lnTo>
                <a:cubicBezTo>
                  <a:pt x="284" y="143"/>
                  <a:pt x="266" y="134"/>
                  <a:pt x="240" y="134"/>
                </a:cubicBezTo>
                <a:cubicBezTo>
                  <a:pt x="231" y="134"/>
                  <a:pt x="222" y="143"/>
                  <a:pt x="222" y="143"/>
                </a:cubicBezTo>
                <a:cubicBezTo>
                  <a:pt x="222" y="143"/>
                  <a:pt x="240" y="169"/>
                  <a:pt x="258" y="196"/>
                </a:cubicBezTo>
                <a:cubicBezTo>
                  <a:pt x="284" y="187"/>
                  <a:pt x="302" y="169"/>
                  <a:pt x="302" y="160"/>
                </a:cubicBezTo>
                <a:close/>
                <a:moveTo>
                  <a:pt x="178" y="311"/>
                </a:moveTo>
                <a:lnTo>
                  <a:pt x="178" y="311"/>
                </a:lnTo>
                <a:cubicBezTo>
                  <a:pt x="195" y="328"/>
                  <a:pt x="222" y="328"/>
                  <a:pt x="240" y="328"/>
                </a:cubicBezTo>
                <a:cubicBezTo>
                  <a:pt x="249" y="328"/>
                  <a:pt x="266" y="328"/>
                  <a:pt x="275" y="328"/>
                </a:cubicBezTo>
                <a:cubicBezTo>
                  <a:pt x="275" y="311"/>
                  <a:pt x="266" y="284"/>
                  <a:pt x="258" y="249"/>
                </a:cubicBezTo>
                <a:cubicBezTo>
                  <a:pt x="205" y="267"/>
                  <a:pt x="187" y="303"/>
                  <a:pt x="178" y="311"/>
                </a:cubicBezTo>
                <a:close/>
                <a:moveTo>
                  <a:pt x="231" y="205"/>
                </a:moveTo>
                <a:lnTo>
                  <a:pt x="231" y="205"/>
                </a:lnTo>
                <a:cubicBezTo>
                  <a:pt x="213" y="178"/>
                  <a:pt x="205" y="151"/>
                  <a:pt x="195" y="151"/>
                </a:cubicBezTo>
                <a:cubicBezTo>
                  <a:pt x="169" y="160"/>
                  <a:pt x="151" y="187"/>
                  <a:pt x="142" y="213"/>
                </a:cubicBezTo>
                <a:lnTo>
                  <a:pt x="142" y="213"/>
                </a:lnTo>
                <a:cubicBezTo>
                  <a:pt x="151" y="213"/>
                  <a:pt x="187" y="213"/>
                  <a:pt x="231" y="205"/>
                </a:cubicBezTo>
                <a:close/>
                <a:moveTo>
                  <a:pt x="275" y="249"/>
                </a:moveTo>
                <a:lnTo>
                  <a:pt x="275" y="249"/>
                </a:lnTo>
                <a:cubicBezTo>
                  <a:pt x="284" y="275"/>
                  <a:pt x="293" y="303"/>
                  <a:pt x="293" y="311"/>
                </a:cubicBezTo>
                <a:cubicBezTo>
                  <a:pt x="319" y="303"/>
                  <a:pt x="328" y="275"/>
                  <a:pt x="337" y="249"/>
                </a:cubicBezTo>
                <a:cubicBezTo>
                  <a:pt x="328" y="249"/>
                  <a:pt x="319" y="249"/>
                  <a:pt x="293" y="249"/>
                </a:cubicBezTo>
                <a:cubicBezTo>
                  <a:pt x="293" y="249"/>
                  <a:pt x="284" y="249"/>
                  <a:pt x="275" y="249"/>
                </a:cubicBezTo>
                <a:close/>
                <a:moveTo>
                  <a:pt x="240" y="0"/>
                </a:moveTo>
                <a:lnTo>
                  <a:pt x="240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4"/>
                  <a:pt x="107" y="470"/>
                  <a:pt x="240" y="470"/>
                </a:cubicBezTo>
                <a:cubicBezTo>
                  <a:pt x="372" y="470"/>
                  <a:pt x="479" y="364"/>
                  <a:pt x="479" y="231"/>
                </a:cubicBezTo>
                <a:cubicBezTo>
                  <a:pt x="479" y="107"/>
                  <a:pt x="372" y="0"/>
                  <a:pt x="240" y="0"/>
                </a:cubicBezTo>
                <a:close/>
                <a:moveTo>
                  <a:pt x="240" y="356"/>
                </a:moveTo>
                <a:lnTo>
                  <a:pt x="240" y="356"/>
                </a:lnTo>
                <a:cubicBezTo>
                  <a:pt x="178" y="356"/>
                  <a:pt x="124" y="303"/>
                  <a:pt x="124" y="231"/>
                </a:cubicBezTo>
                <a:cubicBezTo>
                  <a:pt x="124" y="169"/>
                  <a:pt x="178" y="116"/>
                  <a:pt x="240" y="116"/>
                </a:cubicBezTo>
                <a:cubicBezTo>
                  <a:pt x="302" y="116"/>
                  <a:pt x="355" y="169"/>
                  <a:pt x="355" y="231"/>
                </a:cubicBezTo>
                <a:cubicBezTo>
                  <a:pt x="355" y="303"/>
                  <a:pt x="302" y="356"/>
                  <a:pt x="240" y="356"/>
                </a:cubicBezTo>
                <a:close/>
                <a:moveTo>
                  <a:pt x="266" y="213"/>
                </a:moveTo>
                <a:lnTo>
                  <a:pt x="266" y="213"/>
                </a:lnTo>
                <a:lnTo>
                  <a:pt x="266" y="222"/>
                </a:lnTo>
                <a:lnTo>
                  <a:pt x="266" y="231"/>
                </a:lnTo>
                <a:cubicBezTo>
                  <a:pt x="275" y="231"/>
                  <a:pt x="284" y="231"/>
                  <a:pt x="293" y="231"/>
                </a:cubicBezTo>
                <a:cubicBezTo>
                  <a:pt x="311" y="231"/>
                  <a:pt x="328" y="231"/>
                  <a:pt x="337" y="231"/>
                </a:cubicBezTo>
                <a:cubicBezTo>
                  <a:pt x="337" y="213"/>
                  <a:pt x="328" y="187"/>
                  <a:pt x="319" y="178"/>
                </a:cubicBezTo>
                <a:cubicBezTo>
                  <a:pt x="311" y="178"/>
                  <a:pt x="293" y="196"/>
                  <a:pt x="266" y="2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199" name="Freeform 78"/>
          <p:cNvSpPr>
            <a:spLocks noChangeArrowheads="1"/>
          </p:cNvSpPr>
          <p:nvPr/>
        </p:nvSpPr>
        <p:spPr bwMode="auto">
          <a:xfrm>
            <a:off x="19040808" y="4360335"/>
            <a:ext cx="694086" cy="685800"/>
          </a:xfrm>
          <a:custGeom>
            <a:avLst/>
            <a:gdLst>
              <a:gd name="T0" fmla="*/ 212 w 479"/>
              <a:gd name="T1" fmla="*/ 169 h 471"/>
              <a:gd name="T2" fmla="*/ 212 w 479"/>
              <a:gd name="T3" fmla="*/ 169 h 471"/>
              <a:gd name="T4" fmla="*/ 185 w 479"/>
              <a:gd name="T5" fmla="*/ 142 h 471"/>
              <a:gd name="T6" fmla="*/ 177 w 479"/>
              <a:gd name="T7" fmla="*/ 142 h 471"/>
              <a:gd name="T8" fmla="*/ 168 w 479"/>
              <a:gd name="T9" fmla="*/ 160 h 471"/>
              <a:gd name="T10" fmla="*/ 168 w 479"/>
              <a:gd name="T11" fmla="*/ 187 h 471"/>
              <a:gd name="T12" fmla="*/ 194 w 479"/>
              <a:gd name="T13" fmla="*/ 213 h 471"/>
              <a:gd name="T14" fmla="*/ 203 w 479"/>
              <a:gd name="T15" fmla="*/ 213 h 471"/>
              <a:gd name="T16" fmla="*/ 212 w 479"/>
              <a:gd name="T17" fmla="*/ 169 h 471"/>
              <a:gd name="T18" fmla="*/ 238 w 479"/>
              <a:gd name="T19" fmla="*/ 0 h 471"/>
              <a:gd name="T20" fmla="*/ 238 w 479"/>
              <a:gd name="T21" fmla="*/ 0 h 471"/>
              <a:gd name="T22" fmla="*/ 0 w 479"/>
              <a:gd name="T23" fmla="*/ 231 h 471"/>
              <a:gd name="T24" fmla="*/ 238 w 479"/>
              <a:gd name="T25" fmla="*/ 470 h 471"/>
              <a:gd name="T26" fmla="*/ 478 w 479"/>
              <a:gd name="T27" fmla="*/ 231 h 471"/>
              <a:gd name="T28" fmla="*/ 238 w 479"/>
              <a:gd name="T29" fmla="*/ 0 h 471"/>
              <a:gd name="T30" fmla="*/ 221 w 479"/>
              <a:gd name="T31" fmla="*/ 338 h 471"/>
              <a:gd name="T32" fmla="*/ 221 w 479"/>
              <a:gd name="T33" fmla="*/ 338 h 471"/>
              <a:gd name="T34" fmla="*/ 185 w 479"/>
              <a:gd name="T35" fmla="*/ 346 h 471"/>
              <a:gd name="T36" fmla="*/ 185 w 479"/>
              <a:gd name="T37" fmla="*/ 346 h 471"/>
              <a:gd name="T38" fmla="*/ 185 w 479"/>
              <a:gd name="T39" fmla="*/ 346 h 471"/>
              <a:gd name="T40" fmla="*/ 124 w 479"/>
              <a:gd name="T41" fmla="*/ 301 h 471"/>
              <a:gd name="T42" fmla="*/ 194 w 479"/>
              <a:gd name="T43" fmla="*/ 248 h 471"/>
              <a:gd name="T44" fmla="*/ 194 w 479"/>
              <a:gd name="T45" fmla="*/ 248 h 471"/>
              <a:gd name="T46" fmla="*/ 185 w 479"/>
              <a:gd name="T47" fmla="*/ 231 h 471"/>
              <a:gd name="T48" fmla="*/ 185 w 479"/>
              <a:gd name="T49" fmla="*/ 231 h 471"/>
              <a:gd name="T50" fmla="*/ 159 w 479"/>
              <a:gd name="T51" fmla="*/ 222 h 471"/>
              <a:gd name="T52" fmla="*/ 141 w 479"/>
              <a:gd name="T53" fmla="*/ 178 h 471"/>
              <a:gd name="T54" fmla="*/ 194 w 479"/>
              <a:gd name="T55" fmla="*/ 125 h 471"/>
              <a:gd name="T56" fmla="*/ 256 w 479"/>
              <a:gd name="T57" fmla="*/ 125 h 471"/>
              <a:gd name="T58" fmla="*/ 256 w 479"/>
              <a:gd name="T59" fmla="*/ 125 h 471"/>
              <a:gd name="T60" fmla="*/ 238 w 479"/>
              <a:gd name="T61" fmla="*/ 134 h 471"/>
              <a:gd name="T62" fmla="*/ 221 w 479"/>
              <a:gd name="T63" fmla="*/ 134 h 471"/>
              <a:gd name="T64" fmla="*/ 238 w 479"/>
              <a:gd name="T65" fmla="*/ 178 h 471"/>
              <a:gd name="T66" fmla="*/ 230 w 479"/>
              <a:gd name="T67" fmla="*/ 213 h 471"/>
              <a:gd name="T68" fmla="*/ 212 w 479"/>
              <a:gd name="T69" fmla="*/ 231 h 471"/>
              <a:gd name="T70" fmla="*/ 230 w 479"/>
              <a:gd name="T71" fmla="*/ 240 h 471"/>
              <a:gd name="T72" fmla="*/ 256 w 479"/>
              <a:gd name="T73" fmla="*/ 284 h 471"/>
              <a:gd name="T74" fmla="*/ 221 w 479"/>
              <a:gd name="T75" fmla="*/ 338 h 471"/>
              <a:gd name="T76" fmla="*/ 354 w 479"/>
              <a:gd name="T77" fmla="*/ 231 h 471"/>
              <a:gd name="T78" fmla="*/ 354 w 479"/>
              <a:gd name="T79" fmla="*/ 231 h 471"/>
              <a:gd name="T80" fmla="*/ 310 w 479"/>
              <a:gd name="T81" fmla="*/ 231 h 471"/>
              <a:gd name="T82" fmla="*/ 310 w 479"/>
              <a:gd name="T83" fmla="*/ 275 h 471"/>
              <a:gd name="T84" fmla="*/ 291 w 479"/>
              <a:gd name="T85" fmla="*/ 275 h 471"/>
              <a:gd name="T86" fmla="*/ 291 w 479"/>
              <a:gd name="T87" fmla="*/ 231 h 471"/>
              <a:gd name="T88" fmla="*/ 256 w 479"/>
              <a:gd name="T89" fmla="*/ 231 h 471"/>
              <a:gd name="T90" fmla="*/ 256 w 479"/>
              <a:gd name="T91" fmla="*/ 213 h 471"/>
              <a:gd name="T92" fmla="*/ 291 w 479"/>
              <a:gd name="T93" fmla="*/ 213 h 471"/>
              <a:gd name="T94" fmla="*/ 291 w 479"/>
              <a:gd name="T95" fmla="*/ 169 h 471"/>
              <a:gd name="T96" fmla="*/ 310 w 479"/>
              <a:gd name="T97" fmla="*/ 169 h 471"/>
              <a:gd name="T98" fmla="*/ 310 w 479"/>
              <a:gd name="T99" fmla="*/ 213 h 471"/>
              <a:gd name="T100" fmla="*/ 354 w 479"/>
              <a:gd name="T101" fmla="*/ 213 h 471"/>
              <a:gd name="T102" fmla="*/ 354 w 479"/>
              <a:gd name="T103" fmla="*/ 231 h 471"/>
              <a:gd name="T104" fmla="*/ 194 w 479"/>
              <a:gd name="T105" fmla="*/ 266 h 471"/>
              <a:gd name="T106" fmla="*/ 194 w 479"/>
              <a:gd name="T107" fmla="*/ 266 h 471"/>
              <a:gd name="T108" fmla="*/ 194 w 479"/>
              <a:gd name="T109" fmla="*/ 266 h 471"/>
              <a:gd name="T110" fmla="*/ 159 w 479"/>
              <a:gd name="T111" fmla="*/ 275 h 471"/>
              <a:gd name="T112" fmla="*/ 150 w 479"/>
              <a:gd name="T113" fmla="*/ 301 h 471"/>
              <a:gd name="T114" fmla="*/ 194 w 479"/>
              <a:gd name="T115" fmla="*/ 328 h 471"/>
              <a:gd name="T116" fmla="*/ 230 w 479"/>
              <a:gd name="T117" fmla="*/ 293 h 471"/>
              <a:gd name="T118" fmla="*/ 194 w 479"/>
              <a:gd name="T119" fmla="*/ 26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9" h="471">
                <a:moveTo>
                  <a:pt x="212" y="169"/>
                </a:moveTo>
                <a:lnTo>
                  <a:pt x="212" y="169"/>
                </a:lnTo>
                <a:cubicBezTo>
                  <a:pt x="212" y="142"/>
                  <a:pt x="203" y="142"/>
                  <a:pt x="185" y="142"/>
                </a:cubicBezTo>
                <a:cubicBezTo>
                  <a:pt x="185" y="142"/>
                  <a:pt x="185" y="142"/>
                  <a:pt x="177" y="142"/>
                </a:cubicBezTo>
                <a:cubicBezTo>
                  <a:pt x="177" y="142"/>
                  <a:pt x="168" y="151"/>
                  <a:pt x="168" y="160"/>
                </a:cubicBezTo>
                <a:cubicBezTo>
                  <a:pt x="159" y="160"/>
                  <a:pt x="159" y="169"/>
                  <a:pt x="168" y="187"/>
                </a:cubicBezTo>
                <a:cubicBezTo>
                  <a:pt x="168" y="195"/>
                  <a:pt x="185" y="213"/>
                  <a:pt x="194" y="213"/>
                </a:cubicBezTo>
                <a:cubicBezTo>
                  <a:pt x="194" y="213"/>
                  <a:pt x="194" y="213"/>
                  <a:pt x="203" y="213"/>
                </a:cubicBezTo>
                <a:cubicBezTo>
                  <a:pt x="212" y="204"/>
                  <a:pt x="221" y="187"/>
                  <a:pt x="212" y="169"/>
                </a:cubicBezTo>
                <a:close/>
                <a:moveTo>
                  <a:pt x="238" y="0"/>
                </a:moveTo>
                <a:lnTo>
                  <a:pt x="238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3"/>
                  <a:pt x="106" y="470"/>
                  <a:pt x="238" y="470"/>
                </a:cubicBezTo>
                <a:cubicBezTo>
                  <a:pt x="372" y="470"/>
                  <a:pt x="478" y="363"/>
                  <a:pt x="478" y="231"/>
                </a:cubicBezTo>
                <a:cubicBezTo>
                  <a:pt x="478" y="107"/>
                  <a:pt x="372" y="0"/>
                  <a:pt x="238" y="0"/>
                </a:cubicBezTo>
                <a:close/>
                <a:moveTo>
                  <a:pt x="221" y="338"/>
                </a:moveTo>
                <a:lnTo>
                  <a:pt x="221" y="338"/>
                </a:lnTo>
                <a:cubicBezTo>
                  <a:pt x="212" y="346"/>
                  <a:pt x="194" y="346"/>
                  <a:pt x="185" y="346"/>
                </a:cubicBezTo>
                <a:lnTo>
                  <a:pt x="185" y="346"/>
                </a:lnTo>
                <a:lnTo>
                  <a:pt x="185" y="346"/>
                </a:lnTo>
                <a:cubicBezTo>
                  <a:pt x="177" y="346"/>
                  <a:pt x="124" y="346"/>
                  <a:pt x="124" y="301"/>
                </a:cubicBezTo>
                <a:cubicBezTo>
                  <a:pt x="124" y="257"/>
                  <a:pt x="177" y="248"/>
                  <a:pt x="194" y="248"/>
                </a:cubicBezTo>
                <a:lnTo>
                  <a:pt x="194" y="248"/>
                </a:lnTo>
                <a:cubicBezTo>
                  <a:pt x="185" y="240"/>
                  <a:pt x="185" y="231"/>
                  <a:pt x="185" y="231"/>
                </a:cubicBezTo>
                <a:lnTo>
                  <a:pt x="185" y="231"/>
                </a:lnTo>
                <a:cubicBezTo>
                  <a:pt x="177" y="231"/>
                  <a:pt x="168" y="222"/>
                  <a:pt x="159" y="222"/>
                </a:cubicBezTo>
                <a:cubicBezTo>
                  <a:pt x="141" y="213"/>
                  <a:pt x="141" y="195"/>
                  <a:pt x="141" y="178"/>
                </a:cubicBezTo>
                <a:cubicBezTo>
                  <a:pt x="141" y="125"/>
                  <a:pt x="194" y="125"/>
                  <a:pt x="194" y="125"/>
                </a:cubicBezTo>
                <a:cubicBezTo>
                  <a:pt x="256" y="125"/>
                  <a:pt x="256" y="125"/>
                  <a:pt x="256" y="125"/>
                </a:cubicBezTo>
                <a:lnTo>
                  <a:pt x="256" y="125"/>
                </a:lnTo>
                <a:cubicBezTo>
                  <a:pt x="256" y="134"/>
                  <a:pt x="238" y="134"/>
                  <a:pt x="238" y="134"/>
                </a:cubicBezTo>
                <a:cubicBezTo>
                  <a:pt x="230" y="134"/>
                  <a:pt x="230" y="134"/>
                  <a:pt x="221" y="134"/>
                </a:cubicBezTo>
                <a:cubicBezTo>
                  <a:pt x="238" y="142"/>
                  <a:pt x="238" y="160"/>
                  <a:pt x="238" y="178"/>
                </a:cubicBezTo>
                <a:cubicBezTo>
                  <a:pt x="238" y="195"/>
                  <a:pt x="230" y="204"/>
                  <a:pt x="230" y="213"/>
                </a:cubicBezTo>
                <a:cubicBezTo>
                  <a:pt x="221" y="222"/>
                  <a:pt x="212" y="222"/>
                  <a:pt x="212" y="231"/>
                </a:cubicBezTo>
                <a:cubicBezTo>
                  <a:pt x="212" y="231"/>
                  <a:pt x="221" y="240"/>
                  <a:pt x="230" y="240"/>
                </a:cubicBezTo>
                <a:cubicBezTo>
                  <a:pt x="238" y="248"/>
                  <a:pt x="256" y="266"/>
                  <a:pt x="256" y="284"/>
                </a:cubicBezTo>
                <a:cubicBezTo>
                  <a:pt x="256" y="310"/>
                  <a:pt x="247" y="328"/>
                  <a:pt x="221" y="338"/>
                </a:cubicBezTo>
                <a:close/>
                <a:moveTo>
                  <a:pt x="354" y="231"/>
                </a:moveTo>
                <a:lnTo>
                  <a:pt x="354" y="231"/>
                </a:lnTo>
                <a:cubicBezTo>
                  <a:pt x="310" y="231"/>
                  <a:pt x="310" y="231"/>
                  <a:pt x="310" y="231"/>
                </a:cubicBezTo>
                <a:cubicBezTo>
                  <a:pt x="310" y="275"/>
                  <a:pt x="310" y="275"/>
                  <a:pt x="310" y="275"/>
                </a:cubicBezTo>
                <a:cubicBezTo>
                  <a:pt x="291" y="275"/>
                  <a:pt x="291" y="275"/>
                  <a:pt x="291" y="275"/>
                </a:cubicBezTo>
                <a:cubicBezTo>
                  <a:pt x="291" y="231"/>
                  <a:pt x="291" y="231"/>
                  <a:pt x="291" y="231"/>
                </a:cubicBezTo>
                <a:cubicBezTo>
                  <a:pt x="256" y="231"/>
                  <a:pt x="256" y="231"/>
                  <a:pt x="256" y="231"/>
                </a:cubicBezTo>
                <a:cubicBezTo>
                  <a:pt x="256" y="213"/>
                  <a:pt x="256" y="213"/>
                  <a:pt x="256" y="213"/>
                </a:cubicBezTo>
                <a:cubicBezTo>
                  <a:pt x="291" y="213"/>
                  <a:pt x="291" y="213"/>
                  <a:pt x="291" y="213"/>
                </a:cubicBezTo>
                <a:cubicBezTo>
                  <a:pt x="291" y="169"/>
                  <a:pt x="291" y="169"/>
                  <a:pt x="291" y="169"/>
                </a:cubicBezTo>
                <a:cubicBezTo>
                  <a:pt x="310" y="169"/>
                  <a:pt x="310" y="169"/>
                  <a:pt x="310" y="169"/>
                </a:cubicBezTo>
                <a:cubicBezTo>
                  <a:pt x="310" y="213"/>
                  <a:pt x="310" y="213"/>
                  <a:pt x="310" y="213"/>
                </a:cubicBezTo>
                <a:cubicBezTo>
                  <a:pt x="354" y="213"/>
                  <a:pt x="354" y="213"/>
                  <a:pt x="354" y="213"/>
                </a:cubicBezTo>
                <a:lnTo>
                  <a:pt x="354" y="231"/>
                </a:lnTo>
                <a:close/>
                <a:moveTo>
                  <a:pt x="194" y="266"/>
                </a:moveTo>
                <a:lnTo>
                  <a:pt x="194" y="266"/>
                </a:lnTo>
                <a:lnTo>
                  <a:pt x="194" y="266"/>
                </a:lnTo>
                <a:cubicBezTo>
                  <a:pt x="177" y="266"/>
                  <a:pt x="168" y="266"/>
                  <a:pt x="159" y="275"/>
                </a:cubicBezTo>
                <a:cubicBezTo>
                  <a:pt x="159" y="284"/>
                  <a:pt x="150" y="293"/>
                  <a:pt x="150" y="301"/>
                </a:cubicBezTo>
                <a:cubicBezTo>
                  <a:pt x="150" y="319"/>
                  <a:pt x="168" y="328"/>
                  <a:pt x="194" y="328"/>
                </a:cubicBezTo>
                <a:cubicBezTo>
                  <a:pt x="221" y="319"/>
                  <a:pt x="230" y="310"/>
                  <a:pt x="230" y="293"/>
                </a:cubicBezTo>
                <a:cubicBezTo>
                  <a:pt x="230" y="275"/>
                  <a:pt x="212" y="266"/>
                  <a:pt x="194" y="2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0" name="Freeform 79"/>
          <p:cNvSpPr>
            <a:spLocks noChangeArrowheads="1"/>
          </p:cNvSpPr>
          <p:nvPr/>
        </p:nvSpPr>
        <p:spPr bwMode="auto">
          <a:xfrm>
            <a:off x="14740862" y="4360335"/>
            <a:ext cx="694086" cy="685800"/>
          </a:xfrm>
          <a:custGeom>
            <a:avLst/>
            <a:gdLst>
              <a:gd name="T0" fmla="*/ 240 w 479"/>
              <a:gd name="T1" fmla="*/ 0 h 471"/>
              <a:gd name="T2" fmla="*/ 240 w 479"/>
              <a:gd name="T3" fmla="*/ 0 h 471"/>
              <a:gd name="T4" fmla="*/ 0 w 479"/>
              <a:gd name="T5" fmla="*/ 231 h 471"/>
              <a:gd name="T6" fmla="*/ 240 w 479"/>
              <a:gd name="T7" fmla="*/ 470 h 471"/>
              <a:gd name="T8" fmla="*/ 478 w 479"/>
              <a:gd name="T9" fmla="*/ 231 h 471"/>
              <a:gd name="T10" fmla="*/ 240 w 479"/>
              <a:gd name="T11" fmla="*/ 0 h 471"/>
              <a:gd name="T12" fmla="*/ 293 w 479"/>
              <a:gd name="T13" fmla="*/ 160 h 471"/>
              <a:gd name="T14" fmla="*/ 293 w 479"/>
              <a:gd name="T15" fmla="*/ 160 h 471"/>
              <a:gd name="T16" fmla="*/ 257 w 479"/>
              <a:gd name="T17" fmla="*/ 160 h 471"/>
              <a:gd name="T18" fmla="*/ 249 w 479"/>
              <a:gd name="T19" fmla="*/ 178 h 471"/>
              <a:gd name="T20" fmla="*/ 249 w 479"/>
              <a:gd name="T21" fmla="*/ 195 h 471"/>
              <a:gd name="T22" fmla="*/ 293 w 479"/>
              <a:gd name="T23" fmla="*/ 195 h 471"/>
              <a:gd name="T24" fmla="*/ 293 w 479"/>
              <a:gd name="T25" fmla="*/ 240 h 471"/>
              <a:gd name="T26" fmla="*/ 249 w 479"/>
              <a:gd name="T27" fmla="*/ 240 h 471"/>
              <a:gd name="T28" fmla="*/ 249 w 479"/>
              <a:gd name="T29" fmla="*/ 346 h 471"/>
              <a:gd name="T30" fmla="*/ 213 w 479"/>
              <a:gd name="T31" fmla="*/ 346 h 471"/>
              <a:gd name="T32" fmla="*/ 213 w 479"/>
              <a:gd name="T33" fmla="*/ 240 h 471"/>
              <a:gd name="T34" fmla="*/ 169 w 479"/>
              <a:gd name="T35" fmla="*/ 240 h 471"/>
              <a:gd name="T36" fmla="*/ 169 w 479"/>
              <a:gd name="T37" fmla="*/ 195 h 471"/>
              <a:gd name="T38" fmla="*/ 213 w 479"/>
              <a:gd name="T39" fmla="*/ 195 h 471"/>
              <a:gd name="T40" fmla="*/ 213 w 479"/>
              <a:gd name="T41" fmla="*/ 178 h 471"/>
              <a:gd name="T42" fmla="*/ 257 w 479"/>
              <a:gd name="T43" fmla="*/ 125 h 471"/>
              <a:gd name="T44" fmla="*/ 293 w 479"/>
              <a:gd name="T45" fmla="*/ 125 h 471"/>
              <a:gd name="T46" fmla="*/ 293 w 479"/>
              <a:gd name="T47" fmla="*/ 16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9" h="471">
                <a:moveTo>
                  <a:pt x="240" y="0"/>
                </a:moveTo>
                <a:lnTo>
                  <a:pt x="240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3"/>
                  <a:pt x="106" y="470"/>
                  <a:pt x="240" y="470"/>
                </a:cubicBezTo>
                <a:cubicBezTo>
                  <a:pt x="372" y="470"/>
                  <a:pt x="478" y="363"/>
                  <a:pt x="478" y="231"/>
                </a:cubicBezTo>
                <a:cubicBezTo>
                  <a:pt x="478" y="107"/>
                  <a:pt x="372" y="0"/>
                  <a:pt x="240" y="0"/>
                </a:cubicBezTo>
                <a:close/>
                <a:moveTo>
                  <a:pt x="293" y="160"/>
                </a:moveTo>
                <a:lnTo>
                  <a:pt x="293" y="160"/>
                </a:lnTo>
                <a:cubicBezTo>
                  <a:pt x="257" y="160"/>
                  <a:pt x="257" y="160"/>
                  <a:pt x="257" y="160"/>
                </a:cubicBezTo>
                <a:cubicBezTo>
                  <a:pt x="257" y="160"/>
                  <a:pt x="249" y="169"/>
                  <a:pt x="249" y="178"/>
                </a:cubicBezTo>
                <a:cubicBezTo>
                  <a:pt x="249" y="195"/>
                  <a:pt x="249" y="195"/>
                  <a:pt x="249" y="195"/>
                </a:cubicBezTo>
                <a:cubicBezTo>
                  <a:pt x="293" y="195"/>
                  <a:pt x="293" y="195"/>
                  <a:pt x="293" y="195"/>
                </a:cubicBezTo>
                <a:cubicBezTo>
                  <a:pt x="293" y="240"/>
                  <a:pt x="293" y="240"/>
                  <a:pt x="293" y="240"/>
                </a:cubicBezTo>
                <a:cubicBezTo>
                  <a:pt x="249" y="240"/>
                  <a:pt x="249" y="240"/>
                  <a:pt x="249" y="240"/>
                </a:cubicBezTo>
                <a:cubicBezTo>
                  <a:pt x="249" y="346"/>
                  <a:pt x="249" y="346"/>
                  <a:pt x="249" y="346"/>
                </a:cubicBezTo>
                <a:cubicBezTo>
                  <a:pt x="213" y="346"/>
                  <a:pt x="213" y="346"/>
                  <a:pt x="213" y="346"/>
                </a:cubicBezTo>
                <a:cubicBezTo>
                  <a:pt x="213" y="240"/>
                  <a:pt x="213" y="240"/>
                  <a:pt x="213" y="240"/>
                </a:cubicBezTo>
                <a:cubicBezTo>
                  <a:pt x="169" y="240"/>
                  <a:pt x="169" y="240"/>
                  <a:pt x="169" y="240"/>
                </a:cubicBezTo>
                <a:cubicBezTo>
                  <a:pt x="169" y="195"/>
                  <a:pt x="169" y="195"/>
                  <a:pt x="169" y="195"/>
                </a:cubicBezTo>
                <a:cubicBezTo>
                  <a:pt x="213" y="195"/>
                  <a:pt x="213" y="195"/>
                  <a:pt x="213" y="195"/>
                </a:cubicBezTo>
                <a:cubicBezTo>
                  <a:pt x="213" y="178"/>
                  <a:pt x="213" y="178"/>
                  <a:pt x="213" y="178"/>
                </a:cubicBezTo>
                <a:cubicBezTo>
                  <a:pt x="213" y="151"/>
                  <a:pt x="230" y="125"/>
                  <a:pt x="257" y="125"/>
                </a:cubicBezTo>
                <a:cubicBezTo>
                  <a:pt x="293" y="125"/>
                  <a:pt x="293" y="125"/>
                  <a:pt x="293" y="125"/>
                </a:cubicBezTo>
                <a:lnTo>
                  <a:pt x="293" y="1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1" name="Freeform 80"/>
          <p:cNvSpPr>
            <a:spLocks noChangeArrowheads="1"/>
          </p:cNvSpPr>
          <p:nvPr/>
        </p:nvSpPr>
        <p:spPr bwMode="auto">
          <a:xfrm>
            <a:off x="19066202" y="5820836"/>
            <a:ext cx="643299" cy="630765"/>
          </a:xfrm>
          <a:custGeom>
            <a:avLst/>
            <a:gdLst>
              <a:gd name="T0" fmla="*/ 221 w 444"/>
              <a:gd name="T1" fmla="*/ 0 h 435"/>
              <a:gd name="T2" fmla="*/ 221 w 444"/>
              <a:gd name="T3" fmla="*/ 0 h 435"/>
              <a:gd name="T4" fmla="*/ 0 w 444"/>
              <a:gd name="T5" fmla="*/ 212 h 435"/>
              <a:gd name="T6" fmla="*/ 62 w 444"/>
              <a:gd name="T7" fmla="*/ 363 h 435"/>
              <a:gd name="T8" fmla="*/ 195 w 444"/>
              <a:gd name="T9" fmla="*/ 309 h 435"/>
              <a:gd name="T10" fmla="*/ 346 w 444"/>
              <a:gd name="T11" fmla="*/ 398 h 435"/>
              <a:gd name="T12" fmla="*/ 443 w 444"/>
              <a:gd name="T13" fmla="*/ 212 h 435"/>
              <a:gd name="T14" fmla="*/ 221 w 444"/>
              <a:gd name="T15" fmla="*/ 0 h 435"/>
              <a:gd name="T16" fmla="*/ 328 w 444"/>
              <a:gd name="T17" fmla="*/ 292 h 435"/>
              <a:gd name="T18" fmla="*/ 328 w 444"/>
              <a:gd name="T19" fmla="*/ 292 h 435"/>
              <a:gd name="T20" fmla="*/ 311 w 444"/>
              <a:gd name="T21" fmla="*/ 301 h 435"/>
              <a:gd name="T22" fmla="*/ 124 w 444"/>
              <a:gd name="T23" fmla="*/ 274 h 435"/>
              <a:gd name="T24" fmla="*/ 107 w 444"/>
              <a:gd name="T25" fmla="*/ 265 h 435"/>
              <a:gd name="T26" fmla="*/ 115 w 444"/>
              <a:gd name="T27" fmla="*/ 248 h 435"/>
              <a:gd name="T28" fmla="*/ 328 w 444"/>
              <a:gd name="T29" fmla="*/ 274 h 435"/>
              <a:gd name="T30" fmla="*/ 328 w 444"/>
              <a:gd name="T31" fmla="*/ 292 h 435"/>
              <a:gd name="T32" fmla="*/ 355 w 444"/>
              <a:gd name="T33" fmla="*/ 230 h 435"/>
              <a:gd name="T34" fmla="*/ 355 w 444"/>
              <a:gd name="T35" fmla="*/ 230 h 435"/>
              <a:gd name="T36" fmla="*/ 337 w 444"/>
              <a:gd name="T37" fmla="*/ 239 h 435"/>
              <a:gd name="T38" fmla="*/ 115 w 444"/>
              <a:gd name="T39" fmla="*/ 212 h 435"/>
              <a:gd name="T40" fmla="*/ 98 w 444"/>
              <a:gd name="T41" fmla="*/ 203 h 435"/>
              <a:gd name="T42" fmla="*/ 107 w 444"/>
              <a:gd name="T43" fmla="*/ 177 h 435"/>
              <a:gd name="T44" fmla="*/ 346 w 444"/>
              <a:gd name="T45" fmla="*/ 212 h 435"/>
              <a:gd name="T46" fmla="*/ 355 w 444"/>
              <a:gd name="T47" fmla="*/ 230 h 435"/>
              <a:gd name="T48" fmla="*/ 355 w 444"/>
              <a:gd name="T49" fmla="*/ 168 h 435"/>
              <a:gd name="T50" fmla="*/ 355 w 444"/>
              <a:gd name="T51" fmla="*/ 168 h 435"/>
              <a:gd name="T52" fmla="*/ 107 w 444"/>
              <a:gd name="T53" fmla="*/ 141 h 435"/>
              <a:gd name="T54" fmla="*/ 80 w 444"/>
              <a:gd name="T55" fmla="*/ 132 h 435"/>
              <a:gd name="T56" fmla="*/ 98 w 444"/>
              <a:gd name="T57" fmla="*/ 106 h 435"/>
              <a:gd name="T58" fmla="*/ 381 w 444"/>
              <a:gd name="T59" fmla="*/ 132 h 435"/>
              <a:gd name="T60" fmla="*/ 381 w 444"/>
              <a:gd name="T61" fmla="*/ 159 h 435"/>
              <a:gd name="T62" fmla="*/ 355 w 444"/>
              <a:gd name="T63" fmla="*/ 168 h 435"/>
              <a:gd name="T64" fmla="*/ 195 w 444"/>
              <a:gd name="T65" fmla="*/ 372 h 435"/>
              <a:gd name="T66" fmla="*/ 195 w 444"/>
              <a:gd name="T67" fmla="*/ 372 h 435"/>
              <a:gd name="T68" fmla="*/ 115 w 444"/>
              <a:gd name="T69" fmla="*/ 407 h 435"/>
              <a:gd name="T70" fmla="*/ 221 w 444"/>
              <a:gd name="T71" fmla="*/ 434 h 435"/>
              <a:gd name="T72" fmla="*/ 274 w 444"/>
              <a:gd name="T73" fmla="*/ 425 h 435"/>
              <a:gd name="T74" fmla="*/ 195 w 444"/>
              <a:gd name="T75" fmla="*/ 37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44" h="435">
                <a:moveTo>
                  <a:pt x="221" y="0"/>
                </a:moveTo>
                <a:lnTo>
                  <a:pt x="221" y="0"/>
                </a:lnTo>
                <a:cubicBezTo>
                  <a:pt x="98" y="0"/>
                  <a:pt x="0" y="97"/>
                  <a:pt x="0" y="212"/>
                </a:cubicBezTo>
                <a:cubicBezTo>
                  <a:pt x="0" y="274"/>
                  <a:pt x="27" y="319"/>
                  <a:pt x="62" y="363"/>
                </a:cubicBezTo>
                <a:cubicBezTo>
                  <a:pt x="89" y="328"/>
                  <a:pt x="142" y="309"/>
                  <a:pt x="195" y="309"/>
                </a:cubicBezTo>
                <a:cubicBezTo>
                  <a:pt x="258" y="309"/>
                  <a:pt x="319" y="345"/>
                  <a:pt x="346" y="398"/>
                </a:cubicBezTo>
                <a:cubicBezTo>
                  <a:pt x="408" y="354"/>
                  <a:pt x="443" y="292"/>
                  <a:pt x="443" y="212"/>
                </a:cubicBezTo>
                <a:cubicBezTo>
                  <a:pt x="443" y="97"/>
                  <a:pt x="346" y="0"/>
                  <a:pt x="221" y="0"/>
                </a:cubicBezTo>
                <a:close/>
                <a:moveTo>
                  <a:pt x="328" y="292"/>
                </a:moveTo>
                <a:lnTo>
                  <a:pt x="328" y="292"/>
                </a:lnTo>
                <a:cubicBezTo>
                  <a:pt x="328" y="301"/>
                  <a:pt x="319" y="301"/>
                  <a:pt x="311" y="301"/>
                </a:cubicBezTo>
                <a:cubicBezTo>
                  <a:pt x="258" y="265"/>
                  <a:pt x="195" y="256"/>
                  <a:pt x="124" y="274"/>
                </a:cubicBezTo>
                <a:cubicBezTo>
                  <a:pt x="115" y="284"/>
                  <a:pt x="107" y="274"/>
                  <a:pt x="107" y="265"/>
                </a:cubicBezTo>
                <a:cubicBezTo>
                  <a:pt x="107" y="256"/>
                  <a:pt x="107" y="256"/>
                  <a:pt x="115" y="248"/>
                </a:cubicBezTo>
                <a:cubicBezTo>
                  <a:pt x="195" y="230"/>
                  <a:pt x="266" y="239"/>
                  <a:pt x="328" y="274"/>
                </a:cubicBezTo>
                <a:cubicBezTo>
                  <a:pt x="328" y="284"/>
                  <a:pt x="337" y="284"/>
                  <a:pt x="328" y="292"/>
                </a:cubicBezTo>
                <a:close/>
                <a:moveTo>
                  <a:pt x="355" y="230"/>
                </a:moveTo>
                <a:lnTo>
                  <a:pt x="355" y="230"/>
                </a:lnTo>
                <a:cubicBezTo>
                  <a:pt x="355" y="239"/>
                  <a:pt x="337" y="239"/>
                  <a:pt x="337" y="239"/>
                </a:cubicBezTo>
                <a:cubicBezTo>
                  <a:pt x="274" y="203"/>
                  <a:pt x="186" y="194"/>
                  <a:pt x="115" y="212"/>
                </a:cubicBezTo>
                <a:cubicBezTo>
                  <a:pt x="107" y="212"/>
                  <a:pt x="98" y="212"/>
                  <a:pt x="98" y="203"/>
                </a:cubicBezTo>
                <a:cubicBezTo>
                  <a:pt x="98" y="194"/>
                  <a:pt x="98" y="186"/>
                  <a:pt x="107" y="177"/>
                </a:cubicBezTo>
                <a:cubicBezTo>
                  <a:pt x="186" y="159"/>
                  <a:pt x="283" y="168"/>
                  <a:pt x="346" y="212"/>
                </a:cubicBezTo>
                <a:cubicBezTo>
                  <a:pt x="355" y="212"/>
                  <a:pt x="364" y="221"/>
                  <a:pt x="355" y="230"/>
                </a:cubicBezTo>
                <a:close/>
                <a:moveTo>
                  <a:pt x="355" y="168"/>
                </a:moveTo>
                <a:lnTo>
                  <a:pt x="355" y="168"/>
                </a:lnTo>
                <a:cubicBezTo>
                  <a:pt x="293" y="124"/>
                  <a:pt x="177" y="124"/>
                  <a:pt x="107" y="141"/>
                </a:cubicBezTo>
                <a:cubicBezTo>
                  <a:pt x="98" y="150"/>
                  <a:pt x="89" y="141"/>
                  <a:pt x="80" y="132"/>
                </a:cubicBezTo>
                <a:cubicBezTo>
                  <a:pt x="80" y="115"/>
                  <a:pt x="89" y="106"/>
                  <a:pt x="98" y="106"/>
                </a:cubicBezTo>
                <a:cubicBezTo>
                  <a:pt x="168" y="79"/>
                  <a:pt x="302" y="88"/>
                  <a:pt x="381" y="132"/>
                </a:cubicBezTo>
                <a:cubicBezTo>
                  <a:pt x="390" y="141"/>
                  <a:pt x="390" y="150"/>
                  <a:pt x="381" y="159"/>
                </a:cubicBezTo>
                <a:cubicBezTo>
                  <a:pt x="381" y="168"/>
                  <a:pt x="364" y="177"/>
                  <a:pt x="355" y="168"/>
                </a:cubicBezTo>
                <a:close/>
                <a:moveTo>
                  <a:pt x="195" y="372"/>
                </a:moveTo>
                <a:lnTo>
                  <a:pt x="195" y="372"/>
                </a:lnTo>
                <a:cubicBezTo>
                  <a:pt x="160" y="372"/>
                  <a:pt x="133" y="381"/>
                  <a:pt x="115" y="407"/>
                </a:cubicBezTo>
                <a:cubicBezTo>
                  <a:pt x="151" y="425"/>
                  <a:pt x="186" y="434"/>
                  <a:pt x="221" y="434"/>
                </a:cubicBezTo>
                <a:cubicBezTo>
                  <a:pt x="239" y="434"/>
                  <a:pt x="258" y="434"/>
                  <a:pt x="274" y="425"/>
                </a:cubicBezTo>
                <a:cubicBezTo>
                  <a:pt x="258" y="390"/>
                  <a:pt x="230" y="372"/>
                  <a:pt x="195" y="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2" name="Freeform 81"/>
          <p:cNvSpPr>
            <a:spLocks noChangeArrowheads="1"/>
          </p:cNvSpPr>
          <p:nvPr/>
        </p:nvSpPr>
        <p:spPr bwMode="auto">
          <a:xfrm>
            <a:off x="20475533" y="5795436"/>
            <a:ext cx="694086" cy="681565"/>
          </a:xfrm>
          <a:custGeom>
            <a:avLst/>
            <a:gdLst>
              <a:gd name="T0" fmla="*/ 239 w 479"/>
              <a:gd name="T1" fmla="*/ 0 h 471"/>
              <a:gd name="T2" fmla="*/ 239 w 479"/>
              <a:gd name="T3" fmla="*/ 0 h 471"/>
              <a:gd name="T4" fmla="*/ 0 w 479"/>
              <a:gd name="T5" fmla="*/ 231 h 471"/>
              <a:gd name="T6" fmla="*/ 62 w 479"/>
              <a:gd name="T7" fmla="*/ 391 h 471"/>
              <a:gd name="T8" fmla="*/ 204 w 479"/>
              <a:gd name="T9" fmla="*/ 338 h 471"/>
              <a:gd name="T10" fmla="*/ 372 w 479"/>
              <a:gd name="T11" fmla="*/ 435 h 471"/>
              <a:gd name="T12" fmla="*/ 478 w 479"/>
              <a:gd name="T13" fmla="*/ 231 h 471"/>
              <a:gd name="T14" fmla="*/ 239 w 479"/>
              <a:gd name="T15" fmla="*/ 0 h 471"/>
              <a:gd name="T16" fmla="*/ 354 w 479"/>
              <a:gd name="T17" fmla="*/ 320 h 471"/>
              <a:gd name="T18" fmla="*/ 354 w 479"/>
              <a:gd name="T19" fmla="*/ 320 h 471"/>
              <a:gd name="T20" fmla="*/ 337 w 479"/>
              <a:gd name="T21" fmla="*/ 328 h 471"/>
              <a:gd name="T22" fmla="*/ 133 w 479"/>
              <a:gd name="T23" fmla="*/ 303 h 471"/>
              <a:gd name="T24" fmla="*/ 115 w 479"/>
              <a:gd name="T25" fmla="*/ 293 h 471"/>
              <a:gd name="T26" fmla="*/ 124 w 479"/>
              <a:gd name="T27" fmla="*/ 275 h 471"/>
              <a:gd name="T28" fmla="*/ 354 w 479"/>
              <a:gd name="T29" fmla="*/ 303 h 471"/>
              <a:gd name="T30" fmla="*/ 354 w 479"/>
              <a:gd name="T31" fmla="*/ 320 h 471"/>
              <a:gd name="T32" fmla="*/ 381 w 479"/>
              <a:gd name="T33" fmla="*/ 249 h 471"/>
              <a:gd name="T34" fmla="*/ 381 w 479"/>
              <a:gd name="T35" fmla="*/ 249 h 471"/>
              <a:gd name="T36" fmla="*/ 363 w 479"/>
              <a:gd name="T37" fmla="*/ 258 h 471"/>
              <a:gd name="T38" fmla="*/ 124 w 479"/>
              <a:gd name="T39" fmla="*/ 231 h 471"/>
              <a:gd name="T40" fmla="*/ 106 w 479"/>
              <a:gd name="T41" fmla="*/ 222 h 471"/>
              <a:gd name="T42" fmla="*/ 115 w 479"/>
              <a:gd name="T43" fmla="*/ 196 h 471"/>
              <a:gd name="T44" fmla="*/ 381 w 479"/>
              <a:gd name="T45" fmla="*/ 231 h 471"/>
              <a:gd name="T46" fmla="*/ 381 w 479"/>
              <a:gd name="T47" fmla="*/ 249 h 471"/>
              <a:gd name="T48" fmla="*/ 390 w 479"/>
              <a:gd name="T49" fmla="*/ 178 h 471"/>
              <a:gd name="T50" fmla="*/ 390 w 479"/>
              <a:gd name="T51" fmla="*/ 178 h 471"/>
              <a:gd name="T52" fmla="*/ 115 w 479"/>
              <a:gd name="T53" fmla="*/ 151 h 471"/>
              <a:gd name="T54" fmla="*/ 88 w 479"/>
              <a:gd name="T55" fmla="*/ 143 h 471"/>
              <a:gd name="T56" fmla="*/ 106 w 479"/>
              <a:gd name="T57" fmla="*/ 116 h 471"/>
              <a:gd name="T58" fmla="*/ 407 w 479"/>
              <a:gd name="T59" fmla="*/ 143 h 471"/>
              <a:gd name="T60" fmla="*/ 416 w 479"/>
              <a:gd name="T61" fmla="*/ 178 h 471"/>
              <a:gd name="T62" fmla="*/ 390 w 479"/>
              <a:gd name="T63" fmla="*/ 178 h 471"/>
              <a:gd name="T64" fmla="*/ 204 w 479"/>
              <a:gd name="T65" fmla="*/ 409 h 471"/>
              <a:gd name="T66" fmla="*/ 204 w 479"/>
              <a:gd name="T67" fmla="*/ 409 h 471"/>
              <a:gd name="T68" fmla="*/ 124 w 479"/>
              <a:gd name="T69" fmla="*/ 444 h 471"/>
              <a:gd name="T70" fmla="*/ 239 w 479"/>
              <a:gd name="T71" fmla="*/ 470 h 471"/>
              <a:gd name="T72" fmla="*/ 301 w 479"/>
              <a:gd name="T73" fmla="*/ 462 h 471"/>
              <a:gd name="T74" fmla="*/ 204 w 479"/>
              <a:gd name="T75" fmla="*/ 409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9" h="471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293"/>
                  <a:pt x="27" y="347"/>
                  <a:pt x="62" y="391"/>
                </a:cubicBezTo>
                <a:cubicBezTo>
                  <a:pt x="97" y="356"/>
                  <a:pt x="150" y="338"/>
                  <a:pt x="204" y="338"/>
                </a:cubicBezTo>
                <a:cubicBezTo>
                  <a:pt x="284" y="338"/>
                  <a:pt x="346" y="373"/>
                  <a:pt x="372" y="435"/>
                </a:cubicBezTo>
                <a:cubicBezTo>
                  <a:pt x="434" y="391"/>
                  <a:pt x="478" y="320"/>
                  <a:pt x="478" y="231"/>
                </a:cubicBezTo>
                <a:cubicBezTo>
                  <a:pt x="478" y="107"/>
                  <a:pt x="372" y="0"/>
                  <a:pt x="239" y="0"/>
                </a:cubicBezTo>
                <a:close/>
                <a:moveTo>
                  <a:pt x="354" y="320"/>
                </a:moveTo>
                <a:lnTo>
                  <a:pt x="354" y="320"/>
                </a:lnTo>
                <a:cubicBezTo>
                  <a:pt x="354" y="328"/>
                  <a:pt x="346" y="328"/>
                  <a:pt x="337" y="328"/>
                </a:cubicBezTo>
                <a:cubicBezTo>
                  <a:pt x="284" y="293"/>
                  <a:pt x="212" y="284"/>
                  <a:pt x="133" y="303"/>
                </a:cubicBezTo>
                <a:cubicBezTo>
                  <a:pt x="124" y="303"/>
                  <a:pt x="115" y="303"/>
                  <a:pt x="115" y="293"/>
                </a:cubicBezTo>
                <a:cubicBezTo>
                  <a:pt x="115" y="284"/>
                  <a:pt x="115" y="275"/>
                  <a:pt x="124" y="275"/>
                </a:cubicBezTo>
                <a:cubicBezTo>
                  <a:pt x="212" y="249"/>
                  <a:pt x="293" y="258"/>
                  <a:pt x="354" y="303"/>
                </a:cubicBezTo>
                <a:cubicBezTo>
                  <a:pt x="354" y="303"/>
                  <a:pt x="363" y="311"/>
                  <a:pt x="354" y="320"/>
                </a:cubicBezTo>
                <a:close/>
                <a:moveTo>
                  <a:pt x="381" y="249"/>
                </a:moveTo>
                <a:lnTo>
                  <a:pt x="381" y="249"/>
                </a:lnTo>
                <a:cubicBezTo>
                  <a:pt x="381" y="258"/>
                  <a:pt x="372" y="267"/>
                  <a:pt x="363" y="258"/>
                </a:cubicBezTo>
                <a:cubicBezTo>
                  <a:pt x="301" y="222"/>
                  <a:pt x="204" y="205"/>
                  <a:pt x="124" y="231"/>
                </a:cubicBezTo>
                <a:cubicBezTo>
                  <a:pt x="115" y="231"/>
                  <a:pt x="106" y="231"/>
                  <a:pt x="106" y="222"/>
                </a:cubicBezTo>
                <a:cubicBezTo>
                  <a:pt x="97" y="205"/>
                  <a:pt x="106" y="196"/>
                  <a:pt x="115" y="196"/>
                </a:cubicBezTo>
                <a:cubicBezTo>
                  <a:pt x="204" y="169"/>
                  <a:pt x="310" y="187"/>
                  <a:pt x="381" y="231"/>
                </a:cubicBezTo>
                <a:cubicBezTo>
                  <a:pt x="390" y="231"/>
                  <a:pt x="390" y="240"/>
                  <a:pt x="381" y="249"/>
                </a:cubicBezTo>
                <a:close/>
                <a:moveTo>
                  <a:pt x="390" y="178"/>
                </a:moveTo>
                <a:lnTo>
                  <a:pt x="390" y="178"/>
                </a:lnTo>
                <a:cubicBezTo>
                  <a:pt x="310" y="134"/>
                  <a:pt x="186" y="134"/>
                  <a:pt x="115" y="151"/>
                </a:cubicBezTo>
                <a:cubicBezTo>
                  <a:pt x="106" y="160"/>
                  <a:pt x="88" y="151"/>
                  <a:pt x="88" y="143"/>
                </a:cubicBezTo>
                <a:cubicBezTo>
                  <a:pt x="80" y="125"/>
                  <a:pt x="88" y="116"/>
                  <a:pt x="106" y="116"/>
                </a:cubicBezTo>
                <a:cubicBezTo>
                  <a:pt x="186" y="90"/>
                  <a:pt x="319" y="90"/>
                  <a:pt x="407" y="143"/>
                </a:cubicBezTo>
                <a:cubicBezTo>
                  <a:pt x="416" y="151"/>
                  <a:pt x="425" y="160"/>
                  <a:pt x="416" y="178"/>
                </a:cubicBezTo>
                <a:cubicBezTo>
                  <a:pt x="407" y="187"/>
                  <a:pt x="399" y="187"/>
                  <a:pt x="390" y="178"/>
                </a:cubicBezTo>
                <a:close/>
                <a:moveTo>
                  <a:pt x="204" y="409"/>
                </a:moveTo>
                <a:lnTo>
                  <a:pt x="204" y="409"/>
                </a:lnTo>
                <a:cubicBezTo>
                  <a:pt x="177" y="409"/>
                  <a:pt x="141" y="417"/>
                  <a:pt x="124" y="444"/>
                </a:cubicBezTo>
                <a:cubicBezTo>
                  <a:pt x="159" y="462"/>
                  <a:pt x="194" y="470"/>
                  <a:pt x="239" y="470"/>
                </a:cubicBezTo>
                <a:cubicBezTo>
                  <a:pt x="257" y="470"/>
                  <a:pt x="284" y="470"/>
                  <a:pt x="301" y="462"/>
                </a:cubicBezTo>
                <a:cubicBezTo>
                  <a:pt x="284" y="426"/>
                  <a:pt x="248" y="409"/>
                  <a:pt x="204" y="4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3" name="Freeform 82"/>
          <p:cNvSpPr>
            <a:spLocks noChangeArrowheads="1"/>
          </p:cNvSpPr>
          <p:nvPr/>
        </p:nvSpPr>
        <p:spPr bwMode="auto">
          <a:xfrm>
            <a:off x="13344227" y="7255933"/>
            <a:ext cx="617906" cy="630768"/>
          </a:xfrm>
          <a:custGeom>
            <a:avLst/>
            <a:gdLst>
              <a:gd name="T0" fmla="*/ 380 w 426"/>
              <a:gd name="T1" fmla="*/ 89 h 435"/>
              <a:gd name="T2" fmla="*/ 380 w 426"/>
              <a:gd name="T3" fmla="*/ 89 h 435"/>
              <a:gd name="T4" fmla="*/ 389 w 426"/>
              <a:gd name="T5" fmla="*/ 133 h 435"/>
              <a:gd name="T6" fmla="*/ 336 w 426"/>
              <a:gd name="T7" fmla="*/ 239 h 435"/>
              <a:gd name="T8" fmla="*/ 185 w 426"/>
              <a:gd name="T9" fmla="*/ 284 h 435"/>
              <a:gd name="T10" fmla="*/ 167 w 426"/>
              <a:gd name="T11" fmla="*/ 284 h 435"/>
              <a:gd name="T12" fmla="*/ 141 w 426"/>
              <a:gd name="T13" fmla="*/ 301 h 435"/>
              <a:gd name="T14" fmla="*/ 123 w 426"/>
              <a:gd name="T15" fmla="*/ 381 h 435"/>
              <a:gd name="T16" fmla="*/ 106 w 426"/>
              <a:gd name="T17" fmla="*/ 399 h 435"/>
              <a:gd name="T18" fmla="*/ 70 w 426"/>
              <a:gd name="T19" fmla="*/ 399 h 435"/>
              <a:gd name="T20" fmla="*/ 61 w 426"/>
              <a:gd name="T21" fmla="*/ 408 h 435"/>
              <a:gd name="T22" fmla="*/ 79 w 426"/>
              <a:gd name="T23" fmla="*/ 434 h 435"/>
              <a:gd name="T24" fmla="*/ 132 w 426"/>
              <a:gd name="T25" fmla="*/ 434 h 435"/>
              <a:gd name="T26" fmla="*/ 159 w 426"/>
              <a:gd name="T27" fmla="*/ 408 h 435"/>
              <a:gd name="T28" fmla="*/ 176 w 426"/>
              <a:gd name="T29" fmla="*/ 328 h 435"/>
              <a:gd name="T30" fmla="*/ 203 w 426"/>
              <a:gd name="T31" fmla="*/ 310 h 435"/>
              <a:gd name="T32" fmla="*/ 220 w 426"/>
              <a:gd name="T33" fmla="*/ 310 h 435"/>
              <a:gd name="T34" fmla="*/ 372 w 426"/>
              <a:gd name="T35" fmla="*/ 275 h 435"/>
              <a:gd name="T36" fmla="*/ 425 w 426"/>
              <a:gd name="T37" fmla="*/ 168 h 435"/>
              <a:gd name="T38" fmla="*/ 416 w 426"/>
              <a:gd name="T39" fmla="*/ 124 h 435"/>
              <a:gd name="T40" fmla="*/ 389 w 426"/>
              <a:gd name="T41" fmla="*/ 89 h 435"/>
              <a:gd name="T42" fmla="*/ 380 w 426"/>
              <a:gd name="T43" fmla="*/ 89 h 435"/>
              <a:gd name="T44" fmla="*/ 97 w 426"/>
              <a:gd name="T45" fmla="*/ 346 h 435"/>
              <a:gd name="T46" fmla="*/ 97 w 426"/>
              <a:gd name="T47" fmla="*/ 346 h 435"/>
              <a:gd name="T48" fmla="*/ 114 w 426"/>
              <a:gd name="T49" fmla="*/ 266 h 435"/>
              <a:gd name="T50" fmla="*/ 141 w 426"/>
              <a:gd name="T51" fmla="*/ 248 h 435"/>
              <a:gd name="T52" fmla="*/ 150 w 426"/>
              <a:gd name="T53" fmla="*/ 248 h 435"/>
              <a:gd name="T54" fmla="*/ 301 w 426"/>
              <a:gd name="T55" fmla="*/ 203 h 435"/>
              <a:gd name="T56" fmla="*/ 363 w 426"/>
              <a:gd name="T57" fmla="*/ 106 h 435"/>
              <a:gd name="T58" fmla="*/ 345 w 426"/>
              <a:gd name="T59" fmla="*/ 53 h 435"/>
              <a:gd name="T60" fmla="*/ 318 w 426"/>
              <a:gd name="T61" fmla="*/ 27 h 435"/>
              <a:gd name="T62" fmla="*/ 273 w 426"/>
              <a:gd name="T63" fmla="*/ 9 h 435"/>
              <a:gd name="T64" fmla="*/ 212 w 426"/>
              <a:gd name="T65" fmla="*/ 0 h 435"/>
              <a:gd name="T66" fmla="*/ 97 w 426"/>
              <a:gd name="T67" fmla="*/ 0 h 435"/>
              <a:gd name="T68" fmla="*/ 70 w 426"/>
              <a:gd name="T69" fmla="*/ 27 h 435"/>
              <a:gd name="T70" fmla="*/ 0 w 426"/>
              <a:gd name="T71" fmla="*/ 346 h 435"/>
              <a:gd name="T72" fmla="*/ 17 w 426"/>
              <a:gd name="T73" fmla="*/ 363 h 435"/>
              <a:gd name="T74" fmla="*/ 70 w 426"/>
              <a:gd name="T75" fmla="*/ 363 h 435"/>
              <a:gd name="T76" fmla="*/ 97 w 426"/>
              <a:gd name="T77" fmla="*/ 346 h 435"/>
              <a:gd name="T78" fmla="*/ 141 w 426"/>
              <a:gd name="T79" fmla="*/ 159 h 435"/>
              <a:gd name="T80" fmla="*/ 141 w 426"/>
              <a:gd name="T81" fmla="*/ 159 h 435"/>
              <a:gd name="T82" fmla="*/ 150 w 426"/>
              <a:gd name="T83" fmla="*/ 89 h 435"/>
              <a:gd name="T84" fmla="*/ 176 w 426"/>
              <a:gd name="T85" fmla="*/ 71 h 435"/>
              <a:gd name="T86" fmla="*/ 194 w 426"/>
              <a:gd name="T87" fmla="*/ 71 h 435"/>
              <a:gd name="T88" fmla="*/ 238 w 426"/>
              <a:gd name="T89" fmla="*/ 80 h 435"/>
              <a:gd name="T90" fmla="*/ 257 w 426"/>
              <a:gd name="T91" fmla="*/ 115 h 435"/>
              <a:gd name="T92" fmla="*/ 229 w 426"/>
              <a:gd name="T93" fmla="*/ 159 h 435"/>
              <a:gd name="T94" fmla="*/ 167 w 426"/>
              <a:gd name="T95" fmla="*/ 178 h 435"/>
              <a:gd name="T96" fmla="*/ 150 w 426"/>
              <a:gd name="T97" fmla="*/ 178 h 435"/>
              <a:gd name="T98" fmla="*/ 141 w 426"/>
              <a:gd name="T99" fmla="*/ 159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26" h="435">
                <a:moveTo>
                  <a:pt x="380" y="89"/>
                </a:moveTo>
                <a:lnTo>
                  <a:pt x="380" y="89"/>
                </a:lnTo>
                <a:cubicBezTo>
                  <a:pt x="389" y="97"/>
                  <a:pt x="389" y="115"/>
                  <a:pt x="389" y="133"/>
                </a:cubicBezTo>
                <a:cubicBezTo>
                  <a:pt x="389" y="178"/>
                  <a:pt x="372" y="213"/>
                  <a:pt x="336" y="239"/>
                </a:cubicBezTo>
                <a:cubicBezTo>
                  <a:pt x="301" y="266"/>
                  <a:pt x="248" y="284"/>
                  <a:pt x="185" y="284"/>
                </a:cubicBezTo>
                <a:cubicBezTo>
                  <a:pt x="167" y="284"/>
                  <a:pt x="167" y="284"/>
                  <a:pt x="167" y="284"/>
                </a:cubicBezTo>
                <a:cubicBezTo>
                  <a:pt x="159" y="284"/>
                  <a:pt x="150" y="293"/>
                  <a:pt x="141" y="301"/>
                </a:cubicBezTo>
                <a:cubicBezTo>
                  <a:pt x="123" y="381"/>
                  <a:pt x="123" y="381"/>
                  <a:pt x="123" y="381"/>
                </a:cubicBezTo>
                <a:cubicBezTo>
                  <a:pt x="123" y="390"/>
                  <a:pt x="114" y="399"/>
                  <a:pt x="106" y="399"/>
                </a:cubicBezTo>
                <a:cubicBezTo>
                  <a:pt x="70" y="399"/>
                  <a:pt x="70" y="399"/>
                  <a:pt x="70" y="399"/>
                </a:cubicBezTo>
                <a:cubicBezTo>
                  <a:pt x="61" y="408"/>
                  <a:pt x="61" y="408"/>
                  <a:pt x="61" y="408"/>
                </a:cubicBezTo>
                <a:cubicBezTo>
                  <a:pt x="61" y="416"/>
                  <a:pt x="70" y="434"/>
                  <a:pt x="79" y="434"/>
                </a:cubicBezTo>
                <a:cubicBezTo>
                  <a:pt x="132" y="434"/>
                  <a:pt x="132" y="434"/>
                  <a:pt x="132" y="434"/>
                </a:cubicBezTo>
                <a:cubicBezTo>
                  <a:pt x="150" y="434"/>
                  <a:pt x="159" y="416"/>
                  <a:pt x="159" y="408"/>
                </a:cubicBezTo>
                <a:cubicBezTo>
                  <a:pt x="176" y="328"/>
                  <a:pt x="176" y="328"/>
                  <a:pt x="176" y="328"/>
                </a:cubicBezTo>
                <a:cubicBezTo>
                  <a:pt x="185" y="319"/>
                  <a:pt x="194" y="310"/>
                  <a:pt x="203" y="310"/>
                </a:cubicBezTo>
                <a:cubicBezTo>
                  <a:pt x="220" y="310"/>
                  <a:pt x="220" y="310"/>
                  <a:pt x="220" y="310"/>
                </a:cubicBezTo>
                <a:cubicBezTo>
                  <a:pt x="283" y="310"/>
                  <a:pt x="336" y="301"/>
                  <a:pt x="372" y="275"/>
                </a:cubicBezTo>
                <a:cubicBezTo>
                  <a:pt x="407" y="248"/>
                  <a:pt x="425" y="213"/>
                  <a:pt x="425" y="168"/>
                </a:cubicBezTo>
                <a:cubicBezTo>
                  <a:pt x="425" y="150"/>
                  <a:pt x="425" y="133"/>
                  <a:pt x="416" y="124"/>
                </a:cubicBezTo>
                <a:cubicBezTo>
                  <a:pt x="407" y="106"/>
                  <a:pt x="398" y="97"/>
                  <a:pt x="389" y="89"/>
                </a:cubicBezTo>
                <a:cubicBezTo>
                  <a:pt x="380" y="89"/>
                  <a:pt x="380" y="89"/>
                  <a:pt x="380" y="89"/>
                </a:cubicBezTo>
                <a:close/>
                <a:moveTo>
                  <a:pt x="97" y="346"/>
                </a:moveTo>
                <a:lnTo>
                  <a:pt x="97" y="346"/>
                </a:lnTo>
                <a:cubicBezTo>
                  <a:pt x="114" y="266"/>
                  <a:pt x="114" y="266"/>
                  <a:pt x="114" y="266"/>
                </a:cubicBezTo>
                <a:cubicBezTo>
                  <a:pt x="114" y="257"/>
                  <a:pt x="123" y="248"/>
                  <a:pt x="141" y="248"/>
                </a:cubicBezTo>
                <a:cubicBezTo>
                  <a:pt x="150" y="248"/>
                  <a:pt x="150" y="248"/>
                  <a:pt x="150" y="248"/>
                </a:cubicBezTo>
                <a:cubicBezTo>
                  <a:pt x="220" y="248"/>
                  <a:pt x="265" y="231"/>
                  <a:pt x="301" y="203"/>
                </a:cubicBezTo>
                <a:cubicBezTo>
                  <a:pt x="345" y="178"/>
                  <a:pt x="363" y="142"/>
                  <a:pt x="363" y="106"/>
                </a:cubicBezTo>
                <a:cubicBezTo>
                  <a:pt x="363" y="80"/>
                  <a:pt x="354" y="71"/>
                  <a:pt x="345" y="53"/>
                </a:cubicBezTo>
                <a:cubicBezTo>
                  <a:pt x="345" y="44"/>
                  <a:pt x="336" y="36"/>
                  <a:pt x="318" y="27"/>
                </a:cubicBezTo>
                <a:cubicBezTo>
                  <a:pt x="310" y="18"/>
                  <a:pt x="292" y="9"/>
                  <a:pt x="273" y="9"/>
                </a:cubicBezTo>
                <a:cubicBezTo>
                  <a:pt x="257" y="9"/>
                  <a:pt x="238" y="0"/>
                  <a:pt x="212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88" y="0"/>
                  <a:pt x="79" y="9"/>
                  <a:pt x="70" y="27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54"/>
                  <a:pt x="0" y="363"/>
                  <a:pt x="17" y="363"/>
                </a:cubicBezTo>
                <a:cubicBezTo>
                  <a:pt x="70" y="363"/>
                  <a:pt x="70" y="363"/>
                  <a:pt x="70" y="363"/>
                </a:cubicBezTo>
                <a:cubicBezTo>
                  <a:pt x="79" y="363"/>
                  <a:pt x="88" y="354"/>
                  <a:pt x="97" y="346"/>
                </a:cubicBezTo>
                <a:close/>
                <a:moveTo>
                  <a:pt x="141" y="159"/>
                </a:moveTo>
                <a:lnTo>
                  <a:pt x="141" y="159"/>
                </a:lnTo>
                <a:cubicBezTo>
                  <a:pt x="150" y="89"/>
                  <a:pt x="150" y="89"/>
                  <a:pt x="150" y="89"/>
                </a:cubicBezTo>
                <a:cubicBezTo>
                  <a:pt x="159" y="80"/>
                  <a:pt x="167" y="71"/>
                  <a:pt x="176" y="71"/>
                </a:cubicBezTo>
                <a:cubicBezTo>
                  <a:pt x="194" y="71"/>
                  <a:pt x="194" y="71"/>
                  <a:pt x="194" y="71"/>
                </a:cubicBezTo>
                <a:cubicBezTo>
                  <a:pt x="220" y="71"/>
                  <a:pt x="229" y="71"/>
                  <a:pt x="238" y="80"/>
                </a:cubicBezTo>
                <a:cubicBezTo>
                  <a:pt x="257" y="89"/>
                  <a:pt x="257" y="97"/>
                  <a:pt x="257" y="115"/>
                </a:cubicBezTo>
                <a:cubicBezTo>
                  <a:pt x="257" y="133"/>
                  <a:pt x="248" y="150"/>
                  <a:pt x="229" y="159"/>
                </a:cubicBezTo>
                <a:cubicBezTo>
                  <a:pt x="220" y="168"/>
                  <a:pt x="194" y="178"/>
                  <a:pt x="167" y="178"/>
                </a:cubicBezTo>
                <a:cubicBezTo>
                  <a:pt x="150" y="178"/>
                  <a:pt x="150" y="178"/>
                  <a:pt x="150" y="178"/>
                </a:cubicBezTo>
                <a:cubicBezTo>
                  <a:pt x="141" y="178"/>
                  <a:pt x="132" y="168"/>
                  <a:pt x="141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4" name="Freeform 83"/>
          <p:cNvSpPr>
            <a:spLocks noChangeArrowheads="1"/>
          </p:cNvSpPr>
          <p:nvPr/>
        </p:nvSpPr>
        <p:spPr bwMode="auto">
          <a:xfrm>
            <a:off x="16158659" y="7408333"/>
            <a:ext cx="719479" cy="325968"/>
          </a:xfrm>
          <a:custGeom>
            <a:avLst/>
            <a:gdLst>
              <a:gd name="T0" fmla="*/ 17 w 497"/>
              <a:gd name="T1" fmla="*/ 195 h 223"/>
              <a:gd name="T2" fmla="*/ 17 w 497"/>
              <a:gd name="T3" fmla="*/ 195 h 223"/>
              <a:gd name="T4" fmla="*/ 26 w 497"/>
              <a:gd name="T5" fmla="*/ 160 h 223"/>
              <a:gd name="T6" fmla="*/ 17 w 497"/>
              <a:gd name="T7" fmla="*/ 125 h 223"/>
              <a:gd name="T8" fmla="*/ 9 w 497"/>
              <a:gd name="T9" fmla="*/ 125 h 223"/>
              <a:gd name="T10" fmla="*/ 9 w 497"/>
              <a:gd name="T11" fmla="*/ 125 h 223"/>
              <a:gd name="T12" fmla="*/ 0 w 497"/>
              <a:gd name="T13" fmla="*/ 160 h 223"/>
              <a:gd name="T14" fmla="*/ 9 w 497"/>
              <a:gd name="T15" fmla="*/ 195 h 223"/>
              <a:gd name="T16" fmla="*/ 9 w 497"/>
              <a:gd name="T17" fmla="*/ 195 h 223"/>
              <a:gd name="T18" fmla="*/ 17 w 497"/>
              <a:gd name="T19" fmla="*/ 195 h 223"/>
              <a:gd name="T20" fmla="*/ 70 w 497"/>
              <a:gd name="T21" fmla="*/ 213 h 223"/>
              <a:gd name="T22" fmla="*/ 70 w 497"/>
              <a:gd name="T23" fmla="*/ 213 h 223"/>
              <a:gd name="T24" fmla="*/ 70 w 497"/>
              <a:gd name="T25" fmla="*/ 160 h 223"/>
              <a:gd name="T26" fmla="*/ 70 w 497"/>
              <a:gd name="T27" fmla="*/ 80 h 223"/>
              <a:gd name="T28" fmla="*/ 62 w 497"/>
              <a:gd name="T29" fmla="*/ 72 h 223"/>
              <a:gd name="T30" fmla="*/ 53 w 497"/>
              <a:gd name="T31" fmla="*/ 80 h 223"/>
              <a:gd name="T32" fmla="*/ 53 w 497"/>
              <a:gd name="T33" fmla="*/ 160 h 223"/>
              <a:gd name="T34" fmla="*/ 53 w 497"/>
              <a:gd name="T35" fmla="*/ 213 h 223"/>
              <a:gd name="T36" fmla="*/ 62 w 497"/>
              <a:gd name="T37" fmla="*/ 222 h 223"/>
              <a:gd name="T38" fmla="*/ 70 w 497"/>
              <a:gd name="T39" fmla="*/ 213 h 223"/>
              <a:gd name="T40" fmla="*/ 115 w 497"/>
              <a:gd name="T41" fmla="*/ 213 h 223"/>
              <a:gd name="T42" fmla="*/ 115 w 497"/>
              <a:gd name="T43" fmla="*/ 213 h 223"/>
              <a:gd name="T44" fmla="*/ 123 w 497"/>
              <a:gd name="T45" fmla="*/ 160 h 223"/>
              <a:gd name="T46" fmla="*/ 115 w 497"/>
              <a:gd name="T47" fmla="*/ 53 h 223"/>
              <a:gd name="T48" fmla="*/ 115 w 497"/>
              <a:gd name="T49" fmla="*/ 44 h 223"/>
              <a:gd name="T50" fmla="*/ 107 w 497"/>
              <a:gd name="T51" fmla="*/ 53 h 223"/>
              <a:gd name="T52" fmla="*/ 97 w 497"/>
              <a:gd name="T53" fmla="*/ 160 h 223"/>
              <a:gd name="T54" fmla="*/ 107 w 497"/>
              <a:gd name="T55" fmla="*/ 213 h 223"/>
              <a:gd name="T56" fmla="*/ 115 w 497"/>
              <a:gd name="T57" fmla="*/ 222 h 223"/>
              <a:gd name="T58" fmla="*/ 115 w 497"/>
              <a:gd name="T59" fmla="*/ 213 h 223"/>
              <a:gd name="T60" fmla="*/ 168 w 497"/>
              <a:gd name="T61" fmla="*/ 213 h 223"/>
              <a:gd name="T62" fmla="*/ 168 w 497"/>
              <a:gd name="T63" fmla="*/ 213 h 223"/>
              <a:gd name="T64" fmla="*/ 177 w 497"/>
              <a:gd name="T65" fmla="*/ 160 h 223"/>
              <a:gd name="T66" fmla="*/ 168 w 497"/>
              <a:gd name="T67" fmla="*/ 53 h 223"/>
              <a:gd name="T68" fmla="*/ 160 w 497"/>
              <a:gd name="T69" fmla="*/ 44 h 223"/>
              <a:gd name="T70" fmla="*/ 151 w 497"/>
              <a:gd name="T71" fmla="*/ 53 h 223"/>
              <a:gd name="T72" fmla="*/ 151 w 497"/>
              <a:gd name="T73" fmla="*/ 160 h 223"/>
              <a:gd name="T74" fmla="*/ 151 w 497"/>
              <a:gd name="T75" fmla="*/ 213 h 223"/>
              <a:gd name="T76" fmla="*/ 160 w 497"/>
              <a:gd name="T77" fmla="*/ 222 h 223"/>
              <a:gd name="T78" fmla="*/ 168 w 497"/>
              <a:gd name="T79" fmla="*/ 213 h 223"/>
              <a:gd name="T80" fmla="*/ 221 w 497"/>
              <a:gd name="T81" fmla="*/ 213 h 223"/>
              <a:gd name="T82" fmla="*/ 221 w 497"/>
              <a:gd name="T83" fmla="*/ 213 h 223"/>
              <a:gd name="T84" fmla="*/ 221 w 497"/>
              <a:gd name="T85" fmla="*/ 160 h 223"/>
              <a:gd name="T86" fmla="*/ 221 w 497"/>
              <a:gd name="T87" fmla="*/ 36 h 223"/>
              <a:gd name="T88" fmla="*/ 213 w 497"/>
              <a:gd name="T89" fmla="*/ 27 h 223"/>
              <a:gd name="T90" fmla="*/ 204 w 497"/>
              <a:gd name="T91" fmla="*/ 36 h 223"/>
              <a:gd name="T92" fmla="*/ 195 w 497"/>
              <a:gd name="T93" fmla="*/ 160 h 223"/>
              <a:gd name="T94" fmla="*/ 204 w 497"/>
              <a:gd name="T95" fmla="*/ 213 h 223"/>
              <a:gd name="T96" fmla="*/ 213 w 497"/>
              <a:gd name="T97" fmla="*/ 222 h 223"/>
              <a:gd name="T98" fmla="*/ 221 w 497"/>
              <a:gd name="T99" fmla="*/ 213 h 223"/>
              <a:gd name="T100" fmla="*/ 257 w 497"/>
              <a:gd name="T101" fmla="*/ 222 h 223"/>
              <a:gd name="T102" fmla="*/ 257 w 497"/>
              <a:gd name="T103" fmla="*/ 222 h 223"/>
              <a:gd name="T104" fmla="*/ 434 w 497"/>
              <a:gd name="T105" fmla="*/ 222 h 223"/>
              <a:gd name="T106" fmla="*/ 496 w 497"/>
              <a:gd name="T107" fmla="*/ 160 h 223"/>
              <a:gd name="T108" fmla="*/ 434 w 497"/>
              <a:gd name="T109" fmla="*/ 97 h 223"/>
              <a:gd name="T110" fmla="*/ 407 w 497"/>
              <a:gd name="T111" fmla="*/ 97 h 223"/>
              <a:gd name="T112" fmla="*/ 292 w 497"/>
              <a:gd name="T113" fmla="*/ 0 h 223"/>
              <a:gd name="T114" fmla="*/ 257 w 497"/>
              <a:gd name="T115" fmla="*/ 9 h 223"/>
              <a:gd name="T116" fmla="*/ 248 w 497"/>
              <a:gd name="T117" fmla="*/ 18 h 223"/>
              <a:gd name="T118" fmla="*/ 248 w 497"/>
              <a:gd name="T119" fmla="*/ 213 h 223"/>
              <a:gd name="T120" fmla="*/ 257 w 497"/>
              <a:gd name="T121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97" h="223">
                <a:moveTo>
                  <a:pt x="17" y="195"/>
                </a:moveTo>
                <a:lnTo>
                  <a:pt x="17" y="195"/>
                </a:lnTo>
                <a:cubicBezTo>
                  <a:pt x="26" y="160"/>
                  <a:pt x="26" y="160"/>
                  <a:pt x="26" y="160"/>
                </a:cubicBezTo>
                <a:cubicBezTo>
                  <a:pt x="17" y="125"/>
                  <a:pt x="17" y="125"/>
                  <a:pt x="17" y="125"/>
                </a:cubicBezTo>
                <a:cubicBezTo>
                  <a:pt x="17" y="125"/>
                  <a:pt x="17" y="125"/>
                  <a:pt x="9" y="125"/>
                </a:cubicBezTo>
                <a:lnTo>
                  <a:pt x="9" y="125"/>
                </a:lnTo>
                <a:cubicBezTo>
                  <a:pt x="0" y="160"/>
                  <a:pt x="0" y="160"/>
                  <a:pt x="0" y="160"/>
                </a:cubicBezTo>
                <a:cubicBezTo>
                  <a:pt x="9" y="195"/>
                  <a:pt x="9" y="195"/>
                  <a:pt x="9" y="195"/>
                </a:cubicBezTo>
                <a:lnTo>
                  <a:pt x="9" y="195"/>
                </a:lnTo>
                <a:cubicBezTo>
                  <a:pt x="17" y="195"/>
                  <a:pt x="17" y="195"/>
                  <a:pt x="17" y="195"/>
                </a:cubicBezTo>
                <a:close/>
                <a:moveTo>
                  <a:pt x="70" y="213"/>
                </a:moveTo>
                <a:lnTo>
                  <a:pt x="70" y="213"/>
                </a:lnTo>
                <a:cubicBezTo>
                  <a:pt x="70" y="160"/>
                  <a:pt x="70" y="160"/>
                  <a:pt x="70" y="160"/>
                </a:cubicBezTo>
                <a:cubicBezTo>
                  <a:pt x="70" y="80"/>
                  <a:pt x="70" y="80"/>
                  <a:pt x="70" y="80"/>
                </a:cubicBezTo>
                <a:lnTo>
                  <a:pt x="62" y="72"/>
                </a:lnTo>
                <a:lnTo>
                  <a:pt x="53" y="80"/>
                </a:lnTo>
                <a:cubicBezTo>
                  <a:pt x="53" y="160"/>
                  <a:pt x="53" y="160"/>
                  <a:pt x="53" y="160"/>
                </a:cubicBezTo>
                <a:cubicBezTo>
                  <a:pt x="53" y="213"/>
                  <a:pt x="53" y="213"/>
                  <a:pt x="53" y="213"/>
                </a:cubicBezTo>
                <a:cubicBezTo>
                  <a:pt x="53" y="222"/>
                  <a:pt x="62" y="222"/>
                  <a:pt x="62" y="222"/>
                </a:cubicBezTo>
                <a:cubicBezTo>
                  <a:pt x="62" y="222"/>
                  <a:pt x="70" y="222"/>
                  <a:pt x="70" y="213"/>
                </a:cubicBezTo>
                <a:close/>
                <a:moveTo>
                  <a:pt x="115" y="213"/>
                </a:moveTo>
                <a:lnTo>
                  <a:pt x="115" y="213"/>
                </a:lnTo>
                <a:cubicBezTo>
                  <a:pt x="123" y="160"/>
                  <a:pt x="123" y="160"/>
                  <a:pt x="123" y="160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115" y="44"/>
                  <a:pt x="115" y="44"/>
                  <a:pt x="115" y="44"/>
                </a:cubicBezTo>
                <a:cubicBezTo>
                  <a:pt x="107" y="44"/>
                  <a:pt x="107" y="44"/>
                  <a:pt x="107" y="53"/>
                </a:cubicBezTo>
                <a:cubicBezTo>
                  <a:pt x="97" y="160"/>
                  <a:pt x="97" y="160"/>
                  <a:pt x="97" y="160"/>
                </a:cubicBezTo>
                <a:cubicBezTo>
                  <a:pt x="107" y="213"/>
                  <a:pt x="107" y="213"/>
                  <a:pt x="107" y="213"/>
                </a:cubicBezTo>
                <a:cubicBezTo>
                  <a:pt x="107" y="213"/>
                  <a:pt x="107" y="222"/>
                  <a:pt x="115" y="222"/>
                </a:cubicBezTo>
                <a:lnTo>
                  <a:pt x="115" y="213"/>
                </a:lnTo>
                <a:close/>
                <a:moveTo>
                  <a:pt x="168" y="213"/>
                </a:moveTo>
                <a:lnTo>
                  <a:pt x="168" y="213"/>
                </a:lnTo>
                <a:cubicBezTo>
                  <a:pt x="177" y="160"/>
                  <a:pt x="177" y="160"/>
                  <a:pt x="177" y="160"/>
                </a:cubicBezTo>
                <a:cubicBezTo>
                  <a:pt x="168" y="53"/>
                  <a:pt x="168" y="53"/>
                  <a:pt x="168" y="53"/>
                </a:cubicBezTo>
                <a:cubicBezTo>
                  <a:pt x="168" y="44"/>
                  <a:pt x="168" y="44"/>
                  <a:pt x="160" y="44"/>
                </a:cubicBezTo>
                <a:cubicBezTo>
                  <a:pt x="160" y="44"/>
                  <a:pt x="151" y="44"/>
                  <a:pt x="151" y="53"/>
                </a:cubicBezTo>
                <a:cubicBezTo>
                  <a:pt x="151" y="160"/>
                  <a:pt x="151" y="160"/>
                  <a:pt x="151" y="160"/>
                </a:cubicBezTo>
                <a:cubicBezTo>
                  <a:pt x="151" y="213"/>
                  <a:pt x="151" y="213"/>
                  <a:pt x="151" y="213"/>
                </a:cubicBezTo>
                <a:lnTo>
                  <a:pt x="160" y="222"/>
                </a:lnTo>
                <a:cubicBezTo>
                  <a:pt x="168" y="222"/>
                  <a:pt x="168" y="213"/>
                  <a:pt x="168" y="213"/>
                </a:cubicBezTo>
                <a:close/>
                <a:moveTo>
                  <a:pt x="221" y="213"/>
                </a:moveTo>
                <a:lnTo>
                  <a:pt x="221" y="213"/>
                </a:lnTo>
                <a:cubicBezTo>
                  <a:pt x="221" y="160"/>
                  <a:pt x="221" y="160"/>
                  <a:pt x="221" y="160"/>
                </a:cubicBezTo>
                <a:cubicBezTo>
                  <a:pt x="221" y="36"/>
                  <a:pt x="221" y="36"/>
                  <a:pt x="221" y="36"/>
                </a:cubicBezTo>
                <a:cubicBezTo>
                  <a:pt x="221" y="27"/>
                  <a:pt x="213" y="27"/>
                  <a:pt x="213" y="27"/>
                </a:cubicBezTo>
                <a:cubicBezTo>
                  <a:pt x="204" y="27"/>
                  <a:pt x="204" y="27"/>
                  <a:pt x="204" y="36"/>
                </a:cubicBezTo>
                <a:cubicBezTo>
                  <a:pt x="195" y="160"/>
                  <a:pt x="195" y="160"/>
                  <a:pt x="195" y="160"/>
                </a:cubicBezTo>
                <a:lnTo>
                  <a:pt x="204" y="213"/>
                </a:lnTo>
                <a:cubicBezTo>
                  <a:pt x="204" y="213"/>
                  <a:pt x="204" y="222"/>
                  <a:pt x="213" y="222"/>
                </a:cubicBezTo>
                <a:lnTo>
                  <a:pt x="221" y="213"/>
                </a:lnTo>
                <a:close/>
                <a:moveTo>
                  <a:pt x="257" y="222"/>
                </a:moveTo>
                <a:lnTo>
                  <a:pt x="257" y="222"/>
                </a:lnTo>
                <a:lnTo>
                  <a:pt x="434" y="222"/>
                </a:lnTo>
                <a:cubicBezTo>
                  <a:pt x="470" y="222"/>
                  <a:pt x="496" y="195"/>
                  <a:pt x="496" y="160"/>
                </a:cubicBezTo>
                <a:cubicBezTo>
                  <a:pt x="496" y="125"/>
                  <a:pt x="470" y="97"/>
                  <a:pt x="434" y="97"/>
                </a:cubicBezTo>
                <a:cubicBezTo>
                  <a:pt x="425" y="97"/>
                  <a:pt x="416" y="97"/>
                  <a:pt x="407" y="97"/>
                </a:cubicBezTo>
                <a:cubicBezTo>
                  <a:pt x="398" y="44"/>
                  <a:pt x="354" y="0"/>
                  <a:pt x="292" y="0"/>
                </a:cubicBezTo>
                <a:cubicBezTo>
                  <a:pt x="283" y="0"/>
                  <a:pt x="266" y="0"/>
                  <a:pt x="257" y="9"/>
                </a:cubicBezTo>
                <a:cubicBezTo>
                  <a:pt x="248" y="9"/>
                  <a:pt x="248" y="9"/>
                  <a:pt x="248" y="18"/>
                </a:cubicBezTo>
                <a:cubicBezTo>
                  <a:pt x="248" y="213"/>
                  <a:pt x="248" y="213"/>
                  <a:pt x="248" y="213"/>
                </a:cubicBezTo>
                <a:cubicBezTo>
                  <a:pt x="248" y="213"/>
                  <a:pt x="248" y="222"/>
                  <a:pt x="257" y="2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5" name="Freeform 84"/>
          <p:cNvSpPr>
            <a:spLocks noChangeArrowheads="1"/>
          </p:cNvSpPr>
          <p:nvPr/>
        </p:nvSpPr>
        <p:spPr bwMode="auto">
          <a:xfrm>
            <a:off x="21910261" y="7230533"/>
            <a:ext cx="694086" cy="681568"/>
          </a:xfrm>
          <a:custGeom>
            <a:avLst/>
            <a:gdLst>
              <a:gd name="T0" fmla="*/ 266 w 479"/>
              <a:gd name="T1" fmla="*/ 257 h 471"/>
              <a:gd name="T2" fmla="*/ 266 w 479"/>
              <a:gd name="T3" fmla="*/ 257 h 471"/>
              <a:gd name="T4" fmla="*/ 240 w 479"/>
              <a:gd name="T5" fmla="*/ 257 h 471"/>
              <a:gd name="T6" fmla="*/ 213 w 479"/>
              <a:gd name="T7" fmla="*/ 257 h 471"/>
              <a:gd name="T8" fmla="*/ 213 w 479"/>
              <a:gd name="T9" fmla="*/ 311 h 471"/>
              <a:gd name="T10" fmla="*/ 240 w 479"/>
              <a:gd name="T11" fmla="*/ 311 h 471"/>
              <a:gd name="T12" fmla="*/ 266 w 479"/>
              <a:gd name="T13" fmla="*/ 311 h 471"/>
              <a:gd name="T14" fmla="*/ 275 w 479"/>
              <a:gd name="T15" fmla="*/ 284 h 471"/>
              <a:gd name="T16" fmla="*/ 266 w 479"/>
              <a:gd name="T17" fmla="*/ 257 h 471"/>
              <a:gd name="T18" fmla="*/ 257 w 479"/>
              <a:gd name="T19" fmla="*/ 213 h 471"/>
              <a:gd name="T20" fmla="*/ 257 w 479"/>
              <a:gd name="T21" fmla="*/ 213 h 471"/>
              <a:gd name="T22" fmla="*/ 266 w 479"/>
              <a:gd name="T23" fmla="*/ 186 h 471"/>
              <a:gd name="T24" fmla="*/ 257 w 479"/>
              <a:gd name="T25" fmla="*/ 168 h 471"/>
              <a:gd name="T26" fmla="*/ 222 w 479"/>
              <a:gd name="T27" fmla="*/ 160 h 471"/>
              <a:gd name="T28" fmla="*/ 213 w 479"/>
              <a:gd name="T29" fmla="*/ 160 h 471"/>
              <a:gd name="T30" fmla="*/ 213 w 479"/>
              <a:gd name="T31" fmla="*/ 213 h 471"/>
              <a:gd name="T32" fmla="*/ 231 w 479"/>
              <a:gd name="T33" fmla="*/ 213 h 471"/>
              <a:gd name="T34" fmla="*/ 257 w 479"/>
              <a:gd name="T35" fmla="*/ 213 h 471"/>
              <a:gd name="T36" fmla="*/ 390 w 479"/>
              <a:gd name="T37" fmla="*/ 0 h 471"/>
              <a:gd name="T38" fmla="*/ 390 w 479"/>
              <a:gd name="T39" fmla="*/ 0 h 471"/>
              <a:gd name="T40" fmla="*/ 89 w 479"/>
              <a:gd name="T41" fmla="*/ 0 h 471"/>
              <a:gd name="T42" fmla="*/ 0 w 479"/>
              <a:gd name="T43" fmla="*/ 80 h 471"/>
              <a:gd name="T44" fmla="*/ 0 w 479"/>
              <a:gd name="T45" fmla="*/ 390 h 471"/>
              <a:gd name="T46" fmla="*/ 89 w 479"/>
              <a:gd name="T47" fmla="*/ 470 h 471"/>
              <a:gd name="T48" fmla="*/ 390 w 479"/>
              <a:gd name="T49" fmla="*/ 470 h 471"/>
              <a:gd name="T50" fmla="*/ 478 w 479"/>
              <a:gd name="T51" fmla="*/ 390 h 471"/>
              <a:gd name="T52" fmla="*/ 478 w 479"/>
              <a:gd name="T53" fmla="*/ 80 h 471"/>
              <a:gd name="T54" fmla="*/ 390 w 479"/>
              <a:gd name="T55" fmla="*/ 0 h 471"/>
              <a:gd name="T56" fmla="*/ 249 w 479"/>
              <a:gd name="T57" fmla="*/ 355 h 471"/>
              <a:gd name="T58" fmla="*/ 249 w 479"/>
              <a:gd name="T59" fmla="*/ 355 h 471"/>
              <a:gd name="T60" fmla="*/ 159 w 479"/>
              <a:gd name="T61" fmla="*/ 355 h 471"/>
              <a:gd name="T62" fmla="*/ 159 w 479"/>
              <a:gd name="T63" fmla="*/ 124 h 471"/>
              <a:gd name="T64" fmla="*/ 266 w 479"/>
              <a:gd name="T65" fmla="*/ 124 h 471"/>
              <a:gd name="T66" fmla="*/ 319 w 479"/>
              <a:gd name="T67" fmla="*/ 177 h 471"/>
              <a:gd name="T68" fmla="*/ 284 w 479"/>
              <a:gd name="T69" fmla="*/ 221 h 471"/>
              <a:gd name="T70" fmla="*/ 284 w 479"/>
              <a:gd name="T71" fmla="*/ 231 h 471"/>
              <a:gd name="T72" fmla="*/ 337 w 479"/>
              <a:gd name="T73" fmla="*/ 284 h 471"/>
              <a:gd name="T74" fmla="*/ 249 w 479"/>
              <a:gd name="T75" fmla="*/ 35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9" h="471">
                <a:moveTo>
                  <a:pt x="266" y="257"/>
                </a:moveTo>
                <a:lnTo>
                  <a:pt x="266" y="257"/>
                </a:lnTo>
                <a:cubicBezTo>
                  <a:pt x="257" y="257"/>
                  <a:pt x="249" y="257"/>
                  <a:pt x="240" y="257"/>
                </a:cubicBezTo>
                <a:cubicBezTo>
                  <a:pt x="213" y="257"/>
                  <a:pt x="213" y="257"/>
                  <a:pt x="213" y="257"/>
                </a:cubicBezTo>
                <a:cubicBezTo>
                  <a:pt x="213" y="311"/>
                  <a:pt x="213" y="311"/>
                  <a:pt x="213" y="311"/>
                </a:cubicBezTo>
                <a:cubicBezTo>
                  <a:pt x="240" y="311"/>
                  <a:pt x="240" y="311"/>
                  <a:pt x="240" y="311"/>
                </a:cubicBezTo>
                <a:cubicBezTo>
                  <a:pt x="249" y="311"/>
                  <a:pt x="257" y="311"/>
                  <a:pt x="266" y="311"/>
                </a:cubicBezTo>
                <a:cubicBezTo>
                  <a:pt x="275" y="302"/>
                  <a:pt x="275" y="293"/>
                  <a:pt x="275" y="284"/>
                </a:cubicBezTo>
                <a:cubicBezTo>
                  <a:pt x="275" y="275"/>
                  <a:pt x="275" y="266"/>
                  <a:pt x="266" y="257"/>
                </a:cubicBezTo>
                <a:close/>
                <a:moveTo>
                  <a:pt x="257" y="213"/>
                </a:moveTo>
                <a:lnTo>
                  <a:pt x="257" y="213"/>
                </a:lnTo>
                <a:cubicBezTo>
                  <a:pt x="257" y="204"/>
                  <a:pt x="266" y="196"/>
                  <a:pt x="266" y="186"/>
                </a:cubicBezTo>
                <a:cubicBezTo>
                  <a:pt x="266" y="177"/>
                  <a:pt x="257" y="168"/>
                  <a:pt x="257" y="168"/>
                </a:cubicBezTo>
                <a:cubicBezTo>
                  <a:pt x="249" y="160"/>
                  <a:pt x="231" y="160"/>
                  <a:pt x="222" y="160"/>
                </a:cubicBezTo>
                <a:cubicBezTo>
                  <a:pt x="213" y="160"/>
                  <a:pt x="213" y="160"/>
                  <a:pt x="213" y="160"/>
                </a:cubicBezTo>
                <a:cubicBezTo>
                  <a:pt x="213" y="213"/>
                  <a:pt x="213" y="213"/>
                  <a:pt x="213" y="213"/>
                </a:cubicBezTo>
                <a:cubicBezTo>
                  <a:pt x="231" y="213"/>
                  <a:pt x="231" y="213"/>
                  <a:pt x="231" y="213"/>
                </a:cubicBezTo>
                <a:cubicBezTo>
                  <a:pt x="240" y="213"/>
                  <a:pt x="249" y="213"/>
                  <a:pt x="257" y="213"/>
                </a:cubicBezTo>
                <a:close/>
                <a:moveTo>
                  <a:pt x="390" y="0"/>
                </a:moveTo>
                <a:lnTo>
                  <a:pt x="390" y="0"/>
                </a:lnTo>
                <a:cubicBezTo>
                  <a:pt x="89" y="0"/>
                  <a:pt x="89" y="0"/>
                  <a:pt x="89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434"/>
                  <a:pt x="36" y="470"/>
                  <a:pt x="89" y="470"/>
                </a:cubicBezTo>
                <a:cubicBezTo>
                  <a:pt x="390" y="470"/>
                  <a:pt x="390" y="470"/>
                  <a:pt x="390" y="470"/>
                </a:cubicBezTo>
                <a:cubicBezTo>
                  <a:pt x="443" y="470"/>
                  <a:pt x="478" y="434"/>
                  <a:pt x="478" y="390"/>
                </a:cubicBezTo>
                <a:cubicBezTo>
                  <a:pt x="478" y="80"/>
                  <a:pt x="478" y="80"/>
                  <a:pt x="478" y="80"/>
                </a:cubicBezTo>
                <a:cubicBezTo>
                  <a:pt x="478" y="36"/>
                  <a:pt x="443" y="0"/>
                  <a:pt x="390" y="0"/>
                </a:cubicBezTo>
                <a:close/>
                <a:moveTo>
                  <a:pt x="249" y="355"/>
                </a:moveTo>
                <a:lnTo>
                  <a:pt x="249" y="355"/>
                </a:lnTo>
                <a:cubicBezTo>
                  <a:pt x="159" y="355"/>
                  <a:pt x="159" y="355"/>
                  <a:pt x="159" y="355"/>
                </a:cubicBezTo>
                <a:cubicBezTo>
                  <a:pt x="159" y="124"/>
                  <a:pt x="159" y="124"/>
                  <a:pt x="159" y="124"/>
                </a:cubicBezTo>
                <a:cubicBezTo>
                  <a:pt x="266" y="124"/>
                  <a:pt x="266" y="124"/>
                  <a:pt x="266" y="124"/>
                </a:cubicBezTo>
                <a:cubicBezTo>
                  <a:pt x="293" y="124"/>
                  <a:pt x="319" y="142"/>
                  <a:pt x="319" y="177"/>
                </a:cubicBezTo>
                <a:cubicBezTo>
                  <a:pt x="319" y="204"/>
                  <a:pt x="310" y="221"/>
                  <a:pt x="284" y="221"/>
                </a:cubicBezTo>
                <a:cubicBezTo>
                  <a:pt x="284" y="231"/>
                  <a:pt x="284" y="231"/>
                  <a:pt x="284" y="231"/>
                </a:cubicBezTo>
                <a:cubicBezTo>
                  <a:pt x="319" y="231"/>
                  <a:pt x="337" y="249"/>
                  <a:pt x="337" y="284"/>
                </a:cubicBezTo>
                <a:cubicBezTo>
                  <a:pt x="337" y="319"/>
                  <a:pt x="310" y="355"/>
                  <a:pt x="249" y="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6" name="Freeform 85"/>
          <p:cNvSpPr>
            <a:spLocks noChangeArrowheads="1"/>
          </p:cNvSpPr>
          <p:nvPr/>
        </p:nvSpPr>
        <p:spPr bwMode="auto">
          <a:xfrm>
            <a:off x="10445147" y="4428068"/>
            <a:ext cx="668692" cy="537635"/>
          </a:xfrm>
          <a:custGeom>
            <a:avLst/>
            <a:gdLst>
              <a:gd name="T0" fmla="*/ 461 w 462"/>
              <a:gd name="T1" fmla="*/ 45 h 374"/>
              <a:gd name="T2" fmla="*/ 461 w 462"/>
              <a:gd name="T3" fmla="*/ 45 h 374"/>
              <a:gd name="T4" fmla="*/ 408 w 462"/>
              <a:gd name="T5" fmla="*/ 63 h 374"/>
              <a:gd name="T6" fmla="*/ 443 w 462"/>
              <a:gd name="T7" fmla="*/ 10 h 374"/>
              <a:gd name="T8" fmla="*/ 389 w 462"/>
              <a:gd name="T9" fmla="*/ 36 h 374"/>
              <a:gd name="T10" fmla="*/ 319 w 462"/>
              <a:gd name="T11" fmla="*/ 0 h 374"/>
              <a:gd name="T12" fmla="*/ 221 w 462"/>
              <a:gd name="T13" fmla="*/ 98 h 374"/>
              <a:gd name="T14" fmla="*/ 230 w 462"/>
              <a:gd name="T15" fmla="*/ 116 h 374"/>
              <a:gd name="T16" fmla="*/ 35 w 462"/>
              <a:gd name="T17" fmla="*/ 19 h 374"/>
              <a:gd name="T18" fmla="*/ 17 w 462"/>
              <a:gd name="T19" fmla="*/ 72 h 374"/>
              <a:gd name="T20" fmla="*/ 61 w 462"/>
              <a:gd name="T21" fmla="*/ 151 h 374"/>
              <a:gd name="T22" fmla="*/ 17 w 462"/>
              <a:gd name="T23" fmla="*/ 134 h 374"/>
              <a:gd name="T24" fmla="*/ 17 w 462"/>
              <a:gd name="T25" fmla="*/ 134 h 374"/>
              <a:gd name="T26" fmla="*/ 98 w 462"/>
              <a:gd name="T27" fmla="*/ 231 h 374"/>
              <a:gd name="T28" fmla="*/ 70 w 462"/>
              <a:gd name="T29" fmla="*/ 231 h 374"/>
              <a:gd name="T30" fmla="*/ 53 w 462"/>
              <a:gd name="T31" fmla="*/ 231 h 374"/>
              <a:gd name="T32" fmla="*/ 142 w 462"/>
              <a:gd name="T33" fmla="*/ 294 h 374"/>
              <a:gd name="T34" fmla="*/ 26 w 462"/>
              <a:gd name="T35" fmla="*/ 338 h 374"/>
              <a:gd name="T36" fmla="*/ 0 w 462"/>
              <a:gd name="T37" fmla="*/ 338 h 374"/>
              <a:gd name="T38" fmla="*/ 142 w 462"/>
              <a:gd name="T39" fmla="*/ 373 h 374"/>
              <a:gd name="T40" fmla="*/ 408 w 462"/>
              <a:gd name="T41" fmla="*/ 107 h 374"/>
              <a:gd name="T42" fmla="*/ 408 w 462"/>
              <a:gd name="T43" fmla="*/ 98 h 374"/>
              <a:gd name="T44" fmla="*/ 461 w 462"/>
              <a:gd name="T45" fmla="*/ 45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lnTo>
                  <a:pt x="17" y="134"/>
                </a:ln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7" name="Freeform 86"/>
          <p:cNvSpPr>
            <a:spLocks noChangeArrowheads="1"/>
          </p:cNvSpPr>
          <p:nvPr/>
        </p:nvSpPr>
        <p:spPr bwMode="auto">
          <a:xfrm>
            <a:off x="11862946" y="4360335"/>
            <a:ext cx="698317" cy="685800"/>
          </a:xfrm>
          <a:custGeom>
            <a:avLst/>
            <a:gdLst>
              <a:gd name="T0" fmla="*/ 239 w 480"/>
              <a:gd name="T1" fmla="*/ 0 h 471"/>
              <a:gd name="T2" fmla="*/ 239 w 480"/>
              <a:gd name="T3" fmla="*/ 0 h 471"/>
              <a:gd name="T4" fmla="*/ 0 w 480"/>
              <a:gd name="T5" fmla="*/ 231 h 471"/>
              <a:gd name="T6" fmla="*/ 239 w 480"/>
              <a:gd name="T7" fmla="*/ 470 h 471"/>
              <a:gd name="T8" fmla="*/ 479 w 480"/>
              <a:gd name="T9" fmla="*/ 231 h 471"/>
              <a:gd name="T10" fmla="*/ 239 w 480"/>
              <a:gd name="T11" fmla="*/ 0 h 471"/>
              <a:gd name="T12" fmla="*/ 337 w 480"/>
              <a:gd name="T13" fmla="*/ 195 h 471"/>
              <a:gd name="T14" fmla="*/ 337 w 480"/>
              <a:gd name="T15" fmla="*/ 195 h 471"/>
              <a:gd name="T16" fmla="*/ 337 w 480"/>
              <a:gd name="T17" fmla="*/ 195 h 471"/>
              <a:gd name="T18" fmla="*/ 204 w 480"/>
              <a:gd name="T19" fmla="*/ 328 h 471"/>
              <a:gd name="T20" fmla="*/ 133 w 480"/>
              <a:gd name="T21" fmla="*/ 310 h 471"/>
              <a:gd name="T22" fmla="*/ 142 w 480"/>
              <a:gd name="T23" fmla="*/ 310 h 471"/>
              <a:gd name="T24" fmla="*/ 204 w 480"/>
              <a:gd name="T25" fmla="*/ 293 h 471"/>
              <a:gd name="T26" fmla="*/ 160 w 480"/>
              <a:gd name="T27" fmla="*/ 257 h 471"/>
              <a:gd name="T28" fmla="*/ 169 w 480"/>
              <a:gd name="T29" fmla="*/ 257 h 471"/>
              <a:gd name="T30" fmla="*/ 178 w 480"/>
              <a:gd name="T31" fmla="*/ 257 h 471"/>
              <a:gd name="T32" fmla="*/ 142 w 480"/>
              <a:gd name="T33" fmla="*/ 213 h 471"/>
              <a:gd name="T34" fmla="*/ 142 w 480"/>
              <a:gd name="T35" fmla="*/ 213 h 471"/>
              <a:gd name="T36" fmla="*/ 160 w 480"/>
              <a:gd name="T37" fmla="*/ 213 h 471"/>
              <a:gd name="T38" fmla="*/ 142 w 480"/>
              <a:gd name="T39" fmla="*/ 178 h 471"/>
              <a:gd name="T40" fmla="*/ 151 w 480"/>
              <a:gd name="T41" fmla="*/ 151 h 471"/>
              <a:gd name="T42" fmla="*/ 239 w 480"/>
              <a:gd name="T43" fmla="*/ 204 h 471"/>
              <a:gd name="T44" fmla="*/ 239 w 480"/>
              <a:gd name="T45" fmla="*/ 195 h 471"/>
              <a:gd name="T46" fmla="*/ 292 w 480"/>
              <a:gd name="T47" fmla="*/ 142 h 471"/>
              <a:gd name="T48" fmla="*/ 319 w 480"/>
              <a:gd name="T49" fmla="*/ 160 h 471"/>
              <a:gd name="T50" fmla="*/ 355 w 480"/>
              <a:gd name="T51" fmla="*/ 151 h 471"/>
              <a:gd name="T52" fmla="*/ 337 w 480"/>
              <a:gd name="T53" fmla="*/ 178 h 471"/>
              <a:gd name="T54" fmla="*/ 364 w 480"/>
              <a:gd name="T55" fmla="*/ 169 h 471"/>
              <a:gd name="T56" fmla="*/ 337 w 480"/>
              <a:gd name="T57" fmla="*/ 19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0" h="471"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3"/>
                  <a:pt x="107" y="470"/>
                  <a:pt x="239" y="470"/>
                </a:cubicBezTo>
                <a:cubicBezTo>
                  <a:pt x="372" y="470"/>
                  <a:pt x="479" y="363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337" y="195"/>
                </a:moveTo>
                <a:lnTo>
                  <a:pt x="337" y="195"/>
                </a:lnTo>
                <a:lnTo>
                  <a:pt x="337" y="195"/>
                </a:lnTo>
                <a:cubicBezTo>
                  <a:pt x="337" y="257"/>
                  <a:pt x="292" y="328"/>
                  <a:pt x="204" y="328"/>
                </a:cubicBezTo>
                <a:cubicBezTo>
                  <a:pt x="178" y="328"/>
                  <a:pt x="151" y="319"/>
                  <a:pt x="133" y="310"/>
                </a:cubicBezTo>
                <a:lnTo>
                  <a:pt x="142" y="310"/>
                </a:lnTo>
                <a:cubicBezTo>
                  <a:pt x="160" y="310"/>
                  <a:pt x="186" y="301"/>
                  <a:pt x="204" y="293"/>
                </a:cubicBezTo>
                <a:cubicBezTo>
                  <a:pt x="178" y="293"/>
                  <a:pt x="160" y="275"/>
                  <a:pt x="160" y="257"/>
                </a:cubicBezTo>
                <a:cubicBezTo>
                  <a:pt x="160" y="257"/>
                  <a:pt x="160" y="257"/>
                  <a:pt x="169" y="257"/>
                </a:cubicBezTo>
                <a:lnTo>
                  <a:pt x="178" y="257"/>
                </a:lnTo>
                <a:cubicBezTo>
                  <a:pt x="160" y="248"/>
                  <a:pt x="142" y="231"/>
                  <a:pt x="142" y="213"/>
                </a:cubicBezTo>
                <a:lnTo>
                  <a:pt x="142" y="213"/>
                </a:lnTo>
                <a:cubicBezTo>
                  <a:pt x="142" y="213"/>
                  <a:pt x="151" y="213"/>
                  <a:pt x="160" y="213"/>
                </a:cubicBezTo>
                <a:cubicBezTo>
                  <a:pt x="151" y="204"/>
                  <a:pt x="142" y="195"/>
                  <a:pt x="142" y="178"/>
                </a:cubicBezTo>
                <a:cubicBezTo>
                  <a:pt x="142" y="169"/>
                  <a:pt x="142" y="160"/>
                  <a:pt x="151" y="151"/>
                </a:cubicBezTo>
                <a:cubicBezTo>
                  <a:pt x="169" y="178"/>
                  <a:pt x="204" y="204"/>
                  <a:pt x="239" y="204"/>
                </a:cubicBezTo>
                <a:cubicBezTo>
                  <a:pt x="239" y="195"/>
                  <a:pt x="239" y="195"/>
                  <a:pt x="239" y="195"/>
                </a:cubicBezTo>
                <a:cubicBezTo>
                  <a:pt x="239" y="169"/>
                  <a:pt x="266" y="142"/>
                  <a:pt x="292" y="142"/>
                </a:cubicBezTo>
                <a:cubicBezTo>
                  <a:pt x="301" y="142"/>
                  <a:pt x="319" y="151"/>
                  <a:pt x="319" y="160"/>
                </a:cubicBezTo>
                <a:cubicBezTo>
                  <a:pt x="337" y="160"/>
                  <a:pt x="346" y="151"/>
                  <a:pt x="355" y="151"/>
                </a:cubicBezTo>
                <a:cubicBezTo>
                  <a:pt x="346" y="160"/>
                  <a:pt x="346" y="169"/>
                  <a:pt x="337" y="178"/>
                </a:cubicBezTo>
                <a:cubicBezTo>
                  <a:pt x="346" y="178"/>
                  <a:pt x="355" y="169"/>
                  <a:pt x="364" y="169"/>
                </a:cubicBezTo>
                <a:cubicBezTo>
                  <a:pt x="355" y="178"/>
                  <a:pt x="346" y="187"/>
                  <a:pt x="337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8" name="Freeform 87"/>
          <p:cNvSpPr>
            <a:spLocks noChangeArrowheads="1"/>
          </p:cNvSpPr>
          <p:nvPr/>
        </p:nvSpPr>
        <p:spPr bwMode="auto">
          <a:xfrm>
            <a:off x="1866416" y="7255933"/>
            <a:ext cx="617906" cy="630768"/>
          </a:xfrm>
          <a:custGeom>
            <a:avLst/>
            <a:gdLst>
              <a:gd name="T0" fmla="*/ 345 w 426"/>
              <a:gd name="T1" fmla="*/ 213 h 435"/>
              <a:gd name="T2" fmla="*/ 345 w 426"/>
              <a:gd name="T3" fmla="*/ 213 h 435"/>
              <a:gd name="T4" fmla="*/ 213 w 426"/>
              <a:gd name="T5" fmla="*/ 346 h 435"/>
              <a:gd name="T6" fmla="*/ 79 w 426"/>
              <a:gd name="T7" fmla="*/ 213 h 435"/>
              <a:gd name="T8" fmla="*/ 88 w 426"/>
              <a:gd name="T9" fmla="*/ 195 h 435"/>
              <a:gd name="T10" fmla="*/ 0 w 426"/>
              <a:gd name="T11" fmla="*/ 195 h 435"/>
              <a:gd name="T12" fmla="*/ 0 w 426"/>
              <a:gd name="T13" fmla="*/ 363 h 435"/>
              <a:gd name="T14" fmla="*/ 62 w 426"/>
              <a:gd name="T15" fmla="*/ 434 h 435"/>
              <a:gd name="T16" fmla="*/ 363 w 426"/>
              <a:gd name="T17" fmla="*/ 434 h 435"/>
              <a:gd name="T18" fmla="*/ 425 w 426"/>
              <a:gd name="T19" fmla="*/ 363 h 435"/>
              <a:gd name="T20" fmla="*/ 425 w 426"/>
              <a:gd name="T21" fmla="*/ 195 h 435"/>
              <a:gd name="T22" fmla="*/ 337 w 426"/>
              <a:gd name="T23" fmla="*/ 195 h 435"/>
              <a:gd name="T24" fmla="*/ 345 w 426"/>
              <a:gd name="T25" fmla="*/ 213 h 435"/>
              <a:gd name="T26" fmla="*/ 363 w 426"/>
              <a:gd name="T27" fmla="*/ 0 h 435"/>
              <a:gd name="T28" fmla="*/ 363 w 426"/>
              <a:gd name="T29" fmla="*/ 0 h 435"/>
              <a:gd name="T30" fmla="*/ 62 w 426"/>
              <a:gd name="T31" fmla="*/ 0 h 435"/>
              <a:gd name="T32" fmla="*/ 0 w 426"/>
              <a:gd name="T33" fmla="*/ 71 h 435"/>
              <a:gd name="T34" fmla="*/ 0 w 426"/>
              <a:gd name="T35" fmla="*/ 142 h 435"/>
              <a:gd name="T36" fmla="*/ 106 w 426"/>
              <a:gd name="T37" fmla="*/ 142 h 435"/>
              <a:gd name="T38" fmla="*/ 213 w 426"/>
              <a:gd name="T39" fmla="*/ 89 h 435"/>
              <a:gd name="T40" fmla="*/ 319 w 426"/>
              <a:gd name="T41" fmla="*/ 142 h 435"/>
              <a:gd name="T42" fmla="*/ 425 w 426"/>
              <a:gd name="T43" fmla="*/ 142 h 435"/>
              <a:gd name="T44" fmla="*/ 425 w 426"/>
              <a:gd name="T45" fmla="*/ 71 h 435"/>
              <a:gd name="T46" fmla="*/ 363 w 426"/>
              <a:gd name="T47" fmla="*/ 0 h 435"/>
              <a:gd name="T48" fmla="*/ 390 w 426"/>
              <a:gd name="T49" fmla="*/ 89 h 435"/>
              <a:gd name="T50" fmla="*/ 390 w 426"/>
              <a:gd name="T51" fmla="*/ 89 h 435"/>
              <a:gd name="T52" fmla="*/ 381 w 426"/>
              <a:gd name="T53" fmla="*/ 97 h 435"/>
              <a:gd name="T54" fmla="*/ 345 w 426"/>
              <a:gd name="T55" fmla="*/ 97 h 435"/>
              <a:gd name="T56" fmla="*/ 328 w 426"/>
              <a:gd name="T57" fmla="*/ 89 h 435"/>
              <a:gd name="T58" fmla="*/ 328 w 426"/>
              <a:gd name="T59" fmla="*/ 53 h 435"/>
              <a:gd name="T60" fmla="*/ 345 w 426"/>
              <a:gd name="T61" fmla="*/ 36 h 435"/>
              <a:gd name="T62" fmla="*/ 381 w 426"/>
              <a:gd name="T63" fmla="*/ 36 h 435"/>
              <a:gd name="T64" fmla="*/ 390 w 426"/>
              <a:gd name="T65" fmla="*/ 53 h 435"/>
              <a:gd name="T66" fmla="*/ 390 w 426"/>
              <a:gd name="T67" fmla="*/ 89 h 435"/>
              <a:gd name="T68" fmla="*/ 292 w 426"/>
              <a:gd name="T69" fmla="*/ 213 h 435"/>
              <a:gd name="T70" fmla="*/ 292 w 426"/>
              <a:gd name="T71" fmla="*/ 213 h 435"/>
              <a:gd name="T72" fmla="*/ 213 w 426"/>
              <a:gd name="T73" fmla="*/ 133 h 435"/>
              <a:gd name="T74" fmla="*/ 132 w 426"/>
              <a:gd name="T75" fmla="*/ 213 h 435"/>
              <a:gd name="T76" fmla="*/ 213 w 426"/>
              <a:gd name="T77" fmla="*/ 293 h 435"/>
              <a:gd name="T78" fmla="*/ 292 w 426"/>
              <a:gd name="T79" fmla="*/ 213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26" h="435">
                <a:moveTo>
                  <a:pt x="345" y="213"/>
                </a:moveTo>
                <a:lnTo>
                  <a:pt x="345" y="213"/>
                </a:lnTo>
                <a:cubicBezTo>
                  <a:pt x="345" y="284"/>
                  <a:pt x="284" y="346"/>
                  <a:pt x="213" y="346"/>
                </a:cubicBezTo>
                <a:cubicBezTo>
                  <a:pt x="142" y="346"/>
                  <a:pt x="79" y="284"/>
                  <a:pt x="79" y="213"/>
                </a:cubicBezTo>
                <a:cubicBezTo>
                  <a:pt x="79" y="203"/>
                  <a:pt x="88" y="203"/>
                  <a:pt x="88" y="195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99"/>
                  <a:pt x="26" y="434"/>
                  <a:pt x="62" y="434"/>
                </a:cubicBezTo>
                <a:cubicBezTo>
                  <a:pt x="363" y="434"/>
                  <a:pt x="363" y="434"/>
                  <a:pt x="363" y="434"/>
                </a:cubicBezTo>
                <a:cubicBezTo>
                  <a:pt x="398" y="434"/>
                  <a:pt x="425" y="399"/>
                  <a:pt x="425" y="363"/>
                </a:cubicBezTo>
                <a:cubicBezTo>
                  <a:pt x="425" y="195"/>
                  <a:pt x="425" y="195"/>
                  <a:pt x="425" y="195"/>
                </a:cubicBezTo>
                <a:cubicBezTo>
                  <a:pt x="337" y="195"/>
                  <a:pt x="337" y="195"/>
                  <a:pt x="337" y="195"/>
                </a:cubicBezTo>
                <a:cubicBezTo>
                  <a:pt x="337" y="203"/>
                  <a:pt x="345" y="203"/>
                  <a:pt x="345" y="213"/>
                </a:cubicBezTo>
                <a:close/>
                <a:moveTo>
                  <a:pt x="363" y="0"/>
                </a:moveTo>
                <a:lnTo>
                  <a:pt x="363" y="0"/>
                </a:lnTo>
                <a:cubicBezTo>
                  <a:pt x="62" y="0"/>
                  <a:pt x="62" y="0"/>
                  <a:pt x="62" y="0"/>
                </a:cubicBezTo>
                <a:cubicBezTo>
                  <a:pt x="26" y="0"/>
                  <a:pt x="0" y="36"/>
                  <a:pt x="0" y="71"/>
                </a:cubicBezTo>
                <a:cubicBezTo>
                  <a:pt x="0" y="142"/>
                  <a:pt x="0" y="142"/>
                  <a:pt x="0" y="142"/>
                </a:cubicBezTo>
                <a:cubicBezTo>
                  <a:pt x="106" y="142"/>
                  <a:pt x="106" y="142"/>
                  <a:pt x="106" y="142"/>
                </a:cubicBezTo>
                <a:cubicBezTo>
                  <a:pt x="132" y="106"/>
                  <a:pt x="168" y="89"/>
                  <a:pt x="213" y="89"/>
                </a:cubicBezTo>
                <a:cubicBezTo>
                  <a:pt x="257" y="89"/>
                  <a:pt x="292" y="106"/>
                  <a:pt x="319" y="142"/>
                </a:cubicBezTo>
                <a:cubicBezTo>
                  <a:pt x="425" y="142"/>
                  <a:pt x="425" y="142"/>
                  <a:pt x="425" y="142"/>
                </a:cubicBezTo>
                <a:cubicBezTo>
                  <a:pt x="425" y="71"/>
                  <a:pt x="425" y="71"/>
                  <a:pt x="425" y="71"/>
                </a:cubicBezTo>
                <a:cubicBezTo>
                  <a:pt x="425" y="36"/>
                  <a:pt x="398" y="0"/>
                  <a:pt x="363" y="0"/>
                </a:cubicBezTo>
                <a:close/>
                <a:moveTo>
                  <a:pt x="390" y="89"/>
                </a:moveTo>
                <a:lnTo>
                  <a:pt x="390" y="89"/>
                </a:lnTo>
                <a:cubicBezTo>
                  <a:pt x="390" y="89"/>
                  <a:pt x="390" y="97"/>
                  <a:pt x="381" y="97"/>
                </a:cubicBezTo>
                <a:cubicBezTo>
                  <a:pt x="345" y="97"/>
                  <a:pt x="345" y="97"/>
                  <a:pt x="345" y="97"/>
                </a:cubicBezTo>
                <a:cubicBezTo>
                  <a:pt x="337" y="97"/>
                  <a:pt x="328" y="89"/>
                  <a:pt x="328" y="89"/>
                </a:cubicBezTo>
                <a:cubicBezTo>
                  <a:pt x="328" y="53"/>
                  <a:pt x="328" y="53"/>
                  <a:pt x="328" y="53"/>
                </a:cubicBezTo>
                <a:cubicBezTo>
                  <a:pt x="328" y="44"/>
                  <a:pt x="337" y="36"/>
                  <a:pt x="345" y="36"/>
                </a:cubicBezTo>
                <a:cubicBezTo>
                  <a:pt x="381" y="36"/>
                  <a:pt x="381" y="36"/>
                  <a:pt x="381" y="36"/>
                </a:cubicBezTo>
                <a:cubicBezTo>
                  <a:pt x="390" y="36"/>
                  <a:pt x="390" y="44"/>
                  <a:pt x="390" y="53"/>
                </a:cubicBezTo>
                <a:lnTo>
                  <a:pt x="390" y="89"/>
                </a:lnTo>
                <a:close/>
                <a:moveTo>
                  <a:pt x="292" y="213"/>
                </a:moveTo>
                <a:lnTo>
                  <a:pt x="292" y="213"/>
                </a:lnTo>
                <a:cubicBezTo>
                  <a:pt x="292" y="168"/>
                  <a:pt x="257" y="133"/>
                  <a:pt x="213" y="133"/>
                </a:cubicBezTo>
                <a:cubicBezTo>
                  <a:pt x="168" y="133"/>
                  <a:pt x="132" y="168"/>
                  <a:pt x="132" y="213"/>
                </a:cubicBezTo>
                <a:cubicBezTo>
                  <a:pt x="132" y="257"/>
                  <a:pt x="168" y="293"/>
                  <a:pt x="213" y="293"/>
                </a:cubicBezTo>
                <a:cubicBezTo>
                  <a:pt x="257" y="293"/>
                  <a:pt x="292" y="257"/>
                  <a:pt x="292" y="2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09" name="Freeform 106"/>
          <p:cNvSpPr>
            <a:spLocks noChangeArrowheads="1"/>
          </p:cNvSpPr>
          <p:nvPr/>
        </p:nvSpPr>
        <p:spPr bwMode="auto">
          <a:xfrm>
            <a:off x="16209446" y="4398435"/>
            <a:ext cx="617906" cy="622299"/>
          </a:xfrm>
          <a:custGeom>
            <a:avLst/>
            <a:gdLst>
              <a:gd name="T0" fmla="*/ 372 w 426"/>
              <a:gd name="T1" fmla="*/ 0 h 427"/>
              <a:gd name="T2" fmla="*/ 372 w 426"/>
              <a:gd name="T3" fmla="*/ 0 h 427"/>
              <a:gd name="T4" fmla="*/ 53 w 426"/>
              <a:gd name="T5" fmla="*/ 0 h 427"/>
              <a:gd name="T6" fmla="*/ 0 w 426"/>
              <a:gd name="T7" fmla="*/ 53 h 427"/>
              <a:gd name="T8" fmla="*/ 0 w 426"/>
              <a:gd name="T9" fmla="*/ 372 h 427"/>
              <a:gd name="T10" fmla="*/ 53 w 426"/>
              <a:gd name="T11" fmla="*/ 426 h 427"/>
              <a:gd name="T12" fmla="*/ 213 w 426"/>
              <a:gd name="T13" fmla="*/ 426 h 427"/>
              <a:gd name="T14" fmla="*/ 213 w 426"/>
              <a:gd name="T15" fmla="*/ 274 h 427"/>
              <a:gd name="T16" fmla="*/ 160 w 426"/>
              <a:gd name="T17" fmla="*/ 274 h 427"/>
              <a:gd name="T18" fmla="*/ 160 w 426"/>
              <a:gd name="T19" fmla="*/ 204 h 427"/>
              <a:gd name="T20" fmla="*/ 213 w 426"/>
              <a:gd name="T21" fmla="*/ 204 h 427"/>
              <a:gd name="T22" fmla="*/ 213 w 426"/>
              <a:gd name="T23" fmla="*/ 168 h 427"/>
              <a:gd name="T24" fmla="*/ 301 w 426"/>
              <a:gd name="T25" fmla="*/ 80 h 427"/>
              <a:gd name="T26" fmla="*/ 346 w 426"/>
              <a:gd name="T27" fmla="*/ 80 h 427"/>
              <a:gd name="T28" fmla="*/ 346 w 426"/>
              <a:gd name="T29" fmla="*/ 160 h 427"/>
              <a:gd name="T30" fmla="*/ 310 w 426"/>
              <a:gd name="T31" fmla="*/ 160 h 427"/>
              <a:gd name="T32" fmla="*/ 292 w 426"/>
              <a:gd name="T33" fmla="*/ 168 h 427"/>
              <a:gd name="T34" fmla="*/ 292 w 426"/>
              <a:gd name="T35" fmla="*/ 204 h 427"/>
              <a:gd name="T36" fmla="*/ 346 w 426"/>
              <a:gd name="T37" fmla="*/ 204 h 427"/>
              <a:gd name="T38" fmla="*/ 346 w 426"/>
              <a:gd name="T39" fmla="*/ 274 h 427"/>
              <a:gd name="T40" fmla="*/ 292 w 426"/>
              <a:gd name="T41" fmla="*/ 274 h 427"/>
              <a:gd name="T42" fmla="*/ 292 w 426"/>
              <a:gd name="T43" fmla="*/ 426 h 427"/>
              <a:gd name="T44" fmla="*/ 372 w 426"/>
              <a:gd name="T45" fmla="*/ 426 h 427"/>
              <a:gd name="T46" fmla="*/ 425 w 426"/>
              <a:gd name="T47" fmla="*/ 372 h 427"/>
              <a:gd name="T48" fmla="*/ 425 w 426"/>
              <a:gd name="T49" fmla="*/ 53 h 427"/>
              <a:gd name="T50" fmla="*/ 372 w 426"/>
              <a:gd name="T51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6" h="427">
                <a:moveTo>
                  <a:pt x="372" y="0"/>
                </a:moveTo>
                <a:lnTo>
                  <a:pt x="372" y="0"/>
                </a:lnTo>
                <a:cubicBezTo>
                  <a:pt x="53" y="0"/>
                  <a:pt x="53" y="0"/>
                  <a:pt x="53" y="0"/>
                </a:cubicBezTo>
                <a:cubicBezTo>
                  <a:pt x="27" y="0"/>
                  <a:pt x="0" y="27"/>
                  <a:pt x="0" y="53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99"/>
                  <a:pt x="27" y="426"/>
                  <a:pt x="53" y="426"/>
                </a:cubicBezTo>
                <a:cubicBezTo>
                  <a:pt x="213" y="426"/>
                  <a:pt x="213" y="426"/>
                  <a:pt x="213" y="426"/>
                </a:cubicBezTo>
                <a:cubicBezTo>
                  <a:pt x="213" y="274"/>
                  <a:pt x="213" y="274"/>
                  <a:pt x="213" y="274"/>
                </a:cubicBezTo>
                <a:cubicBezTo>
                  <a:pt x="160" y="274"/>
                  <a:pt x="160" y="274"/>
                  <a:pt x="160" y="274"/>
                </a:cubicBezTo>
                <a:cubicBezTo>
                  <a:pt x="160" y="204"/>
                  <a:pt x="160" y="204"/>
                  <a:pt x="160" y="204"/>
                </a:cubicBezTo>
                <a:cubicBezTo>
                  <a:pt x="213" y="204"/>
                  <a:pt x="213" y="204"/>
                  <a:pt x="213" y="204"/>
                </a:cubicBezTo>
                <a:cubicBezTo>
                  <a:pt x="213" y="168"/>
                  <a:pt x="213" y="168"/>
                  <a:pt x="213" y="168"/>
                </a:cubicBezTo>
                <a:cubicBezTo>
                  <a:pt x="213" y="124"/>
                  <a:pt x="257" y="80"/>
                  <a:pt x="301" y="80"/>
                </a:cubicBezTo>
                <a:cubicBezTo>
                  <a:pt x="346" y="80"/>
                  <a:pt x="346" y="80"/>
                  <a:pt x="346" y="80"/>
                </a:cubicBezTo>
                <a:cubicBezTo>
                  <a:pt x="346" y="160"/>
                  <a:pt x="346" y="160"/>
                  <a:pt x="346" y="160"/>
                </a:cubicBezTo>
                <a:cubicBezTo>
                  <a:pt x="310" y="160"/>
                  <a:pt x="310" y="160"/>
                  <a:pt x="310" y="160"/>
                </a:cubicBezTo>
                <a:cubicBezTo>
                  <a:pt x="292" y="160"/>
                  <a:pt x="292" y="160"/>
                  <a:pt x="292" y="168"/>
                </a:cubicBezTo>
                <a:cubicBezTo>
                  <a:pt x="292" y="204"/>
                  <a:pt x="292" y="204"/>
                  <a:pt x="292" y="204"/>
                </a:cubicBezTo>
                <a:cubicBezTo>
                  <a:pt x="346" y="204"/>
                  <a:pt x="346" y="204"/>
                  <a:pt x="346" y="204"/>
                </a:cubicBezTo>
                <a:cubicBezTo>
                  <a:pt x="346" y="274"/>
                  <a:pt x="346" y="274"/>
                  <a:pt x="346" y="274"/>
                </a:cubicBezTo>
                <a:cubicBezTo>
                  <a:pt x="292" y="274"/>
                  <a:pt x="292" y="274"/>
                  <a:pt x="292" y="274"/>
                </a:cubicBezTo>
                <a:cubicBezTo>
                  <a:pt x="292" y="426"/>
                  <a:pt x="292" y="426"/>
                  <a:pt x="292" y="426"/>
                </a:cubicBezTo>
                <a:cubicBezTo>
                  <a:pt x="372" y="426"/>
                  <a:pt x="372" y="426"/>
                  <a:pt x="372" y="426"/>
                </a:cubicBezTo>
                <a:cubicBezTo>
                  <a:pt x="399" y="426"/>
                  <a:pt x="425" y="399"/>
                  <a:pt x="425" y="372"/>
                </a:cubicBezTo>
                <a:cubicBezTo>
                  <a:pt x="425" y="53"/>
                  <a:pt x="425" y="53"/>
                  <a:pt x="425" y="53"/>
                </a:cubicBezTo>
                <a:cubicBezTo>
                  <a:pt x="425" y="27"/>
                  <a:pt x="399" y="0"/>
                  <a:pt x="37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0" name="Freeform 119"/>
          <p:cNvSpPr>
            <a:spLocks noChangeArrowheads="1"/>
          </p:cNvSpPr>
          <p:nvPr/>
        </p:nvSpPr>
        <p:spPr bwMode="auto">
          <a:xfrm>
            <a:off x="8997723" y="7230533"/>
            <a:ext cx="694086" cy="681568"/>
          </a:xfrm>
          <a:custGeom>
            <a:avLst/>
            <a:gdLst>
              <a:gd name="T0" fmla="*/ 293 w 480"/>
              <a:gd name="T1" fmla="*/ 231 h 471"/>
              <a:gd name="T2" fmla="*/ 249 w 480"/>
              <a:gd name="T3" fmla="*/ 213 h 471"/>
              <a:gd name="T4" fmla="*/ 222 w 480"/>
              <a:gd name="T5" fmla="*/ 204 h 471"/>
              <a:gd name="T6" fmla="*/ 213 w 480"/>
              <a:gd name="T7" fmla="*/ 196 h 471"/>
              <a:gd name="T8" fmla="*/ 240 w 480"/>
              <a:gd name="T9" fmla="*/ 177 h 471"/>
              <a:gd name="T10" fmla="*/ 266 w 480"/>
              <a:gd name="T11" fmla="*/ 196 h 471"/>
              <a:gd name="T12" fmla="*/ 284 w 480"/>
              <a:gd name="T13" fmla="*/ 204 h 471"/>
              <a:gd name="T14" fmla="*/ 302 w 480"/>
              <a:gd name="T15" fmla="*/ 186 h 471"/>
              <a:gd name="T16" fmla="*/ 293 w 480"/>
              <a:gd name="T17" fmla="*/ 160 h 471"/>
              <a:gd name="T18" fmla="*/ 240 w 480"/>
              <a:gd name="T19" fmla="*/ 151 h 471"/>
              <a:gd name="T20" fmla="*/ 178 w 480"/>
              <a:gd name="T21" fmla="*/ 168 h 471"/>
              <a:gd name="T22" fmla="*/ 178 w 480"/>
              <a:gd name="T23" fmla="*/ 221 h 471"/>
              <a:gd name="T24" fmla="*/ 231 w 480"/>
              <a:gd name="T25" fmla="*/ 249 h 471"/>
              <a:gd name="T26" fmla="*/ 266 w 480"/>
              <a:gd name="T27" fmla="*/ 257 h 471"/>
              <a:gd name="T28" fmla="*/ 266 w 480"/>
              <a:gd name="T29" fmla="*/ 284 h 471"/>
              <a:gd name="T30" fmla="*/ 222 w 480"/>
              <a:gd name="T31" fmla="*/ 293 h 471"/>
              <a:gd name="T32" fmla="*/ 205 w 480"/>
              <a:gd name="T33" fmla="*/ 266 h 471"/>
              <a:gd name="T34" fmla="*/ 187 w 480"/>
              <a:gd name="T35" fmla="*/ 257 h 471"/>
              <a:gd name="T36" fmla="*/ 169 w 480"/>
              <a:gd name="T37" fmla="*/ 275 h 471"/>
              <a:gd name="T38" fmla="*/ 195 w 480"/>
              <a:gd name="T39" fmla="*/ 311 h 471"/>
              <a:gd name="T40" fmla="*/ 275 w 480"/>
              <a:gd name="T41" fmla="*/ 319 h 471"/>
              <a:gd name="T42" fmla="*/ 311 w 480"/>
              <a:gd name="T43" fmla="*/ 266 h 471"/>
              <a:gd name="T44" fmla="*/ 293 w 480"/>
              <a:gd name="T45" fmla="*/ 231 h 471"/>
              <a:gd name="T46" fmla="*/ 240 w 480"/>
              <a:gd name="T47" fmla="*/ 0 h 471"/>
              <a:gd name="T48" fmla="*/ 240 w 480"/>
              <a:gd name="T49" fmla="*/ 470 h 471"/>
              <a:gd name="T50" fmla="*/ 240 w 480"/>
              <a:gd name="T51" fmla="*/ 0 h 471"/>
              <a:gd name="T52" fmla="*/ 293 w 480"/>
              <a:gd name="T53" fmla="*/ 364 h 471"/>
              <a:gd name="T54" fmla="*/ 240 w 480"/>
              <a:gd name="T55" fmla="*/ 364 h 471"/>
              <a:gd name="T56" fmla="*/ 124 w 480"/>
              <a:gd name="T57" fmla="*/ 213 h 471"/>
              <a:gd name="T58" fmla="*/ 187 w 480"/>
              <a:gd name="T59" fmla="*/ 98 h 471"/>
              <a:gd name="T60" fmla="*/ 240 w 480"/>
              <a:gd name="T61" fmla="*/ 107 h 471"/>
              <a:gd name="T62" fmla="*/ 364 w 480"/>
              <a:gd name="T63" fmla="*/ 266 h 471"/>
              <a:gd name="T64" fmla="*/ 293 w 480"/>
              <a:gd name="T65" fmla="*/ 364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80" h="471">
                <a:moveTo>
                  <a:pt x="293" y="231"/>
                </a:moveTo>
                <a:lnTo>
                  <a:pt x="293" y="231"/>
                </a:lnTo>
                <a:cubicBezTo>
                  <a:pt x="284" y="231"/>
                  <a:pt x="284" y="221"/>
                  <a:pt x="275" y="221"/>
                </a:cubicBezTo>
                <a:cubicBezTo>
                  <a:pt x="266" y="221"/>
                  <a:pt x="258" y="213"/>
                  <a:pt x="249" y="213"/>
                </a:cubicBezTo>
                <a:cubicBezTo>
                  <a:pt x="240" y="213"/>
                  <a:pt x="231" y="213"/>
                  <a:pt x="231" y="213"/>
                </a:cubicBezTo>
                <a:cubicBezTo>
                  <a:pt x="222" y="204"/>
                  <a:pt x="222" y="204"/>
                  <a:pt x="222" y="204"/>
                </a:cubicBezTo>
                <a:cubicBezTo>
                  <a:pt x="213" y="204"/>
                  <a:pt x="213" y="204"/>
                  <a:pt x="213" y="204"/>
                </a:cubicBezTo>
                <a:cubicBezTo>
                  <a:pt x="213" y="196"/>
                  <a:pt x="213" y="196"/>
                  <a:pt x="213" y="196"/>
                </a:cubicBezTo>
                <a:cubicBezTo>
                  <a:pt x="213" y="186"/>
                  <a:pt x="213" y="186"/>
                  <a:pt x="213" y="177"/>
                </a:cubicBezTo>
                <a:cubicBezTo>
                  <a:pt x="222" y="177"/>
                  <a:pt x="231" y="177"/>
                  <a:pt x="240" y="177"/>
                </a:cubicBezTo>
                <a:cubicBezTo>
                  <a:pt x="249" y="177"/>
                  <a:pt x="258" y="177"/>
                  <a:pt x="258" y="177"/>
                </a:cubicBezTo>
                <a:cubicBezTo>
                  <a:pt x="266" y="186"/>
                  <a:pt x="266" y="186"/>
                  <a:pt x="266" y="196"/>
                </a:cubicBezTo>
                <a:cubicBezTo>
                  <a:pt x="275" y="196"/>
                  <a:pt x="275" y="204"/>
                  <a:pt x="275" y="204"/>
                </a:cubicBezTo>
                <a:lnTo>
                  <a:pt x="284" y="204"/>
                </a:lnTo>
                <a:cubicBezTo>
                  <a:pt x="293" y="204"/>
                  <a:pt x="293" y="204"/>
                  <a:pt x="302" y="204"/>
                </a:cubicBezTo>
                <a:cubicBezTo>
                  <a:pt x="302" y="196"/>
                  <a:pt x="302" y="196"/>
                  <a:pt x="302" y="186"/>
                </a:cubicBezTo>
                <a:lnTo>
                  <a:pt x="302" y="177"/>
                </a:lnTo>
                <a:cubicBezTo>
                  <a:pt x="302" y="168"/>
                  <a:pt x="293" y="168"/>
                  <a:pt x="293" y="160"/>
                </a:cubicBezTo>
                <a:cubicBezTo>
                  <a:pt x="284" y="160"/>
                  <a:pt x="275" y="151"/>
                  <a:pt x="266" y="151"/>
                </a:cubicBezTo>
                <a:cubicBezTo>
                  <a:pt x="258" y="151"/>
                  <a:pt x="249" y="151"/>
                  <a:pt x="240" y="151"/>
                </a:cubicBezTo>
                <a:cubicBezTo>
                  <a:pt x="222" y="151"/>
                  <a:pt x="213" y="151"/>
                  <a:pt x="205" y="151"/>
                </a:cubicBezTo>
                <a:cubicBezTo>
                  <a:pt x="195" y="160"/>
                  <a:pt x="187" y="160"/>
                  <a:pt x="178" y="168"/>
                </a:cubicBezTo>
                <a:cubicBezTo>
                  <a:pt x="178" y="177"/>
                  <a:pt x="169" y="186"/>
                  <a:pt x="169" y="196"/>
                </a:cubicBezTo>
                <a:cubicBezTo>
                  <a:pt x="169" y="204"/>
                  <a:pt x="178" y="213"/>
                  <a:pt x="178" y="221"/>
                </a:cubicBezTo>
                <a:cubicBezTo>
                  <a:pt x="187" y="231"/>
                  <a:pt x="195" y="231"/>
                  <a:pt x="205" y="240"/>
                </a:cubicBezTo>
                <a:cubicBezTo>
                  <a:pt x="213" y="240"/>
                  <a:pt x="222" y="240"/>
                  <a:pt x="231" y="249"/>
                </a:cubicBezTo>
                <a:cubicBezTo>
                  <a:pt x="240" y="249"/>
                  <a:pt x="249" y="249"/>
                  <a:pt x="258" y="249"/>
                </a:cubicBezTo>
                <a:cubicBezTo>
                  <a:pt x="258" y="257"/>
                  <a:pt x="266" y="257"/>
                  <a:pt x="266" y="257"/>
                </a:cubicBezTo>
                <a:cubicBezTo>
                  <a:pt x="275" y="266"/>
                  <a:pt x="275" y="266"/>
                  <a:pt x="275" y="275"/>
                </a:cubicBezTo>
                <a:lnTo>
                  <a:pt x="266" y="284"/>
                </a:lnTo>
                <a:cubicBezTo>
                  <a:pt x="258" y="293"/>
                  <a:pt x="249" y="293"/>
                  <a:pt x="240" y="293"/>
                </a:cubicBezTo>
                <a:cubicBezTo>
                  <a:pt x="231" y="293"/>
                  <a:pt x="222" y="293"/>
                  <a:pt x="222" y="293"/>
                </a:cubicBezTo>
                <a:cubicBezTo>
                  <a:pt x="213" y="284"/>
                  <a:pt x="213" y="284"/>
                  <a:pt x="213" y="284"/>
                </a:cubicBezTo>
                <a:cubicBezTo>
                  <a:pt x="213" y="275"/>
                  <a:pt x="205" y="275"/>
                  <a:pt x="205" y="266"/>
                </a:cubicBezTo>
                <a:cubicBezTo>
                  <a:pt x="205" y="266"/>
                  <a:pt x="205" y="257"/>
                  <a:pt x="195" y="257"/>
                </a:cubicBezTo>
                <a:lnTo>
                  <a:pt x="187" y="257"/>
                </a:lnTo>
                <a:cubicBezTo>
                  <a:pt x="178" y="257"/>
                  <a:pt x="178" y="257"/>
                  <a:pt x="178" y="257"/>
                </a:cubicBezTo>
                <a:cubicBezTo>
                  <a:pt x="169" y="266"/>
                  <a:pt x="169" y="266"/>
                  <a:pt x="169" y="275"/>
                </a:cubicBezTo>
                <a:cubicBezTo>
                  <a:pt x="169" y="275"/>
                  <a:pt x="169" y="284"/>
                  <a:pt x="178" y="293"/>
                </a:cubicBezTo>
                <a:cubicBezTo>
                  <a:pt x="178" y="302"/>
                  <a:pt x="187" y="311"/>
                  <a:pt x="195" y="311"/>
                </a:cubicBezTo>
                <a:cubicBezTo>
                  <a:pt x="205" y="319"/>
                  <a:pt x="222" y="319"/>
                  <a:pt x="240" y="319"/>
                </a:cubicBezTo>
                <a:cubicBezTo>
                  <a:pt x="258" y="319"/>
                  <a:pt x="266" y="319"/>
                  <a:pt x="275" y="319"/>
                </a:cubicBezTo>
                <a:cubicBezTo>
                  <a:pt x="293" y="311"/>
                  <a:pt x="302" y="302"/>
                  <a:pt x="302" y="293"/>
                </a:cubicBezTo>
                <a:cubicBezTo>
                  <a:pt x="311" y="284"/>
                  <a:pt x="311" y="275"/>
                  <a:pt x="311" y="266"/>
                </a:cubicBezTo>
                <a:cubicBezTo>
                  <a:pt x="311" y="257"/>
                  <a:pt x="311" y="249"/>
                  <a:pt x="311" y="249"/>
                </a:cubicBezTo>
                <a:cubicBezTo>
                  <a:pt x="302" y="240"/>
                  <a:pt x="302" y="231"/>
                  <a:pt x="293" y="231"/>
                </a:cubicBezTo>
                <a:close/>
                <a:moveTo>
                  <a:pt x="240" y="0"/>
                </a:moveTo>
                <a:lnTo>
                  <a:pt x="240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4"/>
                  <a:pt x="107" y="470"/>
                  <a:pt x="240" y="470"/>
                </a:cubicBezTo>
                <a:cubicBezTo>
                  <a:pt x="372" y="470"/>
                  <a:pt x="479" y="364"/>
                  <a:pt x="479" y="231"/>
                </a:cubicBezTo>
                <a:cubicBezTo>
                  <a:pt x="479" y="107"/>
                  <a:pt x="372" y="0"/>
                  <a:pt x="240" y="0"/>
                </a:cubicBezTo>
                <a:close/>
                <a:moveTo>
                  <a:pt x="293" y="364"/>
                </a:moveTo>
                <a:lnTo>
                  <a:pt x="293" y="364"/>
                </a:lnTo>
                <a:cubicBezTo>
                  <a:pt x="284" y="364"/>
                  <a:pt x="275" y="364"/>
                  <a:pt x="266" y="364"/>
                </a:cubicBezTo>
                <a:cubicBezTo>
                  <a:pt x="258" y="364"/>
                  <a:pt x="249" y="364"/>
                  <a:pt x="240" y="364"/>
                </a:cubicBezTo>
                <a:cubicBezTo>
                  <a:pt x="178" y="364"/>
                  <a:pt x="115" y="302"/>
                  <a:pt x="115" y="240"/>
                </a:cubicBezTo>
                <a:cubicBezTo>
                  <a:pt x="115" y="231"/>
                  <a:pt x="115" y="221"/>
                  <a:pt x="124" y="213"/>
                </a:cubicBezTo>
                <a:cubicBezTo>
                  <a:pt x="115" y="204"/>
                  <a:pt x="115" y="186"/>
                  <a:pt x="115" y="177"/>
                </a:cubicBezTo>
                <a:cubicBezTo>
                  <a:pt x="115" y="133"/>
                  <a:pt x="142" y="98"/>
                  <a:pt x="187" y="98"/>
                </a:cubicBezTo>
                <a:cubicBezTo>
                  <a:pt x="195" y="98"/>
                  <a:pt x="213" y="107"/>
                  <a:pt x="222" y="115"/>
                </a:cubicBezTo>
                <a:cubicBezTo>
                  <a:pt x="231" y="107"/>
                  <a:pt x="231" y="107"/>
                  <a:pt x="240" y="107"/>
                </a:cubicBezTo>
                <a:cubicBezTo>
                  <a:pt x="311" y="107"/>
                  <a:pt x="364" y="168"/>
                  <a:pt x="364" y="240"/>
                </a:cubicBezTo>
                <a:cubicBezTo>
                  <a:pt x="364" y="249"/>
                  <a:pt x="364" y="257"/>
                  <a:pt x="364" y="266"/>
                </a:cubicBezTo>
                <a:cubicBezTo>
                  <a:pt x="364" y="275"/>
                  <a:pt x="364" y="284"/>
                  <a:pt x="364" y="293"/>
                </a:cubicBezTo>
                <a:cubicBezTo>
                  <a:pt x="364" y="337"/>
                  <a:pt x="337" y="364"/>
                  <a:pt x="293" y="3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1" name="Freeform 120"/>
          <p:cNvSpPr>
            <a:spLocks noChangeArrowheads="1"/>
          </p:cNvSpPr>
          <p:nvPr/>
        </p:nvSpPr>
        <p:spPr bwMode="auto">
          <a:xfrm>
            <a:off x="11858712" y="7255933"/>
            <a:ext cx="719479" cy="630768"/>
          </a:xfrm>
          <a:custGeom>
            <a:avLst/>
            <a:gdLst>
              <a:gd name="T0" fmla="*/ 363 w 497"/>
              <a:gd name="T1" fmla="*/ 222 h 435"/>
              <a:gd name="T2" fmla="*/ 363 w 497"/>
              <a:gd name="T3" fmla="*/ 222 h 435"/>
              <a:gd name="T4" fmla="*/ 354 w 497"/>
              <a:gd name="T5" fmla="*/ 203 h 435"/>
              <a:gd name="T6" fmla="*/ 354 w 497"/>
              <a:gd name="T7" fmla="*/ 159 h 435"/>
              <a:gd name="T8" fmla="*/ 247 w 497"/>
              <a:gd name="T9" fmla="*/ 159 h 435"/>
              <a:gd name="T10" fmla="*/ 239 w 497"/>
              <a:gd name="T11" fmla="*/ 150 h 435"/>
              <a:gd name="T12" fmla="*/ 230 w 497"/>
              <a:gd name="T13" fmla="*/ 89 h 435"/>
              <a:gd name="T14" fmla="*/ 71 w 497"/>
              <a:gd name="T15" fmla="*/ 159 h 435"/>
              <a:gd name="T16" fmla="*/ 0 w 497"/>
              <a:gd name="T17" fmla="*/ 293 h 435"/>
              <a:gd name="T18" fmla="*/ 203 w 497"/>
              <a:gd name="T19" fmla="*/ 434 h 435"/>
              <a:gd name="T20" fmla="*/ 425 w 497"/>
              <a:gd name="T21" fmla="*/ 284 h 435"/>
              <a:gd name="T22" fmla="*/ 363 w 497"/>
              <a:gd name="T23" fmla="*/ 222 h 435"/>
              <a:gd name="T24" fmla="*/ 203 w 497"/>
              <a:gd name="T25" fmla="*/ 390 h 435"/>
              <a:gd name="T26" fmla="*/ 203 w 497"/>
              <a:gd name="T27" fmla="*/ 390 h 435"/>
              <a:gd name="T28" fmla="*/ 53 w 497"/>
              <a:gd name="T29" fmla="*/ 310 h 435"/>
              <a:gd name="T30" fmla="*/ 186 w 497"/>
              <a:gd name="T31" fmla="*/ 203 h 435"/>
              <a:gd name="T32" fmla="*/ 336 w 497"/>
              <a:gd name="T33" fmla="*/ 284 h 435"/>
              <a:gd name="T34" fmla="*/ 203 w 497"/>
              <a:gd name="T35" fmla="*/ 390 h 435"/>
              <a:gd name="T36" fmla="*/ 496 w 497"/>
              <a:gd name="T37" fmla="*/ 150 h 435"/>
              <a:gd name="T38" fmla="*/ 496 w 497"/>
              <a:gd name="T39" fmla="*/ 150 h 435"/>
              <a:gd name="T40" fmla="*/ 345 w 497"/>
              <a:gd name="T41" fmla="*/ 0 h 435"/>
              <a:gd name="T42" fmla="*/ 327 w 497"/>
              <a:gd name="T43" fmla="*/ 18 h 435"/>
              <a:gd name="T44" fmla="*/ 345 w 497"/>
              <a:gd name="T45" fmla="*/ 36 h 435"/>
              <a:gd name="T46" fmla="*/ 460 w 497"/>
              <a:gd name="T47" fmla="*/ 150 h 435"/>
              <a:gd name="T48" fmla="*/ 478 w 497"/>
              <a:gd name="T49" fmla="*/ 168 h 435"/>
              <a:gd name="T50" fmla="*/ 496 w 497"/>
              <a:gd name="T51" fmla="*/ 150 h 435"/>
              <a:gd name="T52" fmla="*/ 425 w 497"/>
              <a:gd name="T53" fmla="*/ 150 h 435"/>
              <a:gd name="T54" fmla="*/ 425 w 497"/>
              <a:gd name="T55" fmla="*/ 150 h 435"/>
              <a:gd name="T56" fmla="*/ 345 w 497"/>
              <a:gd name="T57" fmla="*/ 71 h 435"/>
              <a:gd name="T58" fmla="*/ 327 w 497"/>
              <a:gd name="T59" fmla="*/ 89 h 435"/>
              <a:gd name="T60" fmla="*/ 345 w 497"/>
              <a:gd name="T61" fmla="*/ 106 h 435"/>
              <a:gd name="T62" fmla="*/ 390 w 497"/>
              <a:gd name="T63" fmla="*/ 159 h 435"/>
              <a:gd name="T64" fmla="*/ 416 w 497"/>
              <a:gd name="T65" fmla="*/ 168 h 435"/>
              <a:gd name="T66" fmla="*/ 425 w 497"/>
              <a:gd name="T67" fmla="*/ 150 h 435"/>
              <a:gd name="T68" fmla="*/ 159 w 497"/>
              <a:gd name="T69" fmla="*/ 257 h 435"/>
              <a:gd name="T70" fmla="*/ 159 w 497"/>
              <a:gd name="T71" fmla="*/ 257 h 435"/>
              <a:gd name="T72" fmla="*/ 115 w 497"/>
              <a:gd name="T73" fmla="*/ 310 h 435"/>
              <a:gd name="T74" fmla="*/ 186 w 497"/>
              <a:gd name="T75" fmla="*/ 354 h 435"/>
              <a:gd name="T76" fmla="*/ 230 w 497"/>
              <a:gd name="T77" fmla="*/ 293 h 435"/>
              <a:gd name="T78" fmla="*/ 159 w 497"/>
              <a:gd name="T79" fmla="*/ 257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97" h="435">
                <a:moveTo>
                  <a:pt x="363" y="222"/>
                </a:moveTo>
                <a:lnTo>
                  <a:pt x="363" y="222"/>
                </a:lnTo>
                <a:cubicBezTo>
                  <a:pt x="354" y="213"/>
                  <a:pt x="354" y="213"/>
                  <a:pt x="354" y="203"/>
                </a:cubicBezTo>
                <a:cubicBezTo>
                  <a:pt x="363" y="186"/>
                  <a:pt x="363" y="168"/>
                  <a:pt x="354" y="159"/>
                </a:cubicBezTo>
                <a:cubicBezTo>
                  <a:pt x="336" y="133"/>
                  <a:pt x="300" y="133"/>
                  <a:pt x="247" y="159"/>
                </a:cubicBezTo>
                <a:cubicBezTo>
                  <a:pt x="247" y="159"/>
                  <a:pt x="230" y="159"/>
                  <a:pt x="239" y="150"/>
                </a:cubicBezTo>
                <a:cubicBezTo>
                  <a:pt x="247" y="124"/>
                  <a:pt x="239" y="106"/>
                  <a:pt x="230" y="89"/>
                </a:cubicBezTo>
                <a:cubicBezTo>
                  <a:pt x="203" y="62"/>
                  <a:pt x="132" y="97"/>
                  <a:pt x="71" y="159"/>
                </a:cubicBezTo>
                <a:cubicBezTo>
                  <a:pt x="26" y="203"/>
                  <a:pt x="0" y="248"/>
                  <a:pt x="0" y="293"/>
                </a:cubicBezTo>
                <a:cubicBezTo>
                  <a:pt x="0" y="372"/>
                  <a:pt x="106" y="434"/>
                  <a:pt x="203" y="434"/>
                </a:cubicBezTo>
                <a:cubicBezTo>
                  <a:pt x="336" y="434"/>
                  <a:pt x="425" y="346"/>
                  <a:pt x="425" y="284"/>
                </a:cubicBezTo>
                <a:cubicBezTo>
                  <a:pt x="425" y="248"/>
                  <a:pt x="390" y="231"/>
                  <a:pt x="363" y="222"/>
                </a:cubicBezTo>
                <a:close/>
                <a:moveTo>
                  <a:pt x="203" y="390"/>
                </a:moveTo>
                <a:lnTo>
                  <a:pt x="203" y="390"/>
                </a:lnTo>
                <a:cubicBezTo>
                  <a:pt x="124" y="399"/>
                  <a:pt x="53" y="363"/>
                  <a:pt x="53" y="310"/>
                </a:cubicBezTo>
                <a:cubicBezTo>
                  <a:pt x="44" y="257"/>
                  <a:pt x="106" y="213"/>
                  <a:pt x="186" y="203"/>
                </a:cubicBezTo>
                <a:cubicBezTo>
                  <a:pt x="265" y="195"/>
                  <a:pt x="336" y="231"/>
                  <a:pt x="336" y="284"/>
                </a:cubicBezTo>
                <a:cubicBezTo>
                  <a:pt x="345" y="337"/>
                  <a:pt x="283" y="381"/>
                  <a:pt x="203" y="390"/>
                </a:cubicBezTo>
                <a:close/>
                <a:moveTo>
                  <a:pt x="496" y="150"/>
                </a:moveTo>
                <a:lnTo>
                  <a:pt x="496" y="150"/>
                </a:lnTo>
                <a:cubicBezTo>
                  <a:pt x="496" y="71"/>
                  <a:pt x="425" y="0"/>
                  <a:pt x="345" y="0"/>
                </a:cubicBezTo>
                <a:cubicBezTo>
                  <a:pt x="336" y="0"/>
                  <a:pt x="327" y="9"/>
                  <a:pt x="327" y="18"/>
                </a:cubicBezTo>
                <a:cubicBezTo>
                  <a:pt x="327" y="27"/>
                  <a:pt x="336" y="36"/>
                  <a:pt x="345" y="36"/>
                </a:cubicBezTo>
                <a:cubicBezTo>
                  <a:pt x="407" y="36"/>
                  <a:pt x="460" y="89"/>
                  <a:pt x="460" y="150"/>
                </a:cubicBezTo>
                <a:cubicBezTo>
                  <a:pt x="460" y="159"/>
                  <a:pt x="469" y="168"/>
                  <a:pt x="478" y="168"/>
                </a:cubicBezTo>
                <a:cubicBezTo>
                  <a:pt x="487" y="168"/>
                  <a:pt x="496" y="159"/>
                  <a:pt x="496" y="150"/>
                </a:cubicBezTo>
                <a:close/>
                <a:moveTo>
                  <a:pt x="425" y="150"/>
                </a:moveTo>
                <a:lnTo>
                  <a:pt x="425" y="150"/>
                </a:lnTo>
                <a:cubicBezTo>
                  <a:pt x="416" y="106"/>
                  <a:pt x="390" y="80"/>
                  <a:pt x="345" y="71"/>
                </a:cubicBezTo>
                <a:cubicBezTo>
                  <a:pt x="336" y="71"/>
                  <a:pt x="327" y="80"/>
                  <a:pt x="327" y="89"/>
                </a:cubicBezTo>
                <a:cubicBezTo>
                  <a:pt x="327" y="97"/>
                  <a:pt x="327" y="106"/>
                  <a:pt x="345" y="106"/>
                </a:cubicBezTo>
                <a:cubicBezTo>
                  <a:pt x="363" y="115"/>
                  <a:pt x="390" y="133"/>
                  <a:pt x="390" y="159"/>
                </a:cubicBezTo>
                <a:cubicBezTo>
                  <a:pt x="390" y="168"/>
                  <a:pt x="398" y="168"/>
                  <a:pt x="416" y="168"/>
                </a:cubicBezTo>
                <a:cubicBezTo>
                  <a:pt x="425" y="168"/>
                  <a:pt x="425" y="159"/>
                  <a:pt x="425" y="150"/>
                </a:cubicBezTo>
                <a:close/>
                <a:moveTo>
                  <a:pt x="159" y="257"/>
                </a:moveTo>
                <a:lnTo>
                  <a:pt x="159" y="257"/>
                </a:lnTo>
                <a:cubicBezTo>
                  <a:pt x="132" y="257"/>
                  <a:pt x="106" y="284"/>
                  <a:pt x="115" y="310"/>
                </a:cubicBezTo>
                <a:cubicBezTo>
                  <a:pt x="124" y="337"/>
                  <a:pt x="150" y="354"/>
                  <a:pt x="186" y="354"/>
                </a:cubicBezTo>
                <a:cubicBezTo>
                  <a:pt x="212" y="346"/>
                  <a:pt x="239" y="319"/>
                  <a:pt x="230" y="293"/>
                </a:cubicBezTo>
                <a:cubicBezTo>
                  <a:pt x="221" y="266"/>
                  <a:pt x="194" y="248"/>
                  <a:pt x="159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2" name="Freeform 121"/>
          <p:cNvSpPr>
            <a:spLocks noChangeArrowheads="1"/>
          </p:cNvSpPr>
          <p:nvPr/>
        </p:nvSpPr>
        <p:spPr bwMode="auto">
          <a:xfrm>
            <a:off x="1828324" y="8758768"/>
            <a:ext cx="478243" cy="605365"/>
          </a:xfrm>
          <a:custGeom>
            <a:avLst/>
            <a:gdLst>
              <a:gd name="T0" fmla="*/ 213 w 329"/>
              <a:gd name="T1" fmla="*/ 213 h 418"/>
              <a:gd name="T2" fmla="*/ 213 w 329"/>
              <a:gd name="T3" fmla="*/ 213 h 418"/>
              <a:gd name="T4" fmla="*/ 98 w 329"/>
              <a:gd name="T5" fmla="*/ 88 h 418"/>
              <a:gd name="T6" fmla="*/ 124 w 329"/>
              <a:gd name="T7" fmla="*/ 0 h 418"/>
              <a:gd name="T8" fmla="*/ 36 w 329"/>
              <a:gd name="T9" fmla="*/ 26 h 418"/>
              <a:gd name="T10" fmla="*/ 9 w 329"/>
              <a:gd name="T11" fmla="*/ 61 h 418"/>
              <a:gd name="T12" fmla="*/ 80 w 329"/>
              <a:gd name="T13" fmla="*/ 389 h 418"/>
              <a:gd name="T14" fmla="*/ 124 w 329"/>
              <a:gd name="T15" fmla="*/ 407 h 418"/>
              <a:gd name="T16" fmla="*/ 169 w 329"/>
              <a:gd name="T17" fmla="*/ 398 h 418"/>
              <a:gd name="T18" fmla="*/ 98 w 329"/>
              <a:gd name="T19" fmla="*/ 372 h 418"/>
              <a:gd name="T20" fmla="*/ 133 w 329"/>
              <a:gd name="T21" fmla="*/ 292 h 418"/>
              <a:gd name="T22" fmla="*/ 240 w 329"/>
              <a:gd name="T23" fmla="*/ 327 h 418"/>
              <a:gd name="T24" fmla="*/ 213 w 329"/>
              <a:gd name="T25" fmla="*/ 213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9" h="418">
                <a:moveTo>
                  <a:pt x="213" y="213"/>
                </a:moveTo>
                <a:lnTo>
                  <a:pt x="213" y="213"/>
                </a:lnTo>
                <a:cubicBezTo>
                  <a:pt x="151" y="186"/>
                  <a:pt x="98" y="151"/>
                  <a:pt x="98" y="88"/>
                </a:cubicBezTo>
                <a:cubicBezTo>
                  <a:pt x="98" y="61"/>
                  <a:pt x="98" y="26"/>
                  <a:pt x="124" y="0"/>
                </a:cubicBezTo>
                <a:cubicBezTo>
                  <a:pt x="36" y="26"/>
                  <a:pt x="36" y="26"/>
                  <a:pt x="36" y="26"/>
                </a:cubicBezTo>
                <a:cubicBezTo>
                  <a:pt x="18" y="26"/>
                  <a:pt x="0" y="44"/>
                  <a:pt x="9" y="61"/>
                </a:cubicBezTo>
                <a:cubicBezTo>
                  <a:pt x="80" y="389"/>
                  <a:pt x="80" y="389"/>
                  <a:pt x="80" y="389"/>
                </a:cubicBezTo>
                <a:cubicBezTo>
                  <a:pt x="89" y="407"/>
                  <a:pt x="106" y="417"/>
                  <a:pt x="124" y="407"/>
                </a:cubicBezTo>
                <a:cubicBezTo>
                  <a:pt x="169" y="398"/>
                  <a:pt x="169" y="398"/>
                  <a:pt x="169" y="398"/>
                </a:cubicBezTo>
                <a:cubicBezTo>
                  <a:pt x="151" y="398"/>
                  <a:pt x="124" y="389"/>
                  <a:pt x="98" y="372"/>
                </a:cubicBezTo>
                <a:cubicBezTo>
                  <a:pt x="133" y="292"/>
                  <a:pt x="133" y="292"/>
                  <a:pt x="133" y="292"/>
                </a:cubicBezTo>
                <a:cubicBezTo>
                  <a:pt x="133" y="292"/>
                  <a:pt x="178" y="327"/>
                  <a:pt x="240" y="327"/>
                </a:cubicBezTo>
                <a:cubicBezTo>
                  <a:pt x="302" y="327"/>
                  <a:pt x="328" y="257"/>
                  <a:pt x="213" y="2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  <p:sp>
        <p:nvSpPr>
          <p:cNvPr id="213" name="Freeform 122"/>
          <p:cNvSpPr>
            <a:spLocks noChangeArrowheads="1"/>
          </p:cNvSpPr>
          <p:nvPr/>
        </p:nvSpPr>
        <p:spPr bwMode="auto">
          <a:xfrm>
            <a:off x="2056866" y="8682568"/>
            <a:ext cx="465545" cy="592667"/>
          </a:xfrm>
          <a:custGeom>
            <a:avLst/>
            <a:gdLst>
              <a:gd name="T0" fmla="*/ 311 w 320"/>
              <a:gd name="T1" fmla="*/ 345 h 408"/>
              <a:gd name="T2" fmla="*/ 311 w 320"/>
              <a:gd name="T3" fmla="*/ 345 h 408"/>
              <a:gd name="T4" fmla="*/ 240 w 320"/>
              <a:gd name="T5" fmla="*/ 26 h 408"/>
              <a:gd name="T6" fmla="*/ 196 w 320"/>
              <a:gd name="T7" fmla="*/ 0 h 408"/>
              <a:gd name="T8" fmla="*/ 125 w 320"/>
              <a:gd name="T9" fmla="*/ 17 h 408"/>
              <a:gd name="T10" fmla="*/ 213 w 320"/>
              <a:gd name="T11" fmla="*/ 44 h 408"/>
              <a:gd name="T12" fmla="*/ 187 w 320"/>
              <a:gd name="T13" fmla="*/ 123 h 408"/>
              <a:gd name="T14" fmla="*/ 99 w 320"/>
              <a:gd name="T15" fmla="*/ 97 h 408"/>
              <a:gd name="T16" fmla="*/ 125 w 320"/>
              <a:gd name="T17" fmla="*/ 195 h 408"/>
              <a:gd name="T18" fmla="*/ 240 w 320"/>
              <a:gd name="T19" fmla="*/ 336 h 408"/>
              <a:gd name="T20" fmla="*/ 222 w 320"/>
              <a:gd name="T21" fmla="*/ 407 h 408"/>
              <a:gd name="T22" fmla="*/ 284 w 320"/>
              <a:gd name="T23" fmla="*/ 389 h 408"/>
              <a:gd name="T24" fmla="*/ 311 w 320"/>
              <a:gd name="T25" fmla="*/ 345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0" h="408">
                <a:moveTo>
                  <a:pt x="311" y="345"/>
                </a:moveTo>
                <a:lnTo>
                  <a:pt x="311" y="345"/>
                </a:lnTo>
                <a:cubicBezTo>
                  <a:pt x="240" y="26"/>
                  <a:pt x="240" y="26"/>
                  <a:pt x="240" y="26"/>
                </a:cubicBezTo>
                <a:cubicBezTo>
                  <a:pt x="231" y="8"/>
                  <a:pt x="213" y="0"/>
                  <a:pt x="196" y="0"/>
                </a:cubicBezTo>
                <a:cubicBezTo>
                  <a:pt x="125" y="17"/>
                  <a:pt x="125" y="17"/>
                  <a:pt x="125" y="17"/>
                </a:cubicBezTo>
                <a:cubicBezTo>
                  <a:pt x="143" y="17"/>
                  <a:pt x="178" y="26"/>
                  <a:pt x="213" y="44"/>
                </a:cubicBezTo>
                <a:cubicBezTo>
                  <a:pt x="187" y="123"/>
                  <a:pt x="187" y="123"/>
                  <a:pt x="187" y="123"/>
                </a:cubicBezTo>
                <a:cubicBezTo>
                  <a:pt x="187" y="123"/>
                  <a:pt x="160" y="97"/>
                  <a:pt x="99" y="97"/>
                </a:cubicBezTo>
                <a:cubicBezTo>
                  <a:pt x="36" y="88"/>
                  <a:pt x="0" y="159"/>
                  <a:pt x="125" y="195"/>
                </a:cubicBezTo>
                <a:cubicBezTo>
                  <a:pt x="213" y="230"/>
                  <a:pt x="240" y="283"/>
                  <a:pt x="240" y="336"/>
                </a:cubicBezTo>
                <a:cubicBezTo>
                  <a:pt x="240" y="363"/>
                  <a:pt x="231" y="389"/>
                  <a:pt x="222" y="407"/>
                </a:cubicBezTo>
                <a:cubicBezTo>
                  <a:pt x="284" y="389"/>
                  <a:pt x="284" y="389"/>
                  <a:pt x="284" y="389"/>
                </a:cubicBezTo>
                <a:cubicBezTo>
                  <a:pt x="302" y="380"/>
                  <a:pt x="319" y="363"/>
                  <a:pt x="311" y="3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90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46250" y="6034771"/>
            <a:ext cx="9845982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3800" b="1" smtClean="0">
                <a:solidFill>
                  <a:schemeClr val="bg1"/>
                </a:solidFill>
                <a:latin typeface="Lato Regular"/>
                <a:cs typeface="Lato Regular"/>
              </a:rPr>
              <a:t>Introduction</a:t>
            </a:r>
            <a:endParaRPr lang="en-US" sz="13800" b="1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26924" y="531690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Lato Light"/>
            </a:endParaRPr>
          </a:p>
        </p:txBody>
      </p:sp>
      <p:sp>
        <p:nvSpPr>
          <p:cNvPr id="14" name="Freeform 13"/>
          <p:cNvSpPr/>
          <p:nvPr/>
        </p:nvSpPr>
        <p:spPr>
          <a:xfrm flipH="1">
            <a:off x="-1" y="0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25493" y="6337314"/>
            <a:ext cx="88818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500" b="1" dirty="0" smtClean="0">
                <a:solidFill>
                  <a:schemeClr val="bg1"/>
                </a:solidFill>
                <a:latin typeface="Lato Regular"/>
                <a:cs typeface="Lato Regular"/>
              </a:rPr>
              <a:t>Problems</a:t>
            </a:r>
            <a:endParaRPr lang="en-US" sz="115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26924" y="529462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80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189"/>
          <p:cNvSpPr/>
          <p:nvPr/>
        </p:nvSpPr>
        <p:spPr>
          <a:xfrm flipH="1">
            <a:off x="-1" y="0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57130" y="6993427"/>
            <a:ext cx="1043940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800" b="1" smtClean="0">
                <a:solidFill>
                  <a:schemeClr val="bg1"/>
                </a:solidFill>
                <a:latin typeface="Lato Regular"/>
                <a:cs typeface="Lato Regular"/>
              </a:rPr>
              <a:t>Kiều Trọng Khánh</a:t>
            </a:r>
            <a:endParaRPr lang="en-US" sz="8800" b="1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7130" y="5647353"/>
            <a:ext cx="3704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smtClean="0">
                <a:solidFill>
                  <a:schemeClr val="bg1"/>
                </a:solidFill>
                <a:latin typeface="Lato Light"/>
                <a:cs typeface="Lato Light"/>
              </a:rPr>
              <a:t>Supervisor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6924" y="529462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Lato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40235" y="5226789"/>
            <a:ext cx="114300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smtClean="0">
                <a:latin typeface="+mj-lt"/>
              </a:rPr>
              <a:t>Phan Trung Thành (Leader)</a:t>
            </a:r>
          </a:p>
          <a:p>
            <a:pPr algn="r"/>
            <a:r>
              <a:rPr lang="en-US" sz="6000" smtClean="0">
                <a:latin typeface="+mj-lt"/>
              </a:rPr>
              <a:t>Nguyễn Vũ Hoàng Sơn</a:t>
            </a:r>
          </a:p>
          <a:p>
            <a:pPr algn="r"/>
            <a:r>
              <a:rPr lang="en-US" sz="6000" smtClean="0">
                <a:latin typeface="+mj-lt"/>
              </a:rPr>
              <a:t>Võ Hà Quân</a:t>
            </a:r>
          </a:p>
          <a:p>
            <a:pPr algn="r"/>
            <a:r>
              <a:rPr lang="en-US" sz="6000" smtClean="0">
                <a:latin typeface="+mj-lt"/>
              </a:rPr>
              <a:t>Nguyễn Cao Duy (Dropped Out)</a:t>
            </a:r>
            <a:endParaRPr lang="vi-VN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830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705754" y="1108042"/>
            <a:ext cx="306013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Problems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4" descr="https://lh3.googleusercontent.com/fQ9MMKGeg0LmBnoTE8fEztP4AQr6yZjokwXMSzvagzpEi0BQBftqCziRgOGV_70HXgEZoluwu7KSZRUHhB66rVn0h6zbu8OwYpITh35tEIxcso3sK9Djhn_rxma_Bvjhq36_pnb2C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73" y="3194468"/>
            <a:ext cx="11095846" cy="773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37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705754" y="1108042"/>
            <a:ext cx="306013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Problems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220" name="Picture 4" descr="https://lh3.googleusercontent.com/fQ9MMKGeg0LmBnoTE8fEztP4AQr6yZjokwXMSzvagzpEi0BQBftqCziRgOGV_70HXgEZoluwu7KSZRUHhB66rVn0h6zbu8OwYpITh35tEIxcso3sK9Djhn_rxma_Bvjhq36_pnb2C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73" y="3194468"/>
            <a:ext cx="11095846" cy="773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329652" y="2261905"/>
            <a:ext cx="1029437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C"/>
            </a:pPr>
            <a:r>
              <a:rPr lang="en-US" sz="6600" b="1" smtClean="0">
                <a:latin typeface="+mj-lt"/>
              </a:rPr>
              <a:t>Pros</a:t>
            </a:r>
            <a:r>
              <a:rPr lang="en-US" sz="5400" smtClean="0">
                <a:latin typeface="+mj-lt"/>
              </a:rPr>
              <a:t>: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4800" smtClean="0">
                <a:latin typeface="+mj-lt"/>
              </a:rPr>
              <a:t>Detect everyday life objects through taken pictures.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4800" smtClean="0">
                <a:latin typeface="+mj-lt"/>
              </a:rPr>
              <a:t>Ex: Money, colors…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vi-VN" sz="48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998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705754" y="1108042"/>
            <a:ext cx="306013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Problems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220" name="Picture 4" descr="https://lh3.googleusercontent.com/fQ9MMKGeg0LmBnoTE8fEztP4AQr6yZjokwXMSzvagzpEi0BQBftqCziRgOGV_70HXgEZoluwu7KSZRUHhB66rVn0h6zbu8OwYpITh35tEIxcso3sK9Djhn_rxma_Bvjhq36_pnb2C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73" y="3194468"/>
            <a:ext cx="11095846" cy="773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329652" y="2261905"/>
            <a:ext cx="10294374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"/>
            </a:pPr>
            <a:r>
              <a:rPr lang="en-US" sz="6600" b="1" dirty="0" smtClean="0">
                <a:latin typeface="+mj-lt"/>
              </a:rPr>
              <a:t>Pros</a:t>
            </a:r>
            <a:r>
              <a:rPr lang="en-US" sz="5400" dirty="0" smtClean="0">
                <a:latin typeface="+mj-lt"/>
              </a:rPr>
              <a:t>: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Detect everyday life objects through taken pictures.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Ex: Money, colors…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 smtClean="0">
              <a:latin typeface="+mj-lt"/>
            </a:endParaRPr>
          </a:p>
          <a:p>
            <a:pPr marL="857250" indent="-857250">
              <a:buFont typeface="Wingdings" panose="05000000000000000000" pitchFamily="2" charset="2"/>
              <a:buChar char=""/>
            </a:pPr>
            <a:r>
              <a:rPr lang="en-US" sz="6600" b="1" dirty="0" smtClean="0">
                <a:latin typeface="+mj-lt"/>
              </a:rPr>
              <a:t>Cons</a:t>
            </a:r>
          </a:p>
          <a:p>
            <a:pPr marL="1771467" lvl="1" indent="-85725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Poor performance</a:t>
            </a:r>
          </a:p>
          <a:p>
            <a:pPr marL="1771467" lvl="1" indent="-85725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Detect object only</a:t>
            </a:r>
          </a:p>
          <a:p>
            <a:pPr marL="1771467" lvl="1" indent="-85725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Cannot train to identify new object.</a:t>
            </a:r>
          </a:p>
          <a:p>
            <a:pPr marL="1771467" lvl="1" indent="-85725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No Voice Control.</a:t>
            </a:r>
          </a:p>
          <a:p>
            <a:pPr marL="1771467" lvl="1" indent="-85725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Only support English.</a:t>
            </a:r>
            <a:endParaRPr lang="vi-VN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200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705754" y="1108042"/>
            <a:ext cx="306013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268" name="Picture 4" descr="Kết quả hình ảnh cho be my ey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8" r="13846" b="15555"/>
          <a:stretch/>
        </p:blipFill>
        <p:spPr bwMode="auto">
          <a:xfrm>
            <a:off x="1705754" y="3332469"/>
            <a:ext cx="7285703" cy="672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18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705754" y="1108042"/>
            <a:ext cx="306013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268" name="Picture 4" descr="Kết quả hình ảnh cho be my ey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8" r="13846" b="15555"/>
          <a:stretch/>
        </p:blipFill>
        <p:spPr bwMode="auto">
          <a:xfrm>
            <a:off x="1705754" y="3332469"/>
            <a:ext cx="7285703" cy="672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329652" y="2261905"/>
            <a:ext cx="1029437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C"/>
            </a:pPr>
            <a:r>
              <a:rPr lang="en-US" sz="6600" b="1" smtClean="0">
                <a:latin typeface="+mj-lt"/>
              </a:rPr>
              <a:t>Pros</a:t>
            </a:r>
            <a:r>
              <a:rPr lang="en-US" sz="5400" smtClean="0">
                <a:latin typeface="+mj-lt"/>
              </a:rPr>
              <a:t>: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4800" smtClean="0">
                <a:latin typeface="+mj-lt"/>
              </a:rPr>
              <a:t>High accuracy.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4800" smtClean="0">
                <a:latin typeface="+mj-lt"/>
              </a:rPr>
              <a:t>Can identify various things.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4800" smtClean="0">
                <a:latin typeface="+mj-lt"/>
              </a:rPr>
              <a:t>Control through interact with volunteer.</a:t>
            </a:r>
            <a:endParaRPr lang="vi-VN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259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705754" y="1108042"/>
            <a:ext cx="306013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Problems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268" name="Picture 4" descr="Kết quả hình ảnh cho be my ey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8" r="13846" b="15555"/>
          <a:stretch/>
        </p:blipFill>
        <p:spPr bwMode="auto">
          <a:xfrm>
            <a:off x="1705754" y="3332469"/>
            <a:ext cx="7285703" cy="672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329652" y="2261905"/>
            <a:ext cx="10294374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C"/>
            </a:pPr>
            <a:r>
              <a:rPr lang="en-US" sz="6600" b="1" dirty="0" smtClean="0">
                <a:latin typeface="+mj-lt"/>
              </a:rPr>
              <a:t>Pros</a:t>
            </a:r>
            <a:r>
              <a:rPr lang="en-US" sz="5400" dirty="0" smtClean="0">
                <a:latin typeface="+mj-lt"/>
              </a:rPr>
              <a:t>: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High accuracy.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Can identify various things.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Control through interact with volunteer.</a:t>
            </a:r>
          </a:p>
          <a:p>
            <a:pPr lvl="1"/>
            <a:endParaRPr lang="en-US" sz="4800" dirty="0" smtClean="0">
              <a:latin typeface="+mj-lt"/>
            </a:endParaRPr>
          </a:p>
          <a:p>
            <a:pPr marL="857250" lvl="0" indent="-857250">
              <a:buFont typeface="Wingdings" panose="05000000000000000000" pitchFamily="2" charset="2"/>
              <a:buChar char=""/>
            </a:pPr>
            <a:r>
              <a:rPr lang="en-US" sz="6600" b="1" dirty="0" smtClean="0">
                <a:solidFill>
                  <a:srgbClr val="445469"/>
                </a:solidFill>
                <a:latin typeface="Lato"/>
              </a:rPr>
              <a:t>Cons:</a:t>
            </a:r>
            <a:endParaRPr lang="en-US" sz="6600" b="1" dirty="0">
              <a:solidFill>
                <a:srgbClr val="445469"/>
              </a:solidFill>
              <a:latin typeface="Lato"/>
            </a:endParaRP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Always need volunteers.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No Voice control.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j-lt"/>
              </a:rPr>
              <a:t>Security problems.</a:t>
            </a:r>
            <a:endParaRPr lang="vi-VN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088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46250" y="6034771"/>
            <a:ext cx="9845982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3800" b="1" smtClean="0">
                <a:solidFill>
                  <a:schemeClr val="bg1"/>
                </a:solidFill>
                <a:latin typeface="Lato Regular"/>
                <a:cs typeface="Lato Regular"/>
              </a:rPr>
              <a:t>Introduction</a:t>
            </a:r>
            <a:endParaRPr lang="en-US" sz="13800" b="1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26924" y="531690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Lato Light"/>
            </a:endParaRPr>
          </a:p>
        </p:txBody>
      </p:sp>
      <p:sp>
        <p:nvSpPr>
          <p:cNvPr id="14" name="Freeform 13"/>
          <p:cNvSpPr/>
          <p:nvPr/>
        </p:nvSpPr>
        <p:spPr>
          <a:xfrm flipH="1">
            <a:off x="-1" y="0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25493" y="6176348"/>
            <a:ext cx="88818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500" b="1" dirty="0" smtClean="0">
                <a:solidFill>
                  <a:schemeClr val="bg1"/>
                </a:solidFill>
                <a:latin typeface="Lato Regular"/>
                <a:cs typeface="Lato Regular"/>
              </a:rPr>
              <a:t>Our Solution</a:t>
            </a:r>
            <a:endParaRPr lang="en-US" sz="115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26924" y="529462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64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705754" y="1108042"/>
            <a:ext cx="416941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Solution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02" y="4419696"/>
            <a:ext cx="3770789" cy="34905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78077" y="8771394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Identify Person</a:t>
            </a:r>
            <a:endParaRPr lang="vi-V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536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705754" y="1108042"/>
            <a:ext cx="416941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Solution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02" y="4419696"/>
            <a:ext cx="3770789" cy="34905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78077" y="8771394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Identify Person</a:t>
            </a:r>
            <a:endParaRPr lang="vi-VN" sz="4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63041" y="8771393"/>
            <a:ext cx="3801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Identify Objects</a:t>
            </a:r>
            <a:endParaRPr lang="vi-VN" sz="40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981" y="4453743"/>
            <a:ext cx="3697226" cy="34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3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705754" y="1108042"/>
            <a:ext cx="416941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Solution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02" y="4419696"/>
            <a:ext cx="3770789" cy="3490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981" y="4453743"/>
            <a:ext cx="3697226" cy="34224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78077" y="8771394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Identify Person</a:t>
            </a:r>
            <a:endParaRPr lang="vi-VN" sz="4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63041" y="8771393"/>
            <a:ext cx="3801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Identify Objects</a:t>
            </a:r>
            <a:endParaRPr lang="vi-VN" sz="40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344113" y="8771394"/>
            <a:ext cx="2015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Training</a:t>
            </a:r>
            <a:endParaRPr lang="vi-VN" sz="4000" dirty="0">
              <a:latin typeface="+mj-lt"/>
            </a:endParaRPr>
          </a:p>
        </p:txBody>
      </p:sp>
      <p:grpSp>
        <p:nvGrpSpPr>
          <p:cNvPr id="12" name="Group 25554"/>
          <p:cNvGrpSpPr/>
          <p:nvPr/>
        </p:nvGrpSpPr>
        <p:grpSpPr>
          <a:xfrm>
            <a:off x="14210813" y="4909836"/>
            <a:ext cx="2281894" cy="3000386"/>
            <a:chOff x="0" y="0"/>
            <a:chExt cx="3424644" cy="4502949"/>
          </a:xfrm>
          <a:solidFill>
            <a:schemeClr val="tx1">
              <a:lumMod val="50000"/>
            </a:schemeClr>
          </a:solidFill>
        </p:grpSpPr>
        <p:sp>
          <p:nvSpPr>
            <p:cNvPr id="16" name="Shape 25552"/>
            <p:cNvSpPr/>
            <p:nvPr/>
          </p:nvSpPr>
          <p:spPr>
            <a:xfrm>
              <a:off x="1088928" y="3495385"/>
              <a:ext cx="1246787" cy="1007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2" y="0"/>
                  </a:moveTo>
                  <a:cubicBezTo>
                    <a:pt x="789" y="0"/>
                    <a:pt x="0" y="971"/>
                    <a:pt x="0" y="2173"/>
                  </a:cubicBezTo>
                  <a:cubicBezTo>
                    <a:pt x="0" y="3375"/>
                    <a:pt x="789" y="4346"/>
                    <a:pt x="1762" y="4346"/>
                  </a:cubicBezTo>
                  <a:lnTo>
                    <a:pt x="19844" y="4346"/>
                  </a:lnTo>
                  <a:cubicBezTo>
                    <a:pt x="20816" y="4346"/>
                    <a:pt x="21600" y="3375"/>
                    <a:pt x="21600" y="2173"/>
                  </a:cubicBezTo>
                  <a:cubicBezTo>
                    <a:pt x="21600" y="971"/>
                    <a:pt x="20816" y="0"/>
                    <a:pt x="19844" y="0"/>
                  </a:cubicBezTo>
                  <a:lnTo>
                    <a:pt x="1762" y="0"/>
                  </a:lnTo>
                  <a:close/>
                  <a:moveTo>
                    <a:pt x="1762" y="5941"/>
                  </a:moveTo>
                  <a:cubicBezTo>
                    <a:pt x="789" y="5941"/>
                    <a:pt x="0" y="6911"/>
                    <a:pt x="0" y="8114"/>
                  </a:cubicBezTo>
                  <a:cubicBezTo>
                    <a:pt x="0" y="9316"/>
                    <a:pt x="789" y="10295"/>
                    <a:pt x="1762" y="10295"/>
                  </a:cubicBezTo>
                  <a:lnTo>
                    <a:pt x="19844" y="10295"/>
                  </a:lnTo>
                  <a:cubicBezTo>
                    <a:pt x="20816" y="10295"/>
                    <a:pt x="21600" y="9316"/>
                    <a:pt x="21600" y="8114"/>
                  </a:cubicBezTo>
                  <a:cubicBezTo>
                    <a:pt x="21600" y="6911"/>
                    <a:pt x="20816" y="5941"/>
                    <a:pt x="19844" y="5941"/>
                  </a:cubicBezTo>
                  <a:lnTo>
                    <a:pt x="1762" y="5941"/>
                  </a:lnTo>
                  <a:close/>
                  <a:moveTo>
                    <a:pt x="2935" y="11890"/>
                  </a:moveTo>
                  <a:cubicBezTo>
                    <a:pt x="2935" y="17257"/>
                    <a:pt x="6463" y="21600"/>
                    <a:pt x="10806" y="21600"/>
                  </a:cubicBezTo>
                  <a:cubicBezTo>
                    <a:pt x="15149" y="21600"/>
                    <a:pt x="18665" y="17257"/>
                    <a:pt x="18665" y="11890"/>
                  </a:cubicBezTo>
                  <a:lnTo>
                    <a:pt x="2935" y="1189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>
                <a:latin typeface="Lato Light"/>
                <a:cs typeface="Lato Light"/>
              </a:endParaRPr>
            </a:p>
          </p:txBody>
        </p:sp>
        <p:sp>
          <p:nvSpPr>
            <p:cNvPr id="17" name="Shape 25553"/>
            <p:cNvSpPr/>
            <p:nvPr/>
          </p:nvSpPr>
          <p:spPr>
            <a:xfrm rot="10800000" flipH="1">
              <a:off x="0" y="-1"/>
              <a:ext cx="3424644" cy="3343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7049" y="0"/>
                  </a:moveTo>
                  <a:cubicBezTo>
                    <a:pt x="6119" y="0"/>
                    <a:pt x="5347" y="496"/>
                    <a:pt x="4884" y="1296"/>
                  </a:cubicBezTo>
                  <a:cubicBezTo>
                    <a:pt x="4879" y="1304"/>
                    <a:pt x="4873" y="1309"/>
                    <a:pt x="4868" y="1317"/>
                  </a:cubicBezTo>
                  <a:cubicBezTo>
                    <a:pt x="4579" y="1826"/>
                    <a:pt x="4414" y="2458"/>
                    <a:pt x="4414" y="3163"/>
                  </a:cubicBezTo>
                  <a:cubicBezTo>
                    <a:pt x="4414" y="4287"/>
                    <a:pt x="4946" y="5167"/>
                    <a:pt x="5927" y="5792"/>
                  </a:cubicBezTo>
                  <a:cubicBezTo>
                    <a:pt x="6617" y="6233"/>
                    <a:pt x="7467" y="6205"/>
                    <a:pt x="8458" y="5707"/>
                  </a:cubicBezTo>
                  <a:cubicBezTo>
                    <a:pt x="8616" y="5627"/>
                    <a:pt x="8806" y="5692"/>
                    <a:pt x="8884" y="5853"/>
                  </a:cubicBezTo>
                  <a:cubicBezTo>
                    <a:pt x="8961" y="6015"/>
                    <a:pt x="8898" y="6210"/>
                    <a:pt x="8740" y="6290"/>
                  </a:cubicBezTo>
                  <a:cubicBezTo>
                    <a:pt x="7244" y="7042"/>
                    <a:pt x="6200" y="6737"/>
                    <a:pt x="5588" y="6347"/>
                  </a:cubicBezTo>
                  <a:cubicBezTo>
                    <a:pt x="4260" y="5500"/>
                    <a:pt x="3777" y="4241"/>
                    <a:pt x="3777" y="3163"/>
                  </a:cubicBezTo>
                  <a:cubicBezTo>
                    <a:pt x="3777" y="2561"/>
                    <a:pt x="3881" y="2004"/>
                    <a:pt x="4068" y="1512"/>
                  </a:cubicBezTo>
                  <a:cubicBezTo>
                    <a:pt x="2816" y="1773"/>
                    <a:pt x="1899" y="2928"/>
                    <a:pt x="1899" y="4353"/>
                  </a:cubicBezTo>
                  <a:cubicBezTo>
                    <a:pt x="1899" y="4842"/>
                    <a:pt x="1943" y="4968"/>
                    <a:pt x="2050" y="5275"/>
                  </a:cubicBezTo>
                  <a:cubicBezTo>
                    <a:pt x="2074" y="5342"/>
                    <a:pt x="2101" y="5418"/>
                    <a:pt x="2130" y="5503"/>
                  </a:cubicBezTo>
                  <a:cubicBezTo>
                    <a:pt x="2186" y="5673"/>
                    <a:pt x="2093" y="5857"/>
                    <a:pt x="1927" y="5915"/>
                  </a:cubicBezTo>
                  <a:cubicBezTo>
                    <a:pt x="1893" y="5926"/>
                    <a:pt x="1861" y="5935"/>
                    <a:pt x="1827" y="5935"/>
                  </a:cubicBezTo>
                  <a:cubicBezTo>
                    <a:pt x="1694" y="5935"/>
                    <a:pt x="1570" y="5847"/>
                    <a:pt x="1525" y="5711"/>
                  </a:cubicBezTo>
                  <a:cubicBezTo>
                    <a:pt x="1498" y="5630"/>
                    <a:pt x="1471" y="5559"/>
                    <a:pt x="1449" y="5495"/>
                  </a:cubicBezTo>
                  <a:cubicBezTo>
                    <a:pt x="1402" y="5361"/>
                    <a:pt x="1367" y="5252"/>
                    <a:pt x="1338" y="5136"/>
                  </a:cubicBezTo>
                  <a:cubicBezTo>
                    <a:pt x="965" y="5547"/>
                    <a:pt x="725" y="6087"/>
                    <a:pt x="645" y="7023"/>
                  </a:cubicBezTo>
                  <a:cubicBezTo>
                    <a:pt x="1242" y="6525"/>
                    <a:pt x="2001" y="6224"/>
                    <a:pt x="2830" y="6224"/>
                  </a:cubicBezTo>
                  <a:cubicBezTo>
                    <a:pt x="2831" y="6224"/>
                    <a:pt x="2834" y="6224"/>
                    <a:pt x="2834" y="6224"/>
                  </a:cubicBezTo>
                  <a:cubicBezTo>
                    <a:pt x="3606" y="6224"/>
                    <a:pt x="4337" y="6477"/>
                    <a:pt x="4947" y="6958"/>
                  </a:cubicBezTo>
                  <a:cubicBezTo>
                    <a:pt x="5087" y="7068"/>
                    <a:pt x="5111" y="7276"/>
                    <a:pt x="5003" y="7419"/>
                  </a:cubicBezTo>
                  <a:cubicBezTo>
                    <a:pt x="4896" y="7562"/>
                    <a:pt x="4697" y="7586"/>
                    <a:pt x="4557" y="7476"/>
                  </a:cubicBezTo>
                  <a:cubicBezTo>
                    <a:pt x="4059" y="7083"/>
                    <a:pt x="3461" y="6877"/>
                    <a:pt x="2830" y="6877"/>
                  </a:cubicBezTo>
                  <a:cubicBezTo>
                    <a:pt x="1269" y="6877"/>
                    <a:pt x="0" y="8176"/>
                    <a:pt x="0" y="9775"/>
                  </a:cubicBezTo>
                  <a:cubicBezTo>
                    <a:pt x="0" y="10440"/>
                    <a:pt x="216" y="11066"/>
                    <a:pt x="621" y="11585"/>
                  </a:cubicBezTo>
                  <a:cubicBezTo>
                    <a:pt x="626" y="11591"/>
                    <a:pt x="629" y="11599"/>
                    <a:pt x="633" y="11605"/>
                  </a:cubicBezTo>
                  <a:cubicBezTo>
                    <a:pt x="640" y="11616"/>
                    <a:pt x="647" y="11626"/>
                    <a:pt x="653" y="11638"/>
                  </a:cubicBezTo>
                  <a:cubicBezTo>
                    <a:pt x="658" y="11647"/>
                    <a:pt x="661" y="11657"/>
                    <a:pt x="665" y="11666"/>
                  </a:cubicBezTo>
                  <a:cubicBezTo>
                    <a:pt x="669" y="11676"/>
                    <a:pt x="674" y="11684"/>
                    <a:pt x="677" y="11695"/>
                  </a:cubicBezTo>
                  <a:cubicBezTo>
                    <a:pt x="680" y="11705"/>
                    <a:pt x="679" y="11713"/>
                    <a:pt x="681" y="11723"/>
                  </a:cubicBezTo>
                  <a:cubicBezTo>
                    <a:pt x="683" y="11734"/>
                    <a:pt x="688" y="11745"/>
                    <a:pt x="689" y="11756"/>
                  </a:cubicBezTo>
                  <a:cubicBezTo>
                    <a:pt x="690" y="11766"/>
                    <a:pt x="689" y="11778"/>
                    <a:pt x="689" y="11788"/>
                  </a:cubicBezTo>
                  <a:cubicBezTo>
                    <a:pt x="689" y="11799"/>
                    <a:pt x="690" y="11810"/>
                    <a:pt x="689" y="11821"/>
                  </a:cubicBezTo>
                  <a:cubicBezTo>
                    <a:pt x="688" y="11834"/>
                    <a:pt x="683" y="11845"/>
                    <a:pt x="681" y="11858"/>
                  </a:cubicBezTo>
                  <a:cubicBezTo>
                    <a:pt x="679" y="11865"/>
                    <a:pt x="679" y="11871"/>
                    <a:pt x="677" y="11878"/>
                  </a:cubicBezTo>
                  <a:lnTo>
                    <a:pt x="669" y="11907"/>
                  </a:lnTo>
                  <a:cubicBezTo>
                    <a:pt x="595" y="12167"/>
                    <a:pt x="546" y="12341"/>
                    <a:pt x="546" y="12596"/>
                  </a:cubicBezTo>
                  <a:cubicBezTo>
                    <a:pt x="546" y="13181"/>
                    <a:pt x="753" y="13727"/>
                    <a:pt x="1174" y="14255"/>
                  </a:cubicBezTo>
                  <a:cubicBezTo>
                    <a:pt x="1331" y="13954"/>
                    <a:pt x="1541" y="13684"/>
                    <a:pt x="1799" y="13456"/>
                  </a:cubicBezTo>
                  <a:cubicBezTo>
                    <a:pt x="2333" y="12983"/>
                    <a:pt x="3324" y="12473"/>
                    <a:pt x="5027" y="12726"/>
                  </a:cubicBezTo>
                  <a:cubicBezTo>
                    <a:pt x="5201" y="12752"/>
                    <a:pt x="5323" y="12919"/>
                    <a:pt x="5298" y="13097"/>
                  </a:cubicBezTo>
                  <a:cubicBezTo>
                    <a:pt x="5272" y="13275"/>
                    <a:pt x="5110" y="13397"/>
                    <a:pt x="4936" y="13370"/>
                  </a:cubicBezTo>
                  <a:cubicBezTo>
                    <a:pt x="3776" y="13197"/>
                    <a:pt x="2838" y="13399"/>
                    <a:pt x="2217" y="13949"/>
                  </a:cubicBezTo>
                  <a:cubicBezTo>
                    <a:pt x="1740" y="14371"/>
                    <a:pt x="1477" y="14979"/>
                    <a:pt x="1477" y="15665"/>
                  </a:cubicBezTo>
                  <a:cubicBezTo>
                    <a:pt x="1477" y="16627"/>
                    <a:pt x="2368" y="17561"/>
                    <a:pt x="3204" y="17952"/>
                  </a:cubicBezTo>
                  <a:cubicBezTo>
                    <a:pt x="3207" y="17953"/>
                    <a:pt x="3206" y="17955"/>
                    <a:pt x="3208" y="17956"/>
                  </a:cubicBezTo>
                  <a:cubicBezTo>
                    <a:pt x="3218" y="17961"/>
                    <a:pt x="3227" y="17966"/>
                    <a:pt x="3236" y="17972"/>
                  </a:cubicBezTo>
                  <a:cubicBezTo>
                    <a:pt x="3245" y="17978"/>
                    <a:pt x="3256" y="17982"/>
                    <a:pt x="3264" y="17988"/>
                  </a:cubicBezTo>
                  <a:cubicBezTo>
                    <a:pt x="3272" y="17995"/>
                    <a:pt x="3280" y="18002"/>
                    <a:pt x="3288" y="18009"/>
                  </a:cubicBezTo>
                  <a:cubicBezTo>
                    <a:pt x="3295" y="18016"/>
                    <a:pt x="3301" y="18026"/>
                    <a:pt x="3308" y="18033"/>
                  </a:cubicBezTo>
                  <a:cubicBezTo>
                    <a:pt x="3314" y="18041"/>
                    <a:pt x="3322" y="18049"/>
                    <a:pt x="3328" y="18058"/>
                  </a:cubicBezTo>
                  <a:cubicBezTo>
                    <a:pt x="3334" y="18067"/>
                    <a:pt x="3338" y="18073"/>
                    <a:pt x="3344" y="18082"/>
                  </a:cubicBezTo>
                  <a:cubicBezTo>
                    <a:pt x="3348" y="18090"/>
                    <a:pt x="3352" y="18102"/>
                    <a:pt x="3355" y="18111"/>
                  </a:cubicBezTo>
                  <a:cubicBezTo>
                    <a:pt x="3361" y="18122"/>
                    <a:pt x="3368" y="18132"/>
                    <a:pt x="3371" y="18143"/>
                  </a:cubicBezTo>
                  <a:cubicBezTo>
                    <a:pt x="3372" y="18146"/>
                    <a:pt x="3375" y="18145"/>
                    <a:pt x="3375" y="18147"/>
                  </a:cubicBezTo>
                  <a:cubicBezTo>
                    <a:pt x="3781" y="19429"/>
                    <a:pt x="4378" y="19894"/>
                    <a:pt x="5827" y="19961"/>
                  </a:cubicBezTo>
                  <a:cubicBezTo>
                    <a:pt x="5800" y="19794"/>
                    <a:pt x="5783" y="19625"/>
                    <a:pt x="5783" y="19452"/>
                  </a:cubicBezTo>
                  <a:cubicBezTo>
                    <a:pt x="5783" y="17906"/>
                    <a:pt x="6913" y="16647"/>
                    <a:pt x="8299" y="16647"/>
                  </a:cubicBezTo>
                  <a:cubicBezTo>
                    <a:pt x="8400" y="16647"/>
                    <a:pt x="8501" y="16655"/>
                    <a:pt x="8601" y="16668"/>
                  </a:cubicBezTo>
                  <a:cubicBezTo>
                    <a:pt x="8775" y="16691"/>
                    <a:pt x="8898" y="16852"/>
                    <a:pt x="8876" y="17031"/>
                  </a:cubicBezTo>
                  <a:cubicBezTo>
                    <a:pt x="8853" y="17209"/>
                    <a:pt x="8694" y="17334"/>
                    <a:pt x="8517" y="17312"/>
                  </a:cubicBezTo>
                  <a:cubicBezTo>
                    <a:pt x="8445" y="17302"/>
                    <a:pt x="8373" y="17300"/>
                    <a:pt x="8299" y="17300"/>
                  </a:cubicBezTo>
                  <a:cubicBezTo>
                    <a:pt x="7264" y="17300"/>
                    <a:pt x="6420" y="18266"/>
                    <a:pt x="6420" y="19452"/>
                  </a:cubicBezTo>
                  <a:cubicBezTo>
                    <a:pt x="6420" y="19914"/>
                    <a:pt x="6548" y="20352"/>
                    <a:pt x="6786" y="20724"/>
                  </a:cubicBezTo>
                  <a:cubicBezTo>
                    <a:pt x="7139" y="21274"/>
                    <a:pt x="7704" y="21600"/>
                    <a:pt x="8299" y="21600"/>
                  </a:cubicBezTo>
                  <a:cubicBezTo>
                    <a:pt x="9392" y="21600"/>
                    <a:pt x="9883" y="20523"/>
                    <a:pt x="9883" y="19452"/>
                  </a:cubicBezTo>
                  <a:cubicBezTo>
                    <a:pt x="9883" y="19412"/>
                    <a:pt x="9881" y="17747"/>
                    <a:pt x="9879" y="15473"/>
                  </a:cubicBezTo>
                  <a:cubicBezTo>
                    <a:pt x="9879" y="15473"/>
                    <a:pt x="9879" y="15470"/>
                    <a:pt x="9879" y="15469"/>
                  </a:cubicBezTo>
                  <a:cubicBezTo>
                    <a:pt x="9876" y="12424"/>
                    <a:pt x="7611" y="10215"/>
                    <a:pt x="4494" y="10215"/>
                  </a:cubicBezTo>
                  <a:cubicBezTo>
                    <a:pt x="3556" y="10215"/>
                    <a:pt x="2628" y="10446"/>
                    <a:pt x="1811" y="10879"/>
                  </a:cubicBezTo>
                  <a:cubicBezTo>
                    <a:pt x="1655" y="10962"/>
                    <a:pt x="1462" y="10897"/>
                    <a:pt x="1381" y="10737"/>
                  </a:cubicBezTo>
                  <a:cubicBezTo>
                    <a:pt x="1301" y="10577"/>
                    <a:pt x="1361" y="10384"/>
                    <a:pt x="1517" y="10301"/>
                  </a:cubicBezTo>
                  <a:cubicBezTo>
                    <a:pt x="2424" y="9819"/>
                    <a:pt x="3454" y="9563"/>
                    <a:pt x="4494" y="9563"/>
                  </a:cubicBezTo>
                  <a:cubicBezTo>
                    <a:pt x="6939" y="9563"/>
                    <a:pt x="8911" y="10787"/>
                    <a:pt x="9875" y="12697"/>
                  </a:cubicBezTo>
                  <a:cubicBezTo>
                    <a:pt x="9870" y="9079"/>
                    <a:pt x="9863" y="5013"/>
                    <a:pt x="9855" y="3273"/>
                  </a:cubicBezTo>
                  <a:lnTo>
                    <a:pt x="9855" y="3167"/>
                  </a:lnTo>
                  <a:cubicBezTo>
                    <a:pt x="9854" y="2675"/>
                    <a:pt x="9853" y="2117"/>
                    <a:pt x="9524" y="1492"/>
                  </a:cubicBezTo>
                  <a:cubicBezTo>
                    <a:pt x="9040" y="571"/>
                    <a:pt x="8091" y="0"/>
                    <a:pt x="7049" y="0"/>
                  </a:cubicBezTo>
                  <a:close/>
                  <a:moveTo>
                    <a:pt x="14547" y="0"/>
                  </a:moveTo>
                  <a:cubicBezTo>
                    <a:pt x="13505" y="0"/>
                    <a:pt x="12556" y="571"/>
                    <a:pt x="12072" y="1492"/>
                  </a:cubicBezTo>
                  <a:cubicBezTo>
                    <a:pt x="11743" y="2117"/>
                    <a:pt x="11746" y="2675"/>
                    <a:pt x="11745" y="3167"/>
                  </a:cubicBezTo>
                  <a:lnTo>
                    <a:pt x="11741" y="3273"/>
                  </a:lnTo>
                  <a:cubicBezTo>
                    <a:pt x="11733" y="5013"/>
                    <a:pt x="11730" y="9079"/>
                    <a:pt x="11725" y="12697"/>
                  </a:cubicBezTo>
                  <a:cubicBezTo>
                    <a:pt x="12689" y="10787"/>
                    <a:pt x="14661" y="9563"/>
                    <a:pt x="17106" y="9563"/>
                  </a:cubicBezTo>
                  <a:cubicBezTo>
                    <a:pt x="18146" y="9563"/>
                    <a:pt x="19176" y="9819"/>
                    <a:pt x="20083" y="10301"/>
                  </a:cubicBezTo>
                  <a:cubicBezTo>
                    <a:pt x="20239" y="10384"/>
                    <a:pt x="20299" y="10577"/>
                    <a:pt x="20219" y="10737"/>
                  </a:cubicBezTo>
                  <a:cubicBezTo>
                    <a:pt x="20138" y="10897"/>
                    <a:pt x="19945" y="10962"/>
                    <a:pt x="19789" y="10879"/>
                  </a:cubicBezTo>
                  <a:cubicBezTo>
                    <a:pt x="18972" y="10446"/>
                    <a:pt x="18044" y="10215"/>
                    <a:pt x="17106" y="10215"/>
                  </a:cubicBezTo>
                  <a:cubicBezTo>
                    <a:pt x="13989" y="10215"/>
                    <a:pt x="11724" y="12424"/>
                    <a:pt x="11721" y="15469"/>
                  </a:cubicBezTo>
                  <a:cubicBezTo>
                    <a:pt x="11721" y="15470"/>
                    <a:pt x="11721" y="15473"/>
                    <a:pt x="11721" y="15473"/>
                  </a:cubicBezTo>
                  <a:cubicBezTo>
                    <a:pt x="11719" y="17747"/>
                    <a:pt x="11717" y="19412"/>
                    <a:pt x="11717" y="19452"/>
                  </a:cubicBezTo>
                  <a:cubicBezTo>
                    <a:pt x="11717" y="20523"/>
                    <a:pt x="12208" y="21600"/>
                    <a:pt x="13301" y="21600"/>
                  </a:cubicBezTo>
                  <a:cubicBezTo>
                    <a:pt x="13896" y="21600"/>
                    <a:pt x="14461" y="21274"/>
                    <a:pt x="14814" y="20724"/>
                  </a:cubicBezTo>
                  <a:cubicBezTo>
                    <a:pt x="15052" y="20352"/>
                    <a:pt x="15176" y="19914"/>
                    <a:pt x="15176" y="19452"/>
                  </a:cubicBezTo>
                  <a:cubicBezTo>
                    <a:pt x="15176" y="18266"/>
                    <a:pt x="14336" y="17300"/>
                    <a:pt x="13301" y="17300"/>
                  </a:cubicBezTo>
                  <a:cubicBezTo>
                    <a:pt x="13227" y="17300"/>
                    <a:pt x="13151" y="17302"/>
                    <a:pt x="13079" y="17312"/>
                  </a:cubicBezTo>
                  <a:cubicBezTo>
                    <a:pt x="12902" y="17334"/>
                    <a:pt x="12747" y="17209"/>
                    <a:pt x="12724" y="17031"/>
                  </a:cubicBezTo>
                  <a:cubicBezTo>
                    <a:pt x="12702" y="16852"/>
                    <a:pt x="12825" y="16691"/>
                    <a:pt x="12999" y="16668"/>
                  </a:cubicBezTo>
                  <a:cubicBezTo>
                    <a:pt x="13099" y="16655"/>
                    <a:pt x="13200" y="16647"/>
                    <a:pt x="13301" y="16647"/>
                  </a:cubicBezTo>
                  <a:cubicBezTo>
                    <a:pt x="14687" y="16647"/>
                    <a:pt x="15813" y="17906"/>
                    <a:pt x="15813" y="19452"/>
                  </a:cubicBezTo>
                  <a:cubicBezTo>
                    <a:pt x="15813" y="19625"/>
                    <a:pt x="15800" y="19794"/>
                    <a:pt x="15773" y="19961"/>
                  </a:cubicBezTo>
                  <a:cubicBezTo>
                    <a:pt x="17222" y="19894"/>
                    <a:pt x="17819" y="19429"/>
                    <a:pt x="18225" y="18147"/>
                  </a:cubicBezTo>
                  <a:cubicBezTo>
                    <a:pt x="18225" y="18145"/>
                    <a:pt x="18228" y="18146"/>
                    <a:pt x="18229" y="18143"/>
                  </a:cubicBezTo>
                  <a:cubicBezTo>
                    <a:pt x="18232" y="18132"/>
                    <a:pt x="18235" y="18122"/>
                    <a:pt x="18241" y="18111"/>
                  </a:cubicBezTo>
                  <a:cubicBezTo>
                    <a:pt x="18245" y="18102"/>
                    <a:pt x="18248" y="18090"/>
                    <a:pt x="18252" y="18082"/>
                  </a:cubicBezTo>
                  <a:cubicBezTo>
                    <a:pt x="18258" y="18073"/>
                    <a:pt x="18266" y="18067"/>
                    <a:pt x="18272" y="18058"/>
                  </a:cubicBezTo>
                  <a:cubicBezTo>
                    <a:pt x="18278" y="18049"/>
                    <a:pt x="18286" y="18041"/>
                    <a:pt x="18292" y="18033"/>
                  </a:cubicBezTo>
                  <a:cubicBezTo>
                    <a:pt x="18299" y="18026"/>
                    <a:pt x="18305" y="18016"/>
                    <a:pt x="18312" y="18009"/>
                  </a:cubicBezTo>
                  <a:cubicBezTo>
                    <a:pt x="18320" y="18002"/>
                    <a:pt x="18328" y="17995"/>
                    <a:pt x="18336" y="17988"/>
                  </a:cubicBezTo>
                  <a:cubicBezTo>
                    <a:pt x="18344" y="17982"/>
                    <a:pt x="18351" y="17978"/>
                    <a:pt x="18360" y="17972"/>
                  </a:cubicBezTo>
                  <a:cubicBezTo>
                    <a:pt x="18369" y="17966"/>
                    <a:pt x="18378" y="17961"/>
                    <a:pt x="18388" y="17956"/>
                  </a:cubicBezTo>
                  <a:cubicBezTo>
                    <a:pt x="18390" y="17955"/>
                    <a:pt x="18393" y="17953"/>
                    <a:pt x="18396" y="17952"/>
                  </a:cubicBezTo>
                  <a:cubicBezTo>
                    <a:pt x="19232" y="17561"/>
                    <a:pt x="20123" y="16627"/>
                    <a:pt x="20123" y="15665"/>
                  </a:cubicBezTo>
                  <a:cubicBezTo>
                    <a:pt x="20123" y="14979"/>
                    <a:pt x="19860" y="14371"/>
                    <a:pt x="19383" y="13949"/>
                  </a:cubicBezTo>
                  <a:cubicBezTo>
                    <a:pt x="18762" y="13399"/>
                    <a:pt x="17820" y="13197"/>
                    <a:pt x="16660" y="13370"/>
                  </a:cubicBezTo>
                  <a:cubicBezTo>
                    <a:pt x="16486" y="13397"/>
                    <a:pt x="16328" y="13275"/>
                    <a:pt x="16302" y="13097"/>
                  </a:cubicBezTo>
                  <a:cubicBezTo>
                    <a:pt x="16277" y="12919"/>
                    <a:pt x="16395" y="12752"/>
                    <a:pt x="16569" y="12726"/>
                  </a:cubicBezTo>
                  <a:cubicBezTo>
                    <a:pt x="18272" y="12473"/>
                    <a:pt x="19264" y="12983"/>
                    <a:pt x="19797" y="13456"/>
                  </a:cubicBezTo>
                  <a:cubicBezTo>
                    <a:pt x="20055" y="13684"/>
                    <a:pt x="20265" y="13954"/>
                    <a:pt x="20422" y="14255"/>
                  </a:cubicBezTo>
                  <a:cubicBezTo>
                    <a:pt x="20843" y="13727"/>
                    <a:pt x="21050" y="13181"/>
                    <a:pt x="21050" y="12596"/>
                  </a:cubicBezTo>
                  <a:cubicBezTo>
                    <a:pt x="21050" y="12341"/>
                    <a:pt x="21005" y="12167"/>
                    <a:pt x="20931" y="11907"/>
                  </a:cubicBezTo>
                  <a:lnTo>
                    <a:pt x="20923" y="11878"/>
                  </a:lnTo>
                  <a:cubicBezTo>
                    <a:pt x="20921" y="11871"/>
                    <a:pt x="20921" y="11865"/>
                    <a:pt x="20919" y="11858"/>
                  </a:cubicBezTo>
                  <a:cubicBezTo>
                    <a:pt x="20917" y="11845"/>
                    <a:pt x="20912" y="11834"/>
                    <a:pt x="20911" y="11821"/>
                  </a:cubicBezTo>
                  <a:cubicBezTo>
                    <a:pt x="20910" y="11810"/>
                    <a:pt x="20911" y="11799"/>
                    <a:pt x="20911" y="11788"/>
                  </a:cubicBezTo>
                  <a:cubicBezTo>
                    <a:pt x="20911" y="11778"/>
                    <a:pt x="20910" y="11766"/>
                    <a:pt x="20911" y="11756"/>
                  </a:cubicBezTo>
                  <a:cubicBezTo>
                    <a:pt x="20912" y="11745"/>
                    <a:pt x="20913" y="11734"/>
                    <a:pt x="20915" y="11723"/>
                  </a:cubicBezTo>
                  <a:cubicBezTo>
                    <a:pt x="20917" y="11713"/>
                    <a:pt x="20920" y="11705"/>
                    <a:pt x="20923" y="11695"/>
                  </a:cubicBezTo>
                  <a:cubicBezTo>
                    <a:pt x="20926" y="11684"/>
                    <a:pt x="20931" y="11676"/>
                    <a:pt x="20935" y="11666"/>
                  </a:cubicBezTo>
                  <a:cubicBezTo>
                    <a:pt x="20939" y="11657"/>
                    <a:pt x="20942" y="11647"/>
                    <a:pt x="20947" y="11638"/>
                  </a:cubicBezTo>
                  <a:cubicBezTo>
                    <a:pt x="20953" y="11626"/>
                    <a:pt x="20960" y="11616"/>
                    <a:pt x="20967" y="11605"/>
                  </a:cubicBezTo>
                  <a:cubicBezTo>
                    <a:pt x="20971" y="11599"/>
                    <a:pt x="20974" y="11591"/>
                    <a:pt x="20979" y="11585"/>
                  </a:cubicBezTo>
                  <a:cubicBezTo>
                    <a:pt x="21384" y="11066"/>
                    <a:pt x="21600" y="10440"/>
                    <a:pt x="21600" y="9775"/>
                  </a:cubicBezTo>
                  <a:cubicBezTo>
                    <a:pt x="21600" y="8176"/>
                    <a:pt x="20327" y="6877"/>
                    <a:pt x="18766" y="6877"/>
                  </a:cubicBezTo>
                  <a:cubicBezTo>
                    <a:pt x="18135" y="6877"/>
                    <a:pt x="17541" y="7083"/>
                    <a:pt x="17043" y="7476"/>
                  </a:cubicBezTo>
                  <a:cubicBezTo>
                    <a:pt x="16903" y="7586"/>
                    <a:pt x="16700" y="7562"/>
                    <a:pt x="16593" y="7419"/>
                  </a:cubicBezTo>
                  <a:cubicBezTo>
                    <a:pt x="16485" y="7276"/>
                    <a:pt x="16513" y="7068"/>
                    <a:pt x="16653" y="6958"/>
                  </a:cubicBezTo>
                  <a:cubicBezTo>
                    <a:pt x="17263" y="6477"/>
                    <a:pt x="17994" y="6224"/>
                    <a:pt x="18766" y="6224"/>
                  </a:cubicBezTo>
                  <a:cubicBezTo>
                    <a:pt x="19595" y="6224"/>
                    <a:pt x="20358" y="6525"/>
                    <a:pt x="20955" y="7023"/>
                  </a:cubicBezTo>
                  <a:cubicBezTo>
                    <a:pt x="20875" y="6087"/>
                    <a:pt x="20635" y="5547"/>
                    <a:pt x="20262" y="5136"/>
                  </a:cubicBezTo>
                  <a:cubicBezTo>
                    <a:pt x="20233" y="5252"/>
                    <a:pt x="20194" y="5361"/>
                    <a:pt x="20147" y="5495"/>
                  </a:cubicBezTo>
                  <a:cubicBezTo>
                    <a:pt x="20125" y="5559"/>
                    <a:pt x="20102" y="5630"/>
                    <a:pt x="20075" y="5711"/>
                  </a:cubicBezTo>
                  <a:cubicBezTo>
                    <a:pt x="20030" y="5847"/>
                    <a:pt x="19906" y="5935"/>
                    <a:pt x="19773" y="5935"/>
                  </a:cubicBezTo>
                  <a:cubicBezTo>
                    <a:pt x="19739" y="5935"/>
                    <a:pt x="19703" y="5926"/>
                    <a:pt x="19669" y="5915"/>
                  </a:cubicBezTo>
                  <a:cubicBezTo>
                    <a:pt x="19503" y="5857"/>
                    <a:pt x="19414" y="5673"/>
                    <a:pt x="19470" y="5503"/>
                  </a:cubicBezTo>
                  <a:cubicBezTo>
                    <a:pt x="19499" y="5418"/>
                    <a:pt x="19526" y="5342"/>
                    <a:pt x="19550" y="5275"/>
                  </a:cubicBezTo>
                  <a:cubicBezTo>
                    <a:pt x="19657" y="4968"/>
                    <a:pt x="19701" y="4842"/>
                    <a:pt x="19701" y="4353"/>
                  </a:cubicBezTo>
                  <a:cubicBezTo>
                    <a:pt x="19701" y="2928"/>
                    <a:pt x="18784" y="1773"/>
                    <a:pt x="17532" y="1512"/>
                  </a:cubicBezTo>
                  <a:cubicBezTo>
                    <a:pt x="17719" y="2004"/>
                    <a:pt x="17819" y="2561"/>
                    <a:pt x="17819" y="3163"/>
                  </a:cubicBezTo>
                  <a:cubicBezTo>
                    <a:pt x="17819" y="4241"/>
                    <a:pt x="17340" y="5500"/>
                    <a:pt x="16012" y="6347"/>
                  </a:cubicBezTo>
                  <a:cubicBezTo>
                    <a:pt x="15400" y="6737"/>
                    <a:pt x="14356" y="7042"/>
                    <a:pt x="12860" y="6290"/>
                  </a:cubicBezTo>
                  <a:cubicBezTo>
                    <a:pt x="12702" y="6210"/>
                    <a:pt x="12635" y="6015"/>
                    <a:pt x="12712" y="5853"/>
                  </a:cubicBezTo>
                  <a:cubicBezTo>
                    <a:pt x="12790" y="5692"/>
                    <a:pt x="12980" y="5627"/>
                    <a:pt x="13138" y="5707"/>
                  </a:cubicBezTo>
                  <a:cubicBezTo>
                    <a:pt x="14129" y="6205"/>
                    <a:pt x="14983" y="6233"/>
                    <a:pt x="15673" y="5792"/>
                  </a:cubicBezTo>
                  <a:cubicBezTo>
                    <a:pt x="16654" y="5167"/>
                    <a:pt x="17182" y="4287"/>
                    <a:pt x="17182" y="3163"/>
                  </a:cubicBezTo>
                  <a:cubicBezTo>
                    <a:pt x="17182" y="2458"/>
                    <a:pt x="17021" y="1826"/>
                    <a:pt x="16732" y="1317"/>
                  </a:cubicBezTo>
                  <a:cubicBezTo>
                    <a:pt x="16727" y="1309"/>
                    <a:pt x="16721" y="1304"/>
                    <a:pt x="16716" y="1296"/>
                  </a:cubicBezTo>
                  <a:cubicBezTo>
                    <a:pt x="16253" y="496"/>
                    <a:pt x="15477" y="0"/>
                    <a:pt x="14547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/>
              <a:endParaRPr>
                <a:latin typeface="Lato Light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66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/>
        </p:nvSpPr>
        <p:spPr bwMode="auto">
          <a:xfrm>
            <a:off x="1705754" y="1108042"/>
            <a:ext cx="243816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Outline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86864" y="3066459"/>
            <a:ext cx="445455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Introduction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004979" y="2851112"/>
            <a:ext cx="953858" cy="9541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6914" y="3066459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02707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705754" y="1108042"/>
            <a:ext cx="416941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Solution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02" y="4419696"/>
            <a:ext cx="3770789" cy="3490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1315" y="4685165"/>
            <a:ext cx="3490527" cy="34905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78077" y="8771394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Identify Person</a:t>
            </a:r>
            <a:endParaRPr lang="vi-VN" sz="4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63041" y="8771393"/>
            <a:ext cx="3801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Identify Objects</a:t>
            </a:r>
            <a:endParaRPr lang="vi-VN" sz="40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58532" y="8771393"/>
            <a:ext cx="32960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Voice Control</a:t>
            </a:r>
            <a:endParaRPr lang="vi-VN" sz="40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981" y="4453743"/>
            <a:ext cx="3697226" cy="34224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344113" y="8771394"/>
            <a:ext cx="2015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Training</a:t>
            </a:r>
            <a:endParaRPr lang="vi-VN" sz="4000" dirty="0">
              <a:latin typeface="+mj-lt"/>
            </a:endParaRPr>
          </a:p>
        </p:txBody>
      </p:sp>
      <p:grpSp>
        <p:nvGrpSpPr>
          <p:cNvPr id="17" name="Group 25554"/>
          <p:cNvGrpSpPr/>
          <p:nvPr/>
        </p:nvGrpSpPr>
        <p:grpSpPr>
          <a:xfrm>
            <a:off x="14210813" y="4909836"/>
            <a:ext cx="2281894" cy="3000386"/>
            <a:chOff x="0" y="0"/>
            <a:chExt cx="3424644" cy="4502949"/>
          </a:xfrm>
          <a:solidFill>
            <a:schemeClr val="tx1">
              <a:lumMod val="50000"/>
            </a:schemeClr>
          </a:solidFill>
        </p:grpSpPr>
        <p:sp>
          <p:nvSpPr>
            <p:cNvPr id="18" name="Shape 25552"/>
            <p:cNvSpPr/>
            <p:nvPr/>
          </p:nvSpPr>
          <p:spPr>
            <a:xfrm>
              <a:off x="1088928" y="3495385"/>
              <a:ext cx="1246787" cy="1007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2" y="0"/>
                  </a:moveTo>
                  <a:cubicBezTo>
                    <a:pt x="789" y="0"/>
                    <a:pt x="0" y="971"/>
                    <a:pt x="0" y="2173"/>
                  </a:cubicBezTo>
                  <a:cubicBezTo>
                    <a:pt x="0" y="3375"/>
                    <a:pt x="789" y="4346"/>
                    <a:pt x="1762" y="4346"/>
                  </a:cubicBezTo>
                  <a:lnTo>
                    <a:pt x="19844" y="4346"/>
                  </a:lnTo>
                  <a:cubicBezTo>
                    <a:pt x="20816" y="4346"/>
                    <a:pt x="21600" y="3375"/>
                    <a:pt x="21600" y="2173"/>
                  </a:cubicBezTo>
                  <a:cubicBezTo>
                    <a:pt x="21600" y="971"/>
                    <a:pt x="20816" y="0"/>
                    <a:pt x="19844" y="0"/>
                  </a:cubicBezTo>
                  <a:lnTo>
                    <a:pt x="1762" y="0"/>
                  </a:lnTo>
                  <a:close/>
                  <a:moveTo>
                    <a:pt x="1762" y="5941"/>
                  </a:moveTo>
                  <a:cubicBezTo>
                    <a:pt x="789" y="5941"/>
                    <a:pt x="0" y="6911"/>
                    <a:pt x="0" y="8114"/>
                  </a:cubicBezTo>
                  <a:cubicBezTo>
                    <a:pt x="0" y="9316"/>
                    <a:pt x="789" y="10295"/>
                    <a:pt x="1762" y="10295"/>
                  </a:cubicBezTo>
                  <a:lnTo>
                    <a:pt x="19844" y="10295"/>
                  </a:lnTo>
                  <a:cubicBezTo>
                    <a:pt x="20816" y="10295"/>
                    <a:pt x="21600" y="9316"/>
                    <a:pt x="21600" y="8114"/>
                  </a:cubicBezTo>
                  <a:cubicBezTo>
                    <a:pt x="21600" y="6911"/>
                    <a:pt x="20816" y="5941"/>
                    <a:pt x="19844" y="5941"/>
                  </a:cubicBezTo>
                  <a:lnTo>
                    <a:pt x="1762" y="5941"/>
                  </a:lnTo>
                  <a:close/>
                  <a:moveTo>
                    <a:pt x="2935" y="11890"/>
                  </a:moveTo>
                  <a:cubicBezTo>
                    <a:pt x="2935" y="17257"/>
                    <a:pt x="6463" y="21600"/>
                    <a:pt x="10806" y="21600"/>
                  </a:cubicBezTo>
                  <a:cubicBezTo>
                    <a:pt x="15149" y="21600"/>
                    <a:pt x="18665" y="17257"/>
                    <a:pt x="18665" y="11890"/>
                  </a:cubicBezTo>
                  <a:lnTo>
                    <a:pt x="2935" y="1189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>
                <a:latin typeface="Lato Light"/>
                <a:cs typeface="Lato Light"/>
              </a:endParaRPr>
            </a:p>
          </p:txBody>
        </p:sp>
        <p:sp>
          <p:nvSpPr>
            <p:cNvPr id="19" name="Shape 25553"/>
            <p:cNvSpPr/>
            <p:nvPr/>
          </p:nvSpPr>
          <p:spPr>
            <a:xfrm rot="10800000" flipH="1">
              <a:off x="0" y="-1"/>
              <a:ext cx="3424644" cy="3343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7049" y="0"/>
                  </a:moveTo>
                  <a:cubicBezTo>
                    <a:pt x="6119" y="0"/>
                    <a:pt x="5347" y="496"/>
                    <a:pt x="4884" y="1296"/>
                  </a:cubicBezTo>
                  <a:cubicBezTo>
                    <a:pt x="4879" y="1304"/>
                    <a:pt x="4873" y="1309"/>
                    <a:pt x="4868" y="1317"/>
                  </a:cubicBezTo>
                  <a:cubicBezTo>
                    <a:pt x="4579" y="1826"/>
                    <a:pt x="4414" y="2458"/>
                    <a:pt x="4414" y="3163"/>
                  </a:cubicBezTo>
                  <a:cubicBezTo>
                    <a:pt x="4414" y="4287"/>
                    <a:pt x="4946" y="5167"/>
                    <a:pt x="5927" y="5792"/>
                  </a:cubicBezTo>
                  <a:cubicBezTo>
                    <a:pt x="6617" y="6233"/>
                    <a:pt x="7467" y="6205"/>
                    <a:pt x="8458" y="5707"/>
                  </a:cubicBezTo>
                  <a:cubicBezTo>
                    <a:pt x="8616" y="5627"/>
                    <a:pt x="8806" y="5692"/>
                    <a:pt x="8884" y="5853"/>
                  </a:cubicBezTo>
                  <a:cubicBezTo>
                    <a:pt x="8961" y="6015"/>
                    <a:pt x="8898" y="6210"/>
                    <a:pt x="8740" y="6290"/>
                  </a:cubicBezTo>
                  <a:cubicBezTo>
                    <a:pt x="7244" y="7042"/>
                    <a:pt x="6200" y="6737"/>
                    <a:pt x="5588" y="6347"/>
                  </a:cubicBezTo>
                  <a:cubicBezTo>
                    <a:pt x="4260" y="5500"/>
                    <a:pt x="3777" y="4241"/>
                    <a:pt x="3777" y="3163"/>
                  </a:cubicBezTo>
                  <a:cubicBezTo>
                    <a:pt x="3777" y="2561"/>
                    <a:pt x="3881" y="2004"/>
                    <a:pt x="4068" y="1512"/>
                  </a:cubicBezTo>
                  <a:cubicBezTo>
                    <a:pt x="2816" y="1773"/>
                    <a:pt x="1899" y="2928"/>
                    <a:pt x="1899" y="4353"/>
                  </a:cubicBezTo>
                  <a:cubicBezTo>
                    <a:pt x="1899" y="4842"/>
                    <a:pt x="1943" y="4968"/>
                    <a:pt x="2050" y="5275"/>
                  </a:cubicBezTo>
                  <a:cubicBezTo>
                    <a:pt x="2074" y="5342"/>
                    <a:pt x="2101" y="5418"/>
                    <a:pt x="2130" y="5503"/>
                  </a:cubicBezTo>
                  <a:cubicBezTo>
                    <a:pt x="2186" y="5673"/>
                    <a:pt x="2093" y="5857"/>
                    <a:pt x="1927" y="5915"/>
                  </a:cubicBezTo>
                  <a:cubicBezTo>
                    <a:pt x="1893" y="5926"/>
                    <a:pt x="1861" y="5935"/>
                    <a:pt x="1827" y="5935"/>
                  </a:cubicBezTo>
                  <a:cubicBezTo>
                    <a:pt x="1694" y="5935"/>
                    <a:pt x="1570" y="5847"/>
                    <a:pt x="1525" y="5711"/>
                  </a:cubicBezTo>
                  <a:cubicBezTo>
                    <a:pt x="1498" y="5630"/>
                    <a:pt x="1471" y="5559"/>
                    <a:pt x="1449" y="5495"/>
                  </a:cubicBezTo>
                  <a:cubicBezTo>
                    <a:pt x="1402" y="5361"/>
                    <a:pt x="1367" y="5252"/>
                    <a:pt x="1338" y="5136"/>
                  </a:cubicBezTo>
                  <a:cubicBezTo>
                    <a:pt x="965" y="5547"/>
                    <a:pt x="725" y="6087"/>
                    <a:pt x="645" y="7023"/>
                  </a:cubicBezTo>
                  <a:cubicBezTo>
                    <a:pt x="1242" y="6525"/>
                    <a:pt x="2001" y="6224"/>
                    <a:pt x="2830" y="6224"/>
                  </a:cubicBezTo>
                  <a:cubicBezTo>
                    <a:pt x="2831" y="6224"/>
                    <a:pt x="2834" y="6224"/>
                    <a:pt x="2834" y="6224"/>
                  </a:cubicBezTo>
                  <a:cubicBezTo>
                    <a:pt x="3606" y="6224"/>
                    <a:pt x="4337" y="6477"/>
                    <a:pt x="4947" y="6958"/>
                  </a:cubicBezTo>
                  <a:cubicBezTo>
                    <a:pt x="5087" y="7068"/>
                    <a:pt x="5111" y="7276"/>
                    <a:pt x="5003" y="7419"/>
                  </a:cubicBezTo>
                  <a:cubicBezTo>
                    <a:pt x="4896" y="7562"/>
                    <a:pt x="4697" y="7586"/>
                    <a:pt x="4557" y="7476"/>
                  </a:cubicBezTo>
                  <a:cubicBezTo>
                    <a:pt x="4059" y="7083"/>
                    <a:pt x="3461" y="6877"/>
                    <a:pt x="2830" y="6877"/>
                  </a:cubicBezTo>
                  <a:cubicBezTo>
                    <a:pt x="1269" y="6877"/>
                    <a:pt x="0" y="8176"/>
                    <a:pt x="0" y="9775"/>
                  </a:cubicBezTo>
                  <a:cubicBezTo>
                    <a:pt x="0" y="10440"/>
                    <a:pt x="216" y="11066"/>
                    <a:pt x="621" y="11585"/>
                  </a:cubicBezTo>
                  <a:cubicBezTo>
                    <a:pt x="626" y="11591"/>
                    <a:pt x="629" y="11599"/>
                    <a:pt x="633" y="11605"/>
                  </a:cubicBezTo>
                  <a:cubicBezTo>
                    <a:pt x="640" y="11616"/>
                    <a:pt x="647" y="11626"/>
                    <a:pt x="653" y="11638"/>
                  </a:cubicBezTo>
                  <a:cubicBezTo>
                    <a:pt x="658" y="11647"/>
                    <a:pt x="661" y="11657"/>
                    <a:pt x="665" y="11666"/>
                  </a:cubicBezTo>
                  <a:cubicBezTo>
                    <a:pt x="669" y="11676"/>
                    <a:pt x="674" y="11684"/>
                    <a:pt x="677" y="11695"/>
                  </a:cubicBezTo>
                  <a:cubicBezTo>
                    <a:pt x="680" y="11705"/>
                    <a:pt x="679" y="11713"/>
                    <a:pt x="681" y="11723"/>
                  </a:cubicBezTo>
                  <a:cubicBezTo>
                    <a:pt x="683" y="11734"/>
                    <a:pt x="688" y="11745"/>
                    <a:pt x="689" y="11756"/>
                  </a:cubicBezTo>
                  <a:cubicBezTo>
                    <a:pt x="690" y="11766"/>
                    <a:pt x="689" y="11778"/>
                    <a:pt x="689" y="11788"/>
                  </a:cubicBezTo>
                  <a:cubicBezTo>
                    <a:pt x="689" y="11799"/>
                    <a:pt x="690" y="11810"/>
                    <a:pt x="689" y="11821"/>
                  </a:cubicBezTo>
                  <a:cubicBezTo>
                    <a:pt x="688" y="11834"/>
                    <a:pt x="683" y="11845"/>
                    <a:pt x="681" y="11858"/>
                  </a:cubicBezTo>
                  <a:cubicBezTo>
                    <a:pt x="679" y="11865"/>
                    <a:pt x="679" y="11871"/>
                    <a:pt x="677" y="11878"/>
                  </a:cubicBezTo>
                  <a:lnTo>
                    <a:pt x="669" y="11907"/>
                  </a:lnTo>
                  <a:cubicBezTo>
                    <a:pt x="595" y="12167"/>
                    <a:pt x="546" y="12341"/>
                    <a:pt x="546" y="12596"/>
                  </a:cubicBezTo>
                  <a:cubicBezTo>
                    <a:pt x="546" y="13181"/>
                    <a:pt x="753" y="13727"/>
                    <a:pt x="1174" y="14255"/>
                  </a:cubicBezTo>
                  <a:cubicBezTo>
                    <a:pt x="1331" y="13954"/>
                    <a:pt x="1541" y="13684"/>
                    <a:pt x="1799" y="13456"/>
                  </a:cubicBezTo>
                  <a:cubicBezTo>
                    <a:pt x="2333" y="12983"/>
                    <a:pt x="3324" y="12473"/>
                    <a:pt x="5027" y="12726"/>
                  </a:cubicBezTo>
                  <a:cubicBezTo>
                    <a:pt x="5201" y="12752"/>
                    <a:pt x="5323" y="12919"/>
                    <a:pt x="5298" y="13097"/>
                  </a:cubicBezTo>
                  <a:cubicBezTo>
                    <a:pt x="5272" y="13275"/>
                    <a:pt x="5110" y="13397"/>
                    <a:pt x="4936" y="13370"/>
                  </a:cubicBezTo>
                  <a:cubicBezTo>
                    <a:pt x="3776" y="13197"/>
                    <a:pt x="2838" y="13399"/>
                    <a:pt x="2217" y="13949"/>
                  </a:cubicBezTo>
                  <a:cubicBezTo>
                    <a:pt x="1740" y="14371"/>
                    <a:pt x="1477" y="14979"/>
                    <a:pt x="1477" y="15665"/>
                  </a:cubicBezTo>
                  <a:cubicBezTo>
                    <a:pt x="1477" y="16627"/>
                    <a:pt x="2368" y="17561"/>
                    <a:pt x="3204" y="17952"/>
                  </a:cubicBezTo>
                  <a:cubicBezTo>
                    <a:pt x="3207" y="17953"/>
                    <a:pt x="3206" y="17955"/>
                    <a:pt x="3208" y="17956"/>
                  </a:cubicBezTo>
                  <a:cubicBezTo>
                    <a:pt x="3218" y="17961"/>
                    <a:pt x="3227" y="17966"/>
                    <a:pt x="3236" y="17972"/>
                  </a:cubicBezTo>
                  <a:cubicBezTo>
                    <a:pt x="3245" y="17978"/>
                    <a:pt x="3256" y="17982"/>
                    <a:pt x="3264" y="17988"/>
                  </a:cubicBezTo>
                  <a:cubicBezTo>
                    <a:pt x="3272" y="17995"/>
                    <a:pt x="3280" y="18002"/>
                    <a:pt x="3288" y="18009"/>
                  </a:cubicBezTo>
                  <a:cubicBezTo>
                    <a:pt x="3295" y="18016"/>
                    <a:pt x="3301" y="18026"/>
                    <a:pt x="3308" y="18033"/>
                  </a:cubicBezTo>
                  <a:cubicBezTo>
                    <a:pt x="3314" y="18041"/>
                    <a:pt x="3322" y="18049"/>
                    <a:pt x="3328" y="18058"/>
                  </a:cubicBezTo>
                  <a:cubicBezTo>
                    <a:pt x="3334" y="18067"/>
                    <a:pt x="3338" y="18073"/>
                    <a:pt x="3344" y="18082"/>
                  </a:cubicBezTo>
                  <a:cubicBezTo>
                    <a:pt x="3348" y="18090"/>
                    <a:pt x="3352" y="18102"/>
                    <a:pt x="3355" y="18111"/>
                  </a:cubicBezTo>
                  <a:cubicBezTo>
                    <a:pt x="3361" y="18122"/>
                    <a:pt x="3368" y="18132"/>
                    <a:pt x="3371" y="18143"/>
                  </a:cubicBezTo>
                  <a:cubicBezTo>
                    <a:pt x="3372" y="18146"/>
                    <a:pt x="3375" y="18145"/>
                    <a:pt x="3375" y="18147"/>
                  </a:cubicBezTo>
                  <a:cubicBezTo>
                    <a:pt x="3781" y="19429"/>
                    <a:pt x="4378" y="19894"/>
                    <a:pt x="5827" y="19961"/>
                  </a:cubicBezTo>
                  <a:cubicBezTo>
                    <a:pt x="5800" y="19794"/>
                    <a:pt x="5783" y="19625"/>
                    <a:pt x="5783" y="19452"/>
                  </a:cubicBezTo>
                  <a:cubicBezTo>
                    <a:pt x="5783" y="17906"/>
                    <a:pt x="6913" y="16647"/>
                    <a:pt x="8299" y="16647"/>
                  </a:cubicBezTo>
                  <a:cubicBezTo>
                    <a:pt x="8400" y="16647"/>
                    <a:pt x="8501" y="16655"/>
                    <a:pt x="8601" y="16668"/>
                  </a:cubicBezTo>
                  <a:cubicBezTo>
                    <a:pt x="8775" y="16691"/>
                    <a:pt x="8898" y="16852"/>
                    <a:pt x="8876" y="17031"/>
                  </a:cubicBezTo>
                  <a:cubicBezTo>
                    <a:pt x="8853" y="17209"/>
                    <a:pt x="8694" y="17334"/>
                    <a:pt x="8517" y="17312"/>
                  </a:cubicBezTo>
                  <a:cubicBezTo>
                    <a:pt x="8445" y="17302"/>
                    <a:pt x="8373" y="17300"/>
                    <a:pt x="8299" y="17300"/>
                  </a:cubicBezTo>
                  <a:cubicBezTo>
                    <a:pt x="7264" y="17300"/>
                    <a:pt x="6420" y="18266"/>
                    <a:pt x="6420" y="19452"/>
                  </a:cubicBezTo>
                  <a:cubicBezTo>
                    <a:pt x="6420" y="19914"/>
                    <a:pt x="6548" y="20352"/>
                    <a:pt x="6786" y="20724"/>
                  </a:cubicBezTo>
                  <a:cubicBezTo>
                    <a:pt x="7139" y="21274"/>
                    <a:pt x="7704" y="21600"/>
                    <a:pt x="8299" y="21600"/>
                  </a:cubicBezTo>
                  <a:cubicBezTo>
                    <a:pt x="9392" y="21600"/>
                    <a:pt x="9883" y="20523"/>
                    <a:pt x="9883" y="19452"/>
                  </a:cubicBezTo>
                  <a:cubicBezTo>
                    <a:pt x="9883" y="19412"/>
                    <a:pt x="9881" y="17747"/>
                    <a:pt x="9879" y="15473"/>
                  </a:cubicBezTo>
                  <a:cubicBezTo>
                    <a:pt x="9879" y="15473"/>
                    <a:pt x="9879" y="15470"/>
                    <a:pt x="9879" y="15469"/>
                  </a:cubicBezTo>
                  <a:cubicBezTo>
                    <a:pt x="9876" y="12424"/>
                    <a:pt x="7611" y="10215"/>
                    <a:pt x="4494" y="10215"/>
                  </a:cubicBezTo>
                  <a:cubicBezTo>
                    <a:pt x="3556" y="10215"/>
                    <a:pt x="2628" y="10446"/>
                    <a:pt x="1811" y="10879"/>
                  </a:cubicBezTo>
                  <a:cubicBezTo>
                    <a:pt x="1655" y="10962"/>
                    <a:pt x="1462" y="10897"/>
                    <a:pt x="1381" y="10737"/>
                  </a:cubicBezTo>
                  <a:cubicBezTo>
                    <a:pt x="1301" y="10577"/>
                    <a:pt x="1361" y="10384"/>
                    <a:pt x="1517" y="10301"/>
                  </a:cubicBezTo>
                  <a:cubicBezTo>
                    <a:pt x="2424" y="9819"/>
                    <a:pt x="3454" y="9563"/>
                    <a:pt x="4494" y="9563"/>
                  </a:cubicBezTo>
                  <a:cubicBezTo>
                    <a:pt x="6939" y="9563"/>
                    <a:pt x="8911" y="10787"/>
                    <a:pt x="9875" y="12697"/>
                  </a:cubicBezTo>
                  <a:cubicBezTo>
                    <a:pt x="9870" y="9079"/>
                    <a:pt x="9863" y="5013"/>
                    <a:pt x="9855" y="3273"/>
                  </a:cubicBezTo>
                  <a:lnTo>
                    <a:pt x="9855" y="3167"/>
                  </a:lnTo>
                  <a:cubicBezTo>
                    <a:pt x="9854" y="2675"/>
                    <a:pt x="9853" y="2117"/>
                    <a:pt x="9524" y="1492"/>
                  </a:cubicBezTo>
                  <a:cubicBezTo>
                    <a:pt x="9040" y="571"/>
                    <a:pt x="8091" y="0"/>
                    <a:pt x="7049" y="0"/>
                  </a:cubicBezTo>
                  <a:close/>
                  <a:moveTo>
                    <a:pt x="14547" y="0"/>
                  </a:moveTo>
                  <a:cubicBezTo>
                    <a:pt x="13505" y="0"/>
                    <a:pt x="12556" y="571"/>
                    <a:pt x="12072" y="1492"/>
                  </a:cubicBezTo>
                  <a:cubicBezTo>
                    <a:pt x="11743" y="2117"/>
                    <a:pt x="11746" y="2675"/>
                    <a:pt x="11745" y="3167"/>
                  </a:cubicBezTo>
                  <a:lnTo>
                    <a:pt x="11741" y="3273"/>
                  </a:lnTo>
                  <a:cubicBezTo>
                    <a:pt x="11733" y="5013"/>
                    <a:pt x="11730" y="9079"/>
                    <a:pt x="11725" y="12697"/>
                  </a:cubicBezTo>
                  <a:cubicBezTo>
                    <a:pt x="12689" y="10787"/>
                    <a:pt x="14661" y="9563"/>
                    <a:pt x="17106" y="9563"/>
                  </a:cubicBezTo>
                  <a:cubicBezTo>
                    <a:pt x="18146" y="9563"/>
                    <a:pt x="19176" y="9819"/>
                    <a:pt x="20083" y="10301"/>
                  </a:cubicBezTo>
                  <a:cubicBezTo>
                    <a:pt x="20239" y="10384"/>
                    <a:pt x="20299" y="10577"/>
                    <a:pt x="20219" y="10737"/>
                  </a:cubicBezTo>
                  <a:cubicBezTo>
                    <a:pt x="20138" y="10897"/>
                    <a:pt x="19945" y="10962"/>
                    <a:pt x="19789" y="10879"/>
                  </a:cubicBezTo>
                  <a:cubicBezTo>
                    <a:pt x="18972" y="10446"/>
                    <a:pt x="18044" y="10215"/>
                    <a:pt x="17106" y="10215"/>
                  </a:cubicBezTo>
                  <a:cubicBezTo>
                    <a:pt x="13989" y="10215"/>
                    <a:pt x="11724" y="12424"/>
                    <a:pt x="11721" y="15469"/>
                  </a:cubicBezTo>
                  <a:cubicBezTo>
                    <a:pt x="11721" y="15470"/>
                    <a:pt x="11721" y="15473"/>
                    <a:pt x="11721" y="15473"/>
                  </a:cubicBezTo>
                  <a:cubicBezTo>
                    <a:pt x="11719" y="17747"/>
                    <a:pt x="11717" y="19412"/>
                    <a:pt x="11717" y="19452"/>
                  </a:cubicBezTo>
                  <a:cubicBezTo>
                    <a:pt x="11717" y="20523"/>
                    <a:pt x="12208" y="21600"/>
                    <a:pt x="13301" y="21600"/>
                  </a:cubicBezTo>
                  <a:cubicBezTo>
                    <a:pt x="13896" y="21600"/>
                    <a:pt x="14461" y="21274"/>
                    <a:pt x="14814" y="20724"/>
                  </a:cubicBezTo>
                  <a:cubicBezTo>
                    <a:pt x="15052" y="20352"/>
                    <a:pt x="15176" y="19914"/>
                    <a:pt x="15176" y="19452"/>
                  </a:cubicBezTo>
                  <a:cubicBezTo>
                    <a:pt x="15176" y="18266"/>
                    <a:pt x="14336" y="17300"/>
                    <a:pt x="13301" y="17300"/>
                  </a:cubicBezTo>
                  <a:cubicBezTo>
                    <a:pt x="13227" y="17300"/>
                    <a:pt x="13151" y="17302"/>
                    <a:pt x="13079" y="17312"/>
                  </a:cubicBezTo>
                  <a:cubicBezTo>
                    <a:pt x="12902" y="17334"/>
                    <a:pt x="12747" y="17209"/>
                    <a:pt x="12724" y="17031"/>
                  </a:cubicBezTo>
                  <a:cubicBezTo>
                    <a:pt x="12702" y="16852"/>
                    <a:pt x="12825" y="16691"/>
                    <a:pt x="12999" y="16668"/>
                  </a:cubicBezTo>
                  <a:cubicBezTo>
                    <a:pt x="13099" y="16655"/>
                    <a:pt x="13200" y="16647"/>
                    <a:pt x="13301" y="16647"/>
                  </a:cubicBezTo>
                  <a:cubicBezTo>
                    <a:pt x="14687" y="16647"/>
                    <a:pt x="15813" y="17906"/>
                    <a:pt x="15813" y="19452"/>
                  </a:cubicBezTo>
                  <a:cubicBezTo>
                    <a:pt x="15813" y="19625"/>
                    <a:pt x="15800" y="19794"/>
                    <a:pt x="15773" y="19961"/>
                  </a:cubicBezTo>
                  <a:cubicBezTo>
                    <a:pt x="17222" y="19894"/>
                    <a:pt x="17819" y="19429"/>
                    <a:pt x="18225" y="18147"/>
                  </a:cubicBezTo>
                  <a:cubicBezTo>
                    <a:pt x="18225" y="18145"/>
                    <a:pt x="18228" y="18146"/>
                    <a:pt x="18229" y="18143"/>
                  </a:cubicBezTo>
                  <a:cubicBezTo>
                    <a:pt x="18232" y="18132"/>
                    <a:pt x="18235" y="18122"/>
                    <a:pt x="18241" y="18111"/>
                  </a:cubicBezTo>
                  <a:cubicBezTo>
                    <a:pt x="18245" y="18102"/>
                    <a:pt x="18248" y="18090"/>
                    <a:pt x="18252" y="18082"/>
                  </a:cubicBezTo>
                  <a:cubicBezTo>
                    <a:pt x="18258" y="18073"/>
                    <a:pt x="18266" y="18067"/>
                    <a:pt x="18272" y="18058"/>
                  </a:cubicBezTo>
                  <a:cubicBezTo>
                    <a:pt x="18278" y="18049"/>
                    <a:pt x="18286" y="18041"/>
                    <a:pt x="18292" y="18033"/>
                  </a:cubicBezTo>
                  <a:cubicBezTo>
                    <a:pt x="18299" y="18026"/>
                    <a:pt x="18305" y="18016"/>
                    <a:pt x="18312" y="18009"/>
                  </a:cubicBezTo>
                  <a:cubicBezTo>
                    <a:pt x="18320" y="18002"/>
                    <a:pt x="18328" y="17995"/>
                    <a:pt x="18336" y="17988"/>
                  </a:cubicBezTo>
                  <a:cubicBezTo>
                    <a:pt x="18344" y="17982"/>
                    <a:pt x="18351" y="17978"/>
                    <a:pt x="18360" y="17972"/>
                  </a:cubicBezTo>
                  <a:cubicBezTo>
                    <a:pt x="18369" y="17966"/>
                    <a:pt x="18378" y="17961"/>
                    <a:pt x="18388" y="17956"/>
                  </a:cubicBezTo>
                  <a:cubicBezTo>
                    <a:pt x="18390" y="17955"/>
                    <a:pt x="18393" y="17953"/>
                    <a:pt x="18396" y="17952"/>
                  </a:cubicBezTo>
                  <a:cubicBezTo>
                    <a:pt x="19232" y="17561"/>
                    <a:pt x="20123" y="16627"/>
                    <a:pt x="20123" y="15665"/>
                  </a:cubicBezTo>
                  <a:cubicBezTo>
                    <a:pt x="20123" y="14979"/>
                    <a:pt x="19860" y="14371"/>
                    <a:pt x="19383" y="13949"/>
                  </a:cubicBezTo>
                  <a:cubicBezTo>
                    <a:pt x="18762" y="13399"/>
                    <a:pt x="17820" y="13197"/>
                    <a:pt x="16660" y="13370"/>
                  </a:cubicBezTo>
                  <a:cubicBezTo>
                    <a:pt x="16486" y="13397"/>
                    <a:pt x="16328" y="13275"/>
                    <a:pt x="16302" y="13097"/>
                  </a:cubicBezTo>
                  <a:cubicBezTo>
                    <a:pt x="16277" y="12919"/>
                    <a:pt x="16395" y="12752"/>
                    <a:pt x="16569" y="12726"/>
                  </a:cubicBezTo>
                  <a:cubicBezTo>
                    <a:pt x="18272" y="12473"/>
                    <a:pt x="19264" y="12983"/>
                    <a:pt x="19797" y="13456"/>
                  </a:cubicBezTo>
                  <a:cubicBezTo>
                    <a:pt x="20055" y="13684"/>
                    <a:pt x="20265" y="13954"/>
                    <a:pt x="20422" y="14255"/>
                  </a:cubicBezTo>
                  <a:cubicBezTo>
                    <a:pt x="20843" y="13727"/>
                    <a:pt x="21050" y="13181"/>
                    <a:pt x="21050" y="12596"/>
                  </a:cubicBezTo>
                  <a:cubicBezTo>
                    <a:pt x="21050" y="12341"/>
                    <a:pt x="21005" y="12167"/>
                    <a:pt x="20931" y="11907"/>
                  </a:cubicBezTo>
                  <a:lnTo>
                    <a:pt x="20923" y="11878"/>
                  </a:lnTo>
                  <a:cubicBezTo>
                    <a:pt x="20921" y="11871"/>
                    <a:pt x="20921" y="11865"/>
                    <a:pt x="20919" y="11858"/>
                  </a:cubicBezTo>
                  <a:cubicBezTo>
                    <a:pt x="20917" y="11845"/>
                    <a:pt x="20912" y="11834"/>
                    <a:pt x="20911" y="11821"/>
                  </a:cubicBezTo>
                  <a:cubicBezTo>
                    <a:pt x="20910" y="11810"/>
                    <a:pt x="20911" y="11799"/>
                    <a:pt x="20911" y="11788"/>
                  </a:cubicBezTo>
                  <a:cubicBezTo>
                    <a:pt x="20911" y="11778"/>
                    <a:pt x="20910" y="11766"/>
                    <a:pt x="20911" y="11756"/>
                  </a:cubicBezTo>
                  <a:cubicBezTo>
                    <a:pt x="20912" y="11745"/>
                    <a:pt x="20913" y="11734"/>
                    <a:pt x="20915" y="11723"/>
                  </a:cubicBezTo>
                  <a:cubicBezTo>
                    <a:pt x="20917" y="11713"/>
                    <a:pt x="20920" y="11705"/>
                    <a:pt x="20923" y="11695"/>
                  </a:cubicBezTo>
                  <a:cubicBezTo>
                    <a:pt x="20926" y="11684"/>
                    <a:pt x="20931" y="11676"/>
                    <a:pt x="20935" y="11666"/>
                  </a:cubicBezTo>
                  <a:cubicBezTo>
                    <a:pt x="20939" y="11657"/>
                    <a:pt x="20942" y="11647"/>
                    <a:pt x="20947" y="11638"/>
                  </a:cubicBezTo>
                  <a:cubicBezTo>
                    <a:pt x="20953" y="11626"/>
                    <a:pt x="20960" y="11616"/>
                    <a:pt x="20967" y="11605"/>
                  </a:cubicBezTo>
                  <a:cubicBezTo>
                    <a:pt x="20971" y="11599"/>
                    <a:pt x="20974" y="11591"/>
                    <a:pt x="20979" y="11585"/>
                  </a:cubicBezTo>
                  <a:cubicBezTo>
                    <a:pt x="21384" y="11066"/>
                    <a:pt x="21600" y="10440"/>
                    <a:pt x="21600" y="9775"/>
                  </a:cubicBezTo>
                  <a:cubicBezTo>
                    <a:pt x="21600" y="8176"/>
                    <a:pt x="20327" y="6877"/>
                    <a:pt x="18766" y="6877"/>
                  </a:cubicBezTo>
                  <a:cubicBezTo>
                    <a:pt x="18135" y="6877"/>
                    <a:pt x="17541" y="7083"/>
                    <a:pt x="17043" y="7476"/>
                  </a:cubicBezTo>
                  <a:cubicBezTo>
                    <a:pt x="16903" y="7586"/>
                    <a:pt x="16700" y="7562"/>
                    <a:pt x="16593" y="7419"/>
                  </a:cubicBezTo>
                  <a:cubicBezTo>
                    <a:pt x="16485" y="7276"/>
                    <a:pt x="16513" y="7068"/>
                    <a:pt x="16653" y="6958"/>
                  </a:cubicBezTo>
                  <a:cubicBezTo>
                    <a:pt x="17263" y="6477"/>
                    <a:pt x="17994" y="6224"/>
                    <a:pt x="18766" y="6224"/>
                  </a:cubicBezTo>
                  <a:cubicBezTo>
                    <a:pt x="19595" y="6224"/>
                    <a:pt x="20358" y="6525"/>
                    <a:pt x="20955" y="7023"/>
                  </a:cubicBezTo>
                  <a:cubicBezTo>
                    <a:pt x="20875" y="6087"/>
                    <a:pt x="20635" y="5547"/>
                    <a:pt x="20262" y="5136"/>
                  </a:cubicBezTo>
                  <a:cubicBezTo>
                    <a:pt x="20233" y="5252"/>
                    <a:pt x="20194" y="5361"/>
                    <a:pt x="20147" y="5495"/>
                  </a:cubicBezTo>
                  <a:cubicBezTo>
                    <a:pt x="20125" y="5559"/>
                    <a:pt x="20102" y="5630"/>
                    <a:pt x="20075" y="5711"/>
                  </a:cubicBezTo>
                  <a:cubicBezTo>
                    <a:pt x="20030" y="5847"/>
                    <a:pt x="19906" y="5935"/>
                    <a:pt x="19773" y="5935"/>
                  </a:cubicBezTo>
                  <a:cubicBezTo>
                    <a:pt x="19739" y="5935"/>
                    <a:pt x="19703" y="5926"/>
                    <a:pt x="19669" y="5915"/>
                  </a:cubicBezTo>
                  <a:cubicBezTo>
                    <a:pt x="19503" y="5857"/>
                    <a:pt x="19414" y="5673"/>
                    <a:pt x="19470" y="5503"/>
                  </a:cubicBezTo>
                  <a:cubicBezTo>
                    <a:pt x="19499" y="5418"/>
                    <a:pt x="19526" y="5342"/>
                    <a:pt x="19550" y="5275"/>
                  </a:cubicBezTo>
                  <a:cubicBezTo>
                    <a:pt x="19657" y="4968"/>
                    <a:pt x="19701" y="4842"/>
                    <a:pt x="19701" y="4353"/>
                  </a:cubicBezTo>
                  <a:cubicBezTo>
                    <a:pt x="19701" y="2928"/>
                    <a:pt x="18784" y="1773"/>
                    <a:pt x="17532" y="1512"/>
                  </a:cubicBezTo>
                  <a:cubicBezTo>
                    <a:pt x="17719" y="2004"/>
                    <a:pt x="17819" y="2561"/>
                    <a:pt x="17819" y="3163"/>
                  </a:cubicBezTo>
                  <a:cubicBezTo>
                    <a:pt x="17819" y="4241"/>
                    <a:pt x="17340" y="5500"/>
                    <a:pt x="16012" y="6347"/>
                  </a:cubicBezTo>
                  <a:cubicBezTo>
                    <a:pt x="15400" y="6737"/>
                    <a:pt x="14356" y="7042"/>
                    <a:pt x="12860" y="6290"/>
                  </a:cubicBezTo>
                  <a:cubicBezTo>
                    <a:pt x="12702" y="6210"/>
                    <a:pt x="12635" y="6015"/>
                    <a:pt x="12712" y="5853"/>
                  </a:cubicBezTo>
                  <a:cubicBezTo>
                    <a:pt x="12790" y="5692"/>
                    <a:pt x="12980" y="5627"/>
                    <a:pt x="13138" y="5707"/>
                  </a:cubicBezTo>
                  <a:cubicBezTo>
                    <a:pt x="14129" y="6205"/>
                    <a:pt x="14983" y="6233"/>
                    <a:pt x="15673" y="5792"/>
                  </a:cubicBezTo>
                  <a:cubicBezTo>
                    <a:pt x="16654" y="5167"/>
                    <a:pt x="17182" y="4287"/>
                    <a:pt x="17182" y="3163"/>
                  </a:cubicBezTo>
                  <a:cubicBezTo>
                    <a:pt x="17182" y="2458"/>
                    <a:pt x="17021" y="1826"/>
                    <a:pt x="16732" y="1317"/>
                  </a:cubicBezTo>
                  <a:cubicBezTo>
                    <a:pt x="16727" y="1309"/>
                    <a:pt x="16721" y="1304"/>
                    <a:pt x="16716" y="1296"/>
                  </a:cubicBezTo>
                  <a:cubicBezTo>
                    <a:pt x="16253" y="496"/>
                    <a:pt x="15477" y="0"/>
                    <a:pt x="14547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/>
              <a:endParaRPr>
                <a:latin typeface="Lato Light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88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46250" y="6034771"/>
            <a:ext cx="9845982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3800" b="1" smtClean="0">
                <a:solidFill>
                  <a:schemeClr val="bg1"/>
                </a:solidFill>
                <a:latin typeface="Lato Regular"/>
                <a:cs typeface="Lato Regular"/>
              </a:rPr>
              <a:t>Introduction</a:t>
            </a:r>
            <a:endParaRPr lang="en-US" sz="13800" b="1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26924" y="531690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Lato Light"/>
            </a:endParaRPr>
          </a:p>
        </p:txBody>
      </p:sp>
      <p:sp>
        <p:nvSpPr>
          <p:cNvPr id="14" name="Freeform 13"/>
          <p:cNvSpPr/>
          <p:nvPr/>
        </p:nvSpPr>
        <p:spPr>
          <a:xfrm flipH="1">
            <a:off x="-1" y="0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86308" y="5468462"/>
            <a:ext cx="88818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500" b="1" dirty="0" smtClean="0">
                <a:solidFill>
                  <a:schemeClr val="bg1"/>
                </a:solidFill>
                <a:latin typeface="Lato Regular"/>
                <a:cs typeface="Lato Regular"/>
              </a:rPr>
              <a:t>Person</a:t>
            </a:r>
          </a:p>
          <a:p>
            <a:pPr>
              <a:lnSpc>
                <a:spcPct val="80000"/>
              </a:lnSpc>
            </a:pPr>
            <a:r>
              <a:rPr lang="en-US" sz="11500" b="1" dirty="0" smtClean="0">
                <a:solidFill>
                  <a:schemeClr val="bg1"/>
                </a:solidFill>
                <a:latin typeface="Lato Regular"/>
                <a:cs typeface="Lato Regular"/>
              </a:rPr>
              <a:t>Identification</a:t>
            </a:r>
            <a:endParaRPr lang="en-US" sz="115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26924" y="529462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Lato Ligh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196" y="3315184"/>
            <a:ext cx="6317652" cy="584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2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273792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161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blin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704" y="5791517"/>
            <a:ext cx="44196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90064" y="12344400"/>
            <a:ext cx="3566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+mj-lt"/>
              </a:rPr>
              <a:t>Mr. Son</a:t>
            </a:r>
            <a:endParaRPr lang="vi-VN" sz="6000" dirty="0">
              <a:latin typeface="+mj-lt"/>
            </a:endParaRPr>
          </a:p>
        </p:txBody>
      </p:sp>
      <p:sp>
        <p:nvSpPr>
          <p:cNvPr id="11" name="Rectangle 1"/>
          <p:cNvSpPr>
            <a:spLocks/>
          </p:cNvSpPr>
          <p:nvPr/>
        </p:nvSpPr>
        <p:spPr bwMode="auto">
          <a:xfrm>
            <a:off x="1675274" y="1108042"/>
            <a:ext cx="273792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446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blin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704" y="5852159"/>
            <a:ext cx="44196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1" r="20170" b="4935"/>
          <a:stretch/>
        </p:blipFill>
        <p:spPr>
          <a:xfrm>
            <a:off x="12527280" y="5483543"/>
            <a:ext cx="3962400" cy="6464617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15118080" y="3075306"/>
            <a:ext cx="4754880" cy="2408237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/>
          <p:cNvSpPr txBox="1"/>
          <p:nvPr/>
        </p:nvSpPr>
        <p:spPr>
          <a:xfrm>
            <a:off x="15986760" y="3648780"/>
            <a:ext cx="301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+mj-lt"/>
              </a:rPr>
              <a:t>Hello !</a:t>
            </a:r>
            <a:endParaRPr lang="vi-VN" sz="72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0064" y="12344400"/>
            <a:ext cx="3566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+mj-lt"/>
              </a:rPr>
              <a:t>Mr. Son</a:t>
            </a:r>
            <a:endParaRPr lang="vi-VN" sz="6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91264" y="12344399"/>
            <a:ext cx="4962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+mj-lt"/>
              </a:rPr>
              <a:t>Mr. Thanh</a:t>
            </a:r>
            <a:endParaRPr lang="vi-VN" sz="6000" dirty="0">
              <a:latin typeface="+mj-lt"/>
            </a:endParaRPr>
          </a:p>
        </p:txBody>
      </p:sp>
      <p:sp>
        <p:nvSpPr>
          <p:cNvPr id="14" name="Rectangle 1"/>
          <p:cNvSpPr>
            <a:spLocks/>
          </p:cNvSpPr>
          <p:nvPr/>
        </p:nvSpPr>
        <p:spPr bwMode="auto">
          <a:xfrm>
            <a:off x="1675274" y="1108042"/>
            <a:ext cx="273792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67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blin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7" y="5852159"/>
            <a:ext cx="44196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819014" y="1869351"/>
            <a:ext cx="7586346" cy="3982808"/>
          </a:xfrm>
          <a:prstGeom prst="cloudCallout">
            <a:avLst>
              <a:gd name="adj1" fmla="val -34804"/>
              <a:gd name="adj2" fmla="val 5025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/>
          <p:cNvSpPr txBox="1"/>
          <p:nvPr/>
        </p:nvSpPr>
        <p:spPr>
          <a:xfrm>
            <a:off x="5594682" y="3232113"/>
            <a:ext cx="5686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Who is this ?</a:t>
            </a:r>
            <a:endParaRPr lang="vi-VN" sz="7200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1" r="20170" b="4935"/>
          <a:stretch/>
        </p:blipFill>
        <p:spPr>
          <a:xfrm>
            <a:off x="12527280" y="5483543"/>
            <a:ext cx="3962400" cy="6464617"/>
          </a:xfrm>
          <a:prstGeom prst="rect">
            <a:avLst/>
          </a:prstGeom>
        </p:spPr>
      </p:pic>
      <p:sp>
        <p:nvSpPr>
          <p:cNvPr id="12" name="Oval Callout 11"/>
          <p:cNvSpPr/>
          <p:nvPr/>
        </p:nvSpPr>
        <p:spPr>
          <a:xfrm>
            <a:off x="15118080" y="3075306"/>
            <a:ext cx="4754880" cy="2408237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/>
          <p:cNvSpPr txBox="1"/>
          <p:nvPr/>
        </p:nvSpPr>
        <p:spPr>
          <a:xfrm>
            <a:off x="15986760" y="3648780"/>
            <a:ext cx="301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+mj-lt"/>
              </a:rPr>
              <a:t>Hello !</a:t>
            </a:r>
            <a:endParaRPr lang="vi-VN" sz="72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90064" y="12344400"/>
            <a:ext cx="3566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+mj-lt"/>
              </a:rPr>
              <a:t>Mr. Son</a:t>
            </a:r>
            <a:endParaRPr lang="vi-VN" sz="60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91264" y="12344399"/>
            <a:ext cx="4962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+mj-lt"/>
              </a:rPr>
              <a:t>Mr. Thanh</a:t>
            </a:r>
            <a:endParaRPr lang="vi-VN" sz="6000" dirty="0">
              <a:latin typeface="+mj-lt"/>
            </a:endParaRPr>
          </a:p>
        </p:txBody>
      </p:sp>
      <p:sp>
        <p:nvSpPr>
          <p:cNvPr id="16" name="Rectangle 1"/>
          <p:cNvSpPr>
            <a:spLocks/>
          </p:cNvSpPr>
          <p:nvPr/>
        </p:nvSpPr>
        <p:spPr bwMode="auto">
          <a:xfrm>
            <a:off x="1675274" y="1108042"/>
            <a:ext cx="273792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997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ết quả hình ảnh cho blin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227" y="5983402"/>
            <a:ext cx="44196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14816454" y="2000594"/>
            <a:ext cx="7586346" cy="3982808"/>
          </a:xfrm>
          <a:prstGeom prst="cloudCallout">
            <a:avLst>
              <a:gd name="adj1" fmla="val -34804"/>
              <a:gd name="adj2" fmla="val 5025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/>
          <p:cNvSpPr txBox="1"/>
          <p:nvPr/>
        </p:nvSpPr>
        <p:spPr>
          <a:xfrm>
            <a:off x="15592122" y="3363356"/>
            <a:ext cx="5686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Who is this ?</a:t>
            </a:r>
            <a:endParaRPr lang="vi-VN" sz="7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560" y="4289365"/>
            <a:ext cx="105646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+mj-lt"/>
              </a:rPr>
              <a:t>How can Mr. Son knows who is the person calling him ?</a:t>
            </a:r>
          </a:p>
          <a:p>
            <a:endParaRPr lang="en-US" sz="6600" dirty="0" smtClean="0">
              <a:latin typeface="+mj-lt"/>
            </a:endParaRPr>
          </a:p>
        </p:txBody>
      </p:sp>
      <p:sp>
        <p:nvSpPr>
          <p:cNvPr id="11" name="Rectangle 1"/>
          <p:cNvSpPr>
            <a:spLocks/>
          </p:cNvSpPr>
          <p:nvPr/>
        </p:nvSpPr>
        <p:spPr bwMode="auto">
          <a:xfrm>
            <a:off x="1675274" y="1108042"/>
            <a:ext cx="273792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344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ết quả hình ảnh cho blin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227" y="5983402"/>
            <a:ext cx="44196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14816454" y="2000594"/>
            <a:ext cx="7586346" cy="3982808"/>
          </a:xfrm>
          <a:prstGeom prst="cloudCallout">
            <a:avLst>
              <a:gd name="adj1" fmla="val -34804"/>
              <a:gd name="adj2" fmla="val 5025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/>
          <p:cNvSpPr txBox="1"/>
          <p:nvPr/>
        </p:nvSpPr>
        <p:spPr>
          <a:xfrm>
            <a:off x="15592122" y="3363356"/>
            <a:ext cx="5686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Who is this ?</a:t>
            </a:r>
            <a:endParaRPr lang="vi-VN" sz="7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560" y="4289365"/>
            <a:ext cx="105646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+mj-lt"/>
              </a:rPr>
              <a:t>How can Mr. Son knows who is the person calling him ?</a:t>
            </a:r>
          </a:p>
          <a:p>
            <a:endParaRPr lang="en-US" sz="6600" dirty="0" smtClean="0">
              <a:latin typeface="+mj-lt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+mj-lt"/>
              </a:rPr>
              <a:t>How can Mr. Son greeting that person ?</a:t>
            </a:r>
            <a:endParaRPr lang="vi-VN" sz="6600" dirty="0">
              <a:latin typeface="+mj-lt"/>
            </a:endParaRPr>
          </a:p>
        </p:txBody>
      </p:sp>
      <p:sp>
        <p:nvSpPr>
          <p:cNvPr id="9" name="Rectangle 1"/>
          <p:cNvSpPr>
            <a:spLocks/>
          </p:cNvSpPr>
          <p:nvPr/>
        </p:nvSpPr>
        <p:spPr bwMode="auto">
          <a:xfrm>
            <a:off x="1675274" y="1108042"/>
            <a:ext cx="273792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338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431849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Proposal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228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431849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Proposal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77" y="3701827"/>
            <a:ext cx="5277531" cy="1152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602240" y="4885293"/>
            <a:ext cx="262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System</a:t>
            </a:r>
            <a:endParaRPr lang="vi-VN" sz="5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397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/>
        </p:nvSpPr>
        <p:spPr bwMode="auto">
          <a:xfrm>
            <a:off x="1705754" y="1108042"/>
            <a:ext cx="243816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Outline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86864" y="3066459"/>
            <a:ext cx="445455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Introduction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004979" y="2851112"/>
            <a:ext cx="953858" cy="9541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6914" y="3066459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86864" y="5103037"/>
            <a:ext cx="2737416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Problem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004979" y="4887691"/>
            <a:ext cx="953858" cy="954107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06914" y="5103038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725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431849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Proposal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77" y="3701827"/>
            <a:ext cx="5277531" cy="1152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602240" y="4885293"/>
            <a:ext cx="262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System</a:t>
            </a:r>
            <a:endParaRPr lang="vi-VN" sz="5400" dirty="0"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031764" y="4278320"/>
            <a:ext cx="20726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80560" y="3308824"/>
            <a:ext cx="3169920" cy="193899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Detect </a:t>
            </a:r>
            <a:r>
              <a:rPr lang="en-US" sz="6000" dirty="0" smtClean="0">
                <a:latin typeface="+mj-lt"/>
              </a:rPr>
              <a:t>Person </a:t>
            </a:r>
            <a:endParaRPr lang="vi-VN" sz="6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90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431849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Proposal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77" y="3701827"/>
            <a:ext cx="5277531" cy="1152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602240" y="4885293"/>
            <a:ext cx="262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System</a:t>
            </a:r>
            <a:endParaRPr lang="vi-VN" sz="5400" dirty="0"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031764" y="4278320"/>
            <a:ext cx="20726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80560" y="3308824"/>
            <a:ext cx="3169920" cy="193899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Detect </a:t>
            </a:r>
            <a:r>
              <a:rPr lang="en-US" sz="6000" dirty="0" smtClean="0">
                <a:latin typeface="+mj-lt"/>
              </a:rPr>
              <a:t>Person </a:t>
            </a:r>
            <a:endParaRPr lang="vi-VN" sz="6000" dirty="0"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188724" y="4278320"/>
            <a:ext cx="20726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75432" y="2847159"/>
            <a:ext cx="5056340" cy="286232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Describe the Person back to the blind</a:t>
            </a:r>
            <a:endParaRPr lang="vi-VN" sz="60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71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431849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Proposal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77" y="3701827"/>
            <a:ext cx="5277531" cy="1152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602240" y="4885293"/>
            <a:ext cx="262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System</a:t>
            </a:r>
            <a:endParaRPr lang="vi-VN" sz="5400" dirty="0"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031764" y="4278320"/>
            <a:ext cx="20726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80560" y="3308824"/>
            <a:ext cx="3169920" cy="193899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Detect </a:t>
            </a:r>
            <a:r>
              <a:rPr lang="en-US" sz="6000" dirty="0" smtClean="0">
                <a:latin typeface="+mj-lt"/>
              </a:rPr>
              <a:t>Person </a:t>
            </a:r>
            <a:endParaRPr lang="vi-VN" sz="6000" dirty="0"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188724" y="4278320"/>
            <a:ext cx="20726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75432" y="2847159"/>
            <a:ext cx="5056340" cy="286232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Describe the Person back to the blind</a:t>
            </a:r>
            <a:endParaRPr lang="vi-VN" sz="6000" dirty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303602" y="6109748"/>
            <a:ext cx="0" cy="20700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207001" y="8580027"/>
            <a:ext cx="6193202" cy="286232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The blind know who is the Person calling them</a:t>
            </a:r>
            <a:endParaRPr lang="vi-VN" sz="60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658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431849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Our Proposal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77" y="3701827"/>
            <a:ext cx="5277531" cy="1152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602240" y="4885293"/>
            <a:ext cx="262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System</a:t>
            </a:r>
            <a:endParaRPr lang="vi-VN" sz="5400" dirty="0"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031764" y="4278320"/>
            <a:ext cx="20726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80560" y="3308824"/>
            <a:ext cx="3169920" cy="193899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Detect Person </a:t>
            </a:r>
            <a:endParaRPr lang="vi-VN" sz="6000" dirty="0"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188724" y="4278320"/>
            <a:ext cx="20726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75432" y="2847159"/>
            <a:ext cx="5056340" cy="286232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Describe the Person back to the blind</a:t>
            </a:r>
            <a:endParaRPr lang="vi-VN" sz="6000" dirty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303602" y="6109748"/>
            <a:ext cx="0" cy="20700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207001" y="8580027"/>
            <a:ext cx="6193202" cy="286232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The blind know who is the Person calling them</a:t>
            </a:r>
            <a:endParaRPr lang="vi-VN" sz="6000" dirty="0">
              <a:latin typeface="+mj-l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2822886" y="10224548"/>
            <a:ext cx="27316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16879" y="8793387"/>
            <a:ext cx="6800857" cy="286232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User can now greeting the person by their name</a:t>
            </a:r>
            <a:endParaRPr lang="vi-VN" sz="60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113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61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74" y="2987040"/>
            <a:ext cx="1828800" cy="1828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825524" y="3851600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25524" y="2987040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1. Capture Picture</a:t>
            </a:r>
            <a:endParaRPr lang="vi-VN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6321" y="460221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Camera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14584" r="16696" b="14644"/>
          <a:stretch/>
        </p:blipFill>
        <p:spPr>
          <a:xfrm>
            <a:off x="4825711" y="3948464"/>
            <a:ext cx="1917989" cy="260016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196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74" y="2987040"/>
            <a:ext cx="1828800" cy="1828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825524" y="3851600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25524" y="2987040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1. Capture Picture</a:t>
            </a:r>
            <a:endParaRPr lang="vi-VN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70" y="3419752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8877851" y="443064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6321" y="460221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Camera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14584" r="16696" b="14644"/>
          <a:stretch/>
        </p:blipFill>
        <p:spPr>
          <a:xfrm>
            <a:off x="4825711" y="3948464"/>
            <a:ext cx="1917989" cy="260016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715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74" y="2987040"/>
            <a:ext cx="1828800" cy="1828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825524" y="3851600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25524" y="2987040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1. Capture Picture</a:t>
            </a:r>
            <a:endParaRPr lang="vi-VN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70" y="3419752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8877851" y="443064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6321" y="460221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Camera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14584" r="16696" b="14644"/>
          <a:stretch/>
        </p:blipFill>
        <p:spPr>
          <a:xfrm>
            <a:off x="4825711" y="3948464"/>
            <a:ext cx="1917989" cy="26001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0912" y="2552882"/>
            <a:ext cx="4667568" cy="25974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935918" y="5285008"/>
            <a:ext cx="583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867122" y="3403506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867122" y="2538946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. Send Image</a:t>
            </a:r>
            <a:endParaRPr lang="vi-VN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803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74" y="2987040"/>
            <a:ext cx="1828800" cy="1828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825524" y="3851600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25524" y="2987040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1. Capture Picture</a:t>
            </a:r>
            <a:endParaRPr lang="vi-VN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70" y="3419752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8877851" y="443064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6321" y="460221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Camera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14584" r="16696" b="14644"/>
          <a:stretch/>
        </p:blipFill>
        <p:spPr>
          <a:xfrm>
            <a:off x="4825711" y="3948464"/>
            <a:ext cx="1917989" cy="26001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0912" y="2552882"/>
            <a:ext cx="4667568" cy="25974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935918" y="5285008"/>
            <a:ext cx="583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867122" y="3403506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867122" y="2538946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. Send Image</a:t>
            </a:r>
            <a:endParaRPr lang="vi-VN" dirty="0">
              <a:latin typeface="+mj-l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2867122" y="4306534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67122" y="4495800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3</a:t>
            </a:r>
            <a:r>
              <a:rPr lang="en-US" dirty="0" smtClean="0">
                <a:latin typeface="+mj-lt"/>
              </a:rPr>
              <a:t>. Response Result</a:t>
            </a:r>
            <a:endParaRPr lang="vi-VN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037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74" y="2987040"/>
            <a:ext cx="1828800" cy="1828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825524" y="3851600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25524" y="2987040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1. Capture Picture</a:t>
            </a:r>
            <a:endParaRPr lang="vi-VN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70" y="3419752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8877851" y="443064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6321" y="460221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Camera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14584" r="16696" b="14644"/>
          <a:stretch/>
        </p:blipFill>
        <p:spPr>
          <a:xfrm>
            <a:off x="4825711" y="3948464"/>
            <a:ext cx="1917989" cy="26001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0912" y="2552882"/>
            <a:ext cx="4667568" cy="25974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935918" y="5285008"/>
            <a:ext cx="583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867122" y="3403506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867122" y="2538946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. Send Image</a:t>
            </a:r>
            <a:endParaRPr lang="vi-VN" dirty="0">
              <a:latin typeface="+mj-l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2867122" y="4306534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67122" y="4495800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3</a:t>
            </a:r>
            <a:r>
              <a:rPr lang="en-US" dirty="0" smtClean="0">
                <a:latin typeface="+mj-lt"/>
              </a:rPr>
              <a:t>. Response Result</a:t>
            </a:r>
            <a:endParaRPr lang="vi-VN" dirty="0"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192452" y="5150315"/>
            <a:ext cx="0" cy="33152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56617" y="6484778"/>
            <a:ext cx="2333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4. Process</a:t>
            </a:r>
            <a:endParaRPr lang="vi-VN" dirty="0"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109" y="8465574"/>
            <a:ext cx="1828800" cy="18288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815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/>
        </p:nvSpPr>
        <p:spPr bwMode="auto">
          <a:xfrm>
            <a:off x="1705754" y="1108042"/>
            <a:ext cx="243816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Outline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86864" y="3066459"/>
            <a:ext cx="445455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Introduction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004979" y="2851112"/>
            <a:ext cx="953858" cy="9541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6914" y="3066459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86864" y="5103037"/>
            <a:ext cx="2737416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Problem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004979" y="4887691"/>
            <a:ext cx="953858" cy="954107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06914" y="5103038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86864" y="7139616"/>
            <a:ext cx="432631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Our Solution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004979" y="6924270"/>
            <a:ext cx="953858" cy="9541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06914" y="7139617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44326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74" y="2987040"/>
            <a:ext cx="1828800" cy="1828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825524" y="3851600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25524" y="2987040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1. Capture Picture</a:t>
            </a:r>
            <a:endParaRPr lang="vi-VN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70" y="3419752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8877851" y="443064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6321" y="460221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Camera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14584" r="16696" b="14644"/>
          <a:stretch/>
        </p:blipFill>
        <p:spPr>
          <a:xfrm>
            <a:off x="4825711" y="3948464"/>
            <a:ext cx="1917989" cy="26001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0912" y="2552882"/>
            <a:ext cx="4667568" cy="25974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935918" y="5285008"/>
            <a:ext cx="583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867122" y="3403506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867122" y="2538946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. Send Image</a:t>
            </a:r>
            <a:endParaRPr lang="vi-VN" dirty="0">
              <a:latin typeface="+mj-l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2867122" y="4306534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67122" y="4495800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3</a:t>
            </a:r>
            <a:r>
              <a:rPr lang="en-US" dirty="0" smtClean="0">
                <a:latin typeface="+mj-lt"/>
              </a:rPr>
              <a:t>. Response Result</a:t>
            </a:r>
            <a:endParaRPr lang="vi-VN" dirty="0"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192452" y="5150315"/>
            <a:ext cx="0" cy="33152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56617" y="6484778"/>
            <a:ext cx="2333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4. Process</a:t>
            </a:r>
            <a:endParaRPr lang="vi-VN" dirty="0"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109" y="8465574"/>
            <a:ext cx="1828800" cy="182880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11587773" y="9332440"/>
            <a:ext cx="6818214" cy="475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714776" y="9523161"/>
            <a:ext cx="2564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5</a:t>
            </a:r>
            <a:r>
              <a:rPr lang="en-US" dirty="0" smtClean="0">
                <a:latin typeface="+mj-lt"/>
              </a:rPr>
              <a:t>. Describe</a:t>
            </a:r>
            <a:endParaRPr lang="vi-VN" dirty="0">
              <a:latin typeface="+mj-lt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513" y="7632994"/>
            <a:ext cx="2780959" cy="278095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8911391" y="100907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Blind user</a:t>
            </a:r>
            <a:endParaRPr lang="vi-VN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703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71333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How can we do that ?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74" y="2987040"/>
            <a:ext cx="1828800" cy="1828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825524" y="3851600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25524" y="2987040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1. Capture Picture</a:t>
            </a:r>
            <a:endParaRPr lang="vi-VN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70" y="3419752"/>
            <a:ext cx="3953366" cy="86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8877851" y="443064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System</a:t>
            </a:r>
            <a:endParaRPr lang="vi-VN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6321" y="4602213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Camera</a:t>
            </a:r>
            <a:endParaRPr lang="vi-VN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14584" r="16696" b="14644"/>
          <a:stretch/>
        </p:blipFill>
        <p:spPr>
          <a:xfrm>
            <a:off x="4825711" y="3948464"/>
            <a:ext cx="1917989" cy="26001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0912" y="2552882"/>
            <a:ext cx="4667568" cy="25974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935918" y="5285008"/>
            <a:ext cx="583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Microsoft Cognitive Service</a:t>
            </a:r>
            <a:endParaRPr lang="vi-VN" dirty="0"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867122" y="3403506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867122" y="2538946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. Send Image</a:t>
            </a:r>
            <a:endParaRPr lang="vi-VN" dirty="0">
              <a:latin typeface="+mj-l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2867122" y="4306534"/>
            <a:ext cx="40687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67122" y="4495800"/>
            <a:ext cx="4068796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3</a:t>
            </a:r>
            <a:r>
              <a:rPr lang="en-US" dirty="0" smtClean="0">
                <a:latin typeface="+mj-lt"/>
              </a:rPr>
              <a:t>. Response Result</a:t>
            </a:r>
            <a:endParaRPr lang="vi-VN" dirty="0"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192452" y="5150315"/>
            <a:ext cx="0" cy="33152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56617" y="6484778"/>
            <a:ext cx="2333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4. Process</a:t>
            </a:r>
            <a:endParaRPr lang="vi-VN" dirty="0"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109" y="8465574"/>
            <a:ext cx="1828800" cy="182880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11587773" y="9332440"/>
            <a:ext cx="6818214" cy="475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714776" y="9523161"/>
            <a:ext cx="2564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5</a:t>
            </a:r>
            <a:r>
              <a:rPr lang="en-US" dirty="0" smtClean="0">
                <a:latin typeface="+mj-lt"/>
              </a:rPr>
              <a:t>. Describe</a:t>
            </a:r>
            <a:endParaRPr lang="vi-VN" dirty="0">
              <a:latin typeface="+mj-lt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513" y="7632994"/>
            <a:ext cx="2780959" cy="278095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8911391" y="10090787"/>
            <a:ext cx="262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Blind user</a:t>
            </a:r>
            <a:endParaRPr lang="vi-VN" dirty="0">
              <a:latin typeface="+mj-lt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609" y="8235249"/>
            <a:ext cx="1144725" cy="11447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688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936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74" y="5781367"/>
            <a:ext cx="8506466" cy="2824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117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74" y="5781367"/>
            <a:ext cx="8506466" cy="2824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680722" y="3735999"/>
            <a:ext cx="124771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5400" dirty="0" smtClean="0">
                <a:latin typeface="+mj-lt"/>
              </a:rPr>
              <a:t>Detect Human Faces, Gender, Age</a:t>
            </a:r>
          </a:p>
          <a:p>
            <a:pPr>
              <a:lnSpc>
                <a:spcPct val="250000"/>
              </a:lnSpc>
            </a:pPr>
            <a:endParaRPr lang="vi-VN" sz="5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06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74" y="5781367"/>
            <a:ext cx="8506466" cy="2824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680722" y="3735999"/>
            <a:ext cx="126969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5400" dirty="0" smtClean="0">
                <a:latin typeface="+mj-lt"/>
              </a:rPr>
              <a:t>Detect Human Faces, Gender, Age</a:t>
            </a:r>
          </a:p>
          <a:p>
            <a:pPr marL="685800" indent="-6858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5400" dirty="0">
                <a:latin typeface="+mj-lt"/>
              </a:rPr>
              <a:t>Train system to identify a Person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159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74" y="5781367"/>
            <a:ext cx="8506466" cy="2824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680723" y="3735999"/>
            <a:ext cx="12447638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5400" dirty="0" smtClean="0">
                <a:latin typeface="+mj-lt"/>
              </a:rPr>
              <a:t>Detect Human Faces, Gender, Age</a:t>
            </a:r>
          </a:p>
          <a:p>
            <a:pPr marL="685800" indent="-6858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5400" dirty="0">
                <a:latin typeface="+mj-lt"/>
              </a:rPr>
              <a:t>Train system to identify a </a:t>
            </a:r>
            <a:r>
              <a:rPr lang="en-US" sz="5400" dirty="0" smtClean="0">
                <a:latin typeface="+mj-lt"/>
              </a:rPr>
              <a:t>Person</a:t>
            </a:r>
          </a:p>
          <a:p>
            <a:pPr marL="685800" indent="-6858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5400" dirty="0" smtClean="0">
                <a:latin typeface="+mj-lt"/>
              </a:rPr>
              <a:t>Identify Person 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443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8" y="6047839"/>
            <a:ext cx="195729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How can a machine detect a Human Face ?</a:t>
            </a:r>
            <a:endParaRPr lang="vi-VN" sz="8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50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2338" y="2000594"/>
            <a:ext cx="118417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Understand Human Face</a:t>
            </a:r>
            <a:endParaRPr lang="vi-VN" sz="8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842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2338" y="2000594"/>
            <a:ext cx="118417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Understand Human Face</a:t>
            </a:r>
            <a:endParaRPr lang="vi-VN" sz="8000" dirty="0">
              <a:latin typeface="+mj-lt"/>
            </a:endParaRPr>
          </a:p>
        </p:txBody>
      </p:sp>
      <p:pic>
        <p:nvPicPr>
          <p:cNvPr id="15362" name="Picture 2" descr="https://portalstoragewuprod.azureedge.net/media/Default/Documentation/Face/Images/landmarks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4"/>
          <a:stretch/>
        </p:blipFill>
        <p:spPr bwMode="auto">
          <a:xfrm>
            <a:off x="3860084" y="3324033"/>
            <a:ext cx="16286213" cy="1031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352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/>
        </p:nvSpPr>
        <p:spPr bwMode="auto">
          <a:xfrm>
            <a:off x="1705754" y="1108042"/>
            <a:ext cx="243816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Outline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86864" y="3066459"/>
            <a:ext cx="445455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Introduction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004979" y="2851112"/>
            <a:ext cx="953858" cy="9541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6914" y="3066459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86864" y="5103037"/>
            <a:ext cx="2737416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Problem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004979" y="4887691"/>
            <a:ext cx="953858" cy="954107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06914" y="5103038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86864" y="9176192"/>
            <a:ext cx="4538294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Main features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004979" y="8960846"/>
            <a:ext cx="953858" cy="9541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06914" y="9176193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86864" y="7139616"/>
            <a:ext cx="432631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Our Solution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004979" y="6924270"/>
            <a:ext cx="953858" cy="9541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06914" y="7139617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25632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2338" y="2000594"/>
            <a:ext cx="118417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Understand Human Face</a:t>
            </a:r>
            <a:endParaRPr lang="vi-VN" sz="80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2877671" y="4229100"/>
            <a:ext cx="7611036" cy="8572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653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2338" y="2000594"/>
            <a:ext cx="118417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Understand Human Face</a:t>
            </a:r>
            <a:endParaRPr lang="vi-VN" sz="80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086" t="9712" r="992" b="7700"/>
          <a:stretch/>
        </p:blipFill>
        <p:spPr>
          <a:xfrm>
            <a:off x="13661784" y="4276164"/>
            <a:ext cx="7692573" cy="8582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2877671" y="4229100"/>
            <a:ext cx="7611036" cy="8572500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10972800" y="7664824"/>
            <a:ext cx="2097741" cy="995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TextBox 8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9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91601" y="2000594"/>
            <a:ext cx="6223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How it works</a:t>
            </a:r>
            <a:endParaRPr lang="vi-VN" sz="80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299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91601" y="2000594"/>
            <a:ext cx="6223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How it works</a:t>
            </a:r>
            <a:endParaRPr lang="vi-VN" sz="80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326945" y="6173500"/>
            <a:ext cx="3151865" cy="3550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8122" y="540405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Input</a:t>
            </a:r>
            <a:endParaRPr lang="vi-VN" sz="4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0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91601" y="2000594"/>
            <a:ext cx="6223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How it works</a:t>
            </a:r>
            <a:endParaRPr lang="vi-VN" sz="80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326945" y="6173500"/>
            <a:ext cx="3151865" cy="3550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8122" y="540405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Input</a:t>
            </a:r>
            <a:endParaRPr lang="vi-VN" sz="44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6" r="4167" b="10673"/>
          <a:stretch/>
        </p:blipFill>
        <p:spPr>
          <a:xfrm>
            <a:off x="9248212" y="6173500"/>
            <a:ext cx="3247459" cy="355002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836647" y="7948512"/>
            <a:ext cx="39859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67921" y="6501962"/>
            <a:ext cx="3714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1. Convert to </a:t>
            </a:r>
            <a:br>
              <a:rPr lang="en-US" sz="4000" dirty="0" smtClean="0">
                <a:latin typeface="+mj-lt"/>
              </a:rPr>
            </a:br>
            <a:r>
              <a:rPr lang="en-US" sz="4000" dirty="0" smtClean="0">
                <a:latin typeface="+mj-lt"/>
              </a:rPr>
              <a:t>black and white</a:t>
            </a:r>
            <a:endParaRPr lang="vi-VN" sz="4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852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91601" y="2000594"/>
            <a:ext cx="6223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How it works</a:t>
            </a:r>
            <a:endParaRPr lang="vi-VN" sz="80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1326945" y="6173500"/>
            <a:ext cx="3151865" cy="3550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8122" y="540405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Input</a:t>
            </a:r>
            <a:endParaRPr lang="vi-VN" sz="44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6" r="4167" b="10673"/>
          <a:stretch/>
        </p:blipFill>
        <p:spPr>
          <a:xfrm>
            <a:off x="9248212" y="6173500"/>
            <a:ext cx="3247459" cy="355002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836647" y="7948512"/>
            <a:ext cx="39859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67921" y="6501962"/>
            <a:ext cx="3714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1. Convert to </a:t>
            </a:r>
            <a:br>
              <a:rPr lang="en-US" sz="4000" dirty="0" smtClean="0">
                <a:latin typeface="+mj-lt"/>
              </a:rPr>
            </a:br>
            <a:r>
              <a:rPr lang="en-US" sz="4000" dirty="0" smtClean="0">
                <a:latin typeface="+mj-lt"/>
              </a:rPr>
              <a:t>black and white</a:t>
            </a:r>
            <a:endParaRPr lang="vi-VN" sz="4000" dirty="0">
              <a:latin typeface="+mj-lt"/>
            </a:endParaRPr>
          </a:p>
        </p:txBody>
      </p:sp>
      <p:pic>
        <p:nvPicPr>
          <p:cNvPr id="30722" name="Picture 2" descr="https://scontent.fsgn3-1.fna.fbcdn.net/v/t34.0-12/17918972_1360352177365425_1738599621_n.png?oh=619d91f159b39bf657be062d22592a6e&amp;oe=58F06A9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0986" y="3438587"/>
            <a:ext cx="7347883" cy="979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13004806" y="8017835"/>
            <a:ext cx="29963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747714" y="6625073"/>
            <a:ext cx="3211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2. Divide into</a:t>
            </a:r>
            <a:br>
              <a:rPr lang="en-US" sz="4000" dirty="0" smtClean="0">
                <a:latin typeface="+mj-lt"/>
              </a:rPr>
            </a:br>
            <a:r>
              <a:rPr lang="en-US" sz="4000" dirty="0" smtClean="0">
                <a:latin typeface="+mj-lt"/>
              </a:rPr>
              <a:t>small parts</a:t>
            </a:r>
            <a:endParaRPr lang="vi-VN" sz="4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6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91601" y="2000594"/>
            <a:ext cx="6223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How it works</a:t>
            </a:r>
            <a:endParaRPr lang="vi-VN" sz="8000" dirty="0">
              <a:latin typeface="+mj-lt"/>
            </a:endParaRPr>
          </a:p>
        </p:txBody>
      </p:sp>
      <p:pic>
        <p:nvPicPr>
          <p:cNvPr id="7" name="Picture 2" descr="https://scontent.fsgn3-1.fna.fbcdn.net/v/t34.0-12/17918972_1360352177365425_1738599621_n.png?oh=619d91f159b39bf657be062d22592a6e&amp;oe=58F06A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56" y="3439397"/>
            <a:ext cx="7347883" cy="979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14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91601" y="2000594"/>
            <a:ext cx="6223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How it works</a:t>
            </a:r>
            <a:endParaRPr lang="vi-VN" sz="8000" dirty="0">
              <a:latin typeface="+mj-lt"/>
            </a:endParaRPr>
          </a:p>
        </p:txBody>
      </p:sp>
      <p:pic>
        <p:nvPicPr>
          <p:cNvPr id="6" name="Picture 4" descr="https://scontent.fsgn3-1.fna.fbcdn.net/v/t34.0-12/17909382_1360352110698765_416853765_n.png?oh=8a1b6084c48e562e40850090e2e3f3f3&amp;oe=58EF8DF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3" t="32017" r="11776"/>
          <a:stretch/>
        </p:blipFill>
        <p:spPr bwMode="auto">
          <a:xfrm>
            <a:off x="12740610" y="3529199"/>
            <a:ext cx="10945300" cy="970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scontent.fsgn3-1.fna.fbcdn.net/v/t34.0-12/17918972_1360352177365425_1738599621_n.png?oh=619d91f159b39bf657be062d22592a6e&amp;oe=58F06A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56" y="3439397"/>
            <a:ext cx="7347883" cy="979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9250209" y="7997356"/>
            <a:ext cx="29963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23590" y="6604594"/>
            <a:ext cx="3122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3</a:t>
            </a:r>
            <a:r>
              <a:rPr lang="en-US" sz="4000" dirty="0" smtClean="0">
                <a:latin typeface="+mj-lt"/>
              </a:rPr>
              <a:t>. Scan each </a:t>
            </a:r>
            <a:br>
              <a:rPr lang="en-US" sz="4000" dirty="0" smtClean="0">
                <a:latin typeface="+mj-lt"/>
              </a:rPr>
            </a:br>
            <a:r>
              <a:rPr lang="en-US" sz="4000" dirty="0" smtClean="0">
                <a:latin typeface="+mj-lt"/>
              </a:rPr>
              <a:t>pixel</a:t>
            </a:r>
            <a:endParaRPr lang="vi-VN" sz="40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76675" y="7315200"/>
            <a:ext cx="419100" cy="419100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4295775" y="7734300"/>
            <a:ext cx="8444835" cy="5502275"/>
          </a:xfrm>
          <a:prstGeom prst="line">
            <a:avLst/>
          </a:prstGeom>
          <a:ln w="57150">
            <a:solidFill>
              <a:srgbClr val="FF42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295775" y="3574584"/>
            <a:ext cx="8444835" cy="3740617"/>
          </a:xfrm>
          <a:prstGeom prst="line">
            <a:avLst/>
          </a:prstGeom>
          <a:ln w="57150">
            <a:solidFill>
              <a:srgbClr val="FF42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09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601" y="2000594"/>
            <a:ext cx="6223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How it works</a:t>
            </a:r>
            <a:endParaRPr lang="vi-VN" sz="8000" dirty="0">
              <a:latin typeface="+mj-lt"/>
            </a:endParaRPr>
          </a:p>
        </p:txBody>
      </p:sp>
      <p:pic>
        <p:nvPicPr>
          <p:cNvPr id="7" name="Picture 4" descr="https://scontent.fsgn3-1.fna.fbcdn.net/v/t34.0-12/17909382_1360352110698765_416853765_n.png?oh=8a1b6084c48e562e40850090e2e3f3f3&amp;oe=58EF8DF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3" t="32017" r="11776"/>
          <a:stretch/>
        </p:blipFill>
        <p:spPr bwMode="auto">
          <a:xfrm>
            <a:off x="381462" y="3528389"/>
            <a:ext cx="10945300" cy="970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296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601" y="2000594"/>
            <a:ext cx="6223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How it works</a:t>
            </a:r>
            <a:endParaRPr lang="vi-VN" sz="8000" dirty="0">
              <a:latin typeface="+mj-lt"/>
            </a:endParaRPr>
          </a:p>
        </p:txBody>
      </p:sp>
      <p:pic>
        <p:nvPicPr>
          <p:cNvPr id="7" name="Picture 4" descr="https://scontent.fsgn3-1.fna.fbcdn.net/v/t34.0-12/17909382_1360352110698765_416853765_n.png?oh=8a1b6084c48e562e40850090e2e3f3f3&amp;oe=58EF8DF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3" t="32017" r="11776"/>
          <a:stretch/>
        </p:blipFill>
        <p:spPr bwMode="auto">
          <a:xfrm>
            <a:off x="381462" y="3528389"/>
            <a:ext cx="10945300" cy="970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11453381" y="7965176"/>
            <a:ext cx="26316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572414" y="6606874"/>
            <a:ext cx="23936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4. Neural </a:t>
            </a:r>
          </a:p>
          <a:p>
            <a:pPr algn="ctr"/>
            <a:r>
              <a:rPr lang="en-US" sz="4000" dirty="0" smtClean="0">
                <a:latin typeface="+mj-lt"/>
              </a:rPr>
              <a:t>Networks</a:t>
            </a:r>
            <a:endParaRPr lang="vi-VN" sz="4000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6804" y="4393250"/>
            <a:ext cx="10110846" cy="70052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160917" y="11368555"/>
            <a:ext cx="1664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Matrix</a:t>
            </a:r>
            <a:endParaRPr lang="vi-VN" sz="4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999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/>
        </p:nvSpPr>
        <p:spPr bwMode="auto">
          <a:xfrm>
            <a:off x="1705754" y="1108042"/>
            <a:ext cx="243816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Outline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86864" y="3066459"/>
            <a:ext cx="445455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Introduction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004979" y="2851112"/>
            <a:ext cx="953858" cy="9541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6914" y="3066459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86864" y="5103037"/>
            <a:ext cx="2737416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dirty="0" smtClean="0">
                <a:latin typeface="Lato" panose="020F0502020204030203" pitchFamily="34" charset="0"/>
              </a:rPr>
              <a:t>Problem</a:t>
            </a:r>
            <a:endParaRPr lang="en-US" sz="4400" b="1" cap="all" spc="53" dirty="0">
              <a:latin typeface="Lato" panose="020F050202020403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004979" y="4887691"/>
            <a:ext cx="953858" cy="954107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06914" y="5103038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86864" y="9176192"/>
            <a:ext cx="4538294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Main features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004979" y="8960846"/>
            <a:ext cx="953858" cy="9541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06914" y="9176193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86864" y="7139616"/>
            <a:ext cx="432631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Our Solution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004979" y="6924270"/>
            <a:ext cx="953858" cy="9541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06914" y="7139617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>
                <a:solidFill>
                  <a:schemeClr val="bg1"/>
                </a:solidFill>
                <a:latin typeface="Roboto Regular"/>
                <a:cs typeface="Roboto Regular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86864" y="10997421"/>
            <a:ext cx="3861057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4400" b="1" cap="all" spc="53" smtClean="0">
                <a:latin typeface="Lato" panose="020F0502020204030203" pitchFamily="34" charset="0"/>
              </a:rPr>
              <a:t>Future plan</a:t>
            </a:r>
            <a:endParaRPr lang="en-US" sz="4400" b="1" cap="all" spc="53">
              <a:latin typeface="Lato" panose="020F0502020204030203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004979" y="10782075"/>
            <a:ext cx="953858" cy="9541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06914" y="10997422"/>
            <a:ext cx="5329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cap="all" spc="53" smtClean="0">
                <a:solidFill>
                  <a:schemeClr val="bg1"/>
                </a:solidFill>
                <a:latin typeface="Roboto Regular"/>
                <a:cs typeface="Roboto Regular"/>
              </a:rPr>
              <a:t>05</a:t>
            </a:r>
            <a:endParaRPr lang="en-US" b="1" cap="all" spc="53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4218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91601" y="2000594"/>
            <a:ext cx="6223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How it works</a:t>
            </a:r>
            <a:endParaRPr lang="vi-VN" sz="80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5" y="4039289"/>
            <a:ext cx="10110846" cy="70052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21898" y="11014594"/>
            <a:ext cx="1664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Matrix</a:t>
            </a:r>
            <a:endParaRPr lang="vi-VN" sz="4000" dirty="0"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719598" y="7640711"/>
            <a:ext cx="37338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92962" y="6636352"/>
            <a:ext cx="3187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5. Algorithms</a:t>
            </a:r>
            <a:endParaRPr lang="vi-VN" sz="4000" dirty="0"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3436" t="6900" r="18074"/>
          <a:stretch/>
        </p:blipFill>
        <p:spPr>
          <a:xfrm>
            <a:off x="15114779" y="3324033"/>
            <a:ext cx="7403691" cy="887896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979425" y="12303790"/>
            <a:ext cx="3674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Face landmarks</a:t>
            </a:r>
            <a:endParaRPr lang="vi-VN" sz="40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72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57988" y="4724400"/>
            <a:ext cx="670888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u="sng" dirty="0" smtClean="0">
                <a:latin typeface="+mj-lt"/>
              </a:rPr>
              <a:t>Demo</a:t>
            </a:r>
            <a:endParaRPr lang="en-US" sz="8000" b="1" u="sng" dirty="0" smtClean="0">
              <a:latin typeface="+mj-lt"/>
            </a:endParaRPr>
          </a:p>
          <a:p>
            <a:pPr algn="ctr"/>
            <a:endParaRPr lang="en-US" sz="6000" b="1" u="sng" dirty="0" smtClean="0">
              <a:latin typeface="+mj-lt"/>
            </a:endParaRPr>
          </a:p>
          <a:p>
            <a:pPr algn="ctr"/>
            <a:r>
              <a:rPr lang="en-US" sz="7200" dirty="0" smtClean="0">
                <a:latin typeface="+mj-lt"/>
              </a:rPr>
              <a:t>Detect a Person</a:t>
            </a:r>
            <a:endParaRPr lang="vi-VN" sz="7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18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7" name="Rectangle 1"/>
          <p:cNvSpPr>
            <a:spLocks/>
          </p:cNvSpPr>
          <p:nvPr/>
        </p:nvSpPr>
        <p:spPr bwMode="auto">
          <a:xfrm>
            <a:off x="1675274" y="1108042"/>
            <a:ext cx="1076416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Summary – Demo Detect Person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65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1076416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Summary – Demo Detect Person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9904" y="3909352"/>
            <a:ext cx="19000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User know the gender of the Person in front of them</a:t>
            </a:r>
          </a:p>
        </p:txBody>
      </p:sp>
    </p:spTree>
    <p:extLst>
      <p:ext uri="{BB962C8B-B14F-4D97-AF65-F5344CB8AC3E}">
        <p14:creationId xmlns:p14="http://schemas.microsoft.com/office/powerpoint/2010/main" val="155780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9904" y="3909352"/>
            <a:ext cx="190000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User know the gender of the Person in front of them</a:t>
            </a:r>
          </a:p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User know how to greet the Person properly</a:t>
            </a:r>
            <a:endParaRPr lang="vi-VN" sz="6000" dirty="0">
              <a:latin typeface="+mj-lt"/>
            </a:endParaRPr>
          </a:p>
        </p:txBody>
      </p:sp>
      <p:sp>
        <p:nvSpPr>
          <p:cNvPr id="7" name="Rectangle 1"/>
          <p:cNvSpPr>
            <a:spLocks/>
          </p:cNvSpPr>
          <p:nvPr/>
        </p:nvSpPr>
        <p:spPr bwMode="auto">
          <a:xfrm>
            <a:off x="1675274" y="1108042"/>
            <a:ext cx="1076416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Summary – Demo Detect Person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5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ết quả hình ảnh cho blin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227" y="5983402"/>
            <a:ext cx="44196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14816454" y="353961"/>
            <a:ext cx="7719082" cy="5629441"/>
          </a:xfrm>
          <a:prstGeom prst="cloudCallout">
            <a:avLst>
              <a:gd name="adj1" fmla="val -34804"/>
              <a:gd name="adj2" fmla="val 5025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/>
          <p:cNvSpPr txBox="1"/>
          <p:nvPr/>
        </p:nvSpPr>
        <p:spPr>
          <a:xfrm>
            <a:off x="15964370" y="1466641"/>
            <a:ext cx="56860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+mj-lt"/>
              </a:rPr>
              <a:t>Okay cool, but what if I want to know his / her name ?</a:t>
            </a:r>
            <a:endParaRPr lang="vi-VN" sz="5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560" y="4289365"/>
            <a:ext cx="105646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+mj-lt"/>
              </a:rPr>
              <a:t>How can Mr. Son knows exactly who is calling him ?</a:t>
            </a:r>
          </a:p>
        </p:txBody>
      </p:sp>
      <p:sp>
        <p:nvSpPr>
          <p:cNvPr id="9" name="Rectangle 1"/>
          <p:cNvSpPr>
            <a:spLocks/>
          </p:cNvSpPr>
          <p:nvPr/>
        </p:nvSpPr>
        <p:spPr bwMode="auto">
          <a:xfrm>
            <a:off x="1675274" y="1108042"/>
            <a:ext cx="273792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851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ết quả hình ảnh cho blin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227" y="5983402"/>
            <a:ext cx="44196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14816454" y="353961"/>
            <a:ext cx="7719082" cy="5629441"/>
          </a:xfrm>
          <a:prstGeom prst="cloudCallout">
            <a:avLst>
              <a:gd name="adj1" fmla="val -34804"/>
              <a:gd name="adj2" fmla="val 5025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/>
          <p:cNvSpPr txBox="1"/>
          <p:nvPr/>
        </p:nvSpPr>
        <p:spPr>
          <a:xfrm>
            <a:off x="15964370" y="1466641"/>
            <a:ext cx="56860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+mj-lt"/>
              </a:rPr>
              <a:t>Okay cool, but what if I want to know his / her name ?</a:t>
            </a:r>
            <a:endParaRPr lang="vi-VN" sz="5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560" y="4289365"/>
            <a:ext cx="105646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+mj-lt"/>
              </a:rPr>
              <a:t>How can Mr. Son knows exactly who is calling him ?</a:t>
            </a:r>
          </a:p>
        </p:txBody>
      </p:sp>
      <p:sp>
        <p:nvSpPr>
          <p:cNvPr id="9" name="Rectangle 1"/>
          <p:cNvSpPr>
            <a:spLocks/>
          </p:cNvSpPr>
          <p:nvPr/>
        </p:nvSpPr>
        <p:spPr bwMode="auto">
          <a:xfrm>
            <a:off x="1675274" y="1108042"/>
            <a:ext cx="273792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Problem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746251" y="9379974"/>
            <a:ext cx="2666952" cy="1297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5134985" y="9379974"/>
            <a:ext cx="6691255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Identify Process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09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8804" y="4161041"/>
            <a:ext cx="1722619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How can Microsoft Cognitive Service </a:t>
            </a:r>
            <a:br>
              <a:rPr lang="en-US" sz="8000" dirty="0" smtClean="0">
                <a:latin typeface="+mj-lt"/>
              </a:rPr>
            </a:br>
            <a:r>
              <a:rPr lang="en-US" sz="8000" dirty="0" smtClean="0">
                <a:latin typeface="+mj-lt"/>
              </a:rPr>
              <a:t>Identify a Person ?</a:t>
            </a:r>
            <a:endParaRPr lang="vi-VN" sz="80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666" y="7444219"/>
            <a:ext cx="8506466" cy="2824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611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1830" y="2261905"/>
            <a:ext cx="7600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Training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1830" y="2261905"/>
            <a:ext cx="7600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Training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5564" y="4257698"/>
            <a:ext cx="6947736" cy="1797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Create New Person</a:t>
            </a:r>
          </a:p>
        </p:txBody>
      </p:sp>
    </p:spTree>
    <p:extLst>
      <p:ext uri="{BB962C8B-B14F-4D97-AF65-F5344CB8AC3E}">
        <p14:creationId xmlns:p14="http://schemas.microsoft.com/office/powerpoint/2010/main" val="247854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46250" y="6034771"/>
            <a:ext cx="9845982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3800" b="1" smtClean="0">
                <a:solidFill>
                  <a:schemeClr val="bg1"/>
                </a:solidFill>
                <a:latin typeface="Lato Regular"/>
                <a:cs typeface="Lato Regular"/>
              </a:rPr>
              <a:t>Introduction</a:t>
            </a:r>
            <a:endParaRPr lang="en-US" sz="13800" b="1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26924" y="531690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Lato Light"/>
            </a:endParaRPr>
          </a:p>
        </p:txBody>
      </p:sp>
      <p:sp>
        <p:nvSpPr>
          <p:cNvPr id="14" name="Freeform 13"/>
          <p:cNvSpPr/>
          <p:nvPr/>
        </p:nvSpPr>
        <p:spPr>
          <a:xfrm flipH="1">
            <a:off x="-1" y="0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25493" y="6105637"/>
            <a:ext cx="88818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500" b="1" smtClean="0">
                <a:solidFill>
                  <a:schemeClr val="bg1"/>
                </a:solidFill>
                <a:latin typeface="Lato Regular"/>
                <a:cs typeface="Lato Regular"/>
              </a:rPr>
              <a:t>Introduction</a:t>
            </a:r>
            <a:endParaRPr lang="en-US" sz="11500" b="1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26924" y="529462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966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1830" y="2261905"/>
            <a:ext cx="7600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Training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5564" y="4257698"/>
            <a:ext cx="69477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Create New Person</a:t>
            </a:r>
          </a:p>
          <a:p>
            <a:pPr marL="742950" indent="-74295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Add Person Face</a:t>
            </a:r>
          </a:p>
        </p:txBody>
      </p:sp>
    </p:spTree>
    <p:extLst>
      <p:ext uri="{BB962C8B-B14F-4D97-AF65-F5344CB8AC3E}">
        <p14:creationId xmlns:p14="http://schemas.microsoft.com/office/powerpoint/2010/main" val="255555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1830" y="2261905"/>
            <a:ext cx="7600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Training Process</a:t>
            </a:r>
            <a:endParaRPr lang="vi-VN" sz="8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5564" y="4257698"/>
            <a:ext cx="6947736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Create New Person</a:t>
            </a:r>
          </a:p>
          <a:p>
            <a:pPr marL="742950" indent="-74295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Add Person Face</a:t>
            </a:r>
          </a:p>
          <a:p>
            <a:pPr marL="742950" indent="-742950">
              <a:lnSpc>
                <a:spcPct val="250000"/>
              </a:lnSpc>
              <a:buFont typeface="+mj-lt"/>
              <a:buAutoNum type="arabicPeriod"/>
            </a:pPr>
            <a:r>
              <a:rPr lang="en-US" sz="5400" b="1" dirty="0" smtClean="0">
                <a:latin typeface="+mj-lt"/>
              </a:rPr>
              <a:t>Training</a:t>
            </a:r>
            <a:endParaRPr lang="vi-VN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994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2145" y="2261905"/>
            <a:ext cx="8539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Understand Terms</a:t>
            </a:r>
            <a:endParaRPr lang="vi-VN" sz="8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15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2145" y="2261905"/>
            <a:ext cx="8539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Understand Terms</a:t>
            </a:r>
            <a:endParaRPr lang="vi-VN" sz="8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397" y="4210148"/>
            <a:ext cx="758412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0" dirty="0" smtClean="0">
                <a:latin typeface="+mj-lt"/>
              </a:rPr>
              <a:t>Person Group</a:t>
            </a:r>
            <a:endParaRPr lang="en-US" sz="8000" dirty="0">
              <a:latin typeface="+mj-lt"/>
            </a:endParaRPr>
          </a:p>
          <a:p>
            <a:pPr marL="1143000" indent="-1143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542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2145" y="2261905"/>
            <a:ext cx="8539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Understand Terms</a:t>
            </a:r>
            <a:endParaRPr lang="vi-VN" sz="8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397" y="4210148"/>
            <a:ext cx="758412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0" dirty="0" smtClean="0">
                <a:latin typeface="+mj-lt"/>
              </a:rPr>
              <a:t>Person Group</a:t>
            </a:r>
            <a:endParaRPr lang="en-US" sz="8000" dirty="0">
              <a:latin typeface="+mj-lt"/>
            </a:endParaRPr>
          </a:p>
          <a:p>
            <a:pPr marL="1143000" indent="-1143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0" dirty="0" smtClean="0">
                <a:latin typeface="+mj-lt"/>
              </a:rPr>
              <a:t>Person</a:t>
            </a:r>
          </a:p>
          <a:p>
            <a:pPr marL="1143000" indent="-1143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345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2145" y="2261905"/>
            <a:ext cx="8539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Understand Terms</a:t>
            </a:r>
            <a:endParaRPr lang="vi-VN" sz="8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397" y="4210148"/>
            <a:ext cx="7584127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0" dirty="0" smtClean="0">
                <a:latin typeface="+mj-lt"/>
              </a:rPr>
              <a:t>Person Group</a:t>
            </a:r>
            <a:endParaRPr lang="en-US" sz="8000" dirty="0">
              <a:latin typeface="+mj-lt"/>
            </a:endParaRPr>
          </a:p>
          <a:p>
            <a:pPr marL="1143000" indent="-1143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0" dirty="0" smtClean="0">
                <a:latin typeface="+mj-lt"/>
              </a:rPr>
              <a:t>Person</a:t>
            </a:r>
          </a:p>
          <a:p>
            <a:pPr marL="1143000" indent="-1143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0" dirty="0" smtClean="0">
                <a:latin typeface="+mj-lt"/>
              </a:rPr>
              <a:t>Face</a:t>
            </a:r>
          </a:p>
          <a:p>
            <a:pPr marL="1143000" indent="-1143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117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606095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Understand Terms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6924" y="2261905"/>
            <a:ext cx="64299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Person Group</a:t>
            </a:r>
            <a:endParaRPr lang="vi-VN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507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606095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Understand Terms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6924" y="2261905"/>
            <a:ext cx="64299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Person Group</a:t>
            </a:r>
            <a:endParaRPr lang="vi-VN" sz="8000" dirty="0">
              <a:latin typeface="+mj-lt"/>
            </a:endParaRPr>
          </a:p>
        </p:txBody>
      </p:sp>
      <p:pic>
        <p:nvPicPr>
          <p:cNvPr id="46082" name="Picture 2" descr="https://portalstoragewuprod.azureedge.net/media/Default/Documentation/Face/Images/group.image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95" y="3821083"/>
            <a:ext cx="10179637" cy="92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58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606095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Understand Terms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6924" y="2261905"/>
            <a:ext cx="64299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Person Group</a:t>
            </a:r>
            <a:endParaRPr lang="vi-VN" sz="8000" dirty="0">
              <a:latin typeface="+mj-lt"/>
            </a:endParaRPr>
          </a:p>
        </p:txBody>
      </p:sp>
      <p:pic>
        <p:nvPicPr>
          <p:cNvPr id="46082" name="Picture 2" descr="https://portalstoragewuprod.azureedge.net/media/Default/Documentation/Face/Images/group.image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95" y="3821083"/>
            <a:ext cx="10179637" cy="92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032095" y="5144522"/>
            <a:ext cx="6336991" cy="1641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Most important</a:t>
            </a:r>
          </a:p>
        </p:txBody>
      </p:sp>
    </p:spTree>
    <p:extLst>
      <p:ext uri="{BB962C8B-B14F-4D97-AF65-F5344CB8AC3E}">
        <p14:creationId xmlns:p14="http://schemas.microsoft.com/office/powerpoint/2010/main" val="294071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606095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Understand Terms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6924" y="2261905"/>
            <a:ext cx="64299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Person Group</a:t>
            </a:r>
            <a:endParaRPr lang="vi-VN" sz="8000" dirty="0">
              <a:latin typeface="+mj-lt"/>
            </a:endParaRPr>
          </a:p>
        </p:txBody>
      </p:sp>
      <p:pic>
        <p:nvPicPr>
          <p:cNvPr id="46082" name="Picture 2" descr="https://portalstoragewuprod.azureedge.net/media/Default/Documentation/Face/Images/group.image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95" y="3821083"/>
            <a:ext cx="10179637" cy="92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032095" y="5144522"/>
            <a:ext cx="810831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Most important</a:t>
            </a: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Unique for each user</a:t>
            </a:r>
          </a:p>
        </p:txBody>
      </p:sp>
    </p:spTree>
    <p:extLst>
      <p:ext uri="{BB962C8B-B14F-4D97-AF65-F5344CB8AC3E}">
        <p14:creationId xmlns:p14="http://schemas.microsoft.com/office/powerpoint/2010/main" val="406019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/>
          </p:cNvSpPr>
          <p:nvPr/>
        </p:nvSpPr>
        <p:spPr bwMode="auto">
          <a:xfrm>
            <a:off x="1705754" y="1108042"/>
            <a:ext cx="405078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Introduction</a:t>
            </a:r>
            <a:endParaRPr lang="en-US" sz="580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0" name="Picture 6" descr="https://medicine.llu.edu/sites/medicine.llu.edu/files/images/Technology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813" y="2886075"/>
            <a:ext cx="11900611" cy="84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realislaam.com/wp-content/uploads/2016/06/technolog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5" y="4065500"/>
            <a:ext cx="9412136" cy="640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07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606095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Understand Terms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6924" y="2261905"/>
            <a:ext cx="64299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Person Group</a:t>
            </a:r>
            <a:endParaRPr lang="vi-VN" sz="8000" dirty="0">
              <a:latin typeface="+mj-lt"/>
            </a:endParaRPr>
          </a:p>
        </p:txBody>
      </p:sp>
      <p:pic>
        <p:nvPicPr>
          <p:cNvPr id="46082" name="Picture 2" descr="https://portalstoragewuprod.azureedge.net/media/Default/Documentation/Face/Images/group.image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95" y="3821083"/>
            <a:ext cx="10179637" cy="92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032095" y="5144522"/>
            <a:ext cx="1052724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Most important</a:t>
            </a: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Unique for each user</a:t>
            </a: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Contains up to 1000 Person</a:t>
            </a:r>
            <a:endParaRPr lang="vi-VN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50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606095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Understand Terms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85042" y="2261905"/>
            <a:ext cx="33137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Person</a:t>
            </a:r>
            <a:endParaRPr lang="vi-VN" sz="80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2877671" y="4229100"/>
            <a:ext cx="7611036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606095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Understand Terms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85042" y="2261905"/>
            <a:ext cx="33137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Person</a:t>
            </a:r>
            <a:endParaRPr lang="vi-VN" sz="80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2877671" y="4229100"/>
            <a:ext cx="7611036" cy="857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86753" y="5144522"/>
            <a:ext cx="12277720" cy="1641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+mj-lt"/>
              </a:rPr>
              <a:t>Belong to a unique Person Group</a:t>
            </a:r>
            <a:endParaRPr lang="en-US" sz="6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429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606095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Understand Terms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85042" y="2261905"/>
            <a:ext cx="33137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Person</a:t>
            </a:r>
            <a:endParaRPr lang="vi-VN" sz="80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2877671" y="4229100"/>
            <a:ext cx="7611036" cy="857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86753" y="5144522"/>
            <a:ext cx="122777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+mj-lt"/>
              </a:rPr>
              <a:t>Belong to a unique Person </a:t>
            </a:r>
            <a:r>
              <a:rPr lang="en-US" sz="6000" dirty="0" smtClean="0">
                <a:latin typeface="+mj-lt"/>
              </a:rPr>
              <a:t>Group</a:t>
            </a: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Have a unique Person ID</a:t>
            </a:r>
          </a:p>
        </p:txBody>
      </p:sp>
    </p:spTree>
    <p:extLst>
      <p:ext uri="{BB962C8B-B14F-4D97-AF65-F5344CB8AC3E}">
        <p14:creationId xmlns:p14="http://schemas.microsoft.com/office/powerpoint/2010/main" val="395482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606095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Understand Terms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85042" y="2261905"/>
            <a:ext cx="33137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Person</a:t>
            </a:r>
            <a:endParaRPr lang="vi-VN" sz="80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2877671" y="4229100"/>
            <a:ext cx="7611036" cy="857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86753" y="5144522"/>
            <a:ext cx="1227772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+mj-lt"/>
              </a:rPr>
              <a:t>Belong to a unique Person </a:t>
            </a:r>
            <a:r>
              <a:rPr lang="en-US" sz="6000" dirty="0" smtClean="0">
                <a:latin typeface="+mj-lt"/>
              </a:rPr>
              <a:t>Group</a:t>
            </a: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+mj-lt"/>
              </a:rPr>
              <a:t>Have a unique Person ID</a:t>
            </a:r>
            <a:endParaRPr lang="en-US" sz="6000" dirty="0" smtClean="0">
              <a:latin typeface="+mj-lt"/>
            </a:endParaRP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+mj-lt"/>
              </a:rPr>
              <a:t>Have Name, Description</a:t>
            </a:r>
            <a:endParaRPr lang="en-US" sz="6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5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606095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Understand Terms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85042" y="2261905"/>
            <a:ext cx="33137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Person</a:t>
            </a:r>
            <a:endParaRPr lang="vi-VN" sz="80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9076" r="1477" b="8433"/>
          <a:stretch/>
        </p:blipFill>
        <p:spPr>
          <a:xfrm>
            <a:off x="2877671" y="4229100"/>
            <a:ext cx="7611036" cy="857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86753" y="5144522"/>
            <a:ext cx="12277720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+mj-lt"/>
              </a:rPr>
              <a:t>Belong to a unique Person Group</a:t>
            </a: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+mj-lt"/>
              </a:rPr>
              <a:t>Have a unique Person ID</a:t>
            </a: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+mj-lt"/>
              </a:rPr>
              <a:t>Have Name, Description</a:t>
            </a: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Have up to 248 faces.</a:t>
            </a:r>
            <a:endParaRPr lang="vi-VN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413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9" name="Rectangle 1"/>
          <p:cNvSpPr>
            <a:spLocks/>
          </p:cNvSpPr>
          <p:nvPr/>
        </p:nvSpPr>
        <p:spPr bwMode="auto">
          <a:xfrm>
            <a:off x="1675274" y="1108042"/>
            <a:ext cx="606095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Understand Terms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88385" y="2261905"/>
            <a:ext cx="2307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Face</a:t>
            </a:r>
            <a:endParaRPr lang="vi-VN" sz="8000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51" y="9995946"/>
            <a:ext cx="2486792" cy="33157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51" y="2923624"/>
            <a:ext cx="2486792" cy="33157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51" y="6459785"/>
            <a:ext cx="2486792" cy="33157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59398" y="5127108"/>
            <a:ext cx="120036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Have a unique Persisted Face ID</a:t>
            </a:r>
            <a:endParaRPr lang="vi-VN" sz="60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9019" y="7330726"/>
            <a:ext cx="24016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Hà Quân</a:t>
            </a:r>
            <a:endParaRPr lang="vi-VN" sz="4400" dirty="0">
              <a:latin typeface="+mj-lt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3658194" y="2732673"/>
            <a:ext cx="678426" cy="1057899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554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9" name="Rectangle 1"/>
          <p:cNvSpPr>
            <a:spLocks/>
          </p:cNvSpPr>
          <p:nvPr/>
        </p:nvSpPr>
        <p:spPr bwMode="auto">
          <a:xfrm>
            <a:off x="1675274" y="1108042"/>
            <a:ext cx="606095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Understand Terms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88385" y="2261905"/>
            <a:ext cx="2307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Face</a:t>
            </a:r>
            <a:endParaRPr lang="vi-VN" sz="8000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51" y="9995946"/>
            <a:ext cx="2486792" cy="33157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51" y="2923624"/>
            <a:ext cx="2486792" cy="33157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51" y="6459785"/>
            <a:ext cx="2486792" cy="33157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59398" y="5127108"/>
            <a:ext cx="1200360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Have a unique Persisted Face ID</a:t>
            </a: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+mj-lt"/>
              </a:rPr>
              <a:t>Belong to a certain Person</a:t>
            </a:r>
            <a:endParaRPr lang="vi-VN" sz="60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9019" y="7330726"/>
            <a:ext cx="24016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Hà Quân</a:t>
            </a:r>
            <a:endParaRPr lang="vi-VN" sz="4400" dirty="0">
              <a:latin typeface="+mj-lt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3658194" y="2791667"/>
            <a:ext cx="678426" cy="1057899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504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2145" y="2261905"/>
            <a:ext cx="8539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Understand Terms</a:t>
            </a:r>
            <a:endParaRPr lang="vi-VN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579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7019" y="56396"/>
            <a:ext cx="616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Person Identification</a:t>
            </a:r>
            <a:endParaRPr lang="vi-VN" dirty="0">
              <a:latin typeface="+mj-lt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675274" y="1108042"/>
            <a:ext cx="380713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 smtClean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Technology</a:t>
            </a:r>
            <a:endParaRPr lang="en-US" sz="5800" dirty="0">
              <a:solidFill>
                <a:schemeClr val="tx2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251" y="2204950"/>
            <a:ext cx="1063653" cy="5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2145" y="2261905"/>
            <a:ext cx="8539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+mj-lt"/>
              </a:rPr>
              <a:t>Understand Terms</a:t>
            </a:r>
            <a:endParaRPr lang="vi-VN" sz="8000" dirty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1288748" y="4518212"/>
            <a:ext cx="14334565" cy="7611035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TextBox 10"/>
          <p:cNvSpPr txBox="1"/>
          <p:nvPr/>
        </p:nvSpPr>
        <p:spPr>
          <a:xfrm>
            <a:off x="4341231" y="5379986"/>
            <a:ext cx="462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Person Group</a:t>
            </a:r>
            <a:endParaRPr lang="vi-VN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753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Simple Light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46546C"/>
      </a:accent1>
      <a:accent2>
        <a:srgbClr val="1986AF"/>
      </a:accent2>
      <a:accent3>
        <a:srgbClr val="46BE9C"/>
      </a:accent3>
      <a:accent4>
        <a:srgbClr val="9CB631"/>
      </a:accent4>
      <a:accent5>
        <a:srgbClr val="FB8635"/>
      </a:accent5>
      <a:accent6>
        <a:srgbClr val="D53E23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28984</TotalTime>
  <Words>2966</Words>
  <Application>Microsoft Office PowerPoint</Application>
  <PresentationFormat>Custom</PresentationFormat>
  <Paragraphs>1131</Paragraphs>
  <Slides>181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181</vt:i4>
      </vt:variant>
    </vt:vector>
  </HeadingPairs>
  <TitlesOfParts>
    <vt:vector size="192" baseType="lpstr">
      <vt:lpstr>Bebas Neue</vt:lpstr>
      <vt:lpstr>Lato</vt:lpstr>
      <vt:lpstr>Lato Light</vt:lpstr>
      <vt:lpstr>Lato Regular</vt:lpstr>
      <vt:lpstr>ＭＳ Ｐゴシック</vt:lpstr>
      <vt:lpstr>Roboto Regular</vt:lpstr>
      <vt:lpstr>Arial</vt:lpstr>
      <vt:lpstr>Calibri</vt:lpstr>
      <vt:lpstr>Calibri Light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Barcena</dc:title>
  <dc:subject/>
  <dc:creator>SlidePro</dc:creator>
  <cp:keywords/>
  <dc:description/>
  <cp:lastModifiedBy>2TbP</cp:lastModifiedBy>
  <cp:revision>6450</cp:revision>
  <dcterms:created xsi:type="dcterms:W3CDTF">2014-11-12T21:47:38Z</dcterms:created>
  <dcterms:modified xsi:type="dcterms:W3CDTF">2017-04-12T21:31:11Z</dcterms:modified>
  <cp:category/>
</cp:coreProperties>
</file>