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62" r:id="rId6"/>
    <p:sldId id="266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1152" autoAdjust="0"/>
  </p:normalViewPr>
  <p:slideViewPr>
    <p:cSldViewPr snapToGrid="0">
      <p:cViewPr varScale="1">
        <p:scale>
          <a:sx n="90" d="100"/>
          <a:sy n="90" d="100"/>
        </p:scale>
        <p:origin x="828" y="78"/>
      </p:cViewPr>
      <p:guideLst>
        <p:guide orient="horz" pos="2157"/>
        <p:guide pos="3839"/>
      </p:guideLst>
    </p:cSldViewPr>
  </p:slideViewPr>
  <p:notesTextViewPr>
    <p:cViewPr>
      <p:scale>
        <a:sx n="185" d="100"/>
        <a:sy n="18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F982066-D474-43BE-973A-A526CE51E367}" type="datetime1">
              <a:rPr lang="ko-KR" altLang="en-US"/>
              <a:pPr lvl="0">
                <a:defRPr/>
              </a:pPr>
              <a:t>2024-10-29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E7B7128-2D87-4269-8429-90955235D8D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유유김 팀의 유지원</a:t>
            </a:r>
            <a:r>
              <a:rPr lang="en-US" altLang="ko-KR"/>
              <a:t>,</a:t>
            </a:r>
            <a:r>
              <a:rPr lang="ko-KR" altLang="en-US"/>
              <a:t> 발표 시작하겠습니다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E7B7128-2D87-4269-8429-90955235D8D7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발표를 시작하기에 앞서</a:t>
            </a:r>
            <a:r>
              <a:rPr lang="en-US" altLang="ko-KR" dirty="0"/>
              <a:t>, </a:t>
            </a:r>
            <a:r>
              <a:rPr lang="ko-KR" altLang="en-US" dirty="0"/>
              <a:t>제가 아직 시험기간이 끝나지 않았고</a:t>
            </a:r>
            <a:r>
              <a:rPr lang="en-US" altLang="ko-KR" dirty="0"/>
              <a:t>, </a:t>
            </a:r>
            <a:r>
              <a:rPr lang="ko-KR" altLang="en-US" dirty="0"/>
              <a:t>건강 상의 문제로 분량이 적고 발음이 어눌할 수 있는 점 양해 부탁드립니다</a:t>
            </a:r>
            <a:r>
              <a:rPr lang="en-US" altLang="ko-KR" dirty="0"/>
              <a:t>.</a:t>
            </a:r>
          </a:p>
          <a:p>
            <a:pPr lvl="0">
              <a:defRPr/>
            </a:pPr>
            <a:r>
              <a:rPr lang="ko-KR" altLang="en-US" dirty="0"/>
              <a:t>이번에 개발한 부분은 </a:t>
            </a:r>
            <a:r>
              <a:rPr lang="en-US" altLang="ko-KR" dirty="0"/>
              <a:t>GPT API</a:t>
            </a:r>
            <a:r>
              <a:rPr lang="ko-KR" altLang="en-US" dirty="0"/>
              <a:t>를 사용한 편지와</a:t>
            </a:r>
            <a:r>
              <a:rPr lang="en-US" altLang="ko-KR" dirty="0"/>
              <a:t> </a:t>
            </a:r>
            <a:r>
              <a:rPr lang="ko-KR" altLang="en-US" dirty="0"/>
              <a:t>분석</a:t>
            </a:r>
            <a:r>
              <a:rPr lang="en-US" altLang="ko-KR" dirty="0"/>
              <a:t>, </a:t>
            </a:r>
            <a:r>
              <a:rPr lang="ko-KR" altLang="en-US" dirty="0"/>
              <a:t>추천 활동을 구현하였습니다</a:t>
            </a:r>
            <a:r>
              <a:rPr lang="en-US" altLang="ko-KR" dirty="0"/>
              <a:t>.</a:t>
            </a:r>
          </a:p>
          <a:p>
            <a:pPr lvl="0">
              <a:defRPr/>
            </a:pPr>
            <a:r>
              <a:rPr lang="en-US" altLang="ko-KR" dirty="0"/>
              <a:t>GPT</a:t>
            </a:r>
            <a:r>
              <a:rPr lang="ko-KR" altLang="en-US" dirty="0"/>
              <a:t>에서 </a:t>
            </a:r>
            <a:r>
              <a:rPr lang="en-US" altLang="ko-KR" dirty="0"/>
              <a:t>gpt4-mini</a:t>
            </a:r>
            <a:r>
              <a:rPr lang="ko-KR" altLang="en-US" dirty="0"/>
              <a:t>와 같은 저렴한 제품들도 사용해보았는데</a:t>
            </a:r>
            <a:r>
              <a:rPr lang="en-US" altLang="ko-KR" dirty="0"/>
              <a:t>, </a:t>
            </a:r>
            <a:r>
              <a:rPr lang="ko-KR" altLang="en-US" dirty="0"/>
              <a:t>더 다양하고 좋은 결과를 주는 건 최신 모델인 </a:t>
            </a:r>
            <a:r>
              <a:rPr lang="en-US" altLang="ko-KR" dirty="0"/>
              <a:t>gpt-4o</a:t>
            </a:r>
            <a:r>
              <a:rPr lang="ko-KR" altLang="en-US" dirty="0"/>
              <a:t>여서 </a:t>
            </a:r>
            <a:r>
              <a:rPr lang="en-US" altLang="ko-KR" dirty="0"/>
              <a:t>4o</a:t>
            </a:r>
            <a:r>
              <a:rPr lang="ko-KR" altLang="en-US" dirty="0"/>
              <a:t> 모델을 사용하였습니다</a:t>
            </a:r>
            <a:r>
              <a:rPr lang="en-US" altLang="ko-KR" dirty="0"/>
              <a:t>. </a:t>
            </a:r>
            <a:r>
              <a:rPr lang="ko-KR" altLang="en-US" dirty="0"/>
              <a:t>저렴한 모델은 형식적이고 조금은 딱딱한 답변을 주어 맞지 않았습니다</a:t>
            </a:r>
            <a:r>
              <a:rPr lang="en-US" altLang="ko-KR" dirty="0"/>
              <a:t>.</a:t>
            </a:r>
          </a:p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E7B7128-2D87-4269-8429-90955235D8D7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첫 번째로 구현한 부분은 한달 전체 일기에 대한 분석입니다</a:t>
            </a:r>
            <a:r>
              <a:rPr lang="en-US" altLang="ko-KR" dirty="0"/>
              <a:t>. %</a:t>
            </a:r>
            <a:r>
              <a:rPr lang="ko-KR" altLang="en-US" dirty="0"/>
              <a:t>로 가장 많이 느낀 감정을 </a:t>
            </a:r>
            <a:r>
              <a:rPr lang="ko-KR" altLang="en-US" dirty="0" err="1"/>
              <a:t>나타내달라고</a:t>
            </a:r>
            <a:r>
              <a:rPr lang="ko-KR" altLang="en-US" dirty="0"/>
              <a:t> 요청했고</a:t>
            </a:r>
            <a:r>
              <a:rPr lang="en-US" altLang="ko-KR" dirty="0"/>
              <a:t>, </a:t>
            </a:r>
            <a:r>
              <a:rPr lang="ko-KR" altLang="en-US" dirty="0"/>
              <a:t>어떤 활동을 하면 좋게 느꼈는지 싫게 느꼈는지 분석하는 것도 포함하였습니다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E7B7128-2D87-4269-8429-90955235D8D7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다음은 일기 </a:t>
            </a:r>
            <a:r>
              <a:rPr lang="ko-KR" altLang="en-US" dirty="0" err="1"/>
              <a:t>모달</a:t>
            </a:r>
            <a:r>
              <a:rPr lang="ko-KR" altLang="en-US" dirty="0"/>
              <a:t> 부분입니다</a:t>
            </a:r>
            <a:r>
              <a:rPr lang="en-US" altLang="ko-KR" dirty="0"/>
              <a:t>. </a:t>
            </a:r>
            <a:r>
              <a:rPr lang="en-US" altLang="ko-KR" dirty="0" err="1"/>
              <a:t>Gpt</a:t>
            </a:r>
            <a:r>
              <a:rPr lang="ko-KR" altLang="en-US" dirty="0"/>
              <a:t>의 응답이 오기까지 </a:t>
            </a:r>
            <a:r>
              <a:rPr lang="en-US" altLang="ko-KR" dirty="0"/>
              <a:t>Loading </a:t>
            </a:r>
            <a:r>
              <a:rPr lang="ko-KR" altLang="en-US" dirty="0"/>
              <a:t>문구를 띄우도록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E7B7128-2D87-4269-8429-90955235D8D7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로딩이 끝나면 편지와 추천 활동들을 띄워줍니다</a:t>
            </a:r>
            <a:r>
              <a:rPr lang="en-US" altLang="ko-KR" dirty="0"/>
              <a:t>.</a:t>
            </a:r>
          </a:p>
          <a:p>
            <a:pPr lvl="0">
              <a:defRPr/>
            </a:pPr>
            <a:r>
              <a:rPr lang="ko-KR" altLang="en-US" dirty="0"/>
              <a:t>오른쪽은 </a:t>
            </a:r>
            <a:r>
              <a:rPr lang="en-US" altLang="ko-KR" dirty="0" err="1"/>
              <a:t>gpt</a:t>
            </a:r>
            <a:r>
              <a:rPr lang="ko-KR" altLang="en-US" dirty="0"/>
              <a:t>에게 들여쓰기를 해달라고 했는데 가져올 때 인식이 잘 안돼서 응답을 패턴대로 잘라 각자 위치하게 만들었습니다</a:t>
            </a:r>
            <a:r>
              <a:rPr lang="en-US" altLang="ko-KR" dirty="0"/>
              <a:t>.</a:t>
            </a:r>
          </a:p>
          <a:p>
            <a:pPr lvl="0">
              <a:defRPr/>
            </a:pPr>
            <a:r>
              <a:rPr lang="ko-KR" altLang="en-US" dirty="0"/>
              <a:t>가운데에 편지는 </a:t>
            </a:r>
            <a:r>
              <a:rPr lang="ko-KR" altLang="en-US" dirty="0" err="1"/>
              <a:t>이모티콘을</a:t>
            </a:r>
            <a:r>
              <a:rPr lang="ko-KR" altLang="en-US" dirty="0"/>
              <a:t> 넣으면 더 귀여울 것 같아 응답에 이모지를 </a:t>
            </a:r>
            <a:r>
              <a:rPr lang="en-US" altLang="ko-KR" dirty="0"/>
              <a:t>2~3</a:t>
            </a:r>
            <a:r>
              <a:rPr lang="ko-KR" altLang="en-US" dirty="0"/>
              <a:t>개정도 넣어 편지를 </a:t>
            </a:r>
            <a:r>
              <a:rPr lang="ko-KR" altLang="en-US" dirty="0" err="1"/>
              <a:t>써달라고</a:t>
            </a:r>
            <a:r>
              <a:rPr lang="ko-KR" altLang="en-US" dirty="0"/>
              <a:t> 요청했습니다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E7B7128-2D87-4269-8429-90955235D8D7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앞으로 진행할 부분들로</a:t>
            </a:r>
            <a:endParaRPr lang="en-US" altLang="ko-KR" dirty="0"/>
          </a:p>
          <a:p>
            <a:pPr lvl="0">
              <a:defRPr/>
            </a:pPr>
            <a:r>
              <a:rPr lang="ko-KR" altLang="en-US" dirty="0"/>
              <a:t>첫 번째는 감정의 비율을 나타낼 수 있는 그래프를 </a:t>
            </a:r>
            <a:r>
              <a:rPr lang="ko-KR" altLang="en-US" dirty="0" err="1"/>
              <a:t>제작중에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</a:p>
          <a:p>
            <a:pPr lvl="0">
              <a:defRPr/>
            </a:pPr>
            <a:r>
              <a:rPr lang="ko-KR" altLang="en-US" dirty="0"/>
              <a:t>두 번째는 </a:t>
            </a:r>
            <a:r>
              <a:rPr lang="ko-KR" altLang="en-US" dirty="0" err="1"/>
              <a:t>백엔드에서</a:t>
            </a:r>
            <a:r>
              <a:rPr lang="ko-KR" altLang="en-US" dirty="0"/>
              <a:t> 만든 회원가입을 사용할 회원가입 페이지를 만드는 것이고</a:t>
            </a:r>
            <a:r>
              <a:rPr lang="en-US" altLang="ko-KR" dirty="0"/>
              <a:t>,</a:t>
            </a:r>
          </a:p>
          <a:p>
            <a:pPr lvl="0">
              <a:defRPr/>
            </a:pPr>
            <a:r>
              <a:rPr lang="ko-KR" altLang="en-US" dirty="0"/>
              <a:t>세 번째는 </a:t>
            </a:r>
            <a:r>
              <a:rPr lang="ko-KR" altLang="en-US" dirty="0" err="1"/>
              <a:t>백엔드와의</a:t>
            </a:r>
            <a:r>
              <a:rPr lang="ko-KR" altLang="en-US" dirty="0"/>
              <a:t> 연결을 완료하고 </a:t>
            </a:r>
            <a:r>
              <a:rPr lang="ko-KR" altLang="en-US" dirty="0" err="1"/>
              <a:t>백엔드에서</a:t>
            </a:r>
            <a:r>
              <a:rPr lang="ko-KR" altLang="en-US" dirty="0"/>
              <a:t> 받아온 데이터들을 제대로 연결할 수 있도록 하는 것 입니다</a:t>
            </a:r>
            <a:r>
              <a:rPr lang="en-US" altLang="ko-KR" dirty="0"/>
              <a:t>.</a:t>
            </a:r>
          </a:p>
          <a:p>
            <a:pPr lvl="0">
              <a:defRPr/>
            </a:pPr>
            <a:r>
              <a:rPr lang="ko-KR" altLang="en-US" dirty="0"/>
              <a:t>시간이 된다면 페이지 자동화와 최적화를 진행할 예정입니다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E7B7128-2D87-4269-8429-90955235D8D7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9779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E7B7128-2D87-4269-8429-90955235D8D7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01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230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05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90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12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88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28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94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94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05D8A-C572-4ED6-9BF4-8BF12D399983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3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601377" y="1813173"/>
            <a:ext cx="498924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srgbClr val="857E6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2024</a:t>
            </a:r>
            <a:r>
              <a:rPr lang="ko-KR" altLang="en-US" sz="2800" dirty="0">
                <a:solidFill>
                  <a:srgbClr val="857E6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임베디드 캡스턴 디자인</a:t>
            </a:r>
            <a:endParaRPr lang="en-US" altLang="ko-KR" sz="2800" dirty="0">
              <a:solidFill>
                <a:srgbClr val="857E6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0" i="0" u="none" strike="noStrike" kern="1200" cap="none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일기인형 곰곰이</a:t>
            </a:r>
            <a:endParaRPr kumimoji="0" lang="en-US" altLang="ko-KR" sz="3200" b="0" i="0" u="none" strike="noStrike" kern="1200" cap="none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유유김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-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유지원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 descr="만화 영화, 곰이(가) 표시된 사진&#10;&#10;자동 생성된 설명">
            <a:extLst>
              <a:ext uri="{FF2B5EF4-FFF2-40B4-BE49-F238E27FC236}">
                <a16:creationId xmlns:a16="http://schemas.microsoft.com/office/drawing/2014/main" id="{7EAC3FE0-06F4-A317-153C-E8CA20DA304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371" y="-2510320"/>
            <a:ext cx="6599038" cy="879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0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75566" y="888083"/>
            <a:ext cx="3979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dirty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GPT API</a:t>
            </a:r>
            <a:endParaRPr lang="ko-KR" altLang="en-US" dirty="0">
              <a:solidFill>
                <a:srgbClr val="595959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316413" y="1420394"/>
            <a:ext cx="7559173" cy="43610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75566" y="888083"/>
            <a:ext cx="3979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dirty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GPT API</a:t>
            </a:r>
            <a:endParaRPr lang="ko-KR" altLang="en-US" dirty="0">
              <a:solidFill>
                <a:srgbClr val="595959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9BECDF-50A3-1D94-A436-82ECEB298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287" y="2067877"/>
            <a:ext cx="9877425" cy="2447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75566" y="888083"/>
            <a:ext cx="3979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dirty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GPT API</a:t>
            </a:r>
            <a:endParaRPr lang="ko-KR" altLang="en-US" dirty="0">
              <a:solidFill>
                <a:srgbClr val="595959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587829-4A73-80D8-74C7-7975F5DAD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8285" y="1402104"/>
            <a:ext cx="9155430" cy="40537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75566" y="888083"/>
            <a:ext cx="4282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dirty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GPT API</a:t>
            </a:r>
            <a:endParaRPr lang="ko-KR" altLang="en-US" dirty="0">
              <a:solidFill>
                <a:srgbClr val="595959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BF9C16-8676-068E-52AD-5E167BB0C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150" y="1425584"/>
            <a:ext cx="9029700" cy="400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8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75566" y="888083"/>
            <a:ext cx="4282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dirty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이후 개발해야 하는 부분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A85CFB-66D1-B45D-416F-00E95167B4A4}"/>
              </a:ext>
            </a:extLst>
          </p:cNvPr>
          <p:cNvSpPr txBox="1"/>
          <p:nvPr/>
        </p:nvSpPr>
        <p:spPr>
          <a:xfrm>
            <a:off x="1105786" y="1414130"/>
            <a:ext cx="8229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그래프 제작 </a:t>
            </a:r>
            <a:r>
              <a:rPr lang="en-US" altLang="ko-KR" sz="2400" dirty="0"/>
              <a:t>(</a:t>
            </a:r>
            <a:r>
              <a:rPr lang="ko-KR" altLang="en-US" sz="2400" dirty="0"/>
              <a:t>진행중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회원가입 페이지 추가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3. </a:t>
            </a:r>
            <a:r>
              <a:rPr lang="ko-KR" altLang="en-US" sz="2400" dirty="0" err="1"/>
              <a:t>백엔드와의</a:t>
            </a:r>
            <a:r>
              <a:rPr lang="ko-KR" altLang="en-US" sz="2400" dirty="0"/>
              <a:t> 연결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+ </a:t>
            </a:r>
            <a:r>
              <a:rPr lang="ko-KR" altLang="en-US" sz="2400" dirty="0"/>
              <a:t>페이지 자동화</a:t>
            </a:r>
            <a:r>
              <a:rPr lang="en-US" altLang="ko-KR" sz="2400" dirty="0"/>
              <a:t>, </a:t>
            </a:r>
            <a:r>
              <a:rPr lang="ko-KR" altLang="en-US" sz="2400" dirty="0"/>
              <a:t>최적화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379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106172" y="2265559"/>
            <a:ext cx="39796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감사합니다</a:t>
            </a:r>
            <a:endParaRPr kumimoji="0" lang="en-US" altLang="ko-KR" sz="3600" b="0" i="0" u="none" strike="noStrike" kern="1200" cap="none" spc="-15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7" name="그림 6" descr="만화 영화이(가) 표시된 사진&#10;&#10;자동 생성된 설명">
            <a:extLst>
              <a:ext uri="{FF2B5EF4-FFF2-40B4-BE49-F238E27FC236}">
                <a16:creationId xmlns:a16="http://schemas.microsoft.com/office/drawing/2014/main" id="{0736BF79-C286-C4F4-55E3-BAC9398E06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724" y="-4331283"/>
            <a:ext cx="7956550" cy="1060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409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2147483647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147483647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264</Words>
  <Application>Microsoft Office PowerPoint</Application>
  <PresentationFormat>와이드스크린</PresentationFormat>
  <Paragraphs>41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왕별</dc:creator>
  <cp:lastModifiedBy>유지원/임베디드시스템공학과</cp:lastModifiedBy>
  <cp:revision>214</cp:revision>
  <dcterms:created xsi:type="dcterms:W3CDTF">2021-05-30T08:06:49Z</dcterms:created>
  <dcterms:modified xsi:type="dcterms:W3CDTF">2024-10-29T10:15:44Z</dcterms:modified>
  <cp:version>1000.0000.01</cp:version>
</cp:coreProperties>
</file>