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651" autoAdjust="0"/>
    <p:restoredTop sz="81152" autoAdjust="0"/>
  </p:normalViewPr>
  <p:slideViewPr>
    <p:cSldViewPr snapToGrid="0">
      <p:cViewPr varScale="1">
        <p:scale>
          <a:sx n="100" d="100"/>
          <a:sy n="100" d="100"/>
        </p:scale>
        <p:origin x="48" y="403"/>
      </p:cViewPr>
      <p:guideLst>
        <p:guide orient="horz" pos="2157"/>
        <p:guide pos="3839"/>
      </p:guideLst>
    </p:cSldViewPr>
  </p:slideViewPr>
  <p:notesTextViewPr>
    <p:cViewPr>
      <p:scale>
        <a:sx n="185" d="100"/>
        <a:sy n="185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F982066-D474-43BE-973A-A526CE51E367}" type="datetime1">
              <a:rPr lang="ko-KR" altLang="en-US"/>
              <a:pPr lvl="0">
                <a:defRPr/>
              </a:pPr>
              <a:t>2024-09-26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E7B7128-2D87-4269-8429-90955235D8D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유유김 팀의 유지원</a:t>
            </a:r>
            <a:r>
              <a:rPr lang="en-US" altLang="ko-KR"/>
              <a:t>,</a:t>
            </a:r>
            <a:r>
              <a:rPr lang="ko-KR" altLang="en-US"/>
              <a:t> 발표 시작하겠습니다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변경 사항을 반영한 웹디자인을 피그마로 제작하였습니다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9</a:t>
            </a:r>
            <a:r>
              <a:rPr lang="ko-KR" altLang="en-US"/>
              <a:t>월 달력으로 변경하였고 그래프의 형태를 변경하였습니다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왼쪽 하단에 코멘트에는 일주일 또는 한달 일기에 대한 일상 패턴 추적 기능을 추가하여 보다 더 자세한 분석을 제공할 예정입니다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000"/>
              <a:t>변경된 일기 모달을 보시면 크기가 </a:t>
            </a:r>
            <a:r>
              <a:rPr lang="en-US" altLang="ko-KR" sz="1000"/>
              <a:t>3</a:t>
            </a:r>
            <a:r>
              <a:rPr lang="ko-KR" altLang="en-US" sz="1000"/>
              <a:t>배정도 커졌습니다 왼쪽 칸에는 인형을 통해 기록된 일기를 보여주고 있습니다</a:t>
            </a:r>
            <a:r>
              <a:rPr lang="en-US" altLang="ko-KR" sz="1000"/>
              <a:t>. </a:t>
            </a:r>
            <a:r>
              <a:rPr lang="ko-KR" altLang="en-US" sz="1000"/>
              <a:t>가운데 칸에는 일기에 대한 코멘트를 편지 방식으로 새롭게 변경하였습니다</a:t>
            </a:r>
            <a:r>
              <a:rPr lang="en-US" altLang="ko-KR" sz="1000"/>
              <a:t>.</a:t>
            </a:r>
            <a:endParaRPr lang="en-US" altLang="ko-KR" sz="1000"/>
          </a:p>
          <a:p>
            <a:pPr lvl="0">
              <a:defRPr/>
            </a:pPr>
            <a:r>
              <a:rPr lang="ko-KR" altLang="en-US" sz="1000"/>
              <a:t>그리고 오른쪽 칸에는 일기를 바탕으로 책</a:t>
            </a:r>
            <a:r>
              <a:rPr lang="en-US" altLang="ko-KR" sz="1000"/>
              <a:t>, </a:t>
            </a:r>
            <a:r>
              <a:rPr lang="ko-KR" altLang="en-US" sz="1000"/>
              <a:t>영화</a:t>
            </a:r>
            <a:r>
              <a:rPr lang="en-US" altLang="ko-KR" sz="1000"/>
              <a:t>, </a:t>
            </a:r>
            <a:r>
              <a:rPr lang="ko-KR" altLang="en-US" sz="1000"/>
              <a:t>음악</a:t>
            </a:r>
            <a:r>
              <a:rPr lang="en-US" altLang="ko-KR" sz="1000"/>
              <a:t>, </a:t>
            </a:r>
            <a:r>
              <a:rPr lang="ko-KR" altLang="en-US" sz="1000"/>
              <a:t>음식을 추천해주고 있고 귀여운 일러스트를 추가하여 아기자기함을 더했습니다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이러한 새로운 기능들을 제공하기 위해 </a:t>
            </a:r>
            <a:r>
              <a:rPr lang="en-US" altLang="ko-KR"/>
              <a:t>GPT</a:t>
            </a:r>
            <a:r>
              <a:rPr lang="ko-KR" altLang="en-US"/>
              <a:t>와 </a:t>
            </a:r>
            <a:r>
              <a:rPr lang="en-US" altLang="ko-KR"/>
              <a:t>GPT </a:t>
            </a:r>
            <a:r>
              <a:rPr lang="ko-KR" altLang="en-US"/>
              <a:t>프롬프트를 활용할 예정입니다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GPT </a:t>
            </a:r>
            <a:r>
              <a:rPr lang="ko-KR" altLang="en-US"/>
              <a:t>프롬프트는 인공지능 언어 모델인 </a:t>
            </a:r>
            <a:r>
              <a:rPr lang="en-US" altLang="ko-KR"/>
              <a:t>GPT</a:t>
            </a:r>
            <a:r>
              <a:rPr lang="ko-KR" altLang="en-US"/>
              <a:t>에게 원하는 답을 얻기 위해 입력하는 질문이나 명령 형태입니다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프롬프트는 </a:t>
            </a:r>
            <a:r>
              <a:rPr lang="en-US" altLang="ko-KR"/>
              <a:t>GPT</a:t>
            </a:r>
            <a:r>
              <a:rPr lang="ko-KR" altLang="en-US"/>
              <a:t>가 알맞는 답변을 제공할 수 있도록 구체적으로 입력하여 응답의 품질을 높일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품질 좋은 답변을 받기 위해 프롬프트를 작성하는 </a:t>
            </a:r>
            <a:r>
              <a:rPr lang="en-US" altLang="ko-KR"/>
              <a:t>6</a:t>
            </a:r>
            <a:r>
              <a:rPr lang="ko-KR" altLang="en-US"/>
              <a:t>가지 요소가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첫 번째는 명령인 업무입니다</a:t>
            </a:r>
            <a:r>
              <a:rPr lang="en-US" altLang="ko-KR"/>
              <a:t>. </a:t>
            </a:r>
            <a:r>
              <a:rPr lang="ko-KR" altLang="en-US"/>
              <a:t>업무는 무조건 포함해야 하는 요소입니다</a:t>
            </a:r>
            <a:r>
              <a:rPr lang="en-US" altLang="ko-KR"/>
              <a:t>. </a:t>
            </a:r>
            <a:r>
              <a:rPr lang="ko-KR" altLang="en-US"/>
              <a:t>가장 중요한 원칙은 생성해줘</a:t>
            </a:r>
            <a:r>
              <a:rPr lang="en-US" altLang="ko-KR"/>
              <a:t>, </a:t>
            </a:r>
            <a:r>
              <a:rPr lang="ko-KR" altLang="en-US"/>
              <a:t>작성해줘 와 같은 명확한 행동 동사로 끝을 맺는 것입니다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두 번째는 맥락입니다</a:t>
            </a:r>
            <a:r>
              <a:rPr lang="en-US" altLang="ko-KR"/>
              <a:t>. </a:t>
            </a:r>
            <a:r>
              <a:rPr lang="ko-KR" altLang="en-US"/>
              <a:t>좋은 맥락 프롬프트를 작성하기 위한 세 가지 고려사항은 사용자의 배경</a:t>
            </a:r>
            <a:r>
              <a:rPr lang="en-US" altLang="ko-KR"/>
              <a:t>, </a:t>
            </a:r>
            <a:r>
              <a:rPr lang="ko-KR" altLang="en-US"/>
              <a:t>성공적인 결과의 모습</a:t>
            </a:r>
            <a:r>
              <a:rPr lang="en-US" altLang="ko-KR"/>
              <a:t>, </a:t>
            </a:r>
            <a:r>
              <a:rPr lang="ko-KR" altLang="en-US"/>
              <a:t>어떤 상황 또는 환경에서 이루어지는지 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세 번째는 페르소나입니다</a:t>
            </a:r>
            <a:r>
              <a:rPr lang="en-US" altLang="ko-KR"/>
              <a:t>. </a:t>
            </a:r>
            <a:r>
              <a:rPr lang="ko-KR" altLang="en-US"/>
              <a:t>페르소나는 쉽게 말해 </a:t>
            </a:r>
            <a:r>
              <a:rPr lang="en-US" altLang="ko-KR"/>
              <a:t>GPT</a:t>
            </a:r>
            <a:r>
              <a:rPr lang="ko-KR" altLang="en-US"/>
              <a:t>가 누구였으면 좋겠는지</a:t>
            </a:r>
            <a:r>
              <a:rPr lang="en-US" altLang="ko-KR"/>
              <a:t>, </a:t>
            </a:r>
            <a:r>
              <a:rPr lang="ko-KR" altLang="en-US"/>
              <a:t>하려는 업무와 관련해서 누구에게 물어보고 싶은지 작성하는 것입니다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네 번째는 예시입니다</a:t>
            </a:r>
            <a:r>
              <a:rPr lang="en-US" altLang="ko-KR"/>
              <a:t>. </a:t>
            </a:r>
            <a:r>
              <a:rPr lang="ko-KR" altLang="en-US"/>
              <a:t>기본적으로 모든 대규모 언어 모델 관련 연구는 프롬프트에 예시를 포함하면 결과의 품질이 매우 높아진다고 합니다</a:t>
            </a:r>
            <a:r>
              <a:rPr lang="en-US" altLang="ko-KR"/>
              <a:t>. </a:t>
            </a:r>
            <a:r>
              <a:rPr lang="ko-KR" altLang="en-US"/>
              <a:t>반드시 포함할 필요는 없지만 더 원하는 방향의 결과를 얻을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다섯 번째는 형식입니다</a:t>
            </a:r>
            <a:r>
              <a:rPr lang="en-US" altLang="ko-KR"/>
              <a:t>. </a:t>
            </a:r>
            <a:r>
              <a:rPr lang="ko-KR" altLang="en-US"/>
              <a:t>형식 요소의 팁은 원하는 최종 결과물을 상상해보고 </a:t>
            </a:r>
            <a:r>
              <a:rPr lang="en-US" altLang="ko-KR"/>
              <a:t>GPT</a:t>
            </a:r>
            <a:r>
              <a:rPr lang="ko-KR" altLang="en-US"/>
              <a:t>에게 말하는 것입니다</a:t>
            </a:r>
            <a:r>
              <a:rPr lang="en-US" altLang="ko-KR"/>
              <a:t>. </a:t>
            </a:r>
            <a:r>
              <a:rPr lang="ko-KR" altLang="en-US"/>
              <a:t>예를 들어</a:t>
            </a:r>
            <a:r>
              <a:rPr lang="en-US" altLang="ko-KR"/>
              <a:t>, </a:t>
            </a:r>
            <a:r>
              <a:rPr lang="ko-KR" altLang="en-US"/>
              <a:t>모든 피드백을 모아서 원문</a:t>
            </a:r>
            <a:r>
              <a:rPr lang="en-US" altLang="ko-KR"/>
              <a:t>, </a:t>
            </a:r>
            <a:r>
              <a:rPr lang="ko-KR" altLang="en-US"/>
              <a:t>담당팀</a:t>
            </a:r>
            <a:r>
              <a:rPr lang="en-US" altLang="ko-KR"/>
              <a:t>, </a:t>
            </a:r>
            <a:r>
              <a:rPr lang="ko-KR" altLang="en-US"/>
              <a:t>우선순위라는 </a:t>
            </a:r>
            <a:r>
              <a:rPr lang="en-US" altLang="ko-KR"/>
              <a:t>3</a:t>
            </a:r>
            <a:r>
              <a:rPr lang="ko-KR" altLang="en-US"/>
              <a:t>가지로 표를 만들어줘와 같은 것입니다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마지막으로 어조입니다</a:t>
            </a:r>
            <a:r>
              <a:rPr lang="en-US" altLang="ko-KR"/>
              <a:t>. </a:t>
            </a:r>
            <a:r>
              <a:rPr lang="ko-KR" altLang="en-US"/>
              <a:t>말 그대로 어떤 어조로 대답을 들을 건지 추가하는 것 입니다</a:t>
            </a:r>
            <a:r>
              <a:rPr lang="en-US" altLang="ko-KR"/>
              <a:t>. </a:t>
            </a:r>
            <a:r>
              <a:rPr lang="ko-KR" altLang="en-US"/>
              <a:t>어조가 잘 생각나지 않는다면 </a:t>
            </a:r>
            <a:r>
              <a:rPr lang="en-US" altLang="ko-KR"/>
              <a:t>GPT</a:t>
            </a:r>
            <a:r>
              <a:rPr lang="ko-KR" altLang="en-US"/>
              <a:t>에게 상황을 설명하고 이에 맞는 어조를 요청하면 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프롬프트를 어떻게 작성할지에 대한 예시를 가져왔습니다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프롬프트를 사용할 여러 감정들을 담은 일기 예시입니다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일기에 대한 일상 패턴 추적 기능을 요청하는 프롬프트 입니다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보시면 정확한 답변을 받기 위해 </a:t>
            </a:r>
            <a:r>
              <a:rPr lang="en-US" altLang="ko-KR"/>
              <a:t>6</a:t>
            </a:r>
            <a:r>
              <a:rPr lang="ko-KR" altLang="en-US"/>
              <a:t>가지 요소를 넣고자 했는데요</a:t>
            </a:r>
            <a:r>
              <a:rPr lang="en-US" altLang="ko-KR"/>
              <a:t>. </a:t>
            </a:r>
            <a:r>
              <a:rPr lang="ko-KR" altLang="en-US"/>
              <a:t>예시 요소는 너무 명확하게 예시를 작성하면 형식적인 메시지를 보내 자연스러움이 떨어질 것 같아 예시는 명확하게 쓰지 않았습니다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답변을 보시면 제 일기에 대한 좋은 메시지를 전달해줬습니다</a:t>
            </a:r>
            <a:r>
              <a:rPr lang="en-US" altLang="ko-KR"/>
              <a:t>. </a:t>
            </a:r>
            <a:r>
              <a:rPr lang="ko-KR" altLang="en-US"/>
              <a:t>포인트는 중앙에 보시면 제가 기분 좋았던 요소와 힘들었던 요소를 보여주고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이번 요청은 하나의 일기에 대한 요청을 넣었지만 더 많은 일기에 대한 요청을 하면 더 좋은 분석을 보여줄 것으로 생각합니다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다음은 하루 일기에 대한 편지입니다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저번 학기에는 일기에 대한 짧은 코멘트만 주었는데</a:t>
            </a:r>
            <a:r>
              <a:rPr lang="en-US" altLang="ko-KR"/>
              <a:t>, </a:t>
            </a:r>
            <a:r>
              <a:rPr lang="ko-KR" altLang="en-US"/>
              <a:t>더 따뜻하고 좋은 위로를 전하기 위해 편지 형식의 긴 메시지를 줄 수 있도록 변경하였습니다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편지는 마음이 따뜻해지는 느낌이 있어 이를 반영해 변경해보았습니다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마지막은 하루 일기에 대한 문화 생활 추천입니다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프롬프트를 통해 요청을 주었고 명확한 답변을 받았습니다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사용자가 해소되지 않은 감정을 다루는데 도움이 될만한 문화 생활들을 추천할 예정입니다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2.jpeg"  /><Relationship Id="rId4" Type="http://schemas.openxmlformats.org/officeDocument/2006/relationships/image" Target="../media/image16.gi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4.jpe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.jpeg"  /><Relationship Id="rId4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4.jpe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4.jpeg"  /><Relationship Id="rId4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4.jpeg"  /><Relationship Id="rId4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4.jpe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4.jpe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4.jpe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01377" y="1813173"/>
            <a:ext cx="498924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857E6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2024</a:t>
            </a:r>
            <a:r>
              <a:rPr lang="ko-KR" altLang="en-US" sz="2800" dirty="0">
                <a:solidFill>
                  <a:srgbClr val="857E6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임베디드 캡스턴 디자인</a:t>
            </a:r>
            <a:endParaRPr lang="en-US" altLang="ko-KR" sz="2800" dirty="0">
              <a:solidFill>
                <a:srgbClr val="857E6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일기인형 곰곰이</a:t>
            </a:r>
            <a:endParaRPr kumimoji="0" lang="en-US" altLang="ko-KR" sz="32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유유김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만화 영화, 곰이(가) 표시된 사진&#10;&#10;자동 생성된 설명">
            <a:extLst>
              <a:ext uri="{FF2B5EF4-FFF2-40B4-BE49-F238E27FC236}">
                <a16:creationId xmlns:a16="http://schemas.microsoft.com/office/drawing/2014/main" id="{7EAC3FE0-06F4-A317-153C-E8CA20DA30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71" y="-2510320"/>
            <a:ext cx="6599038" cy="87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106172" y="2265559"/>
            <a:ext cx="3979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endParaRPr kumimoji="0" lang="en-US" altLang="ko-KR" sz="36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 descr="만화 영화이(가) 표시된 사진&#10;&#10;자동 생성된 설명">
            <a:extLst>
              <a:ext uri="{FF2B5EF4-FFF2-40B4-BE49-F238E27FC236}">
                <a16:creationId xmlns:a16="http://schemas.microsoft.com/office/drawing/2014/main" id="{0736BF79-C286-C4F4-55E3-BAC9398E0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24" y="-4331283"/>
            <a:ext cx="7956550" cy="1060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0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75566" y="888083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변경된 메인 페이지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66392" y="1049569"/>
            <a:ext cx="9659216" cy="47588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75566" y="888083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변경된 일기 모달</a:t>
            </a:r>
          </a:p>
        </p:txBody>
      </p:sp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61382" y="1253238"/>
            <a:ext cx="9869235" cy="4351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75566" y="888083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저번주 피드백 </a:t>
            </a:r>
            <a:r>
              <a:rPr lang="en-US" altLang="ko-KR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GPT </a:t>
            </a:r>
            <a:r>
              <a:rPr lang="ko-KR" altLang="en-US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프롬프트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16413" y="1420394"/>
            <a:ext cx="7559173" cy="4361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75566" y="888083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저번주 피드백 </a:t>
            </a:r>
            <a:r>
              <a:rPr lang="en-US" altLang="ko-KR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GPT </a:t>
            </a:r>
            <a:r>
              <a:rPr lang="ko-KR" altLang="en-US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프롬프트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D250B2-8FFC-D08A-617D-A1D267CB1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66" y="1257415"/>
            <a:ext cx="9661954" cy="4847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75566" y="888083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GPT </a:t>
            </a:r>
            <a:r>
              <a:rPr lang="ko-KR" altLang="en-US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프롬프트 적용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5E2C7A-3373-C412-06D0-D18B48BE0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906" y="1784935"/>
            <a:ext cx="9690187" cy="3288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75566" y="888083"/>
            <a:ext cx="4282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GPT </a:t>
            </a:r>
            <a:r>
              <a:rPr lang="ko-KR" altLang="en-US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프롬프트 적용</a:t>
            </a:r>
            <a:endParaRPr lang="en-US" altLang="ko-KR" dirty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  <a:p>
            <a:pPr marL="0" marR="0" lvl="0" indent="0" algn="l" defTabSz="914400" rtl="0" eaLnBrk="1" latin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일기에 대한 일상 패턴 추적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066FE8-100D-14A8-53BE-4CF07383D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566" y="1649674"/>
            <a:ext cx="9211935" cy="18936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5E363D-4A21-8681-D608-A1BB7C676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512" y="796819"/>
            <a:ext cx="8154976" cy="526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8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75566" y="888083"/>
            <a:ext cx="3979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GPT </a:t>
            </a:r>
            <a:r>
              <a:rPr lang="ko-KR" altLang="en-US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프롬프트 적용</a:t>
            </a:r>
            <a:endParaRPr lang="en-US" altLang="ko-KR" dirty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  <a:p>
            <a:pPr marL="0" marR="0" lvl="0" indent="0" algn="l" defTabSz="914400" rtl="0" eaLnBrk="1" latin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하루 일기에 대한 편지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864135-D250-F97F-3D17-7D735368B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640" y="1744952"/>
            <a:ext cx="10098719" cy="10325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6FF189-16CD-AA54-D404-EEB5DB001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761" y="1348678"/>
            <a:ext cx="9484475" cy="416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6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75566" y="888083"/>
            <a:ext cx="43965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GPT </a:t>
            </a:r>
            <a:r>
              <a:rPr lang="ko-KR" altLang="en-US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프롬프트 적용</a:t>
            </a:r>
            <a:endParaRPr lang="en-US" altLang="ko-KR" dirty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  <a:p>
            <a:pPr marL="0" marR="0" lvl="0" indent="0" algn="l" defTabSz="914400" rtl="0" eaLnBrk="1" latin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하루 일기에 대한 책</a:t>
            </a:r>
            <a:r>
              <a:rPr lang="en-US" altLang="ko-KR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영화</a:t>
            </a:r>
            <a:r>
              <a:rPr lang="en-US" altLang="ko-KR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음악 음식 추천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C568E4-3DA8-5479-2C5F-3F3093938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56" y="1714471"/>
            <a:ext cx="9591614" cy="1063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D89DB5-E19D-F30A-897A-D79D23702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240" y="1083871"/>
            <a:ext cx="8853519" cy="46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5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539</ep:Words>
  <ep:PresentationFormat>와이드스크린</ep:PresentationFormat>
  <ep:Paragraphs>56</ep:Paragraphs>
  <ep:Slides>10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2021-05-30T08:06:49.000</dcterms:created>
  <dc:creator>왕별</dc:creator>
  <cp:lastModifiedBy>USER</cp:lastModifiedBy>
  <dcterms:modified xsi:type="dcterms:W3CDTF">2024-09-26T04:11:42.105</dcterms:modified>
  <cp:revision>212</cp:revision>
  <dc:title>PowerPoint 프레젠테이션</dc:title>
  <cp:version>1000.0000.01</cp:version>
</cp:coreProperties>
</file>