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188" autoAdjust="0"/>
  </p:normalViewPr>
  <p:slideViewPr>
    <p:cSldViewPr snapToGrid="0">
      <p:cViewPr varScale="1">
        <p:scale>
          <a:sx n="63" d="100"/>
          <a:sy n="63" d="100"/>
        </p:scale>
        <p:origin x="854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982066-D474-43BE-973A-A526CE51E367}" type="datetime1">
              <a:rPr lang="ko-KR" altLang="en-US"/>
              <a:pPr lvl="0">
                <a:defRPr/>
              </a:pPr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7B7128-2D87-4269-8429-90955235D8D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저희가 캡스턴 디자인에서 진행하게 된 프로젝트는 </a:t>
            </a:r>
            <a:r>
              <a:rPr lang="en-US" altLang="ko-KR" dirty="0"/>
              <a:t>＇</a:t>
            </a:r>
            <a:r>
              <a:rPr lang="ko-KR" altLang="en-US" dirty="0"/>
              <a:t>일기인형 곰곰이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인형을 사용하여 일기를 기록하고</a:t>
            </a:r>
            <a:r>
              <a:rPr lang="en-US" altLang="ko-KR" dirty="0"/>
              <a:t>,</a:t>
            </a:r>
            <a:r>
              <a:rPr lang="ko-KR" altLang="en-US" dirty="0"/>
              <a:t> 인형이 말해주는 위로의 말과 홈페이지를 통한 기록으로 우울 증상을 완화하고 방지하는 것에 목적을 두고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저는 홈페이지의 디자인과 </a:t>
            </a:r>
            <a:r>
              <a:rPr lang="ko-KR" altLang="en-US" dirty="0" err="1"/>
              <a:t>프론트엔드</a:t>
            </a:r>
            <a:r>
              <a:rPr lang="ko-KR" altLang="en-US" dirty="0"/>
              <a:t> 부분을 맡았습니다</a:t>
            </a:r>
            <a:r>
              <a:rPr lang="en-US" altLang="ko-KR" dirty="0"/>
              <a:t>. </a:t>
            </a:r>
            <a:r>
              <a:rPr lang="ko-KR" altLang="en-US" dirty="0"/>
              <a:t>사진 속 페이지는 첫 로그인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8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기존 메인 페이지입니다</a:t>
            </a:r>
            <a:r>
              <a:rPr lang="en-US" altLang="ko-KR" dirty="0"/>
              <a:t>. </a:t>
            </a:r>
            <a:r>
              <a:rPr lang="ko-KR" altLang="en-US" dirty="0"/>
              <a:t>저번 캡스턴 때 교수님께 받은 피드백과 제 스스로에 대한 피드백을 모두 생각해보았습니다</a:t>
            </a:r>
            <a:r>
              <a:rPr lang="en-US" altLang="ko-KR" dirty="0"/>
              <a:t>. </a:t>
            </a:r>
            <a:r>
              <a:rPr lang="ko-KR" altLang="en-US" dirty="0"/>
              <a:t>일단 스스로에 대한 피드백은 개발을 하면서 시간을 사용하여 데이터들을 맞는 날짜에 매핑하지 못했던 것입니다</a:t>
            </a:r>
            <a:r>
              <a:rPr lang="en-US" altLang="ko-KR" dirty="0"/>
              <a:t>. </a:t>
            </a:r>
            <a:r>
              <a:rPr lang="ko-KR" altLang="en-US" dirty="0"/>
              <a:t>그래서 저번 학기에는 하드 코딩을 하여 데이터를 직접 넣어주었지만</a:t>
            </a:r>
            <a:r>
              <a:rPr lang="en-US" altLang="ko-KR" dirty="0"/>
              <a:t>, </a:t>
            </a:r>
            <a:r>
              <a:rPr lang="ko-KR" altLang="en-US" dirty="0"/>
              <a:t>이번 학기에는 시간에 맞는 데이터가 알아서 들어갈 수 있도록 개발해보고 싶습니다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그리고 왼쪽을 보시면 감정 점수를 나타낸 그래프가 있는데요</a:t>
            </a:r>
            <a:r>
              <a:rPr lang="en-US" altLang="ko-KR" dirty="0"/>
              <a:t>. </a:t>
            </a:r>
            <a:r>
              <a:rPr lang="ko-KR" altLang="en-US" dirty="0"/>
              <a:t>저번 학기에 교수님께 해당 점수가 객관적이지 못하다는 피드백을 받아 대화를 한마디씩 감정 분석하여 감정의 개수를 막대그래프로 나타내 볼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이러한 수정사항을 반영한 예시 그림입니다</a:t>
            </a:r>
            <a:r>
              <a:rPr lang="en-US" altLang="ko-KR" dirty="0"/>
              <a:t>. </a:t>
            </a:r>
            <a:r>
              <a:rPr lang="ko-KR" altLang="en-US" dirty="0"/>
              <a:t>그래프를 보시면 대화 속의 감정의 개수를 여러 막대 그래프로 나타내거나</a:t>
            </a:r>
            <a:r>
              <a:rPr lang="en-US" altLang="ko-KR" dirty="0"/>
              <a:t>, </a:t>
            </a:r>
            <a:r>
              <a:rPr lang="ko-KR" altLang="en-US" dirty="0"/>
              <a:t>세로로 긴 막대그래프를 여러 색으로 나누어 심플하게 나타낼 생각입니다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또한 저번 테스터들의 피드백을 받아 인형과의 소통 방식을 대화 방식으로 바꾸자는 의견이 나와 일기를 쓴 날짜를 클릭했을 때 다음과 같은 채팅 형식의 일기장을 보여줄 수 있게 디자인과 개발을 해볼 예정입니다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시간이 남는다면 일기 내용을 지울 수 있는 삭제 버튼과 회원가입 기능을 추가할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1377" y="1813173"/>
            <a:ext cx="49892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857E6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2024</a:t>
            </a:r>
            <a:r>
              <a:rPr lang="ko-KR" altLang="en-US" sz="2800" dirty="0">
                <a:solidFill>
                  <a:srgbClr val="857E6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임베디드 캡스턴 디자인</a:t>
            </a:r>
            <a:endParaRPr lang="en-US" altLang="ko-KR" sz="2800" dirty="0">
              <a:solidFill>
                <a:srgbClr val="857E6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일기인형 곰곰이</a:t>
            </a: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유유김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만화 영화, 곰이(가) 표시된 사진&#10;&#10;자동 생성된 설명">
            <a:extLst>
              <a:ext uri="{FF2B5EF4-FFF2-40B4-BE49-F238E27FC236}">
                <a16:creationId xmlns:a16="http://schemas.microsoft.com/office/drawing/2014/main" id="{7EAC3FE0-06F4-A317-153C-E8CA20DA30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71" y="-2510320"/>
            <a:ext cx="6599038" cy="87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5566" y="90713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일기인형 곰곰이</a:t>
            </a:r>
            <a:endParaRPr lang="en-US" altLang="ko-KR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78FA522-5BDA-E67F-3BEC-209676609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35" y="1522686"/>
            <a:ext cx="5998280" cy="450088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71FF95E-63E2-487D-28B1-19A70D667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58" y="1646979"/>
            <a:ext cx="3981277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A615E-D999-77DD-026A-8FF29D74D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6" y="1264399"/>
            <a:ext cx="9221627" cy="43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페이지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3436D-DC5F-45AE-5E11-2C0C032A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86" y="1248468"/>
            <a:ext cx="9221627" cy="436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41938" y="1222270"/>
            <a:ext cx="9308124" cy="441346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사항</a:t>
            </a:r>
            <a:endParaRPr lang="en-US" altLang="ko-KR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06172" y="2265559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kumimoji="0" lang="en-US" altLang="ko-KR" sz="3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만화 영화이(가) 표시된 사진&#10;&#10;자동 생성된 설명">
            <a:extLst>
              <a:ext uri="{FF2B5EF4-FFF2-40B4-BE49-F238E27FC236}">
                <a16:creationId xmlns:a16="http://schemas.microsoft.com/office/drawing/2014/main" id="{0736BF79-C286-C4F4-55E3-BAC9398E0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4" y="-4331283"/>
            <a:ext cx="7956550" cy="106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Office PowerPoint</Application>
  <PresentationFormat>와이드스크린</PresentationFormat>
  <Paragraphs>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유지원/임베디드시스템공학과</cp:lastModifiedBy>
  <cp:revision>199</cp:revision>
  <dcterms:created xsi:type="dcterms:W3CDTF">2021-05-30T08:06:49Z</dcterms:created>
  <dcterms:modified xsi:type="dcterms:W3CDTF">2024-09-19T06:24:34Z</dcterms:modified>
  <cp:version>1000.0000.01</cp:version>
</cp:coreProperties>
</file>