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seconds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8c107c21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8c107c21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30 seconds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8c107c21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8c107c21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seconds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8c107c21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8c107c21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(10-15 seconds max)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12a0ec3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12a0ec3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/>
              <a:t>(8 Min max)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ubtitle">
  <p:cSld name="Title-Sub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Georgia"/>
              <a:buNone/>
              <a:defRPr b="0" i="0" sz="45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Georgia"/>
              <a:buNone/>
              <a:defRPr b="0" i="0" sz="33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Georgia"/>
              <a:buNone/>
              <a:defRPr b="0" i="0" sz="33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/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Georgia"/>
              <a:buNone/>
              <a:defRPr b="0" i="0" sz="33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Georgia"/>
              <a:buNone/>
              <a:defRPr b="0" i="0" sz="45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Georgia"/>
              <a:buNone/>
              <a:defRPr b="0" i="0" sz="33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Georgia"/>
              <a:buNone/>
              <a:defRPr b="0" i="0" sz="33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Georgia"/>
              <a:buNone/>
              <a:defRPr b="0" i="0" sz="33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eorgia"/>
              <a:buNone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eorgia"/>
              <a:buNone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5" name="Google Shape;55;p10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Georgia"/>
              <a:buNone/>
              <a:defRPr b="0" i="0" sz="33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359" y="4678114"/>
            <a:ext cx="1119353" cy="3769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y-almanack.herokuapp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ctrTitle"/>
          </p:nvPr>
        </p:nvSpPr>
        <p:spPr>
          <a:xfrm>
            <a:off x="311700" y="394450"/>
            <a:ext cx="8668500" cy="2265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CSC 490 Senior Capstone Presentation 4:</a:t>
            </a:r>
            <a:endParaRPr b="1"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“MyAlmanack”</a:t>
            </a:r>
            <a:endParaRPr sz="4800"/>
          </a:p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311700" y="3213575"/>
            <a:ext cx="85206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Justin Oakley, Hao Zhang, Mark Bures, Mike Resnik, Pooya Motee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Definition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 MyAlmanack is a productivity-focused web application focused on reducing the complexity of schedule management. This application was 	designed to enhance: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" sz="1800">
                <a:solidFill>
                  <a:srgbClr val="FFFFFF"/>
                </a:solidFill>
              </a:rPr>
              <a:t>Personal agenda management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" sz="1800">
                <a:solidFill>
                  <a:srgbClr val="FFFFFF"/>
                </a:solidFill>
              </a:rPr>
              <a:t>User-controlled shared schedule management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" sz="1800">
                <a:solidFill>
                  <a:srgbClr val="FFFFFF"/>
                </a:solidFill>
              </a:rPr>
              <a:t>Group schedule management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" sz="1800">
                <a:solidFill>
                  <a:srgbClr val="FFFFFF"/>
                </a:solidFill>
              </a:rPr>
              <a:t>Free-time calculation for one or many users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" sz="1800">
                <a:solidFill>
                  <a:srgbClr val="FFFFFF"/>
                </a:solidFill>
              </a:rPr>
              <a:t>Planning special occasions 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Utilized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150" y="4041123"/>
            <a:ext cx="3365985" cy="9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4">
            <a:alphaModFix/>
          </a:blip>
          <a:srcRect b="11078" l="0" r="0" t="10631"/>
          <a:stretch/>
        </p:blipFill>
        <p:spPr>
          <a:xfrm>
            <a:off x="1711888" y="2699563"/>
            <a:ext cx="2185050" cy="77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2913" y="799462"/>
            <a:ext cx="3532438" cy="9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6">
            <a:alphaModFix/>
          </a:blip>
          <a:srcRect b="0" l="10644" r="11944" t="0"/>
          <a:stretch/>
        </p:blipFill>
        <p:spPr>
          <a:xfrm>
            <a:off x="5718338" y="1793675"/>
            <a:ext cx="2061600" cy="9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04578" y="2985325"/>
            <a:ext cx="2489134" cy="9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11675" y="1268050"/>
            <a:ext cx="1785500" cy="109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11912" y="3653925"/>
            <a:ext cx="2185050" cy="1212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Subsystems 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User interface: Mike &amp; Mark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Database: Justin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Calendar Logistics: </a:t>
            </a:r>
            <a:r>
              <a:rPr lang="en"/>
              <a:t>Pooya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Authentication &amp; Authorization: Hao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684725" y="1355194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chemeClr val="hlink"/>
                </a:solidFill>
                <a:hlinkClick r:id="rId3"/>
              </a:rPr>
              <a:t>https://my-almanack.herokuapp.com</a:t>
            </a:r>
            <a:endParaRPr b="1" sz="30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NCG Navy Background">
  <a:themeElements>
    <a:clrScheme name="Custom 1">
      <a:dk1>
        <a:srgbClr val="000000"/>
      </a:dk1>
      <a:lt1>
        <a:srgbClr val="FFFFFF"/>
      </a:lt1>
      <a:dk2>
        <a:srgbClr val="0F2044"/>
      </a:dk2>
      <a:lt2>
        <a:srgbClr val="BEC0C2"/>
      </a:lt2>
      <a:accent1>
        <a:srgbClr val="FFB71B"/>
      </a:accent1>
      <a:accent2>
        <a:srgbClr val="4FC2BF"/>
      </a:accent2>
      <a:accent3>
        <a:srgbClr val="00698C"/>
      </a:accent3>
      <a:accent4>
        <a:srgbClr val="A00C30"/>
      </a:accent4>
      <a:accent5>
        <a:srgbClr val="A59C87"/>
      </a:accent5>
      <a:accent6>
        <a:srgbClr val="92D1B3"/>
      </a:accent6>
      <a:hlink>
        <a:srgbClr val="507BD8"/>
      </a:hlink>
      <a:folHlink>
        <a:srgbClr val="EDEF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