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Speaker Notes</a:t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98940ed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f98940e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8fcd16b4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8fcd16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8fcd16b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8fcd16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0e831cb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0e831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f8fcd16b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f8fcd16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8fcd16b4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8fcd16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8fcd16b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8fcd16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8fcd16b4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f8fcd16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8fcd16b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f8fcd16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Pooya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f9a9dc9c0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f9a9dc9c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Pooya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f141ea3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f141ea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Justin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9a9dc9c0_5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f9a9dc9c0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Pooya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9a9dc9c0_8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9a9dc9c0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02c2864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02c286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Mike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98940ed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98940e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9a9dc9c0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9a9dc9c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Mike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f98940ed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f98940e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Mike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9a9dc9c0_6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9a9dc9c0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9a9dc9c0_8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9a9dc9c0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-Projection Navy">
  <p:cSld name="Cover-Projection Nav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43150" y="2119312"/>
            <a:ext cx="75057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vy Cover-Title with Logo " showMasterSp="0">
  <p:cSld name="Navy Cover-Title with Logo 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524000" y="4484905"/>
            <a:ext cx="9144000" cy="107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" name="Google Shape;1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1362" y="1153740"/>
            <a:ext cx="5629275" cy="19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>
            <p:ph idx="2" type="body"/>
          </p:nvPr>
        </p:nvSpPr>
        <p:spPr>
          <a:xfrm>
            <a:off x="1524000" y="3031066"/>
            <a:ext cx="9143999" cy="1337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-Projection White">
  <p:cSld name="Cover-Projection Whit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6487" y="2195512"/>
            <a:ext cx="74390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 Cover-Title with Logo">
  <p:cSld name="White Cover-Title with Logo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1524000" y="4484905"/>
            <a:ext cx="9144000" cy="107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918" y="1201978"/>
            <a:ext cx="5629275" cy="186681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/>
          <p:nvPr>
            <p:ph idx="2" type="body"/>
          </p:nvPr>
        </p:nvSpPr>
        <p:spPr>
          <a:xfrm>
            <a:off x="1524000" y="3141133"/>
            <a:ext cx="9144000" cy="12271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ubtitle">
  <p:cSld name="Title-Sub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7145" y="6237485"/>
            <a:ext cx="1492469" cy="5026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PdwDBjdjUlMe9s-PfUXB9lPBdjgK6HujoGkpaR7jvIc/edit#bookmark=id.ift2j9ybog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TPfPIh6Davd2Jbhyrvwwx7coAL5sfIlP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wzXiPOU0KOKvG2_iIS5Em2NSyofn6SV4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830025" y="693975"/>
            <a:ext cx="10681500" cy="28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eorgia"/>
              <a:buNone/>
            </a:pPr>
            <a:r>
              <a:rPr b="1" lang="en-US"/>
              <a:t>CSC 490 Senior Capstone Presentation 2: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eorgia"/>
              <a:buNone/>
            </a:pPr>
            <a:r>
              <a:rPr lang="en-US"/>
              <a:t>“</a:t>
            </a:r>
            <a:r>
              <a:rPr lang="en-US"/>
              <a:t>MyAlmanack”</a:t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1524000" y="40510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By: Justin Oakley, Hao Zhang, Mark Bures, Mike Resnik, and Pooya Motee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Data Dictionary</a:t>
            </a:r>
            <a:endParaRPr/>
          </a:p>
        </p:txBody>
      </p:sp>
      <p:sp>
        <p:nvSpPr>
          <p:cNvPr id="143" name="Google Shape;143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Design-Analysis: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Dictionary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System - Analysis Perspective: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Subsystem: User Interface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u="sng"/>
              <a:t>Purpose</a:t>
            </a:r>
            <a:r>
              <a:rPr lang="en-US"/>
              <a:t>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Create an intuitive environment for storing social and personal calendar information.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Protect user data by visualizing authorization restrictions.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All views that access other subsystems must have a graphical interface to accompany it.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System - Analysis Perspective: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Subsystem: Database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838200" y="1755500"/>
            <a:ext cx="11054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In the database: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Each profile has: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Access to a unique contact list that connects to other users and groups.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Access to a unique calendar containing the owner’s schedule.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The ability to create, delete, or accept three different types of invites.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A system administrator to manage user data.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Each group has: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Access to a unique calendar containing group members’ schedules.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At least one group administrator to create, delete, or accept group or event invites.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A system administrator to manage group data.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Each calendar has: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Access to various events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Each invite has: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The ability to be classified as a friend request, an event invite, or a group invite and, respectively, gain each subclass attributes.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Should be directly sent to either a profile or a group.</a:t>
            </a:r>
            <a:endParaRPr/>
          </a:p>
        </p:txBody>
      </p:sp>
      <p:sp>
        <p:nvSpPr>
          <p:cNvPr id="161" name="Google Shape;161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System - Analysis Perspective: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Subsystem: Database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System - Analysis Perspective: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Subsystem: Authentication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Main goals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Handle user login and registration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Session management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Not the same as </a:t>
            </a:r>
            <a:r>
              <a:rPr i="1" lang="en-US"/>
              <a:t>authorization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There is no permission handling in the </a:t>
            </a:r>
            <a:r>
              <a:rPr i="1" lang="en-US"/>
              <a:t>authentication</a:t>
            </a:r>
            <a:r>
              <a:rPr lang="en-US"/>
              <a:t> subsystem.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Will involve heavy integration with Google Firebase’s API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Only the authentication component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System - Analysis Perspective: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Subsystem: Authentication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Why use Google Firebase?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Enables multiple authentication methods for user convenience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Email &amp; password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Google account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GitHub account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Phone number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Offloads implementation of account security to external providers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Google’s and GitHub’s account security models have already been heavily tested; no need to implement potentially vulnerable model from ground up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Simplifies implementation and unifies authentication model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No need to store additional metadata such as Google/GitHub usernames along with passwords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Main goals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Provide a consistent permission management framework for other subsystems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Offload and abstract complex permission logic from other subsystems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Uses the attribute-based access control (ABAC) model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Allows for user-configurable permissions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Programmatically define policies - hidden from other subsystems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Not strictly confined to roles and groups which might have conflicts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User A and user B are in group G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… but they are not in each other’s contact list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… but user A has </a:t>
            </a:r>
            <a:r>
              <a:rPr b="1" i="1" lang="en-US"/>
              <a:t>configured</a:t>
            </a:r>
            <a:r>
              <a:rPr lang="en-US"/>
              <a:t> to allow other users that are in the same group(s) as them to view their profile regardless</a:t>
            </a:r>
            <a:endParaRPr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System - Analysis Perspective: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Subsystem: Authorization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838200" y="1825625"/>
            <a:ext cx="48195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Pre-construct the authorization request in plain English.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Extract the subject, action, object, and context (if applicable).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Construct the authorization request using the provided API and relevant action model.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Query the enforcement authority with the request and receive an authorization result.</a:t>
            </a:r>
            <a:endParaRPr sz="2400"/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System - Analysis Perspective: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Subsystem: Authorization</a:t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775" y="1749425"/>
            <a:ext cx="6304825" cy="484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838200" y="365125"/>
            <a:ext cx="112269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System - Analysis Perspective: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Subsystem: Calendar Data Manipulation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838200" y="1690825"/>
            <a:ext cx="10515600" cy="50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Display Format: </a:t>
            </a:r>
            <a:endParaRPr>
              <a:solidFill>
                <a:srgbClr val="FFFFFF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-US" sz="2300">
                <a:solidFill>
                  <a:srgbClr val="FFFFFF"/>
                </a:solidFill>
              </a:rPr>
              <a:t>The Calendar subsystem uses a series of string </a:t>
            </a:r>
            <a:r>
              <a:rPr lang="en-US" sz="2300">
                <a:solidFill>
                  <a:srgbClr val="FFFFFF"/>
                </a:solidFill>
              </a:rPr>
              <a:t>manipulation</a:t>
            </a:r>
            <a:r>
              <a:rPr lang="en-US" sz="2300">
                <a:solidFill>
                  <a:srgbClr val="FFFFFF"/>
                </a:solidFill>
              </a:rPr>
              <a:t> and array algorithms to display the data requested from the database in its proper format.</a:t>
            </a:r>
            <a:endParaRPr sz="2300">
              <a:solidFill>
                <a:srgbClr val="FFFFFF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■"/>
            </a:pPr>
            <a:r>
              <a:rPr b="1" lang="en-US">
                <a:solidFill>
                  <a:srgbClr val="FFFFFF"/>
                </a:solidFill>
              </a:rPr>
              <a:t>Weekly View Format:</a:t>
            </a:r>
            <a:r>
              <a:rPr lang="en-US">
                <a:solidFill>
                  <a:srgbClr val="FFFFFF"/>
                </a:solidFill>
              </a:rPr>
              <a:t> Displays the set of events in the requested week.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u="sng">
                <a:solidFill>
                  <a:srgbClr val="FFFFFF"/>
                </a:solidFill>
              </a:rPr>
              <a:t>The event times displayed in HH:MM.</a:t>
            </a:r>
            <a:endParaRPr u="sng">
              <a:solidFill>
                <a:srgbClr val="FFFFFF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■"/>
            </a:pPr>
            <a:r>
              <a:rPr b="1" lang="en-US">
                <a:solidFill>
                  <a:srgbClr val="FFFFFF"/>
                </a:solidFill>
              </a:rPr>
              <a:t>Month View Format: </a:t>
            </a:r>
            <a:r>
              <a:rPr lang="en-US">
                <a:solidFill>
                  <a:srgbClr val="FFFFFF"/>
                </a:solidFill>
              </a:rPr>
              <a:t>Displays the set of events in the requested month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u="sng">
                <a:solidFill>
                  <a:srgbClr val="FFFFFF"/>
                </a:solidFill>
              </a:rPr>
              <a:t>without the event times.</a:t>
            </a:r>
            <a:endParaRPr u="sng">
              <a:solidFill>
                <a:srgbClr val="FFFFFF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■"/>
            </a:pPr>
            <a:r>
              <a:rPr b="1" lang="en-US">
                <a:solidFill>
                  <a:srgbClr val="FFFFFF"/>
                </a:solidFill>
              </a:rPr>
              <a:t>Yearly View Format:</a:t>
            </a:r>
            <a:r>
              <a:rPr lang="en-US">
                <a:solidFill>
                  <a:srgbClr val="FFFFFF"/>
                </a:solidFill>
              </a:rPr>
              <a:t> Displays the set of events in the requested year.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u="sng">
                <a:solidFill>
                  <a:srgbClr val="FFFFFF"/>
                </a:solidFill>
              </a:rPr>
              <a:t>Only show the number of events for each day of the year</a:t>
            </a:r>
            <a:r>
              <a:rPr lang="en-US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838200" y="365125"/>
            <a:ext cx="11070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System - Analysis Perspective: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Subsystem: Calendar Data Manipulation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Overlapping and Color Coordination:</a:t>
            </a:r>
            <a:endParaRPr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When the user is in a group, other group </a:t>
            </a:r>
            <a:r>
              <a:rPr lang="en-US" sz="2300"/>
              <a:t>members</a:t>
            </a:r>
            <a:r>
              <a:rPr lang="en-US" sz="2300"/>
              <a:t> events can be overlapped and displayed using different colors for readability purposes.</a:t>
            </a:r>
            <a:endParaRPr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A filtering option can help the user decide which group members events should be displayed or filtered out on their calendar.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Roles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38200" y="1475550"/>
            <a:ext cx="10515600" cy="47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User Interface:</a:t>
            </a:r>
            <a:endParaRPr sz="2600"/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Mike Resnik and Mark Bures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Database System:</a:t>
            </a:r>
            <a:endParaRPr sz="2600"/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Justin Oakley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Authentication (Login/Registration) &amp; Authorization (Permission):</a:t>
            </a:r>
            <a:endParaRPr sz="2600"/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Hao Zhang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Calendar Data/Modifications:</a:t>
            </a:r>
            <a:endParaRPr sz="2600"/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Pooya Motee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838200" y="365125"/>
            <a:ext cx="11070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System - Analysis Perspective: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Subsystem: Calendar Data Manipulation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838200" y="1825625"/>
            <a:ext cx="4807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Examples of:</a:t>
            </a:r>
            <a:endParaRPr b="1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Overlapping:</a:t>
            </a:r>
            <a:r>
              <a:rPr lang="en-US" sz="2100"/>
              <a:t> Events on the same day can be </a:t>
            </a:r>
            <a:r>
              <a:rPr lang="en-US" sz="2100"/>
              <a:t>overlapped</a:t>
            </a:r>
            <a:r>
              <a:rPr lang="en-US" sz="2100"/>
              <a:t>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Color Coordination: </a:t>
            </a:r>
            <a:r>
              <a:rPr lang="en-US" sz="2100"/>
              <a:t>Events from different users are displayed in different colors.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Filtering: </a:t>
            </a:r>
            <a:r>
              <a:rPr lang="en-US" sz="2100"/>
              <a:t>Other users events can be filtered out.</a:t>
            </a:r>
            <a:endParaRPr sz="2100"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833" y="1690825"/>
            <a:ext cx="6146367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- Design Perspective</a:t>
            </a:r>
            <a:endParaRPr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Design-Perspective: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Actors: New User, User, Admin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New User: Has can only “Register a new account”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User: Can access personal and some social calendar data using an interface.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Admin: Has read and write access to all user data in the database.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Use Case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Design-Perspective: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Entity-Relationship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ER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Design-Perspective: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Django Architecture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425" y="1138625"/>
            <a:ext cx="8644222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Design-Perspective: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Model (Users)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61" y="1686200"/>
            <a:ext cx="11104965" cy="44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838200" y="1825625"/>
            <a:ext cx="4916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Django has a built in admin feature that we can use to visualize the user data in our database.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By default, each link corresponds to a different set of models in the database.</a:t>
            </a:r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Design-Perspective: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 Access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100" y="1825625"/>
            <a:ext cx="5173701" cy="358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- Analysis Perspective</a:t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G Cover-Projection Slides">
  <a:themeElements>
    <a:clrScheme name="Custom 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NCG Navy Background">
  <a:themeElements>
    <a:clrScheme name="Custom 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