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Notes</a:t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141ea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141e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f141ea3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f141ea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8d473b5a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8d473b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141ea3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141ea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8d473b5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8d473b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Navy">
  <p:cSld name="Cover-Projection Nav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3150" y="2119312"/>
            <a:ext cx="7505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vy Cover-Title with Logo " showMasterSp="0">
  <p:cSld name="Navy Cover-Title with Logo 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1362" y="1153740"/>
            <a:ext cx="5629275" cy="19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2" type="body"/>
          </p:nvPr>
        </p:nvSpPr>
        <p:spPr>
          <a:xfrm>
            <a:off x="1524000" y="3031066"/>
            <a:ext cx="9143999" cy="1337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White">
  <p:cSld name="Cover-Projection Whit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Cover-Title with Logo">
  <p:cSld name="White Cover-Title with Logo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918" y="1201978"/>
            <a:ext cx="5629275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idx="2" type="body"/>
          </p:nvPr>
        </p:nvSpPr>
        <p:spPr>
          <a:xfrm>
            <a:off x="1524000" y="3141133"/>
            <a:ext cx="9144000" cy="1227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7145" y="6237485"/>
            <a:ext cx="1492469" cy="502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apstone-dt/MyAlmanack/blob/master/requirements.txt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830025" y="693975"/>
            <a:ext cx="106815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</a:pPr>
            <a:r>
              <a:rPr b="1" lang="en-US"/>
              <a:t>CSC 490 Senior Capstone Presentation 1: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</a:pPr>
            <a:r>
              <a:rPr lang="en-US"/>
              <a:t>“</a:t>
            </a:r>
            <a:r>
              <a:rPr lang="en-US"/>
              <a:t>MyAlmanack”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524000" y="40510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By: Justin Oakley, Hao Zhang, Mark Bures, Mike Resnik, and Pooya Motee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1800"/>
              <a:t>Disclaimer: </a:t>
            </a:r>
            <a:r>
              <a:rPr i="1" lang="en-US" sz="1800"/>
              <a:t>All content are subject to change.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825625"/>
            <a:ext cx="10515600" cy="46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/>
              <a:t>The Problem</a:t>
            </a:r>
            <a:r>
              <a:rPr lang="en-US" sz="2600"/>
              <a:t>: Managing schedules is difficult for college students and keeping up with a friend’s/group member’s schedule is just as difficult.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/>
              <a:t>The Solution</a:t>
            </a:r>
            <a:r>
              <a:rPr lang="en-US" sz="2600"/>
              <a:t>: A social media website with a shared-calendar.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/>
              <a:t>The How</a:t>
            </a:r>
            <a:r>
              <a:rPr lang="en-US" sz="2600"/>
              <a:t>: A private user-maintained calendar that can be shared with a select group of individuals.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Functional</a:t>
            </a:r>
            <a:r>
              <a:rPr lang="en-US"/>
              <a:t>: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Social Network capability, profile and invite system with overlapping.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Usability</a:t>
            </a:r>
            <a:r>
              <a:rPr lang="en-US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Drag and drop calendar visual with ability to edit.</a:t>
            </a:r>
            <a:endParaRPr sz="2800"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Requirements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400" y="2062025"/>
            <a:ext cx="55054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838200" y="1690825"/>
            <a:ext cx="10515600" cy="44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System</a:t>
            </a:r>
            <a:r>
              <a:rPr lang="en-US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Python web-app made in MySQL and Django.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Security</a:t>
            </a:r>
            <a:r>
              <a:rPr lang="en-US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Only users can edit their own information.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Privacy settings can limit what information you share with others.</a:t>
            </a:r>
            <a:endParaRPr sz="2800"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Specification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838200" y="1392500"/>
            <a:ext cx="10515600" cy="45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n-US" sz="2500" u="sng">
                <a:solidFill>
                  <a:srgbClr val="FFFFFF"/>
                </a:solidFill>
              </a:rPr>
              <a:t>Domain</a:t>
            </a:r>
            <a:endParaRPr sz="25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This application is aimed at formal, casual groups and / or individuals willing to share schedules with peers for collaborative event planning.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n-US" sz="2500" u="sng">
                <a:solidFill>
                  <a:srgbClr val="FFFFFF"/>
                </a:solidFill>
              </a:rPr>
              <a:t>Platform</a:t>
            </a:r>
            <a:endParaRPr sz="25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This application will work on any device with an Internet connection, a modern web browser, and a decent screen resolution (i.e. smartwatches will not work).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n-US" sz="2500" u="sng">
                <a:solidFill>
                  <a:srgbClr val="FFFFFF"/>
                </a:solidFill>
              </a:rPr>
              <a:t>Genre</a:t>
            </a:r>
            <a:endParaRPr sz="25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This is a productivity application with a minor social media focus.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Specification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38200" y="1444625"/>
            <a:ext cx="7860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u="sng"/>
              <a:t>Development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Front-end</a:t>
            </a:r>
            <a:endParaRPr sz="22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interface: Bootstrap 4, wireframe.cc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Scripting: jQuery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Back-end</a:t>
            </a:r>
            <a:endParaRPr sz="22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Web server: Python 3, Django 2.1, django-bootstrap4, mysqlclient, see all other dependencies </a:t>
            </a:r>
            <a:r>
              <a:rPr lang="en-US" sz="2100" u="sng">
                <a:hlinkClick r:id="rId3"/>
              </a:rPr>
              <a:t>here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Database server: MySQL 5.7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Development Environment</a:t>
            </a:r>
            <a:endParaRPr sz="22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Version control: Git + GitHub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Web and database server hosting: PythonAnywhere</a:t>
            </a:r>
            <a:endParaRPr sz="39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1690825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CG Cover-Projection Slides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