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 Epsilon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Cooperative multiplayer puzzle game</a:t>
            </a:r>
          </a:p>
          <a:p>
            <a:r>
              <a:rPr lang="en-US" sz="3200" dirty="0" smtClean="0"/>
              <a:t>2-4 players over Internet</a:t>
            </a:r>
          </a:p>
          <a:p>
            <a:r>
              <a:rPr lang="en-US" sz="3200" dirty="0" smtClean="0"/>
              <a:t>Can play with known friends or use matchmaking to play with random people</a:t>
            </a:r>
          </a:p>
          <a:p>
            <a:r>
              <a:rPr lang="en-US" sz="3200" dirty="0" smtClean="0"/>
              <a:t>2D </a:t>
            </a:r>
            <a:r>
              <a:rPr lang="en-US" sz="3200" dirty="0" err="1" smtClean="0"/>
              <a:t>platformer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588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multiplayer interaction</a:t>
            </a:r>
          </a:p>
          <a:p>
            <a:r>
              <a:rPr lang="en-US" dirty="0" smtClean="0"/>
              <a:t>Most existing multiplayer games are turned based (Words with Friends, Draw Something)</a:t>
            </a:r>
          </a:p>
          <a:p>
            <a:r>
              <a:rPr lang="en-US" dirty="0" smtClean="0"/>
              <a:t>Good for learning problem solving and collaboration</a:t>
            </a:r>
          </a:p>
          <a:p>
            <a:r>
              <a:rPr lang="en-US" dirty="0" smtClean="0"/>
              <a:t>Probably family friendly so that children can hone these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Portal 2</a:t>
            </a:r>
          </a:p>
          <a:p>
            <a:r>
              <a:rPr lang="en-US" dirty="0" smtClean="0"/>
              <a:t>Tale of Two Brothers</a:t>
            </a:r>
          </a:p>
          <a:p>
            <a:r>
              <a:rPr lang="en-US" dirty="0" smtClean="0"/>
              <a:t>Splinter Cell</a:t>
            </a:r>
          </a:p>
          <a:p>
            <a:r>
              <a:rPr lang="en-US" dirty="0" smtClean="0"/>
              <a:t>That one part in </a:t>
            </a:r>
            <a:r>
              <a:rPr lang="en-US" dirty="0" err="1" smtClean="0"/>
              <a:t>Majora’s</a:t>
            </a:r>
            <a:r>
              <a:rPr lang="en-US" dirty="0" smtClean="0"/>
              <a:t>    Mask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1562" y="2100649"/>
            <a:ext cx="5732238" cy="33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4000" dirty="0" smtClean="0"/>
              <a:t>Unity 2D</a:t>
            </a:r>
          </a:p>
          <a:p>
            <a:r>
              <a:rPr lang="en-US" sz="4000" dirty="0" err="1" smtClean="0"/>
              <a:t>AndEngine</a:t>
            </a:r>
            <a:endParaRPr lang="en-US" sz="4000" dirty="0" smtClean="0"/>
          </a:p>
          <a:p>
            <a:r>
              <a:rPr lang="en-US" sz="4000" dirty="0" err="1" smtClean="0"/>
              <a:t>Gideros</a:t>
            </a:r>
            <a:endParaRPr lang="en-US" sz="4000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838" y="1751093"/>
            <a:ext cx="5033962" cy="37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Asymmetric gameplay</a:t>
            </a:r>
          </a:p>
          <a:p>
            <a:r>
              <a:rPr lang="en-US" dirty="0" smtClean="0"/>
              <a:t>Story mode</a:t>
            </a:r>
          </a:p>
          <a:p>
            <a:r>
              <a:rPr lang="en-US" dirty="0" smtClean="0"/>
              <a:t>Avatar customization</a:t>
            </a:r>
          </a:p>
          <a:p>
            <a:r>
              <a:rPr lang="en-US" smtClean="0"/>
              <a:t>Level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46</TotalTime>
  <Words>91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Red Epsilon</vt:lpstr>
      <vt:lpstr>Concept</vt:lpstr>
      <vt:lpstr>Value</vt:lpstr>
      <vt:lpstr>Inspiration</vt:lpstr>
      <vt:lpstr>Technologies</vt:lpstr>
      <vt:lpstr>Extras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Epsilon</dc:title>
  <dc:creator>Luke Colburn</dc:creator>
  <cp:lastModifiedBy>Luke Colburn</cp:lastModifiedBy>
  <cp:revision>4</cp:revision>
  <dcterms:created xsi:type="dcterms:W3CDTF">2014-01-21T22:46:31Z</dcterms:created>
  <dcterms:modified xsi:type="dcterms:W3CDTF">2014-01-21T23:33:13Z</dcterms:modified>
</cp:coreProperties>
</file>