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1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6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459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7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9591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49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0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9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5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9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8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2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6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Capture the Flag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Luke Colburn</a:t>
            </a:r>
          </a:p>
          <a:p>
            <a:r>
              <a:rPr lang="en-US" dirty="0" smtClean="0"/>
              <a:t>Chris LaBauve</a:t>
            </a:r>
          </a:p>
          <a:p>
            <a:r>
              <a:rPr lang="en-US" dirty="0" smtClean="0"/>
              <a:t>Tyler Johnson</a:t>
            </a:r>
          </a:p>
        </p:txBody>
      </p:sp>
    </p:spTree>
    <p:extLst>
      <p:ext uri="{BB962C8B-B14F-4D97-AF65-F5344CB8AC3E}">
        <p14:creationId xmlns:p14="http://schemas.microsoft.com/office/powerpoint/2010/main" val="27276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13" y="2160588"/>
            <a:ext cx="5434011" cy="3881437"/>
          </a:xfrm>
        </p:spPr>
      </p:pic>
      <p:sp>
        <p:nvSpPr>
          <p:cNvPr id="6" name="TextBox 5"/>
          <p:cNvSpPr txBox="1"/>
          <p:nvPr/>
        </p:nvSpPr>
        <p:spPr>
          <a:xfrm>
            <a:off x="3867679" y="6087547"/>
            <a:ext cx="221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High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5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6137" y="5339210"/>
            <a:ext cx="221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 Client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73818"/>
            <a:ext cx="4353584" cy="269130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387" y="1930400"/>
            <a:ext cx="5507617" cy="27538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68462" y="5339210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Game </a:t>
            </a:r>
            <a:r>
              <a:rPr lang="en-US" dirty="0" smtClean="0"/>
              <a:t>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Diagrams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64" y="1715745"/>
            <a:ext cx="5419364" cy="3881437"/>
          </a:xfrm>
        </p:spPr>
      </p:pic>
    </p:spTree>
    <p:extLst>
      <p:ext uri="{BB962C8B-B14F-4D97-AF65-F5344CB8AC3E}">
        <p14:creationId xmlns:p14="http://schemas.microsoft.com/office/powerpoint/2010/main" val="2275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2203343"/>
            <a:ext cx="8596312" cy="2131885"/>
          </a:xfrm>
        </p:spPr>
      </p:pic>
    </p:spTree>
    <p:extLst>
      <p:ext uri="{BB962C8B-B14F-4D97-AF65-F5344CB8AC3E}">
        <p14:creationId xmlns:p14="http://schemas.microsoft.com/office/powerpoint/2010/main" val="158944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Most mobile multiplayer games on the market provide a turn-based experience</a:t>
            </a:r>
          </a:p>
          <a:p>
            <a:r>
              <a:rPr lang="en-US" sz="2400" dirty="0" smtClean="0"/>
              <a:t>Words with Friends, Draw Something</a:t>
            </a:r>
          </a:p>
          <a:p>
            <a:r>
              <a:rPr lang="en-US" sz="2400" dirty="0" smtClean="0"/>
              <a:t>Some are real-time, but are mostly competitive in nature</a:t>
            </a:r>
          </a:p>
          <a:p>
            <a:r>
              <a:rPr lang="en-US" sz="2400" dirty="0" smtClean="0"/>
              <a:t>Need for a real-time cooperative game</a:t>
            </a:r>
          </a:p>
          <a:p>
            <a:r>
              <a:rPr lang="en-US" sz="2400" dirty="0" smtClean="0"/>
              <a:t>Portal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46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Capture the Flag is a real-time, multiplayer puzzle game</a:t>
            </a:r>
          </a:p>
          <a:p>
            <a:r>
              <a:rPr lang="en-US" sz="2400" dirty="0" smtClean="0"/>
              <a:t>Goal is to collect all of the flags on a map</a:t>
            </a:r>
          </a:p>
          <a:p>
            <a:r>
              <a:rPr lang="en-US" sz="2400" dirty="0" smtClean="0"/>
              <a:t>Users choose from a collection of characters with unique abilities</a:t>
            </a:r>
          </a:p>
          <a:p>
            <a:r>
              <a:rPr lang="en-US" sz="2400" dirty="0" smtClean="0"/>
              <a:t>Players will need to work together and combine abilities to be able to collect all of the flags on a map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929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33" y="2160588"/>
            <a:ext cx="4855972" cy="3881437"/>
          </a:xfrm>
        </p:spPr>
      </p:pic>
    </p:spTree>
    <p:extLst>
      <p:ext uri="{BB962C8B-B14F-4D97-AF65-F5344CB8AC3E}">
        <p14:creationId xmlns:p14="http://schemas.microsoft.com/office/powerpoint/2010/main" val="375126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051" y="1441572"/>
            <a:ext cx="5300333" cy="5143587"/>
          </a:xfrm>
        </p:spPr>
      </p:pic>
    </p:spTree>
    <p:extLst>
      <p:ext uri="{BB962C8B-B14F-4D97-AF65-F5344CB8AC3E}">
        <p14:creationId xmlns:p14="http://schemas.microsoft.com/office/powerpoint/2010/main" val="63656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13434"/>
            <a:ext cx="8080037" cy="42095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256" y="1713434"/>
            <a:ext cx="3928161" cy="254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0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61" y="1499760"/>
            <a:ext cx="5829214" cy="4396731"/>
          </a:xfrm>
        </p:spPr>
      </p:pic>
      <p:sp>
        <p:nvSpPr>
          <p:cNvPr id="5" name="TextBox 4"/>
          <p:cNvSpPr txBox="1"/>
          <p:nvPr/>
        </p:nvSpPr>
        <p:spPr>
          <a:xfrm>
            <a:off x="4036541" y="5896491"/>
            <a:ext cx="257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New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0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48" y="1349869"/>
            <a:ext cx="5278935" cy="230773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0409"/>
            <a:ext cx="4995837" cy="25619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58" y="3830409"/>
            <a:ext cx="5460399" cy="27224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15481" y="3550508"/>
            <a:ext cx="192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Local Game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53588" y="6392377"/>
            <a:ext cx="2701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Join Matchmaking Game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66666" y="6441022"/>
            <a:ext cx="2071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Join </a:t>
            </a:r>
            <a:r>
              <a:rPr lang="en-US" dirty="0" smtClean="0"/>
              <a:t>Private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2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4" y="2160588"/>
            <a:ext cx="5175249" cy="3881437"/>
          </a:xfrm>
        </p:spPr>
      </p:pic>
      <p:sp>
        <p:nvSpPr>
          <p:cNvPr id="7" name="TextBox 6"/>
          <p:cNvSpPr txBox="1"/>
          <p:nvPr/>
        </p:nvSpPr>
        <p:spPr>
          <a:xfrm>
            <a:off x="2850292" y="6087547"/>
            <a:ext cx="341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View/Update/Remove Friends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991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1686</TotalTime>
  <Words>139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Capture the Flag</vt:lpstr>
      <vt:lpstr>Overview</vt:lpstr>
      <vt:lpstr>Overview</vt:lpstr>
      <vt:lpstr>Class Diagrams</vt:lpstr>
      <vt:lpstr>Class Diagrams</vt:lpstr>
      <vt:lpstr>Class Diagrams</vt:lpstr>
      <vt:lpstr>Sequence Diagrams</vt:lpstr>
      <vt:lpstr>Sequence Diagrams</vt:lpstr>
      <vt:lpstr>Sequence Diagrams</vt:lpstr>
      <vt:lpstr>Sequence Diagrams</vt:lpstr>
      <vt:lpstr>Sequence Diagrams</vt:lpstr>
      <vt:lpstr>Collaboration Diagrams</vt:lpstr>
      <vt:lpstr>Collaboration Diagrams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Epsilon</dc:title>
  <dc:creator>Luke Colburn</dc:creator>
  <cp:lastModifiedBy>Luke Colburn</cp:lastModifiedBy>
  <cp:revision>22</cp:revision>
  <dcterms:created xsi:type="dcterms:W3CDTF">2014-02-24T02:52:28Z</dcterms:created>
  <dcterms:modified xsi:type="dcterms:W3CDTF">2014-03-20T16:37:10Z</dcterms:modified>
</cp:coreProperties>
</file>