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1" r:id="rId1"/>
  </p:sldMasterIdLst>
  <p:sldIdLst>
    <p:sldId id="256" r:id="rId2"/>
    <p:sldId id="257" r:id="rId3"/>
    <p:sldId id="264" r:id="rId4"/>
    <p:sldId id="259" r:id="rId5"/>
    <p:sldId id="260" r:id="rId6"/>
    <p:sldId id="268" r:id="rId7"/>
    <p:sldId id="262" r:id="rId8"/>
    <p:sldId id="258" r:id="rId9"/>
    <p:sldId id="269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6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4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59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49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9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8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2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luidu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Flag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Luke Colburn</a:t>
            </a:r>
          </a:p>
          <a:p>
            <a:r>
              <a:rPr lang="en-US" dirty="0" smtClean="0"/>
              <a:t>Chris LaBauve</a:t>
            </a:r>
          </a:p>
          <a:p>
            <a:r>
              <a:rPr lang="en-US" dirty="0" smtClean="0"/>
              <a:t>Tyler Johnson</a:t>
            </a:r>
          </a:p>
        </p:txBody>
      </p:sp>
    </p:spTree>
    <p:extLst>
      <p:ext uri="{BB962C8B-B14F-4D97-AF65-F5344CB8AC3E}">
        <p14:creationId xmlns:p14="http://schemas.microsoft.com/office/powerpoint/2010/main" val="27276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12" y="1394469"/>
            <a:ext cx="7362712" cy="5294656"/>
          </a:xfrm>
        </p:spPr>
      </p:pic>
    </p:spTree>
    <p:extLst>
      <p:ext uri="{BB962C8B-B14F-4D97-AF65-F5344CB8AC3E}">
        <p14:creationId xmlns:p14="http://schemas.microsoft.com/office/powerpoint/2010/main" val="34661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AndEngine</a:t>
            </a:r>
            <a:r>
              <a:rPr lang="en-US" sz="2400" dirty="0" smtClean="0"/>
              <a:t> is poorly documented</a:t>
            </a:r>
          </a:p>
          <a:p>
            <a:r>
              <a:rPr lang="en-US" sz="2400" dirty="0" smtClean="0"/>
              <a:t>Little team experience with networking</a:t>
            </a:r>
          </a:p>
          <a:p>
            <a:r>
              <a:rPr lang="en-US" sz="2400" dirty="0" smtClean="0"/>
              <a:t>Obtaining artwork</a:t>
            </a:r>
          </a:p>
          <a:p>
            <a:r>
              <a:rPr lang="en-US" sz="2400" dirty="0" smtClean="0"/>
              <a:t>Device compatibility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Most mobile multiplayer games on the market provide a turn-based experience</a:t>
            </a:r>
          </a:p>
          <a:p>
            <a:r>
              <a:rPr lang="en-US" sz="2400" dirty="0" smtClean="0"/>
              <a:t>Words with Friends, Draw Something</a:t>
            </a:r>
          </a:p>
          <a:p>
            <a:r>
              <a:rPr lang="en-US" sz="2400" dirty="0" smtClean="0"/>
              <a:t>Some a real-time, but are mostly competitive in nature</a:t>
            </a:r>
          </a:p>
          <a:p>
            <a:r>
              <a:rPr lang="en-US" sz="2400" dirty="0" smtClean="0"/>
              <a:t>Need for a real-time cooperative game</a:t>
            </a:r>
          </a:p>
          <a:p>
            <a:r>
              <a:rPr lang="en-US" sz="2400" dirty="0" smtClean="0"/>
              <a:t>Portal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6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Capture the Flag is a real-time, multiplayer puzzle game</a:t>
            </a:r>
          </a:p>
          <a:p>
            <a:r>
              <a:rPr lang="en-US" sz="2400" dirty="0" smtClean="0"/>
              <a:t>Goal is to collect all of the flags on a map</a:t>
            </a:r>
          </a:p>
          <a:p>
            <a:r>
              <a:rPr lang="en-US" sz="2400" dirty="0" smtClean="0"/>
              <a:t>Users choose from a collection of characters with unique abilities</a:t>
            </a:r>
          </a:p>
          <a:p>
            <a:r>
              <a:rPr lang="en-US" sz="2400" dirty="0" smtClean="0"/>
              <a:t>Players will need to work together and combine abilities to be able to collect all of the flags on a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2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013345"/>
              </p:ext>
            </p:extLst>
          </p:nvPr>
        </p:nvGraphicFramePr>
        <p:xfrm>
          <a:off x="677334" y="1377994"/>
          <a:ext cx="8596311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20"/>
                <a:gridCol w="5288692"/>
                <a:gridCol w="1447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Puzzle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 all of the flags</a:t>
                      </a:r>
                      <a:r>
                        <a:rPr lang="en-US" baseline="0" dirty="0" smtClean="0"/>
                        <a:t> on the map by solving puzzles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 can select different characters with different abilities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Orientation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game perspective will be from the side, screen orientation will be landscape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 will have high</a:t>
                      </a:r>
                      <a:r>
                        <a:rPr lang="en-US" baseline="0" dirty="0" smtClean="0"/>
                        <a:t> scores for each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Multiplayer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four players can connect over a local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2-4 players</a:t>
                      </a:r>
                      <a:r>
                        <a:rPr lang="en-US" baseline="0" dirty="0" smtClean="0"/>
                        <a:t> can work together to solve a puzzle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 can point t</a:t>
                      </a:r>
                      <a:r>
                        <a:rPr lang="en-US" baseline="0" dirty="0" smtClean="0"/>
                        <a:t>o locations on the map, and alert other players of their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Multiplayer Matchmaking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 will be able</a:t>
                      </a:r>
                      <a:r>
                        <a:rPr lang="en-US" baseline="0" dirty="0" smtClean="0"/>
                        <a:t> to join random games with other players on the 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97600"/>
              </p:ext>
            </p:extLst>
          </p:nvPr>
        </p:nvGraphicFramePr>
        <p:xfrm>
          <a:off x="677334" y="1374140"/>
          <a:ext cx="858621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232"/>
                <a:gridCol w="5285232"/>
                <a:gridCol w="1444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will be sprit-based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AndEngine</a:t>
                      </a:r>
                      <a:r>
                        <a:rPr lang="en-US" baseline="0" dirty="0" smtClean="0"/>
                        <a:t> library will assist with game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r>
                        <a:rPr lang="en-US" baseline="0" dirty="0" smtClean="0"/>
                        <a:t> will be handled with the Box2D extension for </a:t>
                      </a:r>
                      <a:r>
                        <a:rPr lang="en-US" baseline="0" dirty="0" err="1" smtClean="0"/>
                        <a:t>AndEngine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Gameplay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use UDP for networked gameplay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be needed to uniquely identify users for friends and matchmaking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0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61" y="1930399"/>
            <a:ext cx="3480508" cy="28145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399"/>
            <a:ext cx="8178096" cy="32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" y="1253524"/>
            <a:ext cx="5593492" cy="5530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62" y="1694103"/>
            <a:ext cx="5761065" cy="45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Fluid UI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03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8" y="1848021"/>
            <a:ext cx="9733534" cy="4363308"/>
          </a:xfrm>
        </p:spPr>
      </p:pic>
    </p:spTree>
    <p:extLst>
      <p:ext uri="{BB962C8B-B14F-4D97-AF65-F5344CB8AC3E}">
        <p14:creationId xmlns:p14="http://schemas.microsoft.com/office/powerpoint/2010/main" val="3933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1595</TotalTime>
  <Words>298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Capture the Flag</vt:lpstr>
      <vt:lpstr>Overview</vt:lpstr>
      <vt:lpstr>Overview</vt:lpstr>
      <vt:lpstr>Functional Requirements</vt:lpstr>
      <vt:lpstr>Non-Functional</vt:lpstr>
      <vt:lpstr>Use Cases</vt:lpstr>
      <vt:lpstr>Use Cases</vt:lpstr>
      <vt:lpstr>Mockups</vt:lpstr>
      <vt:lpstr>Activity Diagrams</vt:lpstr>
      <vt:lpstr>Class Diagram</vt:lpstr>
      <vt:lpstr>Risks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Epsilon</dc:title>
  <dc:creator>Luke Colburn</dc:creator>
  <cp:lastModifiedBy>Luke Colburn</cp:lastModifiedBy>
  <cp:revision>16</cp:revision>
  <dcterms:created xsi:type="dcterms:W3CDTF">2014-02-24T02:52:28Z</dcterms:created>
  <dcterms:modified xsi:type="dcterms:W3CDTF">2014-02-25T05:28:27Z</dcterms:modified>
</cp:coreProperties>
</file>