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78" r:id="rId6"/>
    <p:sldId id="257" r:id="rId7"/>
    <p:sldId id="258" r:id="rId8"/>
    <p:sldId id="259" r:id="rId9"/>
    <p:sldId id="260" r:id="rId10"/>
    <p:sldId id="277" r:id="rId11"/>
    <p:sldId id="273" r:id="rId12"/>
    <p:sldId id="279" r:id="rId13"/>
    <p:sldId id="280" r:id="rId14"/>
    <p:sldId id="276" r:id="rId15"/>
    <p:sldId id="265" r:id="rId16"/>
    <p:sldId id="266" r:id="rId17"/>
    <p:sldId id="281" r:id="rId18"/>
    <p:sldId id="282" r:id="rId19"/>
    <p:sldId id="267"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24365-E57D-4CA6-9B48-2F970F9BA8DE}" v="12" dt="2023-10-02T10:06:15.914"/>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4718" autoAdjust="0"/>
  </p:normalViewPr>
  <p:slideViewPr>
    <p:cSldViewPr snapToGrid="0">
      <p:cViewPr varScale="1">
        <p:scale>
          <a:sx n="93" d="100"/>
          <a:sy n="93" d="100"/>
        </p:scale>
        <p:origin x="92" y="1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urtis Richardson" userId="fbda403167e52582" providerId="LiveId" clId="{1B224365-E57D-4CA6-9B48-2F970F9BA8DE}"/>
    <pc:docChg chg="undo redo custSel addSld delSld modSld sldOrd">
      <pc:chgData name="Curtis Richardson" userId="fbda403167e52582" providerId="LiveId" clId="{1B224365-E57D-4CA6-9B48-2F970F9BA8DE}" dt="2023-10-07T02:26:38.436" v="1212" actId="20577"/>
      <pc:docMkLst>
        <pc:docMk/>
      </pc:docMkLst>
      <pc:sldChg chg="modSp mod">
        <pc:chgData name="Curtis Richardson" userId="fbda403167e52582" providerId="LiveId" clId="{1B224365-E57D-4CA6-9B48-2F970F9BA8DE}" dt="2023-10-07T02:24:19.624" v="1054" actId="20577"/>
        <pc:sldMkLst>
          <pc:docMk/>
          <pc:sldMk cId="1325608595" sldId="257"/>
        </pc:sldMkLst>
        <pc:spChg chg="mod">
          <ac:chgData name="Curtis Richardson" userId="fbda403167e52582" providerId="LiveId" clId="{1B224365-E57D-4CA6-9B48-2F970F9BA8DE}" dt="2023-10-07T02:24:19.624" v="1054" actId="20577"/>
          <ac:spMkLst>
            <pc:docMk/>
            <pc:sldMk cId="1325608595" sldId="257"/>
            <ac:spMk id="3" creationId="{22788C46-D0BC-4307-AE55-7601A139E7CB}"/>
          </ac:spMkLst>
        </pc:spChg>
      </pc:sldChg>
      <pc:sldChg chg="modSp mod">
        <pc:chgData name="Curtis Richardson" userId="fbda403167e52582" providerId="LiveId" clId="{1B224365-E57D-4CA6-9B48-2F970F9BA8DE}" dt="2023-10-07T02:21:53.490" v="886" actId="20577"/>
        <pc:sldMkLst>
          <pc:docMk/>
          <pc:sldMk cId="3446797337" sldId="259"/>
        </pc:sldMkLst>
        <pc:spChg chg="mod">
          <ac:chgData name="Curtis Richardson" userId="fbda403167e52582" providerId="LiveId" clId="{1B224365-E57D-4CA6-9B48-2F970F9BA8DE}" dt="2023-10-07T02:21:53.490" v="886" actId="20577"/>
          <ac:spMkLst>
            <pc:docMk/>
            <pc:sldMk cId="3446797337" sldId="259"/>
            <ac:spMk id="2" creationId="{8460295B-54B9-4937-90E3-BAB9CE69E30B}"/>
          </ac:spMkLst>
        </pc:spChg>
        <pc:spChg chg="mod">
          <ac:chgData name="Curtis Richardson" userId="fbda403167e52582" providerId="LiveId" clId="{1B224365-E57D-4CA6-9B48-2F970F9BA8DE}" dt="2023-10-02T10:09:20.991" v="720" actId="20577"/>
          <ac:spMkLst>
            <pc:docMk/>
            <pc:sldMk cId="3446797337" sldId="259"/>
            <ac:spMk id="4" creationId="{D51A6D85-3837-435F-A342-5A3F98172B12}"/>
          </ac:spMkLst>
        </pc:spChg>
      </pc:sldChg>
      <pc:sldChg chg="modSp mod modNotesTx">
        <pc:chgData name="Curtis Richardson" userId="fbda403167e52582" providerId="LiveId" clId="{1B224365-E57D-4CA6-9B48-2F970F9BA8DE}" dt="2023-10-02T09:53:14.727" v="74" actId="20577"/>
        <pc:sldMkLst>
          <pc:docMk/>
          <pc:sldMk cId="4212917468" sldId="260"/>
        </pc:sldMkLst>
        <pc:spChg chg="mod">
          <ac:chgData name="Curtis Richardson" userId="fbda403167e52582" providerId="LiveId" clId="{1B224365-E57D-4CA6-9B48-2F970F9BA8DE}" dt="2023-10-02T09:52:56.294" v="14" actId="20577"/>
          <ac:spMkLst>
            <pc:docMk/>
            <pc:sldMk cId="4212917468" sldId="260"/>
            <ac:spMk id="2" creationId="{F96F75DE-8A44-4EC5-83C6-95BDDF10DFD9}"/>
          </ac:spMkLst>
        </pc:spChg>
      </pc:sldChg>
      <pc:sldChg chg="addSp delSp modSp del mod ord">
        <pc:chgData name="Curtis Richardson" userId="fbda403167e52582" providerId="LiveId" clId="{1B224365-E57D-4CA6-9B48-2F970F9BA8DE}" dt="2023-10-02T10:00:38.912" v="438" actId="2696"/>
        <pc:sldMkLst>
          <pc:docMk/>
          <pc:sldMk cId="3396266754" sldId="269"/>
        </pc:sldMkLst>
        <pc:spChg chg="mod">
          <ac:chgData name="Curtis Richardson" userId="fbda403167e52582" providerId="LiveId" clId="{1B224365-E57D-4CA6-9B48-2F970F9BA8DE}" dt="2023-10-02T09:55:40.244" v="126" actId="20577"/>
          <ac:spMkLst>
            <pc:docMk/>
            <pc:sldMk cId="3396266754" sldId="269"/>
            <ac:spMk id="2" creationId="{27A6F7BB-30A8-4980-AD4A-2FB0B53FA6C9}"/>
          </ac:spMkLst>
        </pc:spChg>
        <pc:spChg chg="mod">
          <ac:chgData name="Curtis Richardson" userId="fbda403167e52582" providerId="LiveId" clId="{1B224365-E57D-4CA6-9B48-2F970F9BA8DE}" dt="2023-10-02T09:54:59.697" v="115" actId="1076"/>
          <ac:spMkLst>
            <pc:docMk/>
            <pc:sldMk cId="3396266754" sldId="269"/>
            <ac:spMk id="7" creationId="{ACC180CB-0C9D-0441-A2D3-F4EDC5DB9741}"/>
          </ac:spMkLst>
        </pc:spChg>
        <pc:spChg chg="mod">
          <ac:chgData name="Curtis Richardson" userId="fbda403167e52582" providerId="LiveId" clId="{1B224365-E57D-4CA6-9B48-2F970F9BA8DE}" dt="2023-10-02T09:54:59.697" v="115" actId="1076"/>
          <ac:spMkLst>
            <pc:docMk/>
            <pc:sldMk cId="3396266754" sldId="269"/>
            <ac:spMk id="8" creationId="{44627161-B78C-7646-8E85-99BD47FE64E0}"/>
          </ac:spMkLst>
        </pc:spChg>
        <pc:spChg chg="mod">
          <ac:chgData name="Curtis Richardson" userId="fbda403167e52582" providerId="LiveId" clId="{1B224365-E57D-4CA6-9B48-2F970F9BA8DE}" dt="2023-10-02T09:54:59.697" v="115" actId="1076"/>
          <ac:spMkLst>
            <pc:docMk/>
            <pc:sldMk cId="3396266754" sldId="269"/>
            <ac:spMk id="9" creationId="{A4347AF9-224D-3220-A247-EF33AC8E12CD}"/>
          </ac:spMkLst>
        </pc:spChg>
        <pc:spChg chg="add del">
          <ac:chgData name="Curtis Richardson" userId="fbda403167e52582" providerId="LiveId" clId="{1B224365-E57D-4CA6-9B48-2F970F9BA8DE}" dt="2023-10-02T09:55:01.381" v="118" actId="478"/>
          <ac:spMkLst>
            <pc:docMk/>
            <pc:sldMk cId="3396266754" sldId="269"/>
            <ac:spMk id="12" creationId="{E88BDBE3-DBB3-9040-95AC-86789B700450}"/>
          </ac:spMkLst>
        </pc:spChg>
        <pc:spChg chg="add del">
          <ac:chgData name="Curtis Richardson" userId="fbda403167e52582" providerId="LiveId" clId="{1B224365-E57D-4CA6-9B48-2F970F9BA8DE}" dt="2023-10-02T09:55:01.381" v="118" actId="478"/>
          <ac:spMkLst>
            <pc:docMk/>
            <pc:sldMk cId="3396266754" sldId="269"/>
            <ac:spMk id="13" creationId="{D0969AD2-8004-9B40-90B0-0EBD95268B5A}"/>
          </ac:spMkLst>
        </pc:spChg>
        <pc:spChg chg="add del">
          <ac:chgData name="Curtis Richardson" userId="fbda403167e52582" providerId="LiveId" clId="{1B224365-E57D-4CA6-9B48-2F970F9BA8DE}" dt="2023-10-02T09:55:01.381" v="118" actId="478"/>
          <ac:spMkLst>
            <pc:docMk/>
            <pc:sldMk cId="3396266754" sldId="269"/>
            <ac:spMk id="15" creationId="{02C30DA5-B4D3-C343-8FEC-D62948BDA920}"/>
          </ac:spMkLst>
        </pc:spChg>
        <pc:spChg chg="add del">
          <ac:chgData name="Curtis Richardson" userId="fbda403167e52582" providerId="LiveId" clId="{1B224365-E57D-4CA6-9B48-2F970F9BA8DE}" dt="2023-10-02T09:55:01.381" v="118" actId="478"/>
          <ac:spMkLst>
            <pc:docMk/>
            <pc:sldMk cId="3396266754" sldId="269"/>
            <ac:spMk id="16" creationId="{CD202676-78EE-3240-950B-84A1520E27EE}"/>
          </ac:spMkLst>
        </pc:spChg>
        <pc:spChg chg="add del">
          <ac:chgData name="Curtis Richardson" userId="fbda403167e52582" providerId="LiveId" clId="{1B224365-E57D-4CA6-9B48-2F970F9BA8DE}" dt="2023-10-02T09:55:01.381" v="118" actId="478"/>
          <ac:spMkLst>
            <pc:docMk/>
            <pc:sldMk cId="3396266754" sldId="269"/>
            <ac:spMk id="18" creationId="{7C503641-A7D5-AD48-A486-CD57C1620326}"/>
          </ac:spMkLst>
        </pc:spChg>
        <pc:spChg chg="add del">
          <ac:chgData name="Curtis Richardson" userId="fbda403167e52582" providerId="LiveId" clId="{1B224365-E57D-4CA6-9B48-2F970F9BA8DE}" dt="2023-10-02T09:55:01.381" v="118" actId="478"/>
          <ac:spMkLst>
            <pc:docMk/>
            <pc:sldMk cId="3396266754" sldId="269"/>
            <ac:spMk id="19" creationId="{BBEE7C7B-4D43-1342-88B5-B6F833D51AE8}"/>
          </ac:spMkLst>
        </pc:spChg>
        <pc:spChg chg="mod">
          <ac:chgData name="Curtis Richardson" userId="fbda403167e52582" providerId="LiveId" clId="{1B224365-E57D-4CA6-9B48-2F970F9BA8DE}" dt="2023-10-02T09:55:00.075" v="116" actId="1076"/>
          <ac:spMkLst>
            <pc:docMk/>
            <pc:sldMk cId="3396266754" sldId="269"/>
            <ac:spMk id="21" creationId="{F8C89E42-8364-1040-9DF6-7305561F98D7}"/>
          </ac:spMkLst>
        </pc:spChg>
        <pc:spChg chg="mod">
          <ac:chgData name="Curtis Richardson" userId="fbda403167e52582" providerId="LiveId" clId="{1B224365-E57D-4CA6-9B48-2F970F9BA8DE}" dt="2023-10-02T09:55:00.075" v="116" actId="1076"/>
          <ac:spMkLst>
            <pc:docMk/>
            <pc:sldMk cId="3396266754" sldId="269"/>
            <ac:spMk id="22" creationId="{B05EDAD8-33DD-0B49-9FA0-360E67ED9B6A}"/>
          </ac:spMkLst>
        </pc:spChg>
        <pc:spChg chg="mod">
          <ac:chgData name="Curtis Richardson" userId="fbda403167e52582" providerId="LiveId" clId="{1B224365-E57D-4CA6-9B48-2F970F9BA8DE}" dt="2023-10-02T09:55:00.075" v="116" actId="1076"/>
          <ac:spMkLst>
            <pc:docMk/>
            <pc:sldMk cId="3396266754" sldId="269"/>
            <ac:spMk id="43" creationId="{62D637AE-B2C2-D1EB-845F-D7664DEAA434}"/>
          </ac:spMkLst>
        </pc:spChg>
        <pc:spChg chg="add del">
          <ac:chgData name="Curtis Richardson" userId="fbda403167e52582" providerId="LiveId" clId="{1B224365-E57D-4CA6-9B48-2F970F9BA8DE}" dt="2023-10-02T09:55:01.381" v="118" actId="478"/>
          <ac:spMkLst>
            <pc:docMk/>
            <pc:sldMk cId="3396266754" sldId="269"/>
            <ac:spMk id="45" creationId="{D3C0E053-47EB-C2CB-5C23-00FE69BD0366}"/>
          </ac:spMkLst>
        </pc:spChg>
        <pc:spChg chg="add del">
          <ac:chgData name="Curtis Richardson" userId="fbda403167e52582" providerId="LiveId" clId="{1B224365-E57D-4CA6-9B48-2F970F9BA8DE}" dt="2023-10-02T09:55:01.381" v="118" actId="478"/>
          <ac:spMkLst>
            <pc:docMk/>
            <pc:sldMk cId="3396266754" sldId="269"/>
            <ac:spMk id="47" creationId="{88CB7297-921E-1328-702B-FB0D8A6A9B19}"/>
          </ac:spMkLst>
        </pc:spChg>
        <pc:spChg chg="add del">
          <ac:chgData name="Curtis Richardson" userId="fbda403167e52582" providerId="LiveId" clId="{1B224365-E57D-4CA6-9B48-2F970F9BA8DE}" dt="2023-10-02T09:55:01.381" v="118" actId="478"/>
          <ac:spMkLst>
            <pc:docMk/>
            <pc:sldMk cId="3396266754" sldId="269"/>
            <ac:spMk id="49" creationId="{5F6B41A8-E681-635E-6D57-0043A5C9600D}"/>
          </ac:spMkLst>
        </pc:spChg>
        <pc:spChg chg="add del mod">
          <ac:chgData name="Curtis Richardson" userId="fbda403167e52582" providerId="LiveId" clId="{1B224365-E57D-4CA6-9B48-2F970F9BA8DE}" dt="2023-10-02T09:55:01.381" v="118" actId="478"/>
          <ac:spMkLst>
            <pc:docMk/>
            <pc:sldMk cId="3396266754" sldId="269"/>
            <ac:spMk id="51" creationId="{CF475E3D-B9DD-7C19-94CC-6299FD6DB742}"/>
          </ac:spMkLst>
        </pc:spChg>
        <pc:spChg chg="add del mod">
          <ac:chgData name="Curtis Richardson" userId="fbda403167e52582" providerId="LiveId" clId="{1B224365-E57D-4CA6-9B48-2F970F9BA8DE}" dt="2023-10-02T09:55:01.381" v="118" actId="478"/>
          <ac:spMkLst>
            <pc:docMk/>
            <pc:sldMk cId="3396266754" sldId="269"/>
            <ac:spMk id="53" creationId="{0667AB6B-99A8-A744-7DD3-EBA9CA68CF75}"/>
          </ac:spMkLst>
        </pc:spChg>
        <pc:spChg chg="add del mod">
          <ac:chgData name="Curtis Richardson" userId="fbda403167e52582" providerId="LiveId" clId="{1B224365-E57D-4CA6-9B48-2F970F9BA8DE}" dt="2023-10-02T09:55:01.381" v="118" actId="478"/>
          <ac:spMkLst>
            <pc:docMk/>
            <pc:sldMk cId="3396266754" sldId="269"/>
            <ac:spMk id="55" creationId="{1BB029B8-E0A0-E8C2-D8C2-7F64BA6F46C0}"/>
          </ac:spMkLst>
        </pc:spChg>
        <pc:spChg chg="add del mod">
          <ac:chgData name="Curtis Richardson" userId="fbda403167e52582" providerId="LiveId" clId="{1B224365-E57D-4CA6-9B48-2F970F9BA8DE}" dt="2023-10-02T09:55:01.381" v="118" actId="478"/>
          <ac:spMkLst>
            <pc:docMk/>
            <pc:sldMk cId="3396266754" sldId="269"/>
            <ac:spMk id="57" creationId="{C9DBC177-833F-3BFA-F605-97ED4B8EA4CE}"/>
          </ac:spMkLst>
        </pc:spChg>
        <pc:spChg chg="add del mod">
          <ac:chgData name="Curtis Richardson" userId="fbda403167e52582" providerId="LiveId" clId="{1B224365-E57D-4CA6-9B48-2F970F9BA8DE}" dt="2023-10-02T09:55:01.381" v="118" actId="478"/>
          <ac:spMkLst>
            <pc:docMk/>
            <pc:sldMk cId="3396266754" sldId="269"/>
            <ac:spMk id="59" creationId="{F0A922FE-46CC-2F19-0BD4-632EB3A1B716}"/>
          </ac:spMkLst>
        </pc:spChg>
        <pc:spChg chg="add del mod">
          <ac:chgData name="Curtis Richardson" userId="fbda403167e52582" providerId="LiveId" clId="{1B224365-E57D-4CA6-9B48-2F970F9BA8DE}" dt="2023-10-02T09:55:01.381" v="118" actId="478"/>
          <ac:spMkLst>
            <pc:docMk/>
            <pc:sldMk cId="3396266754" sldId="269"/>
            <ac:spMk id="69" creationId="{10F13687-5A80-10E8-2B0A-62ADA5B2EB2B}"/>
          </ac:spMkLst>
        </pc:spChg>
      </pc:sldChg>
      <pc:sldChg chg="del">
        <pc:chgData name="Curtis Richardson" userId="fbda403167e52582" providerId="LiveId" clId="{1B224365-E57D-4CA6-9B48-2F970F9BA8DE}" dt="2023-10-02T10:02:03.846" v="439" actId="2696"/>
        <pc:sldMkLst>
          <pc:docMk/>
          <pc:sldMk cId="3335690284" sldId="271"/>
        </pc:sldMkLst>
      </pc:sldChg>
      <pc:sldChg chg="modSp mod">
        <pc:chgData name="Curtis Richardson" userId="fbda403167e52582" providerId="LiveId" clId="{1B224365-E57D-4CA6-9B48-2F970F9BA8DE}" dt="2023-10-02T10:05:47.809" v="624" actId="790"/>
        <pc:sldMkLst>
          <pc:docMk/>
          <pc:sldMk cId="2639983765" sldId="273"/>
        </pc:sldMkLst>
        <pc:spChg chg="mod">
          <ac:chgData name="Curtis Richardson" userId="fbda403167e52582" providerId="LiveId" clId="{1B224365-E57D-4CA6-9B48-2F970F9BA8DE}" dt="2023-10-02T10:05:47.809" v="624" actId="790"/>
          <ac:spMkLst>
            <pc:docMk/>
            <pc:sldMk cId="2639983765" sldId="273"/>
            <ac:spMk id="2" creationId="{33AF65A7-995A-9F45-891C-82D9B9D40801}"/>
          </ac:spMkLst>
        </pc:spChg>
        <pc:spChg chg="mod">
          <ac:chgData name="Curtis Richardson" userId="fbda403167e52582" providerId="LiveId" clId="{1B224365-E57D-4CA6-9B48-2F970F9BA8DE}" dt="2023-10-02T10:05:14.994" v="622" actId="20577"/>
          <ac:spMkLst>
            <pc:docMk/>
            <pc:sldMk cId="2639983765" sldId="273"/>
            <ac:spMk id="7" creationId="{E178654B-08C9-4C41-8BEC-DFB720245862}"/>
          </ac:spMkLst>
        </pc:spChg>
      </pc:sldChg>
      <pc:sldChg chg="modSp mod">
        <pc:chgData name="Curtis Richardson" userId="fbda403167e52582" providerId="LiveId" clId="{1B224365-E57D-4CA6-9B48-2F970F9BA8DE}" dt="2023-10-07T02:26:38.436" v="1212" actId="20577"/>
        <pc:sldMkLst>
          <pc:docMk/>
          <pc:sldMk cId="926184573" sldId="275"/>
        </pc:sldMkLst>
        <pc:spChg chg="mod">
          <ac:chgData name="Curtis Richardson" userId="fbda403167e52582" providerId="LiveId" clId="{1B224365-E57D-4CA6-9B48-2F970F9BA8DE}" dt="2023-10-07T02:26:38.436" v="1212" actId="20577"/>
          <ac:spMkLst>
            <pc:docMk/>
            <pc:sldMk cId="926184573" sldId="275"/>
            <ac:spMk id="3" creationId="{BABC2CE0-8806-4B2A-A10A-32984D317434}"/>
          </ac:spMkLst>
        </pc:spChg>
      </pc:sldChg>
      <pc:sldChg chg="modSp mod ord modNotesTx">
        <pc:chgData name="Curtis Richardson" userId="fbda403167e52582" providerId="LiveId" clId="{1B224365-E57D-4CA6-9B48-2F970F9BA8DE}" dt="2023-10-02T10:06:15.044" v="629" actId="790"/>
        <pc:sldMkLst>
          <pc:docMk/>
          <pc:sldMk cId="2689543258" sldId="277"/>
        </pc:sldMkLst>
        <pc:spChg chg="mod">
          <ac:chgData name="Curtis Richardson" userId="fbda403167e52582" providerId="LiveId" clId="{1B224365-E57D-4CA6-9B48-2F970F9BA8DE}" dt="2023-10-02T10:06:15.044" v="629" actId="790"/>
          <ac:spMkLst>
            <pc:docMk/>
            <pc:sldMk cId="2689543258" sldId="277"/>
            <ac:spMk id="10" creationId="{028B0E6F-20B5-B58A-313C-BDABC1445BC6}"/>
          </ac:spMkLst>
        </pc:spChg>
      </pc:sldChg>
      <pc:sldChg chg="addSp delSp modSp add mod ord">
        <pc:chgData name="Curtis Richardson" userId="fbda403167e52582" providerId="LiveId" clId="{1B224365-E57D-4CA6-9B48-2F970F9BA8DE}" dt="2023-10-02T10:06:10.170" v="628" actId="790"/>
        <pc:sldMkLst>
          <pc:docMk/>
          <pc:sldMk cId="1102643536" sldId="278"/>
        </pc:sldMkLst>
        <pc:spChg chg="mod">
          <ac:chgData name="Curtis Richardson" userId="fbda403167e52582" providerId="LiveId" clId="{1B224365-E57D-4CA6-9B48-2F970F9BA8DE}" dt="2023-10-02T10:00:07.915" v="437" actId="6549"/>
          <ac:spMkLst>
            <pc:docMk/>
            <pc:sldMk cId="1102643536" sldId="278"/>
            <ac:spMk id="2" creationId="{27A6F7BB-30A8-4980-AD4A-2FB0B53FA6C9}"/>
          </ac:spMkLst>
        </pc:spChg>
        <pc:spChg chg="add del mod">
          <ac:chgData name="Curtis Richardson" userId="fbda403167e52582" providerId="LiveId" clId="{1B224365-E57D-4CA6-9B48-2F970F9BA8DE}" dt="2023-10-02T09:55:43.939" v="130" actId="478"/>
          <ac:spMkLst>
            <pc:docMk/>
            <pc:sldMk cId="1102643536" sldId="278"/>
            <ac:spMk id="7" creationId="{988971C1-3A2B-3C67-FD5A-73F0043ADBA9}"/>
          </ac:spMkLst>
        </pc:spChg>
        <pc:spChg chg="add del mod">
          <ac:chgData name="Curtis Richardson" userId="fbda403167e52582" providerId="LiveId" clId="{1B224365-E57D-4CA6-9B48-2F970F9BA8DE}" dt="2023-10-02T09:55:43.939" v="130" actId="478"/>
          <ac:spMkLst>
            <pc:docMk/>
            <pc:sldMk cId="1102643536" sldId="278"/>
            <ac:spMk id="9" creationId="{70BB2F81-E399-55DF-C482-92F434991047}"/>
          </ac:spMkLst>
        </pc:spChg>
        <pc:spChg chg="add del mod">
          <ac:chgData name="Curtis Richardson" userId="fbda403167e52582" providerId="LiveId" clId="{1B224365-E57D-4CA6-9B48-2F970F9BA8DE}" dt="2023-10-02T09:55:43.939" v="130" actId="478"/>
          <ac:spMkLst>
            <pc:docMk/>
            <pc:sldMk cId="1102643536" sldId="278"/>
            <ac:spMk id="11" creationId="{DA8D53B0-949B-D646-9B8E-280368D8AC9B}"/>
          </ac:spMkLst>
        </pc:spChg>
        <pc:spChg chg="add del">
          <ac:chgData name="Curtis Richardson" userId="fbda403167e52582" providerId="LiveId" clId="{1B224365-E57D-4CA6-9B48-2F970F9BA8DE}" dt="2023-10-02T09:57:55.153" v="301" actId="478"/>
          <ac:spMkLst>
            <pc:docMk/>
            <pc:sldMk cId="1102643536" sldId="278"/>
            <ac:spMk id="13" creationId="{79976219-A9C9-B0AB-1F09-7C29E9E262D0}"/>
          </ac:spMkLst>
        </pc:spChg>
        <pc:spChg chg="add del mod">
          <ac:chgData name="Curtis Richardson" userId="fbda403167e52582" providerId="LiveId" clId="{1B224365-E57D-4CA6-9B48-2F970F9BA8DE}" dt="2023-10-02T09:55:43.939" v="130" actId="478"/>
          <ac:spMkLst>
            <pc:docMk/>
            <pc:sldMk cId="1102643536" sldId="278"/>
            <ac:spMk id="14" creationId="{9D1D6C25-8E38-048D-9A13-1820985B3ADC}"/>
          </ac:spMkLst>
        </pc:spChg>
        <pc:spChg chg="add del mod">
          <ac:chgData name="Curtis Richardson" userId="fbda403167e52582" providerId="LiveId" clId="{1B224365-E57D-4CA6-9B48-2F970F9BA8DE}" dt="2023-10-02T09:57:57.008" v="302" actId="478"/>
          <ac:spMkLst>
            <pc:docMk/>
            <pc:sldMk cId="1102643536" sldId="278"/>
            <ac:spMk id="15" creationId="{A8149404-A92F-57CE-F61A-C727EB5B5361}"/>
          </ac:spMkLst>
        </pc:spChg>
        <pc:spChg chg="add del mod">
          <ac:chgData name="Curtis Richardson" userId="fbda403167e52582" providerId="LiveId" clId="{1B224365-E57D-4CA6-9B48-2F970F9BA8DE}" dt="2023-10-02T09:57:59.043" v="303" actId="478"/>
          <ac:spMkLst>
            <pc:docMk/>
            <pc:sldMk cId="1102643536" sldId="278"/>
            <ac:spMk id="17" creationId="{162F6841-59DD-0504-7B42-E78E7E8880A5}"/>
          </ac:spMkLst>
        </pc:spChg>
        <pc:spChg chg="add del mod">
          <ac:chgData name="Curtis Richardson" userId="fbda403167e52582" providerId="LiveId" clId="{1B224365-E57D-4CA6-9B48-2F970F9BA8DE}" dt="2023-10-02T09:55:43.939" v="130" actId="478"/>
          <ac:spMkLst>
            <pc:docMk/>
            <pc:sldMk cId="1102643536" sldId="278"/>
            <ac:spMk id="18" creationId="{99A9FFC9-42C2-2641-AEA6-59702E63AC4A}"/>
          </ac:spMkLst>
        </pc:spChg>
        <pc:spChg chg="add del mod">
          <ac:chgData name="Curtis Richardson" userId="fbda403167e52582" providerId="LiveId" clId="{1B224365-E57D-4CA6-9B48-2F970F9BA8DE}" dt="2023-10-02T09:55:43.939" v="130" actId="478"/>
          <ac:spMkLst>
            <pc:docMk/>
            <pc:sldMk cId="1102643536" sldId="278"/>
            <ac:spMk id="20" creationId="{CDEA60BD-861D-15AB-BF83-222205717107}"/>
          </ac:spMkLst>
        </pc:spChg>
        <pc:spChg chg="add del mod">
          <ac:chgData name="Curtis Richardson" userId="fbda403167e52582" providerId="LiveId" clId="{1B224365-E57D-4CA6-9B48-2F970F9BA8DE}" dt="2023-10-02T09:55:38.255" v="122"/>
          <ac:spMkLst>
            <pc:docMk/>
            <pc:sldMk cId="1102643536" sldId="278"/>
            <ac:spMk id="21" creationId="{F9F5534B-5866-C871-3D71-D6637F44E852}"/>
          </ac:spMkLst>
        </pc:spChg>
        <pc:spChg chg="add del mod">
          <ac:chgData name="Curtis Richardson" userId="fbda403167e52582" providerId="LiveId" clId="{1B224365-E57D-4CA6-9B48-2F970F9BA8DE}" dt="2023-10-02T09:55:38.255" v="122"/>
          <ac:spMkLst>
            <pc:docMk/>
            <pc:sldMk cId="1102643536" sldId="278"/>
            <ac:spMk id="22" creationId="{70FE95B1-5F00-68F7-E7A5-0E8F7DA8A004}"/>
          </ac:spMkLst>
        </pc:spChg>
        <pc:spChg chg="add del mod">
          <ac:chgData name="Curtis Richardson" userId="fbda403167e52582" providerId="LiveId" clId="{1B224365-E57D-4CA6-9B48-2F970F9BA8DE}" dt="2023-10-02T09:55:38.255" v="122"/>
          <ac:spMkLst>
            <pc:docMk/>
            <pc:sldMk cId="1102643536" sldId="278"/>
            <ac:spMk id="23" creationId="{58D8DDF1-596B-C826-431A-C9542344E8D3}"/>
          </ac:spMkLst>
        </pc:spChg>
        <pc:spChg chg="add del mod">
          <ac:chgData name="Curtis Richardson" userId="fbda403167e52582" providerId="LiveId" clId="{1B224365-E57D-4CA6-9B48-2F970F9BA8DE}" dt="2023-10-02T09:55:38.255" v="122"/>
          <ac:spMkLst>
            <pc:docMk/>
            <pc:sldMk cId="1102643536" sldId="278"/>
            <ac:spMk id="24" creationId="{F0C0A42D-184F-BBA8-F0D4-48B45D687D35}"/>
          </ac:spMkLst>
        </pc:spChg>
        <pc:spChg chg="add del mod">
          <ac:chgData name="Curtis Richardson" userId="fbda403167e52582" providerId="LiveId" clId="{1B224365-E57D-4CA6-9B48-2F970F9BA8DE}" dt="2023-10-02T09:55:38.255" v="122"/>
          <ac:spMkLst>
            <pc:docMk/>
            <pc:sldMk cId="1102643536" sldId="278"/>
            <ac:spMk id="25" creationId="{DECC72B9-0EED-4260-980D-948DA20FD85D}"/>
          </ac:spMkLst>
        </pc:spChg>
        <pc:spChg chg="add del mod">
          <ac:chgData name="Curtis Richardson" userId="fbda403167e52582" providerId="LiveId" clId="{1B224365-E57D-4CA6-9B48-2F970F9BA8DE}" dt="2023-10-02T09:55:38.255" v="122"/>
          <ac:spMkLst>
            <pc:docMk/>
            <pc:sldMk cId="1102643536" sldId="278"/>
            <ac:spMk id="26" creationId="{9DF04D06-29C0-CEA7-58DC-EE21C32D518F}"/>
          </ac:spMkLst>
        </pc:spChg>
        <pc:spChg chg="add del mod">
          <ac:chgData name="Curtis Richardson" userId="fbda403167e52582" providerId="LiveId" clId="{1B224365-E57D-4CA6-9B48-2F970F9BA8DE}" dt="2023-10-02T09:55:38.255" v="122"/>
          <ac:spMkLst>
            <pc:docMk/>
            <pc:sldMk cId="1102643536" sldId="278"/>
            <ac:spMk id="27" creationId="{332E064B-2009-22F2-7739-86CF2FFE7D4B}"/>
          </ac:spMkLst>
        </pc:spChg>
        <pc:spChg chg="add del mod">
          <ac:chgData name="Curtis Richardson" userId="fbda403167e52582" providerId="LiveId" clId="{1B224365-E57D-4CA6-9B48-2F970F9BA8DE}" dt="2023-10-02T09:55:38.255" v="122"/>
          <ac:spMkLst>
            <pc:docMk/>
            <pc:sldMk cId="1102643536" sldId="278"/>
            <ac:spMk id="28" creationId="{A79E8B02-7832-D7D5-A2D0-41CFF48FF528}"/>
          </ac:spMkLst>
        </pc:spChg>
        <pc:spChg chg="add del mod">
          <ac:chgData name="Curtis Richardson" userId="fbda403167e52582" providerId="LiveId" clId="{1B224365-E57D-4CA6-9B48-2F970F9BA8DE}" dt="2023-10-02T09:55:38.255" v="122"/>
          <ac:spMkLst>
            <pc:docMk/>
            <pc:sldMk cId="1102643536" sldId="278"/>
            <ac:spMk id="29" creationId="{EEA2BB7E-931E-12C4-3EB8-AEF9A66841D0}"/>
          </ac:spMkLst>
        </pc:spChg>
        <pc:spChg chg="add del mod">
          <ac:chgData name="Curtis Richardson" userId="fbda403167e52582" providerId="LiveId" clId="{1B224365-E57D-4CA6-9B48-2F970F9BA8DE}" dt="2023-10-02T09:55:38.255" v="122"/>
          <ac:spMkLst>
            <pc:docMk/>
            <pc:sldMk cId="1102643536" sldId="278"/>
            <ac:spMk id="30" creationId="{85F0E2B4-E0F9-8100-3BD6-2D7E3776AD94}"/>
          </ac:spMkLst>
        </pc:spChg>
        <pc:spChg chg="add del mod">
          <ac:chgData name="Curtis Richardson" userId="fbda403167e52582" providerId="LiveId" clId="{1B224365-E57D-4CA6-9B48-2F970F9BA8DE}" dt="2023-10-02T09:55:38.255" v="122"/>
          <ac:spMkLst>
            <pc:docMk/>
            <pc:sldMk cId="1102643536" sldId="278"/>
            <ac:spMk id="31" creationId="{DB417D04-21C8-77A4-7F2F-8A2D8CAEF178}"/>
          </ac:spMkLst>
        </pc:spChg>
        <pc:spChg chg="add del mod">
          <ac:chgData name="Curtis Richardson" userId="fbda403167e52582" providerId="LiveId" clId="{1B224365-E57D-4CA6-9B48-2F970F9BA8DE}" dt="2023-10-02T09:56:23.400" v="134"/>
          <ac:spMkLst>
            <pc:docMk/>
            <pc:sldMk cId="1102643536" sldId="278"/>
            <ac:spMk id="32" creationId="{F0EC65D0-9F53-63E2-FFA6-81FDA134AB47}"/>
          </ac:spMkLst>
        </pc:spChg>
        <pc:spChg chg="add del mod">
          <ac:chgData name="Curtis Richardson" userId="fbda403167e52582" providerId="LiveId" clId="{1B224365-E57D-4CA6-9B48-2F970F9BA8DE}" dt="2023-10-02T09:56:23.400" v="134"/>
          <ac:spMkLst>
            <pc:docMk/>
            <pc:sldMk cId="1102643536" sldId="278"/>
            <ac:spMk id="33" creationId="{11F4864B-A5C4-4199-B08C-57905A916246}"/>
          </ac:spMkLst>
        </pc:spChg>
        <pc:spChg chg="add del mod">
          <ac:chgData name="Curtis Richardson" userId="fbda403167e52582" providerId="LiveId" clId="{1B224365-E57D-4CA6-9B48-2F970F9BA8DE}" dt="2023-10-02T09:58:07.104" v="335" actId="1037"/>
          <ac:spMkLst>
            <pc:docMk/>
            <pc:sldMk cId="1102643536" sldId="278"/>
            <ac:spMk id="34" creationId="{C1C92E27-D550-F44E-8491-927F819E72B8}"/>
          </ac:spMkLst>
        </pc:spChg>
        <pc:spChg chg="add del mod">
          <ac:chgData name="Curtis Richardson" userId="fbda403167e52582" providerId="LiveId" clId="{1B224365-E57D-4CA6-9B48-2F970F9BA8DE}" dt="2023-10-02T09:58:07.104" v="335" actId="1037"/>
          <ac:spMkLst>
            <pc:docMk/>
            <pc:sldMk cId="1102643536" sldId="278"/>
            <ac:spMk id="35" creationId="{7D722C50-45F7-D84B-B216-568F72D66349}"/>
          </ac:spMkLst>
        </pc:spChg>
        <pc:spChg chg="add del mod">
          <ac:chgData name="Curtis Richardson" userId="fbda403167e52582" providerId="LiveId" clId="{1B224365-E57D-4CA6-9B48-2F970F9BA8DE}" dt="2023-10-02T09:58:57.728" v="404" actId="20577"/>
          <ac:spMkLst>
            <pc:docMk/>
            <pc:sldMk cId="1102643536" sldId="278"/>
            <ac:spMk id="36" creationId="{176187A9-3EBE-F64D-AE99-021BB3767F90}"/>
          </ac:spMkLst>
        </pc:spChg>
        <pc:spChg chg="add del mod">
          <ac:chgData name="Curtis Richardson" userId="fbda403167e52582" providerId="LiveId" clId="{1B224365-E57D-4CA6-9B48-2F970F9BA8DE}" dt="2023-10-02T09:59:03.993" v="421" actId="20577"/>
          <ac:spMkLst>
            <pc:docMk/>
            <pc:sldMk cId="1102643536" sldId="278"/>
            <ac:spMk id="37" creationId="{7990731F-95DE-4F44-8EA0-E275CEAFD8A2}"/>
          </ac:spMkLst>
        </pc:spChg>
        <pc:spChg chg="add del mod">
          <ac:chgData name="Curtis Richardson" userId="fbda403167e52582" providerId="LiveId" clId="{1B224365-E57D-4CA6-9B48-2F970F9BA8DE}" dt="2023-10-02T10:05:55.645" v="625" actId="790"/>
          <ac:spMkLst>
            <pc:docMk/>
            <pc:sldMk cId="1102643536" sldId="278"/>
            <ac:spMk id="38" creationId="{5B19EE51-628F-CA4E-94B0-57E9ACA1446A}"/>
          </ac:spMkLst>
        </pc:spChg>
        <pc:spChg chg="add del mod">
          <ac:chgData name="Curtis Richardson" userId="fbda403167e52582" providerId="LiveId" clId="{1B224365-E57D-4CA6-9B48-2F970F9BA8DE}" dt="2023-10-02T09:58:51.245" v="385" actId="20577"/>
          <ac:spMkLst>
            <pc:docMk/>
            <pc:sldMk cId="1102643536" sldId="278"/>
            <ac:spMk id="39" creationId="{2A6ACC78-74DF-604E-BD14-4BBE7B4EEF5B}"/>
          </ac:spMkLst>
        </pc:spChg>
        <pc:spChg chg="add del mod">
          <ac:chgData name="Curtis Richardson" userId="fbda403167e52582" providerId="LiveId" clId="{1B224365-E57D-4CA6-9B48-2F970F9BA8DE}" dt="2023-10-02T09:56:23.400" v="134"/>
          <ac:spMkLst>
            <pc:docMk/>
            <pc:sldMk cId="1102643536" sldId="278"/>
            <ac:spMk id="40" creationId="{E246BA9F-BD92-98BE-7A3B-78FE74136E18}"/>
          </ac:spMkLst>
        </pc:spChg>
        <pc:spChg chg="add del mod">
          <ac:chgData name="Curtis Richardson" userId="fbda403167e52582" providerId="LiveId" clId="{1B224365-E57D-4CA6-9B48-2F970F9BA8DE}" dt="2023-10-02T09:56:23.400" v="134"/>
          <ac:spMkLst>
            <pc:docMk/>
            <pc:sldMk cId="1102643536" sldId="278"/>
            <ac:spMk id="41" creationId="{33951812-FE30-48F8-9151-83E978CD93DC}"/>
          </ac:spMkLst>
        </pc:spChg>
        <pc:spChg chg="add del mod">
          <ac:chgData name="Curtis Richardson" userId="fbda403167e52582" providerId="LiveId" clId="{1B224365-E57D-4CA6-9B48-2F970F9BA8DE}" dt="2023-10-02T09:56:23.400" v="134"/>
          <ac:spMkLst>
            <pc:docMk/>
            <pc:sldMk cId="1102643536" sldId="278"/>
            <ac:spMk id="42" creationId="{47997755-7B8A-DFDD-90B1-A73A5C2F0E1F}"/>
          </ac:spMkLst>
        </pc:spChg>
        <pc:spChg chg="add del mod">
          <ac:chgData name="Curtis Richardson" userId="fbda403167e52582" providerId="LiveId" clId="{1B224365-E57D-4CA6-9B48-2F970F9BA8DE}" dt="2023-10-02T09:56:23.400" v="134"/>
          <ac:spMkLst>
            <pc:docMk/>
            <pc:sldMk cId="1102643536" sldId="278"/>
            <ac:spMk id="43" creationId="{09822D3E-59D0-1585-F4DB-E4667DE3E22E}"/>
          </ac:spMkLst>
        </pc:spChg>
        <pc:spChg chg="add del mod">
          <ac:chgData name="Curtis Richardson" userId="fbda403167e52582" providerId="LiveId" clId="{1B224365-E57D-4CA6-9B48-2F970F9BA8DE}" dt="2023-10-02T09:56:23.400" v="134"/>
          <ac:spMkLst>
            <pc:docMk/>
            <pc:sldMk cId="1102643536" sldId="278"/>
            <ac:spMk id="44" creationId="{799B5C25-6F30-6B8A-5F03-34D43D995961}"/>
          </ac:spMkLst>
        </pc:spChg>
        <pc:spChg chg="add del mod">
          <ac:chgData name="Curtis Richardson" userId="fbda403167e52582" providerId="LiveId" clId="{1B224365-E57D-4CA6-9B48-2F970F9BA8DE}" dt="2023-10-02T09:56:23.400" v="134"/>
          <ac:spMkLst>
            <pc:docMk/>
            <pc:sldMk cId="1102643536" sldId="278"/>
            <ac:spMk id="45" creationId="{FE9660B1-C507-DBF6-832F-0BDBE4932214}"/>
          </ac:spMkLst>
        </pc:spChg>
        <pc:spChg chg="add del mod">
          <ac:chgData name="Curtis Richardson" userId="fbda403167e52582" providerId="LiveId" clId="{1B224365-E57D-4CA6-9B48-2F970F9BA8DE}" dt="2023-10-02T09:56:23.400" v="134"/>
          <ac:spMkLst>
            <pc:docMk/>
            <pc:sldMk cId="1102643536" sldId="278"/>
            <ac:spMk id="46" creationId="{2F8A5C77-58C8-A627-5D01-0DED253C0C5B}"/>
          </ac:spMkLst>
        </pc:spChg>
        <pc:spChg chg="add del mod">
          <ac:chgData name="Curtis Richardson" userId="fbda403167e52582" providerId="LiveId" clId="{1B224365-E57D-4CA6-9B48-2F970F9BA8DE}" dt="2023-10-02T09:56:23.400" v="134"/>
          <ac:spMkLst>
            <pc:docMk/>
            <pc:sldMk cId="1102643536" sldId="278"/>
            <ac:spMk id="47" creationId="{C23F097B-3A6D-15F2-C053-AD1FD7E9710F}"/>
          </ac:spMkLst>
        </pc:spChg>
        <pc:spChg chg="add mod">
          <ac:chgData name="Curtis Richardson" userId="fbda403167e52582" providerId="LiveId" clId="{1B224365-E57D-4CA6-9B48-2F970F9BA8DE}" dt="2023-10-02T10:06:06.499" v="627" actId="790"/>
          <ac:spMkLst>
            <pc:docMk/>
            <pc:sldMk cId="1102643536" sldId="278"/>
            <ac:spMk id="48" creationId="{7CF05427-7169-FD4A-FE3B-4055C4C5405B}"/>
          </ac:spMkLst>
        </pc:spChg>
        <pc:spChg chg="add mod">
          <ac:chgData name="Curtis Richardson" userId="fbda403167e52582" providerId="LiveId" clId="{1B224365-E57D-4CA6-9B48-2F970F9BA8DE}" dt="2023-10-02T09:56:58.159" v="266" actId="20577"/>
          <ac:spMkLst>
            <pc:docMk/>
            <pc:sldMk cId="1102643536" sldId="278"/>
            <ac:spMk id="49" creationId="{B098AD78-1468-1ED3-6FB5-3386B745566B}"/>
          </ac:spMkLst>
        </pc:spChg>
        <pc:spChg chg="add mod">
          <ac:chgData name="Curtis Richardson" userId="fbda403167e52582" providerId="LiveId" clId="{1B224365-E57D-4CA6-9B48-2F970F9BA8DE}" dt="2023-10-02T10:06:10.170" v="628" actId="790"/>
          <ac:spMkLst>
            <pc:docMk/>
            <pc:sldMk cId="1102643536" sldId="278"/>
            <ac:spMk id="50" creationId="{F3545503-B0A4-7A49-1B24-C2A91BA5FE28}"/>
          </ac:spMkLst>
        </pc:spChg>
        <pc:spChg chg="add mod">
          <ac:chgData name="Curtis Richardson" userId="fbda403167e52582" providerId="LiveId" clId="{1B224365-E57D-4CA6-9B48-2F970F9BA8DE}" dt="2023-10-02T09:57:47.834" v="300" actId="1076"/>
          <ac:spMkLst>
            <pc:docMk/>
            <pc:sldMk cId="1102643536" sldId="278"/>
            <ac:spMk id="51" creationId="{286D8E1F-EC18-F02C-102C-669DA7D818F8}"/>
          </ac:spMkLst>
        </pc:spChg>
      </pc:sldChg>
      <pc:sldChg chg="addSp delSp modSp add mod ord modNotesTx">
        <pc:chgData name="Curtis Richardson" userId="fbda403167e52582" providerId="LiveId" clId="{1B224365-E57D-4CA6-9B48-2F970F9BA8DE}" dt="2023-10-02T10:08:25.637" v="694" actId="14100"/>
        <pc:sldMkLst>
          <pc:docMk/>
          <pc:sldMk cId="2068641284" sldId="279"/>
        </pc:sldMkLst>
        <pc:spChg chg="mod">
          <ac:chgData name="Curtis Richardson" userId="fbda403167e52582" providerId="LiveId" clId="{1B224365-E57D-4CA6-9B48-2F970F9BA8DE}" dt="2023-10-02T10:07:31.988" v="653" actId="20577"/>
          <ac:spMkLst>
            <pc:docMk/>
            <pc:sldMk cId="2068641284" sldId="279"/>
            <ac:spMk id="2" creationId="{27A6F7BB-30A8-4980-AD4A-2FB0B53FA6C9}"/>
          </ac:spMkLst>
        </pc:spChg>
        <pc:spChg chg="add mod">
          <ac:chgData name="Curtis Richardson" userId="fbda403167e52582" providerId="LiveId" clId="{1B224365-E57D-4CA6-9B48-2F970F9BA8DE}" dt="2023-10-02T10:08:18.904" v="692" actId="14100"/>
          <ac:spMkLst>
            <pc:docMk/>
            <pc:sldMk cId="2068641284" sldId="279"/>
            <ac:spMk id="7" creationId="{3DF711C5-0717-962D-76F3-0A8766B7911A}"/>
          </ac:spMkLst>
        </pc:spChg>
        <pc:spChg chg="add mod">
          <ac:chgData name="Curtis Richardson" userId="fbda403167e52582" providerId="LiveId" clId="{1B224365-E57D-4CA6-9B48-2F970F9BA8DE}" dt="2023-10-02T10:08:25.637" v="694" actId="14100"/>
          <ac:spMkLst>
            <pc:docMk/>
            <pc:sldMk cId="2068641284" sldId="279"/>
            <ac:spMk id="9" creationId="{13F4D941-B97F-B00C-76DB-691046CF9E0A}"/>
          </ac:spMkLst>
        </pc:spChg>
        <pc:spChg chg="add del mod">
          <ac:chgData name="Curtis Richardson" userId="fbda403167e52582" providerId="LiveId" clId="{1B224365-E57D-4CA6-9B48-2F970F9BA8DE}" dt="2023-10-02T10:08:07.407" v="689" actId="478"/>
          <ac:spMkLst>
            <pc:docMk/>
            <pc:sldMk cId="2068641284" sldId="279"/>
            <ac:spMk id="11" creationId="{AB2C373E-AD84-A11B-AB36-7B5C4AD78207}"/>
          </ac:spMkLst>
        </pc:spChg>
        <pc:spChg chg="add del mod">
          <ac:chgData name="Curtis Richardson" userId="fbda403167e52582" providerId="LiveId" clId="{1B224365-E57D-4CA6-9B48-2F970F9BA8DE}" dt="2023-10-02T10:08:07.407" v="689" actId="478"/>
          <ac:spMkLst>
            <pc:docMk/>
            <pc:sldMk cId="2068641284" sldId="279"/>
            <ac:spMk id="13" creationId="{800F4EE6-65AA-8183-89E8-C3AA9F776671}"/>
          </ac:spMkLst>
        </pc:spChg>
        <pc:spChg chg="add del mod">
          <ac:chgData name="Curtis Richardson" userId="fbda403167e52582" providerId="LiveId" clId="{1B224365-E57D-4CA6-9B48-2F970F9BA8DE}" dt="2023-10-02T10:08:07.407" v="689" actId="478"/>
          <ac:spMkLst>
            <pc:docMk/>
            <pc:sldMk cId="2068641284" sldId="279"/>
            <ac:spMk id="15" creationId="{A6250C85-D76F-5895-9826-DA993634D770}"/>
          </ac:spMkLst>
        </pc:spChg>
        <pc:spChg chg="add del mod">
          <ac:chgData name="Curtis Richardson" userId="fbda403167e52582" providerId="LiveId" clId="{1B224365-E57D-4CA6-9B48-2F970F9BA8DE}" dt="2023-10-02T10:08:07.407" v="689" actId="478"/>
          <ac:spMkLst>
            <pc:docMk/>
            <pc:sldMk cId="2068641284" sldId="279"/>
            <ac:spMk id="17" creationId="{8BBE1768-429F-2BED-1300-62E3A045A24A}"/>
          </ac:spMkLst>
        </pc:spChg>
        <pc:spChg chg="del">
          <ac:chgData name="Curtis Richardson" userId="fbda403167e52582" providerId="LiveId" clId="{1B224365-E57D-4CA6-9B48-2F970F9BA8DE}" dt="2023-10-02T10:08:00.301" v="688" actId="478"/>
          <ac:spMkLst>
            <pc:docMk/>
            <pc:sldMk cId="2068641284" sldId="279"/>
            <ac:spMk id="34" creationId="{C1C92E27-D550-F44E-8491-927F819E72B8}"/>
          </ac:spMkLst>
        </pc:spChg>
        <pc:spChg chg="del">
          <ac:chgData name="Curtis Richardson" userId="fbda403167e52582" providerId="LiveId" clId="{1B224365-E57D-4CA6-9B48-2F970F9BA8DE}" dt="2023-10-02T10:08:00.301" v="688" actId="478"/>
          <ac:spMkLst>
            <pc:docMk/>
            <pc:sldMk cId="2068641284" sldId="279"/>
            <ac:spMk id="35" creationId="{7D722C50-45F7-D84B-B216-568F72D66349}"/>
          </ac:spMkLst>
        </pc:spChg>
        <pc:spChg chg="del">
          <ac:chgData name="Curtis Richardson" userId="fbda403167e52582" providerId="LiveId" clId="{1B224365-E57D-4CA6-9B48-2F970F9BA8DE}" dt="2023-10-02T10:08:00.301" v="688" actId="478"/>
          <ac:spMkLst>
            <pc:docMk/>
            <pc:sldMk cId="2068641284" sldId="279"/>
            <ac:spMk id="36" creationId="{176187A9-3EBE-F64D-AE99-021BB3767F90}"/>
          </ac:spMkLst>
        </pc:spChg>
        <pc:spChg chg="del">
          <ac:chgData name="Curtis Richardson" userId="fbda403167e52582" providerId="LiveId" clId="{1B224365-E57D-4CA6-9B48-2F970F9BA8DE}" dt="2023-10-02T10:08:00.301" v="688" actId="478"/>
          <ac:spMkLst>
            <pc:docMk/>
            <pc:sldMk cId="2068641284" sldId="279"/>
            <ac:spMk id="37" creationId="{7990731F-95DE-4F44-8EA0-E275CEAFD8A2}"/>
          </ac:spMkLst>
        </pc:spChg>
        <pc:spChg chg="del">
          <ac:chgData name="Curtis Richardson" userId="fbda403167e52582" providerId="LiveId" clId="{1B224365-E57D-4CA6-9B48-2F970F9BA8DE}" dt="2023-10-02T10:08:00.301" v="688" actId="478"/>
          <ac:spMkLst>
            <pc:docMk/>
            <pc:sldMk cId="2068641284" sldId="279"/>
            <ac:spMk id="38" creationId="{5B19EE51-628F-CA4E-94B0-57E9ACA1446A}"/>
          </ac:spMkLst>
        </pc:spChg>
        <pc:spChg chg="del">
          <ac:chgData name="Curtis Richardson" userId="fbda403167e52582" providerId="LiveId" clId="{1B224365-E57D-4CA6-9B48-2F970F9BA8DE}" dt="2023-10-02T10:08:00.301" v="688" actId="478"/>
          <ac:spMkLst>
            <pc:docMk/>
            <pc:sldMk cId="2068641284" sldId="279"/>
            <ac:spMk id="39" creationId="{2A6ACC78-74DF-604E-BD14-4BBE7B4EEF5B}"/>
          </ac:spMkLst>
        </pc:spChg>
        <pc:spChg chg="del">
          <ac:chgData name="Curtis Richardson" userId="fbda403167e52582" providerId="LiveId" clId="{1B224365-E57D-4CA6-9B48-2F970F9BA8DE}" dt="2023-10-02T10:08:00.301" v="688" actId="478"/>
          <ac:spMkLst>
            <pc:docMk/>
            <pc:sldMk cId="2068641284" sldId="279"/>
            <ac:spMk id="48" creationId="{7CF05427-7169-FD4A-FE3B-4055C4C5405B}"/>
          </ac:spMkLst>
        </pc:spChg>
        <pc:spChg chg="del">
          <ac:chgData name="Curtis Richardson" userId="fbda403167e52582" providerId="LiveId" clId="{1B224365-E57D-4CA6-9B48-2F970F9BA8DE}" dt="2023-10-02T10:08:00.301" v="688" actId="478"/>
          <ac:spMkLst>
            <pc:docMk/>
            <pc:sldMk cId="2068641284" sldId="279"/>
            <ac:spMk id="49" creationId="{B098AD78-1468-1ED3-6FB5-3386B745566B}"/>
          </ac:spMkLst>
        </pc:spChg>
        <pc:spChg chg="del">
          <ac:chgData name="Curtis Richardson" userId="fbda403167e52582" providerId="LiveId" clId="{1B224365-E57D-4CA6-9B48-2F970F9BA8DE}" dt="2023-10-02T10:08:00.301" v="688" actId="478"/>
          <ac:spMkLst>
            <pc:docMk/>
            <pc:sldMk cId="2068641284" sldId="279"/>
            <ac:spMk id="50" creationId="{F3545503-B0A4-7A49-1B24-C2A91BA5FE28}"/>
          </ac:spMkLst>
        </pc:spChg>
        <pc:spChg chg="del">
          <ac:chgData name="Curtis Richardson" userId="fbda403167e52582" providerId="LiveId" clId="{1B224365-E57D-4CA6-9B48-2F970F9BA8DE}" dt="2023-10-02T10:08:00.301" v="688" actId="478"/>
          <ac:spMkLst>
            <pc:docMk/>
            <pc:sldMk cId="2068641284" sldId="279"/>
            <ac:spMk id="51" creationId="{286D8E1F-EC18-F02C-102C-669DA7D818F8}"/>
          </ac:spMkLst>
        </pc:spChg>
      </pc:sldChg>
      <pc:sldChg chg="modSp add mod ord">
        <pc:chgData name="Curtis Richardson" userId="fbda403167e52582" providerId="LiveId" clId="{1B224365-E57D-4CA6-9B48-2F970F9BA8DE}" dt="2023-10-07T02:22:34.446" v="957" actId="20577"/>
        <pc:sldMkLst>
          <pc:docMk/>
          <pc:sldMk cId="3828285987" sldId="280"/>
        </pc:sldMkLst>
        <pc:spChg chg="mod">
          <ac:chgData name="Curtis Richardson" userId="fbda403167e52582" providerId="LiveId" clId="{1B224365-E57D-4CA6-9B48-2F970F9BA8DE}" dt="2023-10-07T02:22:34.446" v="957" actId="20577"/>
          <ac:spMkLst>
            <pc:docMk/>
            <pc:sldMk cId="3828285987" sldId="280"/>
            <ac:spMk id="2" creationId="{8460295B-54B9-4937-90E3-BAB9CE69E30B}"/>
          </ac:spMkLst>
        </pc:spChg>
        <pc:spChg chg="mod">
          <ac:chgData name="Curtis Richardson" userId="fbda403167e52582" providerId="LiveId" clId="{1B224365-E57D-4CA6-9B48-2F970F9BA8DE}" dt="2023-10-02T10:09:36.210" v="732" actId="6549"/>
          <ac:spMkLst>
            <pc:docMk/>
            <pc:sldMk cId="3828285987" sldId="280"/>
            <ac:spMk id="4" creationId="{D51A6D85-3837-435F-A342-5A3F98172B12}"/>
          </ac:spMkLst>
        </pc:spChg>
      </pc:sldChg>
      <pc:sldChg chg="modSp add mod ord">
        <pc:chgData name="Curtis Richardson" userId="fbda403167e52582" providerId="LiveId" clId="{1B224365-E57D-4CA6-9B48-2F970F9BA8DE}" dt="2023-10-07T02:23:10.529" v="1016" actId="20577"/>
        <pc:sldMkLst>
          <pc:docMk/>
          <pc:sldMk cId="72899556" sldId="281"/>
        </pc:sldMkLst>
        <pc:spChg chg="mod">
          <ac:chgData name="Curtis Richardson" userId="fbda403167e52582" providerId="LiveId" clId="{1B224365-E57D-4CA6-9B48-2F970F9BA8DE}" dt="2023-10-07T02:23:10.529" v="1016" actId="20577"/>
          <ac:spMkLst>
            <pc:docMk/>
            <pc:sldMk cId="72899556" sldId="281"/>
            <ac:spMk id="2" creationId="{8460295B-54B9-4937-90E3-BAB9CE69E30B}"/>
          </ac:spMkLst>
        </pc:spChg>
      </pc:sldChg>
      <pc:sldChg chg="modSp add mod">
        <pc:chgData name="Curtis Richardson" userId="fbda403167e52582" providerId="LiveId" clId="{1B224365-E57D-4CA6-9B48-2F970F9BA8DE}" dt="2023-10-07T02:24:44.671" v="1114" actId="20577"/>
        <pc:sldMkLst>
          <pc:docMk/>
          <pc:sldMk cId="2852717937" sldId="282"/>
        </pc:sldMkLst>
        <pc:spChg chg="mod">
          <ac:chgData name="Curtis Richardson" userId="fbda403167e52582" providerId="LiveId" clId="{1B224365-E57D-4CA6-9B48-2F970F9BA8DE}" dt="2023-10-07T02:24:44.671" v="1114" actId="20577"/>
          <ac:spMkLst>
            <pc:docMk/>
            <pc:sldMk cId="2852717937" sldId="282"/>
            <ac:spMk id="2" creationId="{8460295B-54B9-4937-90E3-BAB9CE69E30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algn="ctr" rtl="0">
            <a:buNone/>
          </a:pPr>
          <a:r>
            <a:rPr lang="en-US" sz="1400" dirty="0">
              <a:latin typeface="+mn-lt"/>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dgm:spPr/>
      <dgm:t>
        <a:bodyPr/>
        <a:lstStyle/>
        <a:p>
          <a:pPr marL="0" algn="ctr" rtl="0">
            <a:buNone/>
          </a:pPr>
          <a:r>
            <a:rPr lang="en-US" sz="2000" dirty="0">
              <a:latin typeface="+mn-lt"/>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custT="1"/>
      <dgm:spPr/>
      <dgm:t>
        <a:bodyPr/>
        <a:lstStyle/>
        <a:p>
          <a:pPr marL="0" algn="ctr">
            <a:buNone/>
          </a:pPr>
          <a:r>
            <a:rPr lang="en-US" sz="1400" dirty="0">
              <a:latin typeface="+mn-lt"/>
            </a:rPr>
            <a:t>Synergize scalable </a:t>
          </a:r>
          <a:br>
            <a:rPr lang="en-US" sz="1400" dirty="0">
              <a:latin typeface="+mn-lt"/>
            </a:rPr>
          </a:br>
          <a:r>
            <a:rPr lang="en-US" sz="1400" dirty="0">
              <a:latin typeface="+mn-lt"/>
            </a:rPr>
            <a:t>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dgm:spPr/>
      <dgm:t>
        <a:bodyPr/>
        <a:lstStyle/>
        <a:p>
          <a:pPr marL="0" algn="ctr">
            <a:buNone/>
          </a:pPr>
          <a:r>
            <a:rPr lang="en-US" sz="2000" dirty="0">
              <a:latin typeface="+mn-lt"/>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custT="1"/>
      <dgm:spPr/>
      <dgm:t>
        <a:bodyPr/>
        <a:lstStyle/>
        <a:p>
          <a:pPr marL="0" algn="ctr">
            <a:buNone/>
          </a:pPr>
          <a:r>
            <a:rPr lang="en-US" sz="140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dgm:spPr/>
      <dgm:t>
        <a:bodyPr/>
        <a:lstStyle/>
        <a:p>
          <a:pPr marL="0" algn="ctr">
            <a:buNone/>
          </a:pPr>
          <a:r>
            <a:rPr lang="en-US" sz="2000" dirty="0">
              <a:latin typeface="+mn-lt"/>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algn="ctr">
            <a:buNone/>
          </a:pPr>
          <a:r>
            <a:rPr lang="en-US" sz="1400" dirty="0">
              <a:latin typeface="+mn-lt"/>
            </a:rPr>
            <a:t>Coordinate</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algn="ctr" rtl="0">
            <a:buNone/>
          </a:pPr>
          <a:r>
            <a:rPr lang="en-US" sz="1400" dirty="0">
              <a:latin typeface="+mn-lt"/>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dgm:spPr/>
      <dgm:t>
        <a:bodyPr/>
        <a:lstStyle/>
        <a:p>
          <a:pPr marL="0" algn="ctr"/>
          <a:r>
            <a:rPr lang="en-US" sz="2000" dirty="0">
              <a:latin typeface="+mn-lt"/>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dgm:spPr/>
      <dgm:t>
        <a:bodyPr/>
        <a:lstStyle/>
        <a:p>
          <a:pPr marL="0" algn="ctr">
            <a:buNone/>
          </a:pPr>
          <a:r>
            <a:rPr lang="en-US" sz="2000" dirty="0">
              <a:latin typeface="+mn-lt"/>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566CA0B6-95FF-3A46-BF54-8E3C5843F883}">
      <dgm:prSet phldr="0" custT="1"/>
      <dgm:spPr/>
      <dgm:t>
        <a:bodyPr/>
        <a:lstStyle/>
        <a:p>
          <a:pPr marL="0" algn="ctr">
            <a:buNone/>
          </a:pPr>
          <a:r>
            <a:rPr lang="en-US" sz="1400" dirty="0">
              <a:latin typeface="+mn-lt"/>
            </a:rPr>
            <a:t>e-business applications</a:t>
          </a:r>
        </a:p>
      </dgm:t>
    </dgm:pt>
    <dgm:pt modelId="{C117508E-3024-E449-BAAE-1987AA32AD71}" type="parTrans" cxnId="{C499AF16-4A28-D448-9A77-B8BAAF4098DA}">
      <dgm:prSet/>
      <dgm:spPr/>
      <dgm:t>
        <a:bodyPr/>
        <a:lstStyle/>
        <a:p>
          <a:endParaRPr lang="en-US">
            <a:latin typeface="+mn-lt"/>
          </a:endParaRPr>
        </a:p>
      </dgm:t>
    </dgm:pt>
    <dgm:pt modelId="{0B3040D4-47C6-DA43-932A-AD2F185F5C5E}" type="sibTrans" cxnId="{C499AF16-4A28-D448-9A77-B8BAAF4098DA}">
      <dgm:prSet/>
      <dgm:spPr/>
      <dgm:t>
        <a:bodyPr/>
        <a:lstStyle/>
        <a:p>
          <a:endParaRPr lang="en-US">
            <a:latin typeface="+mn-lt"/>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1">
            <a:lumMod val="60000"/>
            <a:lumOff val="4000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prstGeom prst="ellipse">
          <a:avLst/>
        </a:prstGeom>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mn-lt"/>
            </a:rPr>
            <a:t>Deploy strategic networks with compelling e-business needs</a:t>
          </a:r>
          <a:endParaRPr lang="en-US" b="1" dirty="0">
            <a:solidFill>
              <a:schemeClr val="bg1"/>
            </a:solidFill>
            <a:latin typeface="+mn-lt"/>
          </a:endParaRPr>
        </a:p>
      </dgm:t>
    </dgm:pt>
    <dgm:pt modelId="{78CB0E27-958C-4066-A189-8B36505E8204}" type="parTrans" cxnId="{15319551-A9EA-462E-845B-E5251E84291F}">
      <dgm:prSet/>
      <dgm:spPr/>
      <dgm:t>
        <a:bodyPr/>
        <a:lstStyle/>
        <a:p>
          <a:endParaRPr lang="en-US">
            <a:solidFill>
              <a:schemeClr val="bg1"/>
            </a:solidFill>
            <a:latin typeface="+mn-lt"/>
          </a:endParaRPr>
        </a:p>
      </dgm:t>
    </dgm:pt>
    <dgm:pt modelId="{70E4A1D3-514E-4327-991D-5CC9C6B41885}" type="sibTrans" cxnId="{15319551-A9EA-462E-845B-E5251E84291F}">
      <dgm:prSet/>
      <dgm:spPr/>
      <dgm:t>
        <a:bodyPr/>
        <a:lstStyle/>
        <a:p>
          <a:endParaRPr lang="en-US">
            <a:solidFill>
              <a:schemeClr val="bg1"/>
            </a:solidFill>
            <a:latin typeface="+mn-lt"/>
          </a:endParaRPr>
        </a:p>
      </dgm:t>
    </dgm:pt>
    <dgm:pt modelId="{58FF46FB-368D-4E9C-A650-0513B8879DA8}">
      <dgm:prSet phldr="0"/>
      <dgm:spPr/>
      <dgm:t>
        <a:bodyPr/>
        <a:lstStyle/>
        <a:p>
          <a:pPr>
            <a:defRPr b="1"/>
          </a:pPr>
          <a:r>
            <a:rPr lang="en-US" b="1" dirty="0">
              <a:solidFill>
                <a:schemeClr val="bg1"/>
              </a:solidFill>
              <a:latin typeface="+mn-lt"/>
            </a:rPr>
            <a:t>Sep 20XX</a:t>
          </a:r>
        </a:p>
      </dgm:t>
    </dgm:pt>
    <dgm:pt modelId="{11DFA284-5E99-474D-BF05-364A45269DC7}" type="parTrans" cxnId="{C5645B39-CB65-4A0A-B369-E455C3B827C3}">
      <dgm:prSet/>
      <dgm:spPr/>
      <dgm:t>
        <a:bodyPr/>
        <a:lstStyle/>
        <a:p>
          <a:endParaRPr lang="en-US">
            <a:solidFill>
              <a:schemeClr val="bg1"/>
            </a:solidFill>
            <a:latin typeface="+mn-lt"/>
          </a:endParaRPr>
        </a:p>
      </dgm:t>
    </dgm:pt>
    <dgm:pt modelId="{CFA40740-0682-470C-AD5A-CFF53CD12BD2}" type="sibTrans" cxnId="{C5645B39-CB65-4A0A-B369-E455C3B827C3}">
      <dgm:prSet/>
      <dgm:spPr/>
      <dgm:t>
        <a:bodyPr/>
        <a:lstStyle/>
        <a:p>
          <a:endParaRPr lang="en-US">
            <a:solidFill>
              <a:schemeClr val="bg1"/>
            </a:solidFill>
            <a:latin typeface="+mn-lt"/>
          </a:endParaRPr>
        </a:p>
      </dgm:t>
    </dgm:pt>
    <dgm:pt modelId="{9A875394-CA1E-4432-AEEB-9054FCFF5E0E}">
      <dgm:prSet phldr="0"/>
      <dgm:spPr/>
      <dgm:t>
        <a:bodyPr/>
        <a:lstStyle/>
        <a:p>
          <a:r>
            <a:rPr lang="en-US" b="0" dirty="0">
              <a:solidFill>
                <a:schemeClr val="bg1"/>
              </a:solidFill>
              <a:latin typeface="+mn-lt"/>
            </a:rPr>
            <a:t>Synergize scalable</a:t>
          </a:r>
          <a:br>
            <a:rPr lang="en-US" b="0" dirty="0">
              <a:solidFill>
                <a:schemeClr val="bg1"/>
              </a:solidFill>
              <a:latin typeface="+mn-lt"/>
            </a:rPr>
          </a:br>
          <a:r>
            <a:rPr lang="en-US" b="0" dirty="0">
              <a:solidFill>
                <a:schemeClr val="bg1"/>
              </a:solidFill>
              <a:latin typeface="+mn-lt"/>
            </a:rPr>
            <a:t>e-commerce</a:t>
          </a:r>
        </a:p>
      </dgm:t>
    </dgm:pt>
    <dgm:pt modelId="{FCC92BDD-6EA3-421D-9DA8-7D3A12D003B6}" type="parTrans" cxnId="{B659504B-18E4-4D89-A17C-34ABB280AE52}">
      <dgm:prSet/>
      <dgm:spPr/>
      <dgm:t>
        <a:bodyPr/>
        <a:lstStyle/>
        <a:p>
          <a:endParaRPr lang="en-US">
            <a:solidFill>
              <a:schemeClr val="bg1"/>
            </a:solidFill>
            <a:latin typeface="+mn-lt"/>
          </a:endParaRPr>
        </a:p>
      </dgm:t>
    </dgm:pt>
    <dgm:pt modelId="{0314452B-82A0-42F4-9551-DF00CFFC3580}" type="sibTrans" cxnId="{B659504B-18E4-4D89-A17C-34ABB280AE52}">
      <dgm:prSet/>
      <dgm:spPr/>
      <dgm:t>
        <a:bodyPr/>
        <a:lstStyle/>
        <a:p>
          <a:endParaRPr lang="en-US">
            <a:solidFill>
              <a:schemeClr val="bg1"/>
            </a:solidFill>
            <a:latin typeface="+mn-lt"/>
          </a:endParaRPr>
        </a:p>
      </dgm:t>
    </dgm:pt>
    <dgm:pt modelId="{D05E1923-5021-40F7-B4EF-E582E23A699D}">
      <dgm:prSet phldr="0"/>
      <dgm:spPr/>
      <dgm:t>
        <a:bodyPr/>
        <a:lstStyle/>
        <a:p>
          <a:pPr>
            <a:defRPr b="1"/>
          </a:pPr>
          <a:r>
            <a:rPr lang="en-US" b="1" dirty="0">
              <a:solidFill>
                <a:schemeClr val="bg1"/>
              </a:solidFill>
              <a:latin typeface="+mn-lt"/>
            </a:rPr>
            <a:t>Nov 20XX</a:t>
          </a:r>
        </a:p>
      </dgm:t>
    </dgm:pt>
    <dgm:pt modelId="{FD6C5CD2-9CED-4BE6-89CD-A5A5CCE63B3E}" type="parTrans" cxnId="{72C4D6D9-419A-42C1-A76D-84599F65BB08}">
      <dgm:prSet/>
      <dgm:spPr/>
      <dgm:t>
        <a:bodyPr/>
        <a:lstStyle/>
        <a:p>
          <a:endParaRPr lang="en-US">
            <a:solidFill>
              <a:schemeClr val="bg1"/>
            </a:solidFill>
            <a:latin typeface="+mn-lt"/>
          </a:endParaRPr>
        </a:p>
      </dgm:t>
    </dgm:pt>
    <dgm:pt modelId="{F020958C-EF86-4274-85F9-318F2792F7B6}" type="sibTrans" cxnId="{72C4D6D9-419A-42C1-A76D-84599F65BB08}">
      <dgm:prSet/>
      <dgm:spPr/>
      <dgm:t>
        <a:bodyPr/>
        <a:lstStyle/>
        <a:p>
          <a:endParaRPr lang="en-US">
            <a:solidFill>
              <a:schemeClr val="bg1"/>
            </a:solidFill>
            <a:latin typeface="+mn-lt"/>
          </a:endParaRPr>
        </a:p>
      </dgm:t>
    </dgm:pt>
    <dgm:pt modelId="{579089A8-5362-4BA4-9163-D19228C1808F}">
      <dgm:prSet phldr="0"/>
      <dgm:spPr/>
      <dgm:t>
        <a:bodyPr/>
        <a:lstStyle/>
        <a:p>
          <a:r>
            <a:rPr lang="en-US" b="0" dirty="0">
              <a:solidFill>
                <a:schemeClr val="bg1"/>
              </a:solidFill>
              <a:latin typeface="+mn-lt"/>
            </a:rPr>
            <a:t>Disseminate standardized metrics</a:t>
          </a:r>
        </a:p>
      </dgm:t>
    </dgm:pt>
    <dgm:pt modelId="{FB2DEB6E-B29F-4E51-960A-23ECC62EBF38}" type="parTrans" cxnId="{4876CF51-F110-4E25-8FD4-08D25B4B0AB8}">
      <dgm:prSet/>
      <dgm:spPr/>
      <dgm:t>
        <a:bodyPr/>
        <a:lstStyle/>
        <a:p>
          <a:endParaRPr lang="en-US">
            <a:solidFill>
              <a:schemeClr val="bg1"/>
            </a:solidFill>
            <a:latin typeface="+mn-lt"/>
          </a:endParaRPr>
        </a:p>
      </dgm:t>
    </dgm:pt>
    <dgm:pt modelId="{1C5328B1-AC18-4CF7-A034-BB0592F4A2A1}" type="sibTrans" cxnId="{4876CF51-F110-4E25-8FD4-08D25B4B0AB8}">
      <dgm:prSet/>
      <dgm:spPr/>
      <dgm:t>
        <a:bodyPr/>
        <a:lstStyle/>
        <a:p>
          <a:endParaRPr lang="en-US">
            <a:solidFill>
              <a:schemeClr val="bg1"/>
            </a:solidFill>
            <a:latin typeface="+mn-lt"/>
          </a:endParaRPr>
        </a:p>
      </dgm:t>
    </dgm:pt>
    <dgm:pt modelId="{FA8F44BD-C8C7-462C-9756-1EC498E86842}">
      <dgm:prSet phldr="0"/>
      <dgm:spPr/>
      <dgm:t>
        <a:bodyPr/>
        <a:lstStyle/>
        <a:p>
          <a:pPr>
            <a:defRPr b="1"/>
          </a:pPr>
          <a:r>
            <a:rPr lang="en-US" b="1" dirty="0">
              <a:solidFill>
                <a:schemeClr val="bg1"/>
              </a:solidFill>
              <a:latin typeface="+mn-lt"/>
            </a:rPr>
            <a:t>Jan 20XX</a:t>
          </a:r>
        </a:p>
      </dgm:t>
    </dgm:pt>
    <dgm:pt modelId="{F47063EE-4B58-4EDE-A4F2-A4BD81B82F21}" type="parTrans" cxnId="{0D51BD2E-4619-469B-B233-EBAC3D4D0BA6}">
      <dgm:prSet/>
      <dgm:spPr/>
      <dgm:t>
        <a:bodyPr/>
        <a:lstStyle/>
        <a:p>
          <a:endParaRPr lang="en-US">
            <a:solidFill>
              <a:schemeClr val="bg1"/>
            </a:solidFill>
            <a:latin typeface="+mn-lt"/>
          </a:endParaRPr>
        </a:p>
      </dgm:t>
    </dgm:pt>
    <dgm:pt modelId="{8C8A9736-03DA-4B1C-A590-10B4AD89452B}" type="sibTrans" cxnId="{0D51BD2E-4619-469B-B233-EBAC3D4D0BA6}">
      <dgm:prSet/>
      <dgm:spPr/>
      <dgm:t>
        <a:bodyPr/>
        <a:lstStyle/>
        <a:p>
          <a:endParaRPr lang="en-US">
            <a:solidFill>
              <a:schemeClr val="bg1"/>
            </a:solidFill>
            <a:latin typeface="+mn-lt"/>
          </a:endParaRPr>
        </a:p>
      </dgm:t>
    </dgm:pt>
    <dgm:pt modelId="{EFEB4D61-3A9C-4140-977F-3C3F5C9EE9D1}">
      <dgm:prSet phldr="0"/>
      <dgm:spPr/>
      <dgm:t>
        <a:bodyPr/>
        <a:lstStyle/>
        <a:p>
          <a:r>
            <a:rPr lang="en-US" b="0" dirty="0">
              <a:solidFill>
                <a:schemeClr val="bg1"/>
              </a:solidFill>
              <a:latin typeface="+mn-lt"/>
            </a:rPr>
            <a:t>Coordinate e-business applications</a:t>
          </a:r>
        </a:p>
      </dgm:t>
    </dgm:pt>
    <dgm:pt modelId="{57D352E4-0431-4F68-B8F1-61BFA34799AA}" type="parTrans" cxnId="{1B32EF2C-9DB5-4504-A9DA-B4956CC00208}">
      <dgm:prSet/>
      <dgm:spPr/>
      <dgm:t>
        <a:bodyPr/>
        <a:lstStyle/>
        <a:p>
          <a:endParaRPr lang="en-US">
            <a:solidFill>
              <a:schemeClr val="bg1"/>
            </a:solidFill>
            <a:latin typeface="+mn-lt"/>
          </a:endParaRPr>
        </a:p>
      </dgm:t>
    </dgm:pt>
    <dgm:pt modelId="{0ECC32B6-1E7C-4AA4-9DBF-D69B7C5E64A9}" type="sibTrans" cxnId="{1B32EF2C-9DB5-4504-A9DA-B4956CC00208}">
      <dgm:prSet/>
      <dgm:spPr/>
      <dgm:t>
        <a:bodyPr/>
        <a:lstStyle/>
        <a:p>
          <a:endParaRPr lang="en-US">
            <a:solidFill>
              <a:schemeClr val="bg1"/>
            </a:solidFill>
            <a:latin typeface="+mn-lt"/>
          </a:endParaRPr>
        </a:p>
      </dgm:t>
    </dgm:pt>
    <dgm:pt modelId="{8BAB5E6F-A65E-41DB-A296-0818B0E49F7C}">
      <dgm:prSet phldr="0"/>
      <dgm:spPr/>
      <dgm:t>
        <a:bodyPr/>
        <a:lstStyle/>
        <a:p>
          <a:pPr>
            <a:defRPr b="1"/>
          </a:pPr>
          <a:r>
            <a:rPr lang="en-US" b="1" dirty="0">
              <a:solidFill>
                <a:schemeClr val="bg1"/>
              </a:solidFill>
              <a:latin typeface="+mn-lt"/>
            </a:rPr>
            <a:t>March 20XX</a:t>
          </a:r>
        </a:p>
      </dgm:t>
    </dgm:pt>
    <dgm:pt modelId="{886842C6-3EFC-4BE7-B417-415595758830}" type="parTrans" cxnId="{66B49C6C-FAFD-47B4-BF22-05A295C23D4E}">
      <dgm:prSet/>
      <dgm:spPr/>
      <dgm:t>
        <a:bodyPr/>
        <a:lstStyle/>
        <a:p>
          <a:endParaRPr lang="en-US">
            <a:solidFill>
              <a:schemeClr val="bg1"/>
            </a:solidFill>
            <a:latin typeface="+mn-lt"/>
          </a:endParaRPr>
        </a:p>
      </dgm:t>
    </dgm:pt>
    <dgm:pt modelId="{B407F4C3-8FC9-4E91-A0EC-6B33713CC9A5}" type="sibTrans" cxnId="{66B49C6C-FAFD-47B4-BF22-05A295C23D4E}">
      <dgm:prSet/>
      <dgm:spPr/>
      <dgm:t>
        <a:bodyPr/>
        <a:lstStyle/>
        <a:p>
          <a:endParaRPr lang="en-US">
            <a:solidFill>
              <a:schemeClr val="bg1"/>
            </a:solidFill>
            <a:latin typeface="+mn-lt"/>
          </a:endParaRPr>
        </a:p>
      </dgm:t>
    </dgm:pt>
    <dgm:pt modelId="{332BC85C-1CF3-4F8F-ACB7-5B6D53744AE1}">
      <dgm:prSet phldr="0"/>
      <dgm:spPr/>
      <dgm:t>
        <a:bodyPr/>
        <a:lstStyle/>
        <a:p>
          <a:r>
            <a:rPr lang="en-US" b="0" dirty="0">
              <a:solidFill>
                <a:schemeClr val="bg1"/>
              </a:solidFill>
              <a:latin typeface="+mn-lt"/>
            </a:rPr>
            <a:t>Foster holistically superior methodologies</a:t>
          </a:r>
        </a:p>
      </dgm:t>
    </dgm:pt>
    <dgm:pt modelId="{99F218FD-90FE-450E-A368-B3E3677E74E8}" type="parTrans" cxnId="{2617C475-F537-46A6-ADE1-4EB764853601}">
      <dgm:prSet/>
      <dgm:spPr/>
      <dgm:t>
        <a:bodyPr/>
        <a:lstStyle/>
        <a:p>
          <a:endParaRPr lang="en-US">
            <a:solidFill>
              <a:schemeClr val="bg1"/>
            </a:solidFill>
            <a:latin typeface="+mn-lt"/>
          </a:endParaRPr>
        </a:p>
      </dgm:t>
    </dgm:pt>
    <dgm:pt modelId="{8D1CC686-B05C-4470-A959-236CC9C8BB70}" type="sibTrans" cxnId="{2617C475-F537-46A6-ADE1-4EB764853601}">
      <dgm:prSet/>
      <dgm:spPr/>
      <dgm:t>
        <a:bodyPr/>
        <a:lstStyle/>
        <a:p>
          <a:endParaRPr lang="en-US">
            <a:solidFill>
              <a:schemeClr val="bg1"/>
            </a:solidFill>
            <a:latin typeface="+mn-lt"/>
          </a:endParaRPr>
        </a:p>
      </dgm:t>
    </dgm:pt>
    <dgm:pt modelId="{8B9AF88A-E1F7-4D3A-905F-87228D6A8655}">
      <dgm:prSet phldr="0"/>
      <dgm:spPr/>
      <dgm:t>
        <a:bodyPr/>
        <a:lstStyle/>
        <a:p>
          <a:pPr>
            <a:defRPr b="1"/>
          </a:pPr>
          <a:r>
            <a:rPr lang="en-US" b="1" dirty="0">
              <a:solidFill>
                <a:schemeClr val="bg1"/>
              </a:solidFill>
              <a:latin typeface="+mn-lt"/>
            </a:rPr>
            <a:t>May 20XX</a:t>
          </a:r>
        </a:p>
      </dgm:t>
    </dgm:pt>
    <dgm:pt modelId="{933A8FED-7B84-4ED0-B6AA-2EE26A89B8EA}" type="parTrans" cxnId="{E1474FF3-8E3C-4B30-985C-CE88BA0FE324}">
      <dgm:prSet/>
      <dgm:spPr/>
      <dgm:t>
        <a:bodyPr/>
        <a:lstStyle/>
        <a:p>
          <a:endParaRPr lang="en-US">
            <a:solidFill>
              <a:schemeClr val="bg1"/>
            </a:solidFill>
            <a:latin typeface="+mn-lt"/>
          </a:endParaRPr>
        </a:p>
      </dgm:t>
    </dgm:pt>
    <dgm:pt modelId="{F11DD6EC-352C-4A0E-84AA-FEBE2F06BCF9}" type="sibTrans" cxnId="{E1474FF3-8E3C-4B30-985C-CE88BA0FE324}">
      <dgm:prSet/>
      <dgm:spPr/>
      <dgm:t>
        <a:bodyPr/>
        <a:lstStyle/>
        <a:p>
          <a:endParaRPr lang="en-US">
            <a:solidFill>
              <a:schemeClr val="bg1"/>
            </a:solidFill>
            <a:latin typeface="+mn-lt"/>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mn-lt"/>
            </a:rPr>
            <a:t>Planning</a:t>
          </a:r>
        </a:p>
        <a:p>
          <a:pPr marL="0" lvl="1" indent="-114300" algn="ctr" defTabSz="622300">
            <a:lnSpc>
              <a:spcPct val="90000"/>
            </a:lnSpc>
            <a:spcBef>
              <a:spcPct val="0"/>
            </a:spcBef>
            <a:spcAft>
              <a:spcPct val="15000"/>
            </a:spcAft>
            <a:buNone/>
          </a:pPr>
          <a:r>
            <a:rPr lang="en-US" sz="1400" kern="1200" dirty="0">
              <a:latin typeface="+mn-lt"/>
            </a:rPr>
            <a:t>Synergize scalable </a:t>
          </a:r>
          <a:br>
            <a:rPr lang="en-US" sz="1400" kern="1200" dirty="0">
              <a:latin typeface="+mn-lt"/>
            </a:rPr>
          </a:br>
          <a:r>
            <a:rPr lang="en-US" sz="1400" kern="1200" dirty="0">
              <a:latin typeface="+mn-lt"/>
            </a:rPr>
            <a:t>e-commerce</a:t>
          </a:r>
        </a:p>
      </dsp:txBody>
      <dsp:txXfrm>
        <a:off x="0" y="1556384"/>
        <a:ext cx="1910270" cy="1556384"/>
      </dsp:txXfrm>
    </dsp:sp>
    <dsp:sp modelId="{A126BA88-D0F9-AF4A-A7BA-0638E32B45F8}">
      <dsp:nvSpPr>
        <dsp:cNvPr id="0" name=""/>
        <dsp:cNvSpPr/>
      </dsp:nvSpPr>
      <dsp:spPr>
        <a:xfrm>
          <a:off x="546306"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65114"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Marketing</a:t>
          </a:r>
        </a:p>
        <a:p>
          <a:pPr marL="0" lvl="1" indent="-114300" algn="ctr" defTabSz="622300">
            <a:lnSpc>
              <a:spcPct val="90000"/>
            </a:lnSpc>
            <a:spcBef>
              <a:spcPct val="0"/>
            </a:spcBef>
            <a:spcAft>
              <a:spcPct val="15000"/>
            </a:spcAft>
            <a:buNone/>
          </a:pPr>
          <a:r>
            <a:rPr lang="en-US" sz="1400" kern="1200" dirty="0">
              <a:latin typeface="+mn-lt"/>
            </a:rPr>
            <a:t>Disseminate standardized metrics</a:t>
          </a:r>
        </a:p>
      </dsp:txBody>
      <dsp:txXfrm>
        <a:off x="1965114" y="1556384"/>
        <a:ext cx="1910270" cy="1556384"/>
      </dsp:txXfrm>
    </dsp:sp>
    <dsp:sp modelId="{EFEB790C-BD5C-F54D-9993-F81422A8AD8E}">
      <dsp:nvSpPr>
        <dsp:cNvPr id="0" name=""/>
        <dsp:cNvSpPr/>
      </dsp:nvSpPr>
      <dsp:spPr>
        <a:xfrm>
          <a:off x="2513885"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38634"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Design</a:t>
          </a:r>
        </a:p>
        <a:p>
          <a:pPr marL="0" lvl="1" indent="-114300" algn="ctr" defTabSz="622300">
            <a:lnSpc>
              <a:spcPct val="90000"/>
            </a:lnSpc>
            <a:spcBef>
              <a:spcPct val="0"/>
            </a:spcBef>
            <a:spcAft>
              <a:spcPct val="15000"/>
            </a:spcAft>
            <a:buNone/>
          </a:pPr>
          <a:r>
            <a:rPr lang="en-US" sz="1400" kern="1200" dirty="0">
              <a:latin typeface="+mn-lt"/>
            </a:rPr>
            <a:t>Coordinate</a:t>
          </a:r>
        </a:p>
        <a:p>
          <a:pPr marL="0" lvl="1" indent="-114300" algn="ctr" defTabSz="622300">
            <a:lnSpc>
              <a:spcPct val="90000"/>
            </a:lnSpc>
            <a:spcBef>
              <a:spcPct val="0"/>
            </a:spcBef>
            <a:spcAft>
              <a:spcPct val="15000"/>
            </a:spcAft>
            <a:buNone/>
          </a:pPr>
          <a:r>
            <a:rPr lang="en-US" sz="1400" kern="1200" dirty="0">
              <a:latin typeface="+mn-lt"/>
            </a:rPr>
            <a:t>e-business applications</a:t>
          </a:r>
        </a:p>
      </dsp:txBody>
      <dsp:txXfrm>
        <a:off x="3938634" y="1556384"/>
        <a:ext cx="1910270" cy="1556384"/>
      </dsp:txXfrm>
    </dsp:sp>
    <dsp:sp modelId="{CC076D56-4BB0-7246-9039-788AB439DAF0}">
      <dsp:nvSpPr>
        <dsp:cNvPr id="0" name=""/>
        <dsp:cNvSpPr/>
      </dsp:nvSpPr>
      <dsp:spPr>
        <a:xfrm>
          <a:off x="4481464"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902737"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Strategy</a:t>
          </a:r>
        </a:p>
        <a:p>
          <a:pPr marL="0" lvl="1" indent="-114300" algn="ctr" defTabSz="622300" rtl="0">
            <a:lnSpc>
              <a:spcPct val="90000"/>
            </a:lnSpc>
            <a:spcBef>
              <a:spcPct val="0"/>
            </a:spcBef>
            <a:spcAft>
              <a:spcPct val="15000"/>
            </a:spcAft>
            <a:buNone/>
          </a:pPr>
          <a:r>
            <a:rPr lang="en-US" sz="1400" kern="1200" dirty="0">
              <a:latin typeface="+mn-lt"/>
            </a:rPr>
            <a:t>Foster holistically superior methodologies</a:t>
          </a:r>
        </a:p>
      </dsp:txBody>
      <dsp:txXfrm>
        <a:off x="5902737" y="1556384"/>
        <a:ext cx="1910270" cy="1556384"/>
      </dsp:txXfrm>
    </dsp:sp>
    <dsp:sp modelId="{FDF2BC93-305C-D94B-A6C2-ED9CE7F40C2F}">
      <dsp:nvSpPr>
        <dsp:cNvPr id="0" name=""/>
        <dsp:cNvSpPr/>
      </dsp:nvSpPr>
      <dsp:spPr>
        <a:xfrm>
          <a:off x="6449043"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870316"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Launch</a:t>
          </a:r>
        </a:p>
        <a:p>
          <a:pPr marL="0" lvl="1" indent="-114300" algn="ctr" defTabSz="622300" rtl="0">
            <a:lnSpc>
              <a:spcPct val="90000"/>
            </a:lnSpc>
            <a:spcBef>
              <a:spcPct val="0"/>
            </a:spcBef>
            <a:spcAft>
              <a:spcPct val="15000"/>
            </a:spcAft>
            <a:buNone/>
          </a:pPr>
          <a:r>
            <a:rPr lang="en-US" sz="1400" kern="1200" dirty="0">
              <a:latin typeface="+mn-lt"/>
            </a:rPr>
            <a:t>Deploy strategic networks with compelling e-business needs</a:t>
          </a:r>
        </a:p>
      </dsp:txBody>
      <dsp:txXfrm>
        <a:off x="7870316" y="1556384"/>
        <a:ext cx="1910270" cy="1556384"/>
      </dsp:txXfrm>
    </dsp:sp>
    <dsp:sp modelId="{916140F0-4F43-9F45-8310-FCCA12DDE514}">
      <dsp:nvSpPr>
        <dsp:cNvPr id="0" name=""/>
        <dsp:cNvSpPr/>
      </dsp:nvSpPr>
      <dsp:spPr>
        <a:xfrm>
          <a:off x="8416622"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3820" y="3001871"/>
          <a:ext cx="8998140" cy="583644"/>
        </a:xfrm>
        <a:prstGeom prst="leftRightArrow">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39156"/>
          <a:ext cx="9780587"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7999"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2951"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46460" y="872775"/>
          <a:ext cx="2321822"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Synergize scalable</a:t>
          </a:r>
          <a:br>
            <a:rPr lang="en-US" sz="1300" b="0" kern="1200" dirty="0">
              <a:solidFill>
                <a:schemeClr val="bg1"/>
              </a:solidFill>
              <a:latin typeface="+mn-lt"/>
            </a:rPr>
          </a:br>
          <a:r>
            <a:rPr lang="en-US" sz="1300" b="0" kern="1200" dirty="0">
              <a:solidFill>
                <a:schemeClr val="bg1"/>
              </a:solidFill>
              <a:latin typeface="+mn-lt"/>
            </a:rPr>
            <a:t>e-commerce</a:t>
          </a:r>
        </a:p>
      </dsp:txBody>
      <dsp:txXfrm>
        <a:off x="646460" y="872775"/>
        <a:ext cx="2321822" cy="1266380"/>
      </dsp:txXfrm>
    </dsp:sp>
    <dsp:sp modelId="{8E3FB235-DF38-476B-9A0E-B1E583D50944}">
      <dsp:nvSpPr>
        <dsp:cNvPr id="0" name=""/>
        <dsp:cNvSpPr/>
      </dsp:nvSpPr>
      <dsp:spPr>
        <a:xfrm>
          <a:off x="646460" y="427831"/>
          <a:ext cx="2321822"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Sep 20XX</a:t>
          </a:r>
        </a:p>
      </dsp:txBody>
      <dsp:txXfrm>
        <a:off x="646460" y="427831"/>
        <a:ext cx="2321822" cy="444944"/>
      </dsp:txXfrm>
    </dsp:sp>
    <dsp:sp modelId="{9AA05CE5-209F-4AD9-BE2C-2A69F76DA8F4}">
      <dsp:nvSpPr>
        <dsp:cNvPr id="0" name=""/>
        <dsp:cNvSpPr/>
      </dsp:nvSpPr>
      <dsp:spPr>
        <a:xfrm>
          <a:off x="225311"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5266" y="2099110"/>
          <a:ext cx="80090" cy="80090"/>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6057" y="3470696"/>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1009" y="3505648"/>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83707" y="2139156"/>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Disseminate standardized metrics</a:t>
          </a:r>
        </a:p>
      </dsp:txBody>
      <dsp:txXfrm>
        <a:off x="2283707" y="2139156"/>
        <a:ext cx="2312354" cy="1266380"/>
      </dsp:txXfrm>
    </dsp:sp>
    <dsp:sp modelId="{223C5207-4FA2-4A6C-8F43-20BD55767C99}">
      <dsp:nvSpPr>
        <dsp:cNvPr id="0" name=""/>
        <dsp:cNvSpPr/>
      </dsp:nvSpPr>
      <dsp:spPr>
        <a:xfrm>
          <a:off x="2283707" y="3405536"/>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Nov 20XX</a:t>
          </a:r>
        </a:p>
      </dsp:txBody>
      <dsp:txXfrm>
        <a:off x="2283707" y="3405536"/>
        <a:ext cx="2312354" cy="444944"/>
      </dsp:txXfrm>
    </dsp:sp>
    <dsp:sp modelId="{4FE5EB5D-4CEF-4D0D-9394-0534E61844BE}">
      <dsp:nvSpPr>
        <dsp:cNvPr id="0" name=""/>
        <dsp:cNvSpPr/>
      </dsp:nvSpPr>
      <dsp:spPr>
        <a:xfrm>
          <a:off x="1863368" y="2139156"/>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2416"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0755"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5707"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08405" y="872775"/>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Coordinate e-business applications</a:t>
          </a:r>
        </a:p>
      </dsp:txBody>
      <dsp:txXfrm>
        <a:off x="3908405" y="872775"/>
        <a:ext cx="2312354" cy="1266380"/>
      </dsp:txXfrm>
    </dsp:sp>
    <dsp:sp modelId="{2D6C7916-1130-46A8-833B-A6278CBD2192}">
      <dsp:nvSpPr>
        <dsp:cNvPr id="0" name=""/>
        <dsp:cNvSpPr/>
      </dsp:nvSpPr>
      <dsp:spPr>
        <a:xfrm>
          <a:off x="3908405" y="427831"/>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Jan 20XX</a:t>
          </a:r>
        </a:p>
      </dsp:txBody>
      <dsp:txXfrm>
        <a:off x="3908405" y="427831"/>
        <a:ext cx="2312354" cy="444944"/>
      </dsp:txXfrm>
    </dsp:sp>
    <dsp:sp modelId="{4D953791-5C2F-4A75-A8F4-6ED7EAB5E015}">
      <dsp:nvSpPr>
        <dsp:cNvPr id="0" name=""/>
        <dsp:cNvSpPr/>
      </dsp:nvSpPr>
      <dsp:spPr>
        <a:xfrm>
          <a:off x="3488067"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47115"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5454" y="3470696"/>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0406" y="3505648"/>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33104" y="2139156"/>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Foster holistically superior methodologies</a:t>
          </a:r>
        </a:p>
      </dsp:txBody>
      <dsp:txXfrm>
        <a:off x="5533104" y="2139156"/>
        <a:ext cx="2312354" cy="1266380"/>
      </dsp:txXfrm>
    </dsp:sp>
    <dsp:sp modelId="{7C1E6B4A-59F7-4018-A403-E1CCAEE78BA1}">
      <dsp:nvSpPr>
        <dsp:cNvPr id="0" name=""/>
        <dsp:cNvSpPr/>
      </dsp:nvSpPr>
      <dsp:spPr>
        <a:xfrm>
          <a:off x="5533104" y="3405536"/>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March 20XX</a:t>
          </a:r>
        </a:p>
      </dsp:txBody>
      <dsp:txXfrm>
        <a:off x="5533104" y="3405536"/>
        <a:ext cx="2312354" cy="444944"/>
      </dsp:txXfrm>
    </dsp:sp>
    <dsp:sp modelId="{A03C5372-D306-43AC-B406-6F8183849431}">
      <dsp:nvSpPr>
        <dsp:cNvPr id="0" name=""/>
        <dsp:cNvSpPr/>
      </dsp:nvSpPr>
      <dsp:spPr>
        <a:xfrm>
          <a:off x="5112765" y="2139156"/>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1813"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152"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104"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57802" y="872775"/>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Deploy strategic networks with compelling e-business needs</a:t>
          </a:r>
          <a:endParaRPr lang="en-US" sz="1300" b="1" kern="1200" dirty="0">
            <a:solidFill>
              <a:schemeClr val="bg1"/>
            </a:solidFill>
            <a:latin typeface="+mn-lt"/>
          </a:endParaRPr>
        </a:p>
      </dsp:txBody>
      <dsp:txXfrm>
        <a:off x="7157802" y="872775"/>
        <a:ext cx="2312354" cy="1266380"/>
      </dsp:txXfrm>
    </dsp:sp>
    <dsp:sp modelId="{3FA5D5AE-9CAE-4D19-9765-BCEE62095312}">
      <dsp:nvSpPr>
        <dsp:cNvPr id="0" name=""/>
        <dsp:cNvSpPr/>
      </dsp:nvSpPr>
      <dsp:spPr>
        <a:xfrm>
          <a:off x="7157802" y="427831"/>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May 20XX</a:t>
          </a:r>
        </a:p>
      </dsp:txBody>
      <dsp:txXfrm>
        <a:off x="7157802" y="427831"/>
        <a:ext cx="2312354" cy="444944"/>
      </dsp:txXfrm>
    </dsp:sp>
    <dsp:sp modelId="{FE6CA7EB-68EC-4E76-9051-08C4CF370101}">
      <dsp:nvSpPr>
        <dsp:cNvPr id="0" name=""/>
        <dsp:cNvSpPr/>
      </dsp:nvSpPr>
      <dsp:spPr>
        <a:xfrm>
          <a:off x="6737464"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6512"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10/7/2023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4152065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2340665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1772237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latin typeface="Calibri" panose="020F0502020204030204" pitchFamily="34" charset="0"/>
                <a:ea typeface="Calibri" panose="020F0502020204030204" pitchFamily="34" charset="0"/>
                <a:cs typeface="Times New Roman" panose="02020603050405020304" pitchFamily="18" charset="0"/>
              </a:rPr>
              <a:t>“We’ll take questions, now.” (If no one wants to ask a question, pull some from our “back pocket”).</a:t>
            </a:r>
            <a:endParaRPr lang="en-AU" sz="1800" dirty="0"/>
          </a:p>
          <a:p>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AU" sz="1800" dirty="0">
                <a:effectLst/>
                <a:latin typeface="Calibri" panose="020F0502020204030204" pitchFamily="34" charset="0"/>
                <a:ea typeface="Calibri" panose="020F0502020204030204" pitchFamily="34" charset="0"/>
                <a:cs typeface="Times New Roman" panose="02020603050405020304" pitchFamily="18" charset="0"/>
              </a:rPr>
              <a:t>“That brings us to the end of our presentation, thank you for your time.” – last line to be used.</a:t>
            </a:r>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339505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624107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046494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Ellie’s Flow Chart goes here (replaces table)</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MANETs – best to use a visual stimulus</a:t>
            </a:r>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96969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64979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Screenshot of </a:t>
            </a:r>
            <a:r>
              <a:rPr lang="en-US" dirty="0" err="1"/>
              <a:t>NetAnim</a:t>
            </a:r>
            <a:r>
              <a:rPr lang="en-US" dirty="0"/>
              <a:t> with diagram</a:t>
            </a:r>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693750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a:t>Preventing Black Holes in MANETs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Mirjam Nilsson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What is the Benefit?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3828285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0492-3B05-672A-7080-9A3E030BE2F0}"/>
              </a:ext>
            </a:extLst>
          </p:cNvPr>
          <p:cNvSpPr>
            <a:spLocks noGrp="1"/>
          </p:cNvSpPr>
          <p:nvPr>
            <p:ph type="title"/>
          </p:nvPr>
        </p:nvSpPr>
        <p:spPr>
          <a:xfrm>
            <a:off x="1167492" y="0"/>
            <a:ext cx="9779183" cy="1706563"/>
          </a:xfrm>
        </p:spPr>
        <p:txBody>
          <a:bodyPr/>
          <a:lstStyle/>
          <a:p>
            <a:r>
              <a:rPr lang="en-US" dirty="0"/>
              <a:t>Timeline</a:t>
            </a:r>
          </a:p>
        </p:txBody>
      </p:sp>
      <p:graphicFrame>
        <p:nvGraphicFramePr>
          <p:cNvPr id="6" name="Diagram 2" descr="SmartArt graphic">
            <a:extLst>
              <a:ext uri="{FF2B5EF4-FFF2-40B4-BE49-F238E27FC236}">
                <a16:creationId xmlns:a16="http://schemas.microsoft.com/office/drawing/2014/main" id="{D14715CF-1E28-E09B-0D9A-F79DE54FAB99}"/>
              </a:ext>
            </a:extLst>
          </p:cNvPr>
          <p:cNvGraphicFramePr>
            <a:graphicFrameLocks noGrp="1"/>
          </p:cNvGraphicFramePr>
          <p:nvPr>
            <p:ph idx="1"/>
            <p:extLst>
              <p:ext uri="{D42A27DB-BD31-4B8C-83A1-F6EECF244321}">
                <p14:modId xmlns:p14="http://schemas.microsoft.com/office/powerpoint/2010/main" val="1899889088"/>
              </p:ext>
            </p:extLst>
          </p:nvPr>
        </p:nvGraphicFramePr>
        <p:xfrm>
          <a:off x="1166813" y="1785938"/>
          <a:ext cx="9780587" cy="427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DC18EC66-20F0-7607-3C4C-022065D19196}"/>
              </a:ext>
            </a:extLst>
          </p:cNvPr>
          <p:cNvSpPr>
            <a:spLocks noGrp="1"/>
          </p:cNvSpPr>
          <p:nvPr>
            <p:ph type="dt" sz="half" idx="2"/>
          </p:nvPr>
        </p:nvSpPr>
        <p:spPr>
          <a:xfrm>
            <a:off x="381000" y="6356350"/>
            <a:ext cx="1701018" cy="365125"/>
          </a:xfrm>
        </p:spPr>
        <p:txBody>
          <a:bodyPr/>
          <a:lstStyle/>
          <a:p>
            <a:r>
              <a:rPr lang="en-US" dirty="0"/>
              <a:t>21/10/2023</a:t>
            </a:r>
          </a:p>
        </p:txBody>
      </p:sp>
      <p:sp>
        <p:nvSpPr>
          <p:cNvPr id="4" name="Footer Placeholder 3">
            <a:extLst>
              <a:ext uri="{FF2B5EF4-FFF2-40B4-BE49-F238E27FC236}">
                <a16:creationId xmlns:a16="http://schemas.microsoft.com/office/drawing/2014/main" id="{776AFF7A-89C8-6B7C-576A-DD4F84DE398A}"/>
              </a:ext>
            </a:extLst>
          </p:cNvPr>
          <p:cNvSpPr>
            <a:spLocks noGrp="1"/>
          </p:cNvSpPr>
          <p:nvPr>
            <p:ph type="ftr" sz="quarter" idx="3"/>
          </p:nvPr>
        </p:nvSpPr>
        <p:spPr>
          <a:xfrm>
            <a:off x="4038600" y="6356350"/>
            <a:ext cx="4114800" cy="365125"/>
          </a:xfrm>
        </p:spPr>
        <p:txBody>
          <a:bodyPr/>
          <a:lstStyle/>
          <a:p>
            <a:r>
              <a:rPr lang="en-US" dirty="0"/>
              <a:t>Preventing Black Holes in MANETs</a:t>
            </a:r>
          </a:p>
        </p:txBody>
      </p:sp>
      <p:sp>
        <p:nvSpPr>
          <p:cNvPr id="5" name="Slide Number Placeholder 4">
            <a:extLst>
              <a:ext uri="{FF2B5EF4-FFF2-40B4-BE49-F238E27FC236}">
                <a16:creationId xmlns:a16="http://schemas.microsoft.com/office/drawing/2014/main" id="{719448EA-1B39-A47C-870F-4724F7EDC13A}"/>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496144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36526"/>
            <a:ext cx="9779183" cy="1570038"/>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sz="quarter" idx="13"/>
          </p:nvPr>
        </p:nvSpPr>
        <p:spPr>
          <a:xfrm>
            <a:off x="1166813" y="2023984"/>
            <a:ext cx="4664075" cy="469051"/>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14"/>
          </p:nvPr>
        </p:nvSpPr>
        <p:spPr>
          <a:xfrm>
            <a:off x="6283235" y="2023984"/>
            <a:ext cx="4664075" cy="469051"/>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11B3F0D-7AB3-4810-9284-F2342066A75B}"/>
              </a:ext>
            </a:extLst>
          </p:cNvPr>
          <p:cNvSpPr>
            <a:spLocks noGrp="1"/>
          </p:cNvSpPr>
          <p:nvPr>
            <p:ph type="dt" sz="half" idx="2"/>
          </p:nvPr>
        </p:nvSpPr>
        <p:spPr>
          <a:xfrm>
            <a:off x="381000" y="6356350"/>
            <a:ext cx="2743200" cy="365125"/>
          </a:xfrm>
        </p:spPr>
        <p:txBody>
          <a:bodyPr/>
          <a:lstStyle/>
          <a:p>
            <a:r>
              <a:rPr lang="en-US" dirty="0"/>
              <a:t>21/10/2023</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Preventing Black Holes in MANETs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type="body" sz="quarter" idx="14"/>
          </p:nvPr>
        </p:nvSpPr>
        <p:spPr>
          <a:xfrm>
            <a:off x="1166813" y="2020329"/>
            <a:ext cx="3219450" cy="468933"/>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type="body" sz="quarter" idx="15"/>
          </p:nvPr>
        </p:nvSpPr>
        <p:spPr>
          <a:xfrm>
            <a:off x="4683787" y="2020329"/>
            <a:ext cx="3173279" cy="468933"/>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type="body" sz="quarter" idx="16"/>
          </p:nvPr>
        </p:nvSpPr>
        <p:spPr>
          <a:xfrm>
            <a:off x="8200082" y="2018581"/>
            <a:ext cx="3173279" cy="468933"/>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3508AD18-0BFF-C70A-8AB7-4CA409012E58}"/>
              </a:ext>
            </a:extLst>
          </p:cNvPr>
          <p:cNvSpPr>
            <a:spLocks noGrp="1"/>
          </p:cNvSpPr>
          <p:nvPr>
            <p:ph type="dt" sz="half" idx="2"/>
          </p:nvPr>
        </p:nvSpPr>
        <p:spPr>
          <a:xfrm>
            <a:off x="381000" y="6356350"/>
            <a:ext cx="1767114" cy="365125"/>
          </a:xfrm>
        </p:spPr>
        <p:txBody>
          <a:bodyPr/>
          <a:lstStyle/>
          <a:p>
            <a:r>
              <a:rPr lang="en-US" dirty="0"/>
              <a:t>21/10/2023</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Preventing Black Holes in MANETs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Undertaking the Project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72899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Key Lessons and Takeaways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285271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A981DE21-B6AC-8B47-0035-1F497AF40195}"/>
              </a:ext>
            </a:extLst>
          </p:cNvPr>
          <p:cNvSpPr>
            <a:spLocks noGrp="1"/>
          </p:cNvSpPr>
          <p:nvPr>
            <p:ph type="dt" sz="half" idx="10"/>
          </p:nvPr>
        </p:nvSpPr>
        <p:spPr>
          <a:xfrm>
            <a:off x="381000" y="6356350"/>
            <a:ext cx="2743200" cy="365125"/>
          </a:xfrm>
        </p:spPr>
        <p:txBody>
          <a:bodyPr/>
          <a:lstStyle/>
          <a:p>
            <a:r>
              <a:rPr lang="en-US" dirty="0"/>
              <a:t>21/10/2023</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Preventing Black Holes in MANETs</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9785-23-7</a:t>
            </a:r>
          </a:p>
          <a:p>
            <a:r>
              <a:rPr lang="en-US" dirty="0"/>
              <a:t>Curtis (u3201908)</a:t>
            </a:r>
            <a:br>
              <a:rPr lang="en-US" dirty="0"/>
            </a:br>
            <a:r>
              <a:rPr lang="en-US" dirty="0"/>
              <a:t>Daniel (u3215948)</a:t>
            </a:r>
            <a:br>
              <a:rPr lang="en-US" dirty="0"/>
            </a:br>
            <a:r>
              <a:rPr lang="en-US" dirty="0"/>
              <a:t>Ellie (u3225675)</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136526"/>
            <a:ext cx="8401624" cy="1570038"/>
          </a:xfrm>
        </p:spPr>
        <p:txBody>
          <a:bodyPr/>
          <a:lstStyle/>
          <a:p>
            <a:r>
              <a:rPr lang="en-US" dirty="0"/>
              <a:t>Our Project Team</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498104" y="4220969"/>
            <a:ext cx="2281237" cy="546304"/>
          </a:xfrm>
        </p:spPr>
        <p:txBody>
          <a:bodyPr/>
          <a:lstStyle/>
          <a:p>
            <a:r>
              <a:rPr lang="en-US" dirty="0"/>
              <a:t>Daniel Davaris</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498103" y="4804856"/>
            <a:ext cx="2281237" cy="621189"/>
          </a:xfrm>
        </p:spPr>
        <p:txBody>
          <a:bodyPr/>
          <a:lstStyle/>
          <a:p>
            <a:r>
              <a:rPr lang="en-US" dirty="0"/>
              <a:t>Programming</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500109" y="4252356"/>
            <a:ext cx="2281237" cy="546304"/>
          </a:xfrm>
        </p:spPr>
        <p:txBody>
          <a:bodyPr/>
          <a:lstStyle/>
          <a:p>
            <a:r>
              <a:rPr lang="en-US" dirty="0"/>
              <a:t>Curtis Richardson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500108" y="4836243"/>
            <a:ext cx="2281237" cy="621189"/>
          </a:xfrm>
        </p:spPr>
        <p:txBody>
          <a:bodyPr/>
          <a:lstStyle/>
          <a:p>
            <a:r>
              <a:rPr lang="en-US" dirty="0"/>
              <a:t>System Operations</a:t>
            </a:r>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3410657" y="4217134"/>
            <a:ext cx="2281237" cy="546304"/>
          </a:xfrm>
        </p:spPr>
        <p:txBody>
          <a:bodyPr/>
          <a:lstStyle/>
          <a:p>
            <a:r>
              <a:rPr lang="en-AU" dirty="0"/>
              <a:t>Minjeong</a:t>
            </a:r>
            <a:r>
              <a:rPr lang="en-US" dirty="0"/>
              <a:t> “Ellie” Kim</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3410656" y="4801021"/>
            <a:ext cx="2281237" cy="571477"/>
          </a:xfrm>
        </p:spPr>
        <p:txBody>
          <a:bodyPr/>
          <a:lstStyle/>
          <a:p>
            <a:r>
              <a:rPr lang="en-US" dirty="0"/>
              <a:t>Research &amp; Programming</a:t>
            </a:r>
          </a:p>
        </p:txBody>
      </p:sp>
      <p:sp>
        <p:nvSpPr>
          <p:cNvPr id="3" name="Date Placeholder 2">
            <a:extLst>
              <a:ext uri="{FF2B5EF4-FFF2-40B4-BE49-F238E27FC236}">
                <a16:creationId xmlns:a16="http://schemas.microsoft.com/office/drawing/2014/main" id="{1C9E50F2-F143-3013-E382-BFA773985312}"/>
              </a:ext>
            </a:extLst>
          </p:cNvPr>
          <p:cNvSpPr>
            <a:spLocks noGrp="1"/>
          </p:cNvSpPr>
          <p:nvPr>
            <p:ph type="dt" sz="half" idx="10"/>
          </p:nvPr>
        </p:nvSpPr>
        <p:spPr>
          <a:xfrm>
            <a:off x="381000" y="6356350"/>
            <a:ext cx="1569803" cy="365125"/>
          </a:xfrm>
        </p:spPr>
        <p:txBody>
          <a:bodyPr/>
          <a:lstStyle/>
          <a:p>
            <a:r>
              <a:rPr lang="en-US" dirty="0"/>
              <a:t>21/10/2023</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Preventing Black Holes in MANETs</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2</a:t>
            </a:fld>
            <a:endParaRPr lang="en-US" dirty="0"/>
          </a:p>
        </p:txBody>
      </p:sp>
      <p:sp>
        <p:nvSpPr>
          <p:cNvPr id="48" name="Text Placeholder 37">
            <a:extLst>
              <a:ext uri="{FF2B5EF4-FFF2-40B4-BE49-F238E27FC236}">
                <a16:creationId xmlns:a16="http://schemas.microsoft.com/office/drawing/2014/main" id="{7CF05427-7169-FD4A-FE3B-4055C4C5405B}"/>
              </a:ext>
            </a:extLst>
          </p:cNvPr>
          <p:cNvSpPr txBox="1">
            <a:spLocks/>
          </p:cNvSpPr>
          <p:nvPr/>
        </p:nvSpPr>
        <p:spPr>
          <a:xfrm>
            <a:off x="1950804" y="2198074"/>
            <a:ext cx="2281237" cy="546304"/>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Dr </a:t>
            </a:r>
            <a:r>
              <a:rPr lang="en-AU" dirty="0"/>
              <a:t>Yibe</a:t>
            </a:r>
            <a:r>
              <a:rPr lang="en-US" dirty="0"/>
              <a:t> </a:t>
            </a:r>
            <a:r>
              <a:rPr lang="en-AU" dirty="0"/>
              <a:t>Alem</a:t>
            </a:r>
          </a:p>
        </p:txBody>
      </p:sp>
      <p:sp>
        <p:nvSpPr>
          <p:cNvPr id="49" name="Text Placeholder 38">
            <a:extLst>
              <a:ext uri="{FF2B5EF4-FFF2-40B4-BE49-F238E27FC236}">
                <a16:creationId xmlns:a16="http://schemas.microsoft.com/office/drawing/2014/main" id="{B098AD78-1468-1ED3-6FB5-3386B745566B}"/>
              </a:ext>
            </a:extLst>
          </p:cNvPr>
          <p:cNvSpPr txBox="1">
            <a:spLocks/>
          </p:cNvSpPr>
          <p:nvPr/>
        </p:nvSpPr>
        <p:spPr>
          <a:xfrm>
            <a:off x="1950803" y="2781961"/>
            <a:ext cx="2281237" cy="571477"/>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Project Sponsor</a:t>
            </a:r>
          </a:p>
        </p:txBody>
      </p:sp>
      <p:sp>
        <p:nvSpPr>
          <p:cNvPr id="50" name="Text Placeholder 37">
            <a:extLst>
              <a:ext uri="{FF2B5EF4-FFF2-40B4-BE49-F238E27FC236}">
                <a16:creationId xmlns:a16="http://schemas.microsoft.com/office/drawing/2014/main" id="{F3545503-B0A4-7A49-1B24-C2A91BA5FE28}"/>
              </a:ext>
            </a:extLst>
          </p:cNvPr>
          <p:cNvSpPr txBox="1">
            <a:spLocks/>
          </p:cNvSpPr>
          <p:nvPr/>
        </p:nvSpPr>
        <p:spPr>
          <a:xfrm>
            <a:off x="5305899" y="2198074"/>
            <a:ext cx="2281237" cy="546304"/>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Maryam </a:t>
            </a:r>
            <a:r>
              <a:rPr lang="en-AU" dirty="0"/>
              <a:t>Sousani</a:t>
            </a:r>
          </a:p>
        </p:txBody>
      </p:sp>
      <p:sp>
        <p:nvSpPr>
          <p:cNvPr id="51" name="Text Placeholder 38">
            <a:extLst>
              <a:ext uri="{FF2B5EF4-FFF2-40B4-BE49-F238E27FC236}">
                <a16:creationId xmlns:a16="http://schemas.microsoft.com/office/drawing/2014/main" id="{286D8E1F-EC18-F02C-102C-669DA7D818F8}"/>
              </a:ext>
            </a:extLst>
          </p:cNvPr>
          <p:cNvSpPr txBox="1">
            <a:spLocks/>
          </p:cNvSpPr>
          <p:nvPr/>
        </p:nvSpPr>
        <p:spPr>
          <a:xfrm>
            <a:off x="5305898" y="2781961"/>
            <a:ext cx="2281237" cy="571477"/>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Project Mentor</a:t>
            </a:r>
          </a:p>
        </p:txBody>
      </p:sp>
    </p:spTree>
    <p:extLst>
      <p:ext uri="{BB962C8B-B14F-4D97-AF65-F5344CB8AC3E}">
        <p14:creationId xmlns:p14="http://schemas.microsoft.com/office/powerpoint/2010/main" val="110264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Project Parameters</a:t>
            </a:r>
          </a:p>
          <a:p>
            <a:r>
              <a:rPr lang="en-US" dirty="0"/>
              <a:t>What is the Benefit?</a:t>
            </a:r>
          </a:p>
          <a:p>
            <a:r>
              <a:rPr lang="en-US" dirty="0"/>
              <a:t>Undertaking the Project</a:t>
            </a:r>
          </a:p>
          <a:p>
            <a:r>
              <a:rPr lang="en-US" dirty="0"/>
              <a:t>Key Lessons and Takeaways</a:t>
            </a:r>
          </a:p>
          <a:p>
            <a:r>
              <a:rPr lang="en-US" dirty="0"/>
              <a:t>Summary</a:t>
            </a:r>
          </a:p>
          <a:p>
            <a:endParaRPr lang="en-US" dirty="0"/>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dirty="0"/>
              <a:t>21/10/2023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Preventing Black Holes in MANETs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381000" y="6356350"/>
            <a:ext cx="2743200" cy="365125"/>
          </a:xfrm>
        </p:spPr>
        <p:txBody>
          <a:bodyPr/>
          <a:lstStyle/>
          <a:p>
            <a:r>
              <a:rPr lang="en-US" dirty="0"/>
              <a:t>21/10/2023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Preventing Black Holes in MANETs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Project Parameters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136526"/>
            <a:ext cx="9779183" cy="1570038"/>
          </a:xfrm>
        </p:spPr>
        <p:txBody>
          <a:bodyPr/>
          <a:lstStyle/>
          <a:p>
            <a:r>
              <a:rPr lang="en-US" dirty="0"/>
              <a:t>Black Hole Node</a:t>
            </a:r>
          </a:p>
        </p:txBody>
      </p:sp>
      <p:graphicFrame>
        <p:nvGraphicFramePr>
          <p:cNvPr id="9" name="Table 4">
            <a:extLst>
              <a:ext uri="{FF2B5EF4-FFF2-40B4-BE49-F238E27FC236}">
                <a16:creationId xmlns:a16="http://schemas.microsoft.com/office/drawing/2014/main" id="{3BED260D-999D-AEB9-1368-E94DEC80A52D}"/>
              </a:ext>
            </a:extLst>
          </p:cNvPr>
          <p:cNvGraphicFramePr>
            <a:graphicFrameLocks noGrp="1"/>
          </p:cNvGraphicFramePr>
          <p:nvPr>
            <p:ph idx="1"/>
            <p:extLst>
              <p:ext uri="{D42A27DB-BD31-4B8C-83A1-F6EECF244321}">
                <p14:modId xmlns:p14="http://schemas.microsoft.com/office/powerpoint/2010/main" val="2562045498"/>
              </p:ext>
            </p:extLst>
          </p:nvPr>
        </p:nvGraphicFramePr>
        <p:xfrm>
          <a:off x="1166813" y="2084388"/>
          <a:ext cx="9780585" cy="3890960"/>
        </p:xfrm>
        <a:graphic>
          <a:graphicData uri="http://schemas.openxmlformats.org/drawingml/2006/table">
            <a:tbl>
              <a:tblPr firstRow="1" bandRow="1">
                <a:tableStyleId>{69012ECD-51FC-41F1-AA8D-1B2483CD663E}</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778192">
                <a:tc>
                  <a:txBody>
                    <a:bodyPr/>
                    <a:lstStyle/>
                    <a:p>
                      <a:pPr algn="ctr"/>
                      <a:endParaRPr lang="en-US" b="1" dirty="0">
                        <a:latin typeface="+mj-lt"/>
                      </a:endParaRPr>
                    </a:p>
                  </a:txBody>
                  <a:tcPr anchor="ctr"/>
                </a:tc>
                <a:tc>
                  <a:txBody>
                    <a:bodyPr/>
                    <a:lstStyle/>
                    <a:p>
                      <a:pPr algn="ctr"/>
                      <a:r>
                        <a:rPr lang="en-US" b="1" dirty="0"/>
                        <a:t>B2B</a:t>
                      </a:r>
                      <a:endParaRPr lang="en-US" b="1" dirty="0">
                        <a:latin typeface="+mj-lt"/>
                      </a:endParaRPr>
                    </a:p>
                  </a:txBody>
                  <a:tcPr anchor="ctr"/>
                </a:tc>
                <a:tc>
                  <a:txBody>
                    <a:bodyPr/>
                    <a:lstStyle/>
                    <a:p>
                      <a:pPr algn="ctr"/>
                      <a:r>
                        <a:rPr lang="en-US" b="1" dirty="0"/>
                        <a:t>Supply chain</a:t>
                      </a:r>
                      <a:endParaRPr lang="en-US" b="1" dirty="0">
                        <a:latin typeface="+mj-lt"/>
                      </a:endParaRPr>
                    </a:p>
                  </a:txBody>
                  <a:tcPr anchor="ctr"/>
                </a:tc>
                <a:tc>
                  <a:txBody>
                    <a:bodyPr/>
                    <a:lstStyle/>
                    <a:p>
                      <a:pPr algn="ctr"/>
                      <a:r>
                        <a:rPr lang="en-US" b="1" dirty="0"/>
                        <a:t>ROI</a:t>
                      </a:r>
                      <a:endParaRPr lang="en-US" b="1" dirty="0">
                        <a:latin typeface="+mj-lt"/>
                      </a:endParaRPr>
                    </a:p>
                  </a:txBody>
                  <a:tcPr anchor="ctr"/>
                </a:tc>
                <a:tc>
                  <a:txBody>
                    <a:bodyPr/>
                    <a:lstStyle/>
                    <a:p>
                      <a:pPr algn="ctr"/>
                      <a:r>
                        <a:rPr lang="en-US" b="1" dirty="0"/>
                        <a:t>E-commerce</a:t>
                      </a:r>
                      <a:endParaRPr lang="en-US" b="1" dirty="0">
                        <a:latin typeface="+mj-lt"/>
                      </a:endParaRPr>
                    </a:p>
                  </a:txBody>
                  <a:tcPr anchor="ctr"/>
                </a:tc>
                <a:extLst>
                  <a:ext uri="{0D108BD9-81ED-4DB2-BD59-A6C34878D82A}">
                    <a16:rowId xmlns:a16="http://schemas.microsoft.com/office/drawing/2014/main" val="479928716"/>
                  </a:ext>
                </a:extLst>
              </a:tr>
              <a:tr h="778192">
                <a:tc>
                  <a:txBody>
                    <a:bodyPr/>
                    <a:lstStyle/>
                    <a:p>
                      <a:pPr algn="ctr"/>
                      <a:r>
                        <a:rPr lang="en-US" sz="1400" dirty="0">
                          <a:solidFill>
                            <a:schemeClr val="tx2">
                              <a:lumMod val="75000"/>
                            </a:schemeClr>
                          </a:solidFill>
                        </a:rPr>
                        <a:t>Q1</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4.5</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2.3</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1.7</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5.0</a:t>
                      </a:r>
                      <a:endParaRPr lang="en-US" sz="1400" dirty="0">
                        <a:solidFill>
                          <a:schemeClr val="tx2">
                            <a:lumMod val="75000"/>
                          </a:schemeClr>
                        </a:solidFill>
                        <a:latin typeface="+mn-lt"/>
                      </a:endParaRPr>
                    </a:p>
                  </a:txBody>
                  <a:tcPr anchor="ctr"/>
                </a:tc>
                <a:extLst>
                  <a:ext uri="{0D108BD9-81ED-4DB2-BD59-A6C34878D82A}">
                    <a16:rowId xmlns:a16="http://schemas.microsoft.com/office/drawing/2014/main" val="1760208656"/>
                  </a:ext>
                </a:extLst>
              </a:tr>
              <a:tr h="778192">
                <a:tc>
                  <a:txBody>
                    <a:bodyPr/>
                    <a:lstStyle/>
                    <a:p>
                      <a:pPr algn="ctr"/>
                      <a:r>
                        <a:rPr lang="en-US" sz="1400" dirty="0">
                          <a:solidFill>
                            <a:schemeClr val="tx2">
                              <a:lumMod val="75000"/>
                            </a:schemeClr>
                          </a:solidFill>
                        </a:rPr>
                        <a:t>Q2</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3.2</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5.1</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4.4</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3.0</a:t>
                      </a:r>
                      <a:endParaRPr lang="en-US" sz="1400" dirty="0">
                        <a:solidFill>
                          <a:schemeClr val="tx2">
                            <a:lumMod val="75000"/>
                          </a:schemeClr>
                        </a:solidFill>
                        <a:latin typeface="+mn-lt"/>
                      </a:endParaRPr>
                    </a:p>
                  </a:txBody>
                  <a:tcPr anchor="ctr"/>
                </a:tc>
                <a:extLst>
                  <a:ext uri="{0D108BD9-81ED-4DB2-BD59-A6C34878D82A}">
                    <a16:rowId xmlns:a16="http://schemas.microsoft.com/office/drawing/2014/main" val="3634243071"/>
                  </a:ext>
                </a:extLst>
              </a:tr>
              <a:tr h="778192">
                <a:tc>
                  <a:txBody>
                    <a:bodyPr/>
                    <a:lstStyle/>
                    <a:p>
                      <a:pPr algn="ctr"/>
                      <a:r>
                        <a:rPr lang="en-US" sz="1400" dirty="0">
                          <a:solidFill>
                            <a:schemeClr val="tx2">
                              <a:lumMod val="75000"/>
                            </a:schemeClr>
                          </a:solidFill>
                        </a:rPr>
                        <a:t>Q3</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2.1</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1.7</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2.5</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2.8</a:t>
                      </a:r>
                      <a:endParaRPr lang="en-US" sz="1400" dirty="0">
                        <a:solidFill>
                          <a:schemeClr val="tx2">
                            <a:lumMod val="75000"/>
                          </a:schemeClr>
                        </a:solidFill>
                        <a:latin typeface="+mn-lt"/>
                      </a:endParaRPr>
                    </a:p>
                  </a:txBody>
                  <a:tcPr anchor="ctr"/>
                </a:tc>
                <a:extLst>
                  <a:ext uri="{0D108BD9-81ED-4DB2-BD59-A6C34878D82A}">
                    <a16:rowId xmlns:a16="http://schemas.microsoft.com/office/drawing/2014/main" val="415808797"/>
                  </a:ext>
                </a:extLst>
              </a:tr>
              <a:tr h="778192">
                <a:tc>
                  <a:txBody>
                    <a:bodyPr/>
                    <a:lstStyle/>
                    <a:p>
                      <a:pPr algn="ctr"/>
                      <a:r>
                        <a:rPr lang="en-US" sz="1400" dirty="0">
                          <a:solidFill>
                            <a:schemeClr val="tx2">
                              <a:lumMod val="75000"/>
                            </a:schemeClr>
                          </a:solidFill>
                        </a:rPr>
                        <a:t>Q4</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4.5</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2.2</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1.7</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7.0</a:t>
                      </a:r>
                      <a:endParaRPr lang="en-US" sz="1400" dirty="0">
                        <a:solidFill>
                          <a:schemeClr val="tx2">
                            <a:lumMod val="75000"/>
                          </a:schemeClr>
                        </a:solidFill>
                        <a:latin typeface="+mn-lt"/>
                      </a:endParaRPr>
                    </a:p>
                  </a:txBody>
                  <a:tcPr anchor="ct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lstStyle/>
          <a:p>
            <a:r>
              <a:rPr lang="en-US" dirty="0"/>
              <a:t>21/10/2023</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Preventing Black Holes in MANETs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167492" y="136526"/>
            <a:ext cx="9779183" cy="1570038"/>
          </a:xfrm>
        </p:spPr>
        <p:txBody>
          <a:bodyPr/>
          <a:lstStyle/>
          <a:p>
            <a:r>
              <a:rPr lang="en-US" dirty="0"/>
              <a:t>Mobile Ad-hoc </a:t>
            </a:r>
            <a:r>
              <a:rPr lang="en-AU" dirty="0"/>
              <a:t>NETworks</a:t>
            </a:r>
          </a:p>
        </p:txBody>
      </p:sp>
      <p:graphicFrame>
        <p:nvGraphicFramePr>
          <p:cNvPr id="8" name="Content Placeholder 3" descr="Timeline Placeholder ">
            <a:extLst>
              <a:ext uri="{FF2B5EF4-FFF2-40B4-BE49-F238E27FC236}">
                <a16:creationId xmlns:a16="http://schemas.microsoft.com/office/drawing/2014/main" id="{6778CD57-DD28-732E-E3E5-FF29E5956D6A}"/>
              </a:ext>
            </a:extLst>
          </p:cNvPr>
          <p:cNvGraphicFramePr>
            <a:graphicFrameLocks noGrp="1" noChangeAspect="1"/>
          </p:cNvGraphicFramePr>
          <p:nvPr>
            <p:ph idx="1"/>
            <p:extLst>
              <p:ext uri="{D42A27DB-BD31-4B8C-83A1-F6EECF244321}">
                <p14:modId xmlns:p14="http://schemas.microsoft.com/office/powerpoint/2010/main" val="3494462810"/>
              </p:ext>
            </p:extLst>
          </p:nvPr>
        </p:nvGraphicFramePr>
        <p:xfrm>
          <a:off x="1166813" y="2087563"/>
          <a:ext cx="9780587" cy="3890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7082BD69-6675-0D85-D7DF-0F421E42A5C0}"/>
              </a:ext>
            </a:extLst>
          </p:cNvPr>
          <p:cNvSpPr txBox="1"/>
          <p:nvPr/>
        </p:nvSpPr>
        <p:spPr>
          <a:xfrm>
            <a:off x="1933081" y="2628921"/>
            <a:ext cx="350196" cy="646331"/>
          </a:xfrm>
          <a:prstGeom prst="rect">
            <a:avLst/>
          </a:prstGeom>
          <a:noFill/>
        </p:spPr>
        <p:txBody>
          <a:bodyPr wrap="square" rtlCol="0">
            <a:spAutoFit/>
          </a:bodyPr>
          <a:lstStyle/>
          <a:p>
            <a:pPr algn="ctr"/>
            <a:r>
              <a:rPr lang="en-US" sz="3600" b="1" dirty="0">
                <a:solidFill>
                  <a:schemeClr val="bg1"/>
                </a:solidFill>
                <a:latin typeface="+mj-lt"/>
              </a:rPr>
              <a:t>1</a:t>
            </a:r>
          </a:p>
        </p:txBody>
      </p:sp>
      <p:sp>
        <p:nvSpPr>
          <p:cNvPr id="16" name="TextBox 15">
            <a:extLst>
              <a:ext uri="{FF2B5EF4-FFF2-40B4-BE49-F238E27FC236}">
                <a16:creationId xmlns:a16="http://schemas.microsoft.com/office/drawing/2014/main" id="{93E5C38B-C6FE-F156-7566-26186A2E54E1}"/>
              </a:ext>
            </a:extLst>
          </p:cNvPr>
          <p:cNvSpPr txBox="1"/>
          <p:nvPr/>
        </p:nvSpPr>
        <p:spPr>
          <a:xfrm>
            <a:off x="3901654" y="2628921"/>
            <a:ext cx="350196" cy="646331"/>
          </a:xfrm>
          <a:prstGeom prst="rect">
            <a:avLst/>
          </a:prstGeom>
          <a:noFill/>
        </p:spPr>
        <p:txBody>
          <a:bodyPr wrap="square" rtlCol="0">
            <a:spAutoFit/>
          </a:bodyPr>
          <a:lstStyle/>
          <a:p>
            <a:pPr algn="ctr"/>
            <a:r>
              <a:rPr lang="en-US" sz="3600" b="1" dirty="0">
                <a:solidFill>
                  <a:schemeClr val="bg1"/>
                </a:solidFill>
                <a:latin typeface="+mj-lt"/>
              </a:rPr>
              <a:t>2</a:t>
            </a:r>
          </a:p>
        </p:txBody>
      </p:sp>
      <p:sp>
        <p:nvSpPr>
          <p:cNvPr id="17" name="TextBox 16">
            <a:extLst>
              <a:ext uri="{FF2B5EF4-FFF2-40B4-BE49-F238E27FC236}">
                <a16:creationId xmlns:a16="http://schemas.microsoft.com/office/drawing/2014/main" id="{2822EF88-B068-E11C-D5FC-B4D02F1051C9}"/>
              </a:ext>
            </a:extLst>
          </p:cNvPr>
          <p:cNvSpPr txBox="1"/>
          <p:nvPr/>
        </p:nvSpPr>
        <p:spPr>
          <a:xfrm>
            <a:off x="5877774" y="2628921"/>
            <a:ext cx="350196" cy="646331"/>
          </a:xfrm>
          <a:prstGeom prst="rect">
            <a:avLst/>
          </a:prstGeom>
          <a:noFill/>
        </p:spPr>
        <p:txBody>
          <a:bodyPr wrap="square" rtlCol="0">
            <a:spAutoFit/>
          </a:bodyPr>
          <a:lstStyle/>
          <a:p>
            <a:pPr algn="ctr"/>
            <a:r>
              <a:rPr lang="en-US" sz="3600" b="1" dirty="0">
                <a:solidFill>
                  <a:schemeClr val="bg1"/>
                </a:solidFill>
                <a:latin typeface="+mj-lt"/>
              </a:rPr>
              <a:t>3</a:t>
            </a:r>
          </a:p>
        </p:txBody>
      </p:sp>
      <p:sp>
        <p:nvSpPr>
          <p:cNvPr id="18" name="TextBox 17">
            <a:extLst>
              <a:ext uri="{FF2B5EF4-FFF2-40B4-BE49-F238E27FC236}">
                <a16:creationId xmlns:a16="http://schemas.microsoft.com/office/drawing/2014/main" id="{A12A0979-0F48-C5F5-31E8-EB11AEC257ED}"/>
              </a:ext>
            </a:extLst>
          </p:cNvPr>
          <p:cNvSpPr txBox="1"/>
          <p:nvPr/>
        </p:nvSpPr>
        <p:spPr>
          <a:xfrm>
            <a:off x="7844750" y="2628921"/>
            <a:ext cx="350196" cy="646331"/>
          </a:xfrm>
          <a:prstGeom prst="rect">
            <a:avLst/>
          </a:prstGeom>
          <a:noFill/>
        </p:spPr>
        <p:txBody>
          <a:bodyPr wrap="square" rtlCol="0">
            <a:spAutoFit/>
          </a:bodyPr>
          <a:lstStyle/>
          <a:p>
            <a:pPr algn="ctr"/>
            <a:r>
              <a:rPr lang="en-US" sz="3600" b="1" dirty="0">
                <a:solidFill>
                  <a:schemeClr val="bg1"/>
                </a:solidFill>
                <a:latin typeface="+mj-lt"/>
              </a:rPr>
              <a:t>4</a:t>
            </a:r>
          </a:p>
        </p:txBody>
      </p:sp>
      <p:sp>
        <p:nvSpPr>
          <p:cNvPr id="19" name="TextBox 18">
            <a:extLst>
              <a:ext uri="{FF2B5EF4-FFF2-40B4-BE49-F238E27FC236}">
                <a16:creationId xmlns:a16="http://schemas.microsoft.com/office/drawing/2014/main" id="{501ABAF5-1FA6-1214-DB20-F0B21DE4A9FE}"/>
              </a:ext>
            </a:extLst>
          </p:cNvPr>
          <p:cNvSpPr txBox="1"/>
          <p:nvPr/>
        </p:nvSpPr>
        <p:spPr>
          <a:xfrm>
            <a:off x="9807953" y="2628921"/>
            <a:ext cx="350196" cy="646331"/>
          </a:xfrm>
          <a:prstGeom prst="rect">
            <a:avLst/>
          </a:prstGeom>
          <a:noFill/>
        </p:spPr>
        <p:txBody>
          <a:bodyPr wrap="square" rtlCol="0">
            <a:spAutoFit/>
          </a:bodyPr>
          <a:lstStyle/>
          <a:p>
            <a:pPr algn="ctr"/>
            <a:r>
              <a:rPr lang="en-US" sz="3600" b="1" dirty="0">
                <a:solidFill>
                  <a:schemeClr val="bg1"/>
                </a:solidFill>
                <a:latin typeface="+mj-lt"/>
              </a:rPr>
              <a:t>5</a:t>
            </a:r>
          </a:p>
        </p:txBody>
      </p:sp>
      <p:sp>
        <p:nvSpPr>
          <p:cNvPr id="2" name="Date Placeholder 1">
            <a:extLst>
              <a:ext uri="{FF2B5EF4-FFF2-40B4-BE49-F238E27FC236}">
                <a16:creationId xmlns:a16="http://schemas.microsoft.com/office/drawing/2014/main" id="{536224CD-20F4-F564-E8D3-804ED7780F05}"/>
              </a:ext>
            </a:extLst>
          </p:cNvPr>
          <p:cNvSpPr>
            <a:spLocks noGrp="1"/>
          </p:cNvSpPr>
          <p:nvPr>
            <p:ph type="dt" sz="half" idx="2"/>
          </p:nvPr>
        </p:nvSpPr>
        <p:spPr>
          <a:xfrm>
            <a:off x="381000" y="6356350"/>
            <a:ext cx="1701018" cy="365125"/>
          </a:xfrm>
        </p:spPr>
        <p:txBody>
          <a:bodyPr/>
          <a:lstStyle/>
          <a:p>
            <a:r>
              <a:rPr lang="en-US" dirty="0"/>
              <a:t>21/10/2023</a:t>
            </a:r>
          </a:p>
        </p:txBody>
      </p:sp>
      <p:sp>
        <p:nvSpPr>
          <p:cNvPr id="4" name="Footer Placeholder 3">
            <a:extLst>
              <a:ext uri="{FF2B5EF4-FFF2-40B4-BE49-F238E27FC236}">
                <a16:creationId xmlns:a16="http://schemas.microsoft.com/office/drawing/2014/main" id="{1072698A-7129-077F-E4DA-FC02A1C91E76}"/>
              </a:ext>
            </a:extLst>
          </p:cNvPr>
          <p:cNvSpPr>
            <a:spLocks noGrp="1"/>
          </p:cNvSpPr>
          <p:nvPr>
            <p:ph type="ftr" sz="quarter" idx="3"/>
          </p:nvPr>
        </p:nvSpPr>
        <p:spPr>
          <a:xfrm>
            <a:off x="4038600" y="6356350"/>
            <a:ext cx="4114800" cy="365125"/>
          </a:xfrm>
        </p:spPr>
        <p:txBody>
          <a:bodyPr/>
          <a:lstStyle/>
          <a:p>
            <a:r>
              <a:rPr lang="en-US" dirty="0"/>
              <a:t>Preventing Black Holes in MANETs</a:t>
            </a:r>
          </a:p>
        </p:txBody>
      </p:sp>
      <p:sp>
        <p:nvSpPr>
          <p:cNvPr id="5" name="Slide Number Placeholder 4">
            <a:extLst>
              <a:ext uri="{FF2B5EF4-FFF2-40B4-BE49-F238E27FC236}">
                <a16:creationId xmlns:a16="http://schemas.microsoft.com/office/drawing/2014/main" id="{3EDF8A4B-3729-1D8D-7B99-74BDAD48CA3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8954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2424826" y="1071418"/>
            <a:ext cx="7342348" cy="3423380"/>
          </a:xfrm>
        </p:spPr>
        <p:txBody>
          <a:bodyPr>
            <a:normAutofit/>
          </a:bodyPr>
          <a:lstStyle/>
          <a:p>
            <a:r>
              <a:rPr lang="en-US" dirty="0"/>
              <a:t>How can we capture and observe this </a:t>
            </a:r>
            <a:r>
              <a:rPr lang="en-AU" dirty="0"/>
              <a:t>behaviour</a:t>
            </a:r>
            <a:r>
              <a:rPr lang="en-US" dirty="0"/>
              <a:t>?</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022837" y="1071418"/>
            <a:ext cx="1364297" cy="1740788"/>
          </a:xfrm>
        </p:spPr>
        <p:txBody>
          <a:bodyPr/>
          <a:lstStyle/>
          <a:p>
            <a:r>
              <a:rPr lang="en-US" dirty="0"/>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819153" y="3295278"/>
            <a:ext cx="1364297" cy="1690799"/>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6222389" y="4599720"/>
            <a:ext cx="3511550" cy="853643"/>
          </a:xfrm>
        </p:spPr>
        <p:txBody>
          <a:bodyPr/>
          <a:lstStyle/>
          <a:p>
            <a:r>
              <a:rPr lang="en-US" dirty="0"/>
              <a:t>Concerned audience member</a:t>
            </a:r>
          </a:p>
        </p:txBody>
      </p:sp>
      <p:sp>
        <p:nvSpPr>
          <p:cNvPr id="3" name="Date Placeholder 2">
            <a:extLst>
              <a:ext uri="{FF2B5EF4-FFF2-40B4-BE49-F238E27FC236}">
                <a16:creationId xmlns:a16="http://schemas.microsoft.com/office/drawing/2014/main" id="{478098D2-E050-4923-6595-9B43771E61FE}"/>
              </a:ext>
            </a:extLst>
          </p:cNvPr>
          <p:cNvSpPr>
            <a:spLocks noGrp="1"/>
          </p:cNvSpPr>
          <p:nvPr>
            <p:ph type="dt" sz="half" idx="10"/>
          </p:nvPr>
        </p:nvSpPr>
        <p:spPr>
          <a:xfrm>
            <a:off x="381000" y="6356350"/>
            <a:ext cx="2743200" cy="365125"/>
          </a:xfrm>
        </p:spPr>
        <p:txBody>
          <a:bodyPr/>
          <a:lstStyle/>
          <a:p>
            <a:r>
              <a:rPr lang="en-US" dirty="0"/>
              <a:t>21/10/2023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4038600" y="6356350"/>
            <a:ext cx="4114800" cy="365125"/>
          </a:xfrm>
        </p:spPr>
        <p:txBody>
          <a:bodyPr/>
          <a:lstStyle/>
          <a:p>
            <a:r>
              <a:rPr lang="en-US" dirty="0"/>
              <a:t>Preventing Black Holes in MANETs</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9067800" y="6356350"/>
            <a:ext cx="2743200"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136526"/>
            <a:ext cx="8401624" cy="1570038"/>
          </a:xfrm>
        </p:spPr>
        <p:txBody>
          <a:bodyPr/>
          <a:lstStyle/>
          <a:p>
            <a:r>
              <a:rPr lang="en-US" dirty="0"/>
              <a:t>Network Simulator 3</a:t>
            </a:r>
          </a:p>
        </p:txBody>
      </p:sp>
      <p:sp>
        <p:nvSpPr>
          <p:cNvPr id="3" name="Date Placeholder 2">
            <a:extLst>
              <a:ext uri="{FF2B5EF4-FFF2-40B4-BE49-F238E27FC236}">
                <a16:creationId xmlns:a16="http://schemas.microsoft.com/office/drawing/2014/main" id="{1C9E50F2-F143-3013-E382-BFA773985312}"/>
              </a:ext>
            </a:extLst>
          </p:cNvPr>
          <p:cNvSpPr>
            <a:spLocks noGrp="1"/>
          </p:cNvSpPr>
          <p:nvPr>
            <p:ph type="dt" sz="half" idx="10"/>
          </p:nvPr>
        </p:nvSpPr>
        <p:spPr>
          <a:xfrm>
            <a:off x="381000" y="6356350"/>
            <a:ext cx="1569803" cy="365125"/>
          </a:xfrm>
        </p:spPr>
        <p:txBody>
          <a:bodyPr/>
          <a:lstStyle/>
          <a:p>
            <a:r>
              <a:rPr lang="en-US" dirty="0"/>
              <a:t>21/10/2023</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Preventing Black Holes in MANETs</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9</a:t>
            </a:fld>
            <a:endParaRPr lang="en-US" dirty="0"/>
          </a:p>
        </p:txBody>
      </p:sp>
      <p:sp>
        <p:nvSpPr>
          <p:cNvPr id="7" name="Text Placeholder 6">
            <a:extLst>
              <a:ext uri="{FF2B5EF4-FFF2-40B4-BE49-F238E27FC236}">
                <a16:creationId xmlns:a16="http://schemas.microsoft.com/office/drawing/2014/main" id="{3DF711C5-0717-962D-76F3-0A8766B7911A}"/>
              </a:ext>
            </a:extLst>
          </p:cNvPr>
          <p:cNvSpPr>
            <a:spLocks noGrp="1"/>
          </p:cNvSpPr>
          <p:nvPr>
            <p:ph type="body" sz="quarter" idx="17"/>
          </p:nvPr>
        </p:nvSpPr>
        <p:spPr>
          <a:xfrm>
            <a:off x="750430" y="1760048"/>
            <a:ext cx="8888583" cy="522514"/>
          </a:xfrm>
        </p:spPr>
        <p:txBody>
          <a:bodyPr/>
          <a:lstStyle/>
          <a:p>
            <a:endParaRPr lang="en-AU" dirty="0"/>
          </a:p>
        </p:txBody>
      </p:sp>
      <p:sp>
        <p:nvSpPr>
          <p:cNvPr id="9" name="Text Placeholder 8">
            <a:extLst>
              <a:ext uri="{FF2B5EF4-FFF2-40B4-BE49-F238E27FC236}">
                <a16:creationId xmlns:a16="http://schemas.microsoft.com/office/drawing/2014/main" id="{13F4D941-B97F-B00C-76DB-691046CF9E0A}"/>
              </a:ext>
            </a:extLst>
          </p:cNvPr>
          <p:cNvSpPr>
            <a:spLocks noGrp="1"/>
          </p:cNvSpPr>
          <p:nvPr>
            <p:ph type="body" sz="quarter" idx="18"/>
          </p:nvPr>
        </p:nvSpPr>
        <p:spPr>
          <a:xfrm>
            <a:off x="750430" y="2336046"/>
            <a:ext cx="8888583" cy="3961625"/>
          </a:xfrm>
        </p:spPr>
        <p:txBody>
          <a:bodyPr/>
          <a:lstStyle/>
          <a:p>
            <a:endParaRPr lang="en-AU" dirty="0"/>
          </a:p>
        </p:txBody>
      </p:sp>
    </p:spTree>
    <p:extLst>
      <p:ext uri="{BB962C8B-B14F-4D97-AF65-F5344CB8AC3E}">
        <p14:creationId xmlns:p14="http://schemas.microsoft.com/office/powerpoint/2010/main" val="2068641284"/>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3.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45</TotalTime>
  <Words>545</Words>
  <Application>Microsoft Office PowerPoint</Application>
  <PresentationFormat>Widescreen</PresentationFormat>
  <Paragraphs>161</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Tenorite</vt:lpstr>
      <vt:lpstr>Custom</vt:lpstr>
      <vt:lpstr>Preventing Black Holes in MANETs</vt:lpstr>
      <vt:lpstr>Our Project Team</vt:lpstr>
      <vt:lpstr>Agenda</vt:lpstr>
      <vt:lpstr>Introduction</vt:lpstr>
      <vt:lpstr>Project Parameters</vt:lpstr>
      <vt:lpstr>Black Hole Node</vt:lpstr>
      <vt:lpstr>Mobile Ad-hoc NETworks</vt:lpstr>
      <vt:lpstr>How can we capture and observe this behaviour?</vt:lpstr>
      <vt:lpstr>Network Simulator 3</vt:lpstr>
      <vt:lpstr>What is the Benefit?</vt:lpstr>
      <vt:lpstr>Timeline</vt:lpstr>
      <vt:lpstr>Areas of focus</vt:lpstr>
      <vt:lpstr>How we get there</vt:lpstr>
      <vt:lpstr>Undertaking the Project</vt:lpstr>
      <vt:lpstr>Key Lessons and Takeaways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Preventing Black Holes in MANETs</dc:title>
  <dc:creator>Curtis Richardson</dc:creator>
  <cp:lastModifiedBy>Curtis Richardson</cp:lastModifiedBy>
  <cp:revision>1</cp:revision>
  <dcterms:created xsi:type="dcterms:W3CDTF">2023-10-02T09:34:32Z</dcterms:created>
  <dcterms:modified xsi:type="dcterms:W3CDTF">2023-10-07T02:26:47Z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