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78" r:id="rId6"/>
    <p:sldId id="258" r:id="rId7"/>
    <p:sldId id="257" r:id="rId8"/>
    <p:sldId id="259" r:id="rId9"/>
    <p:sldId id="277" r:id="rId10"/>
    <p:sldId id="285" r:id="rId11"/>
    <p:sldId id="260" r:id="rId12"/>
    <p:sldId id="286" r:id="rId13"/>
    <p:sldId id="273" r:id="rId14"/>
    <p:sldId id="279" r:id="rId15"/>
    <p:sldId id="283" r:id="rId16"/>
    <p:sldId id="276" r:id="rId17"/>
    <p:sldId id="280" r:id="rId18"/>
    <p:sldId id="265" r:id="rId19"/>
    <p:sldId id="284" r:id="rId20"/>
    <p:sldId id="281" r:id="rId21"/>
    <p:sldId id="287" r:id="rId22"/>
    <p:sldId id="289" r:id="rId23"/>
    <p:sldId id="288" r:id="rId24"/>
    <p:sldId id="291" r:id="rId25"/>
    <p:sldId id="282" r:id="rId26"/>
    <p:sldId id="293" r:id="rId27"/>
    <p:sldId id="266" r:id="rId28"/>
    <p:sldId id="292" r:id="rId29"/>
    <p:sldId id="290" r:id="rId30"/>
    <p:sldId id="267" r:id="rId31"/>
    <p:sldId id="275"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7D9B5B4-06DA-4014-93D5-E66B034728BC}">
          <p14:sldIdLst>
            <p14:sldId id="256"/>
            <p14:sldId id="278"/>
            <p14:sldId id="258"/>
            <p14:sldId id="257"/>
          </p14:sldIdLst>
        </p14:section>
        <p14:section name="Project Parameters" id="{0984423D-A594-4442-AAEF-192CB2AFC5EA}">
          <p14:sldIdLst>
            <p14:sldId id="259"/>
            <p14:sldId id="277"/>
            <p14:sldId id="285"/>
            <p14:sldId id="260"/>
            <p14:sldId id="286"/>
            <p14:sldId id="273"/>
            <p14:sldId id="279"/>
            <p14:sldId id="283"/>
            <p14:sldId id="276"/>
          </p14:sldIdLst>
        </p14:section>
        <p14:section name="What is the Benefit / Goals, Value" id="{02B1D109-5FA0-47FE-A72A-B404AF99A981}">
          <p14:sldIdLst>
            <p14:sldId id="280"/>
            <p14:sldId id="265"/>
            <p14:sldId id="284"/>
          </p14:sldIdLst>
        </p14:section>
        <p14:section name="Undertaking the Project / Actions" id="{1E8CF9FC-ACCC-4B94-89E8-8520E4F91119}">
          <p14:sldIdLst>
            <p14:sldId id="281"/>
            <p14:sldId id="287"/>
            <p14:sldId id="289"/>
            <p14:sldId id="288"/>
            <p14:sldId id="291"/>
          </p14:sldIdLst>
        </p14:section>
        <p14:section name="Key Lessons and Takeaways / Learnings" id="{1FE671F1-15F0-4F7C-B37E-52FD91B11656}">
          <p14:sldIdLst>
            <p14:sldId id="282"/>
            <p14:sldId id="293"/>
            <p14:sldId id="266"/>
            <p14:sldId id="292"/>
            <p14:sldId id="290"/>
          </p14:sldIdLst>
        </p14:section>
        <p14:section name="Summary" id="{B65DF101-E934-4C97-B7F9-4230AFB6976B}">
          <p14:sldIdLst>
            <p14:sldId id="267"/>
            <p14:sldId id="275"/>
          </p14:sldIdLst>
        </p14:section>
        <p14:section name="Bibliography" id="{6E41F4E5-3B15-4FDC-90D7-6203ABD9D67E}">
          <p14:sldIdLst>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AC9E3-50E4-4C57-8573-6348C90DE6E0}" v="2" dt="2023-10-09T00:36:10.254"/>
    <p1510:client id="{460B9301-B662-4821-BD05-010F2C8DF772}" v="478" dt="2023-10-09T04:55:07.991"/>
    <p1510:client id="{6DE166B3-5308-4EF4-8C0C-842D859D4799}" v="1" dt="2023-10-09T00:34:03.194"/>
    <p1510:client id="{9450F87E-F497-4509-8F8C-4E1F7C737596}" v="1" dt="2023-10-09T02:29:27.135"/>
    <p1510:client id="{9E4E769F-5503-46CD-A5A9-E6AD48AF3775}" v="531" dt="2023-10-09T03:50:13.726"/>
    <p1510:client id="{BE5106F9-30F4-41BD-BA1F-C7AD3731F44A}" v="129" dt="2023-10-09T05:38:41.508"/>
    <p1510:client id="{DE9594D2-E034-4004-B02E-B06246A962E8}" v="36" dt="2023-10-09T05:00:26.875"/>
    <p1510:client id="{E1862F73-943A-428F-BF7E-59A010326442}" v="3" dt="2023-10-09T05:37:29.523"/>
    <p1510:client id="{F067F2B7-3F8A-4446-9B82-1F015354FFE7}" v="22" dt="2023-10-09T02:36:26.04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8" y="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jeong.Kim" userId="S::u3225675@uni.canberra.edu.au::e9e33d8b-5f28-4025-9e9e-21f7d590a063" providerId="AD" clId="Web-{29EF3A95-3DA9-448E-864B-42AC2B755665}"/>
    <pc:docChg chg="addSld modSld">
      <pc:chgData name="Minjeong.Kim" userId="S::u3225675@uni.canberra.edu.au::e9e33d8b-5f28-4025-9e9e-21f7d590a063" providerId="AD" clId="Web-{29EF3A95-3DA9-448E-864B-42AC2B755665}" dt="2023-10-07T05:17:27.850" v="248" actId="20577"/>
      <pc:docMkLst>
        <pc:docMk/>
      </pc:docMkLst>
      <pc:sldChg chg="modSp">
        <pc:chgData name="Minjeong.Kim" userId="S::u3225675@uni.canberra.edu.au::e9e33d8b-5f28-4025-9e9e-21f7d590a063" providerId="AD" clId="Web-{29EF3A95-3DA9-448E-864B-42AC2B755665}" dt="2023-10-07T04:21:44.550" v="17" actId="20577"/>
        <pc:sldMkLst>
          <pc:docMk/>
          <pc:sldMk cId="1639799154" sldId="258"/>
        </pc:sldMkLst>
        <pc:spChg chg="mod">
          <ac:chgData name="Minjeong.Kim" userId="S::u3225675@uni.canberra.edu.au::e9e33d8b-5f28-4025-9e9e-21f7d590a063" providerId="AD" clId="Web-{29EF3A95-3DA9-448E-864B-42AC2B755665}" dt="2023-10-07T04:21:44.550" v="17" actId="20577"/>
          <ac:spMkLst>
            <pc:docMk/>
            <pc:sldMk cId="1639799154" sldId="258"/>
            <ac:spMk id="3" creationId="{95B371F2-DBA5-415A-82C8-651F587B857A}"/>
          </ac:spMkLst>
        </pc:spChg>
      </pc:sldChg>
      <pc:sldChg chg="addSp delSp modSp add mod replId modClrScheme chgLayout">
        <pc:chgData name="Minjeong.Kim" userId="S::u3225675@uni.canberra.edu.au::e9e33d8b-5f28-4025-9e9e-21f7d590a063" providerId="AD" clId="Web-{29EF3A95-3DA9-448E-864B-42AC2B755665}" dt="2023-10-07T05:17:27.850" v="248" actId="20577"/>
        <pc:sldMkLst>
          <pc:docMk/>
          <pc:sldMk cId="3980004169" sldId="286"/>
        </pc:sldMkLst>
        <pc:spChg chg="mod">
          <ac:chgData name="Minjeong.Kim" userId="S::u3225675@uni.canberra.edu.au::e9e33d8b-5f28-4025-9e9e-21f7d590a063" providerId="AD" clId="Web-{29EF3A95-3DA9-448E-864B-42AC2B755665}" dt="2023-10-07T04:31:12.047" v="23"/>
          <ac:spMkLst>
            <pc:docMk/>
            <pc:sldMk cId="3980004169" sldId="286"/>
            <ac:spMk id="3" creationId="{8ECFCDDE-6A56-4692-0105-62C4DBACEC3F}"/>
          </ac:spMkLst>
        </pc:spChg>
        <pc:spChg chg="add del mod">
          <ac:chgData name="Minjeong.Kim" userId="S::u3225675@uni.canberra.edu.au::e9e33d8b-5f28-4025-9e9e-21f7d590a063" providerId="AD" clId="Web-{29EF3A95-3DA9-448E-864B-42AC2B755665}" dt="2023-10-07T04:30:07.717" v="21"/>
          <ac:spMkLst>
            <pc:docMk/>
            <pc:sldMk cId="3980004169" sldId="286"/>
            <ac:spMk id="4" creationId="{FCD78A86-8B2E-A1D5-A3A7-2FB7BBA8A212}"/>
          </ac:spMkLst>
        </pc:spChg>
        <pc:spChg chg="mod">
          <ac:chgData name="Minjeong.Kim" userId="S::u3225675@uni.canberra.edu.au::e9e33d8b-5f28-4025-9e9e-21f7d590a063" providerId="AD" clId="Web-{29EF3A95-3DA9-448E-864B-42AC2B755665}" dt="2023-10-07T04:31:12.047" v="23"/>
          <ac:spMkLst>
            <pc:docMk/>
            <pc:sldMk cId="3980004169" sldId="286"/>
            <ac:spMk id="5" creationId="{0A79A912-225F-BE40-9F3E-0255524448CD}"/>
          </ac:spMkLst>
        </pc:spChg>
        <pc:spChg chg="mod">
          <ac:chgData name="Minjeong.Kim" userId="S::u3225675@uni.canberra.edu.au::e9e33d8b-5f28-4025-9e9e-21f7d590a063" providerId="AD" clId="Web-{29EF3A95-3DA9-448E-864B-42AC2B755665}" dt="2023-10-07T04:31:12.047" v="23"/>
          <ac:spMkLst>
            <pc:docMk/>
            <pc:sldMk cId="3980004169" sldId="286"/>
            <ac:spMk id="6" creationId="{50B6C709-8794-DF4E-A15C-6E648F09DD12}"/>
          </ac:spMkLst>
        </pc:spChg>
        <pc:spChg chg="add mod ord">
          <ac:chgData name="Minjeong.Kim" userId="S::u3225675@uni.canberra.edu.au::e9e33d8b-5f28-4025-9e9e-21f7d590a063" providerId="AD" clId="Web-{29EF3A95-3DA9-448E-864B-42AC2B755665}" dt="2023-10-07T04:39:13.467" v="233" actId="1076"/>
          <ac:spMkLst>
            <pc:docMk/>
            <pc:sldMk cId="3980004169" sldId="286"/>
            <ac:spMk id="12" creationId="{A3B58C79-D631-604B-A3F3-B5D5727A6C86}"/>
          </ac:spMkLst>
        </pc:spChg>
        <pc:spChg chg="mod ord">
          <ac:chgData name="Minjeong.Kim" userId="S::u3225675@uni.canberra.edu.au::e9e33d8b-5f28-4025-9e9e-21f7d590a063" providerId="AD" clId="Web-{29EF3A95-3DA9-448E-864B-42AC2B755665}" dt="2023-10-07T05:17:27.850" v="248" actId="20577"/>
          <ac:spMkLst>
            <pc:docMk/>
            <pc:sldMk cId="3980004169" sldId="286"/>
            <ac:spMk id="13" creationId="{88C63BFD-EFFC-FC7A-A5F1-961F59A49C81}"/>
          </ac:spMkLst>
        </pc:spChg>
        <pc:spChg chg="del">
          <ac:chgData name="Minjeong.Kim" userId="S::u3225675@uni.canberra.edu.au::e9e33d8b-5f28-4025-9e9e-21f7d590a063" providerId="AD" clId="Web-{29EF3A95-3DA9-448E-864B-42AC2B755665}" dt="2023-10-07T04:29:59.545" v="19"/>
          <ac:spMkLst>
            <pc:docMk/>
            <pc:sldMk cId="3980004169" sldId="286"/>
            <ac:spMk id="15" creationId="{8F4ADA08-D3F5-1096-3D98-54A73D4564A3}"/>
          </ac:spMkLst>
        </pc:spChg>
        <pc:spChg chg="add mod">
          <ac:chgData name="Minjeong.Kim" userId="S::u3225675@uni.canberra.edu.au::e9e33d8b-5f28-4025-9e9e-21f7d590a063" providerId="AD" clId="Web-{29EF3A95-3DA9-448E-864B-42AC2B755665}" dt="2023-10-07T04:39:13.545" v="238" actId="1076"/>
          <ac:spMkLst>
            <pc:docMk/>
            <pc:sldMk cId="3980004169" sldId="286"/>
            <ac:spMk id="16" creationId="{7B4992FC-4A67-B417-C4E7-A06A180961D6}"/>
          </ac:spMkLst>
        </pc:spChg>
        <pc:spChg chg="add del">
          <ac:chgData name="Minjeong.Kim" userId="S::u3225675@uni.canberra.edu.au::e9e33d8b-5f28-4025-9e9e-21f7d590a063" providerId="AD" clId="Web-{29EF3A95-3DA9-448E-864B-42AC2B755665}" dt="2023-10-07T04:36:20.150" v="136"/>
          <ac:spMkLst>
            <pc:docMk/>
            <pc:sldMk cId="3980004169" sldId="286"/>
            <ac:spMk id="17" creationId="{DE88B0E3-07E7-449B-A23F-1D621AAB70C8}"/>
          </ac:spMkLst>
        </pc:spChg>
        <pc:spChg chg="add mod">
          <ac:chgData name="Minjeong.Kim" userId="S::u3225675@uni.canberra.edu.au::e9e33d8b-5f28-4025-9e9e-21f7d590a063" providerId="AD" clId="Web-{29EF3A95-3DA9-448E-864B-42AC2B755665}" dt="2023-10-07T04:39:13.560" v="239" actId="1076"/>
          <ac:spMkLst>
            <pc:docMk/>
            <pc:sldMk cId="3980004169" sldId="286"/>
            <ac:spMk id="18" creationId="{A1CF00E5-87F6-443E-0990-CF5E96748BE7}"/>
          </ac:spMkLst>
        </pc:spChg>
        <pc:spChg chg="add mod">
          <ac:chgData name="Minjeong.Kim" userId="S::u3225675@uni.canberra.edu.au::e9e33d8b-5f28-4025-9e9e-21f7d590a063" providerId="AD" clId="Web-{29EF3A95-3DA9-448E-864B-42AC2B755665}" dt="2023-10-07T04:39:13.560" v="240" actId="1076"/>
          <ac:spMkLst>
            <pc:docMk/>
            <pc:sldMk cId="3980004169" sldId="286"/>
            <ac:spMk id="19" creationId="{97BD5E54-BBE9-8B1A-381A-36B14D498BBF}"/>
          </ac:spMkLst>
        </pc:spChg>
        <pc:spChg chg="add mod">
          <ac:chgData name="Minjeong.Kim" userId="S::u3225675@uni.canberra.edu.au::e9e33d8b-5f28-4025-9e9e-21f7d590a063" providerId="AD" clId="Web-{29EF3A95-3DA9-448E-864B-42AC2B755665}" dt="2023-10-07T04:39:13.576" v="241" actId="1076"/>
          <ac:spMkLst>
            <pc:docMk/>
            <pc:sldMk cId="3980004169" sldId="286"/>
            <ac:spMk id="20" creationId="{7CAFDA86-02BA-6F77-BD3A-58853D8D81AF}"/>
          </ac:spMkLst>
        </pc:spChg>
        <pc:picChg chg="add mod ord modCrop">
          <ac:chgData name="Minjeong.Kim" userId="S::u3225675@uni.canberra.edu.au::e9e33d8b-5f28-4025-9e9e-21f7d590a063" providerId="AD" clId="Web-{29EF3A95-3DA9-448E-864B-42AC2B755665}" dt="2023-10-07T04:39:13.498" v="234" actId="1076"/>
          <ac:picMkLst>
            <pc:docMk/>
            <pc:sldMk cId="3980004169" sldId="286"/>
            <ac:picMk id="7" creationId="{DE26A287-2A98-F874-932D-EBA844255A31}"/>
          </ac:picMkLst>
        </pc:picChg>
        <pc:picChg chg="add mod">
          <ac:chgData name="Minjeong.Kim" userId="S::u3225675@uni.canberra.edu.au::e9e33d8b-5f28-4025-9e9e-21f7d590a063" providerId="AD" clId="Web-{29EF3A95-3DA9-448E-864B-42AC2B755665}" dt="2023-10-07T04:39:13.513" v="235" actId="1076"/>
          <ac:picMkLst>
            <pc:docMk/>
            <pc:sldMk cId="3980004169" sldId="286"/>
            <ac:picMk id="8" creationId="{BDDCB41A-7B30-35F4-565E-C1268FE22B57}"/>
          </ac:picMkLst>
        </pc:picChg>
        <pc:picChg chg="add mod">
          <ac:chgData name="Minjeong.Kim" userId="S::u3225675@uni.canberra.edu.au::e9e33d8b-5f28-4025-9e9e-21f7d590a063" providerId="AD" clId="Web-{29EF3A95-3DA9-448E-864B-42AC2B755665}" dt="2023-10-07T04:39:13.529" v="236" actId="1076"/>
          <ac:picMkLst>
            <pc:docMk/>
            <pc:sldMk cId="3980004169" sldId="286"/>
            <ac:picMk id="9" creationId="{6B8160FD-EC1C-7DAB-ECFA-2993C053F160}"/>
          </ac:picMkLst>
        </pc:picChg>
        <pc:picChg chg="add mod">
          <ac:chgData name="Minjeong.Kim" userId="S::u3225675@uni.canberra.edu.au::e9e33d8b-5f28-4025-9e9e-21f7d590a063" providerId="AD" clId="Web-{29EF3A95-3DA9-448E-864B-42AC2B755665}" dt="2023-10-07T04:39:13.545" v="237" actId="1076"/>
          <ac:picMkLst>
            <pc:docMk/>
            <pc:sldMk cId="3980004169" sldId="286"/>
            <ac:picMk id="10" creationId="{3BF7D5DA-A55E-0182-7BF2-5D21E62A79B8}"/>
          </ac:picMkLst>
        </pc:picChg>
        <pc:picChg chg="del">
          <ac:chgData name="Minjeong.Kim" userId="S::u3225675@uni.canberra.edu.au::e9e33d8b-5f28-4025-9e9e-21f7d590a063" providerId="AD" clId="Web-{29EF3A95-3DA9-448E-864B-42AC2B755665}" dt="2023-10-07T04:30:01.092" v="20"/>
          <ac:picMkLst>
            <pc:docMk/>
            <pc:sldMk cId="3980004169" sldId="286"/>
            <ac:picMk id="26" creationId="{A60436FE-2E5F-FA8E-AFEE-172B8502859B}"/>
          </ac:picMkLst>
        </pc:picChg>
      </pc:sldChg>
    </pc:docChg>
  </pc:docChgLst>
  <pc:docChgLst>
    <pc:chgData name="Curtis.Richardson" userId="S::u3201908@uni.canberra.edu.au::5a3d664a-8736-421b-a879-7f578dcad4e8" providerId="AD" clId="Web-{E1862F73-943A-428F-BF7E-59A010326442}"/>
    <pc:docChg chg="modSld modSection">
      <pc:chgData name="Curtis.Richardson" userId="S::u3201908@uni.canberra.edu.au::5a3d664a-8736-421b-a879-7f578dcad4e8" providerId="AD" clId="Web-{E1862F73-943A-428F-BF7E-59A010326442}" dt="2023-10-09T05:37:29.523" v="2"/>
      <pc:docMkLst>
        <pc:docMk/>
      </pc:docMkLst>
      <pc:sldChg chg="mod modShow">
        <pc:chgData name="Curtis.Richardson" userId="S::u3201908@uni.canberra.edu.au::5a3d664a-8736-421b-a879-7f578dcad4e8" providerId="AD" clId="Web-{E1862F73-943A-428F-BF7E-59A010326442}" dt="2023-10-09T05:15:34.210" v="0"/>
        <pc:sldMkLst>
          <pc:docMk/>
          <pc:sldMk cId="2068641284" sldId="279"/>
        </pc:sldMkLst>
      </pc:sldChg>
    </pc:docChg>
  </pc:docChgLst>
  <pc:docChgLst>
    <pc:chgData name="Curtis.Richardson" userId="S::u3201908@uni.canberra.edu.au::5a3d664a-8736-421b-a879-7f578dcad4e8" providerId="AD" clId="Web-{6DE166B3-5308-4EF4-8C0C-842D859D4799}"/>
    <pc:docChg chg="modSld">
      <pc:chgData name="Curtis.Richardson" userId="S::u3201908@uni.canberra.edu.au::5a3d664a-8736-421b-a879-7f578dcad4e8" providerId="AD" clId="Web-{6DE166B3-5308-4EF4-8C0C-842D859D4799}" dt="2023-10-09T00:34:01.991" v="1"/>
      <pc:docMkLst>
        <pc:docMk/>
      </pc:docMkLst>
      <pc:sldChg chg="modNotes">
        <pc:chgData name="Curtis.Richardson" userId="S::u3201908@uni.canberra.edu.au::5a3d664a-8736-421b-a879-7f578dcad4e8" providerId="AD" clId="Web-{6DE166B3-5308-4EF4-8C0C-842D859D4799}" dt="2023-10-09T00:34:01.991" v="1"/>
        <pc:sldMkLst>
          <pc:docMk/>
          <pc:sldMk cId="2169961402" sldId="285"/>
        </pc:sldMkLst>
      </pc:sldChg>
    </pc:docChg>
  </pc:docChgLst>
  <pc:docChgLst>
    <pc:chgData name="Curtis.Richardson" userId="S::u3201908@uni.canberra.edu.au::5a3d664a-8736-421b-a879-7f578dcad4e8" providerId="AD" clId="Web-{9E4E769F-5503-46CD-A5A9-E6AD48AF3775}"/>
    <pc:docChg chg="modSld sldOrd">
      <pc:chgData name="Curtis.Richardson" userId="S::u3201908@uni.canberra.edu.au::5a3d664a-8736-421b-a879-7f578dcad4e8" providerId="AD" clId="Web-{9E4E769F-5503-46CD-A5A9-E6AD48AF3775}" dt="2023-10-09T03:50:13.726" v="678"/>
      <pc:docMkLst>
        <pc:docMk/>
      </pc:docMkLst>
      <pc:sldChg chg="ord">
        <pc:chgData name="Curtis.Richardson" userId="S::u3201908@uni.canberra.edu.au::5a3d664a-8736-421b-a879-7f578dcad4e8" providerId="AD" clId="Web-{9E4E769F-5503-46CD-A5A9-E6AD48AF3775}" dt="2023-10-09T03:50:00.725" v="677"/>
        <pc:sldMkLst>
          <pc:docMk/>
          <pc:sldMk cId="2563119616" sldId="265"/>
        </pc:sldMkLst>
      </pc:sldChg>
      <pc:sldChg chg="delSp modSp">
        <pc:chgData name="Curtis.Richardson" userId="S::u3201908@uni.canberra.edu.au::5a3d664a-8736-421b-a879-7f578dcad4e8" providerId="AD" clId="Web-{9E4E769F-5503-46CD-A5A9-E6AD48AF3775}" dt="2023-10-09T03:49:10.943" v="666" actId="20577"/>
        <pc:sldMkLst>
          <pc:docMk/>
          <pc:sldMk cId="2068641284" sldId="279"/>
        </pc:sldMkLst>
        <pc:spChg chg="del">
          <ac:chgData name="Curtis.Richardson" userId="S::u3201908@uni.canberra.edu.au::5a3d664a-8736-421b-a879-7f578dcad4e8" providerId="AD" clId="Web-{9E4E769F-5503-46CD-A5A9-E6AD48AF3775}" dt="2023-10-09T03:46:06.001" v="541"/>
          <ac:spMkLst>
            <pc:docMk/>
            <pc:sldMk cId="2068641284" sldId="279"/>
            <ac:spMk id="7" creationId="{3DF711C5-0717-962D-76F3-0A8766B7911A}"/>
          </ac:spMkLst>
        </pc:spChg>
        <pc:spChg chg="mod">
          <ac:chgData name="Curtis.Richardson" userId="S::u3201908@uni.canberra.edu.au::5a3d664a-8736-421b-a879-7f578dcad4e8" providerId="AD" clId="Web-{9E4E769F-5503-46CD-A5A9-E6AD48AF3775}" dt="2023-10-09T03:49:10.943" v="666" actId="20577"/>
          <ac:spMkLst>
            <pc:docMk/>
            <pc:sldMk cId="2068641284" sldId="279"/>
            <ac:spMk id="9" creationId="{13F4D941-B97F-B00C-76DB-691046CF9E0A}"/>
          </ac:spMkLst>
        </pc:spChg>
      </pc:sldChg>
      <pc:sldChg chg="ord">
        <pc:chgData name="Curtis.Richardson" userId="S::u3201908@uni.canberra.edu.au::5a3d664a-8736-421b-a879-7f578dcad4e8" providerId="AD" clId="Web-{9E4E769F-5503-46CD-A5A9-E6AD48AF3775}" dt="2023-10-09T03:50:13.726" v="678"/>
        <pc:sldMkLst>
          <pc:docMk/>
          <pc:sldMk cId="2852717937" sldId="282"/>
        </pc:sldMkLst>
      </pc:sldChg>
      <pc:sldChg chg="modNotes">
        <pc:chgData name="Curtis.Richardson" userId="S::u3201908@uni.canberra.edu.au::5a3d664a-8736-421b-a879-7f578dcad4e8" providerId="AD" clId="Web-{9E4E769F-5503-46CD-A5A9-E6AD48AF3775}" dt="2023-10-09T03:49:56.835" v="676"/>
        <pc:sldMkLst>
          <pc:docMk/>
          <pc:sldMk cId="2107094149" sldId="283"/>
        </pc:sldMkLst>
      </pc:sldChg>
      <pc:sldChg chg="modSp">
        <pc:chgData name="Curtis.Richardson" userId="S::u3201908@uni.canberra.edu.au::5a3d664a-8736-421b-a879-7f578dcad4e8" providerId="AD" clId="Web-{9E4E769F-5503-46CD-A5A9-E6AD48AF3775}" dt="2023-10-09T03:36:49.661" v="137" actId="20577"/>
        <pc:sldMkLst>
          <pc:docMk/>
          <pc:sldMk cId="2576133969" sldId="288"/>
        </pc:sldMkLst>
        <pc:graphicFrameChg chg="modGraphic">
          <ac:chgData name="Curtis.Richardson" userId="S::u3201908@uni.canberra.edu.au::5a3d664a-8736-421b-a879-7f578dcad4e8" providerId="AD" clId="Web-{9E4E769F-5503-46CD-A5A9-E6AD48AF3775}" dt="2023-10-09T03:36:49.661" v="137" actId="20577"/>
          <ac:graphicFrameMkLst>
            <pc:docMk/>
            <pc:sldMk cId="2576133969" sldId="288"/>
            <ac:graphicFrameMk id="6" creationId="{D14715CF-1E28-E09B-0D9A-F79DE54FAB99}"/>
          </ac:graphicFrameMkLst>
        </pc:graphicFrameChg>
      </pc:sldChg>
      <pc:sldChg chg="modSp">
        <pc:chgData name="Curtis.Richardson" userId="S::u3201908@uni.canberra.edu.au::5a3d664a-8736-421b-a879-7f578dcad4e8" providerId="AD" clId="Web-{9E4E769F-5503-46CD-A5A9-E6AD48AF3775}" dt="2023-10-09T03:37:22.036" v="141" actId="20577"/>
        <pc:sldMkLst>
          <pc:docMk/>
          <pc:sldMk cId="3105804923" sldId="293"/>
        </pc:sldMkLst>
        <pc:spChg chg="mod">
          <ac:chgData name="Curtis.Richardson" userId="S::u3201908@uni.canberra.edu.au::5a3d664a-8736-421b-a879-7f578dcad4e8" providerId="AD" clId="Web-{9E4E769F-5503-46CD-A5A9-E6AD48AF3775}" dt="2023-10-09T03:37:22.036" v="141" actId="20577"/>
          <ac:spMkLst>
            <pc:docMk/>
            <pc:sldMk cId="3105804923" sldId="293"/>
            <ac:spMk id="23" creationId="{63520EF2-F970-9413-3201-5F8599F01594}"/>
          </ac:spMkLst>
        </pc:spChg>
      </pc:sldChg>
    </pc:docChg>
  </pc:docChgLst>
  <pc:docChgLst>
    <pc:chgData name="Minjeong.Kim" userId="S::u3225675@uni.canberra.edu.au::e9e33d8b-5f28-4025-9e9e-21f7d590a063" providerId="AD" clId="Web-{9450F87E-F497-4509-8F8C-4E1F7C737596}"/>
    <pc:docChg chg="modSld">
      <pc:chgData name="Minjeong.Kim" userId="S::u3225675@uni.canberra.edu.au::e9e33d8b-5f28-4025-9e9e-21f7d590a063" providerId="AD" clId="Web-{9450F87E-F497-4509-8F8C-4E1F7C737596}" dt="2023-10-09T02:34:50.970" v="34"/>
      <pc:docMkLst>
        <pc:docMk/>
      </pc:docMkLst>
      <pc:sldChg chg="modNotes">
        <pc:chgData name="Minjeong.Kim" userId="S::u3225675@uni.canberra.edu.au::e9e33d8b-5f28-4025-9e9e-21f7d590a063" providerId="AD" clId="Web-{9450F87E-F497-4509-8F8C-4E1F7C737596}" dt="2023-10-09T02:34:50.970" v="34"/>
        <pc:sldMkLst>
          <pc:docMk/>
          <pc:sldMk cId="4212917468" sldId="260"/>
        </pc:sldMkLst>
      </pc:sldChg>
      <pc:sldChg chg="modNotes">
        <pc:chgData name="Minjeong.Kim" userId="S::u3225675@uni.canberra.edu.au::e9e33d8b-5f28-4025-9e9e-21f7d590a063" providerId="AD" clId="Web-{9450F87E-F497-4509-8F8C-4E1F7C737596}" dt="2023-10-09T02:29:26.978" v="17"/>
        <pc:sldMkLst>
          <pc:docMk/>
          <pc:sldMk cId="3980004169" sldId="286"/>
        </pc:sldMkLst>
      </pc:sldChg>
    </pc:docChg>
  </pc:docChgLst>
  <pc:docChgLst>
    <pc:chgData name="Curtis.Richardson" userId="S::u3201908@uni.canberra.edu.au::5a3d664a-8736-421b-a879-7f578dcad4e8" providerId="AD" clId="Web-{DE9594D2-E034-4004-B02E-B06246A962E8}"/>
    <pc:docChg chg="modSld sldOrd">
      <pc:chgData name="Curtis.Richardson" userId="S::u3201908@uni.canberra.edu.au::5a3d664a-8736-421b-a879-7f578dcad4e8" providerId="AD" clId="Web-{DE9594D2-E034-4004-B02E-B06246A962E8}" dt="2023-10-09T05:00:59.690" v="62"/>
      <pc:docMkLst>
        <pc:docMk/>
      </pc:docMkLst>
      <pc:sldChg chg="modSp modNotes">
        <pc:chgData name="Curtis.Richardson" userId="S::u3201908@uni.canberra.edu.au::5a3d664a-8736-421b-a879-7f578dcad4e8" providerId="AD" clId="Web-{DE9594D2-E034-4004-B02E-B06246A962E8}" dt="2023-10-09T05:00:59.690" v="62"/>
        <pc:sldMkLst>
          <pc:docMk/>
          <pc:sldMk cId="2107094149" sldId="283"/>
        </pc:sldMkLst>
        <pc:spChg chg="mod">
          <ac:chgData name="Curtis.Richardson" userId="S::u3201908@uni.canberra.edu.au::5a3d664a-8736-421b-a879-7f578dcad4e8" providerId="AD" clId="Web-{DE9594D2-E034-4004-B02E-B06246A962E8}" dt="2023-10-09T05:00:26.875" v="49" actId="20577"/>
          <ac:spMkLst>
            <pc:docMk/>
            <pc:sldMk cId="2107094149" sldId="283"/>
            <ac:spMk id="2" creationId="{E5F191A4-7839-4F63-B17C-7C366C59488C}"/>
          </ac:spMkLst>
        </pc:spChg>
      </pc:sldChg>
      <pc:sldChg chg="ord">
        <pc:chgData name="Curtis.Richardson" userId="S::u3201908@uni.canberra.edu.au::5a3d664a-8736-421b-a879-7f578dcad4e8" providerId="AD" clId="Web-{DE9594D2-E034-4004-B02E-B06246A962E8}" dt="2023-10-09T04:56:32.611" v="0"/>
        <pc:sldMkLst>
          <pc:docMk/>
          <pc:sldMk cId="2576133969" sldId="288"/>
        </pc:sldMkLst>
      </pc:sldChg>
      <pc:sldChg chg="ord">
        <pc:chgData name="Curtis.Richardson" userId="S::u3201908@uni.canberra.edu.au::5a3d664a-8736-421b-a879-7f578dcad4e8" providerId="AD" clId="Web-{DE9594D2-E034-4004-B02E-B06246A962E8}" dt="2023-10-09T04:56:34.564" v="1"/>
        <pc:sldMkLst>
          <pc:docMk/>
          <pc:sldMk cId="4255055894" sldId="289"/>
        </pc:sldMkLst>
      </pc:sldChg>
    </pc:docChg>
  </pc:docChgLst>
  <pc:docChgLst>
    <pc:chgData name="Curtis.Richardson" userId="S::u3201908@uni.canberra.edu.au::5a3d664a-8736-421b-a879-7f578dcad4e8" providerId="AD" clId="Web-{BE5106F9-30F4-41BD-BA1F-C7AD3731F44A}"/>
    <pc:docChg chg="addSld delSld modSld sldOrd addSection delSection modSection">
      <pc:chgData name="Curtis.Richardson" userId="S::u3201908@uni.canberra.edu.au::5a3d664a-8736-421b-a879-7f578dcad4e8" providerId="AD" clId="Web-{BE5106F9-30F4-41BD-BA1F-C7AD3731F44A}" dt="2023-10-09T05:38:35.977" v="202" actId="20577"/>
      <pc:docMkLst>
        <pc:docMk/>
      </pc:docMkLst>
      <pc:sldChg chg="modSp">
        <pc:chgData name="Curtis.Richardson" userId="S::u3201908@uni.canberra.edu.au::5a3d664a-8736-421b-a879-7f578dcad4e8" providerId="AD" clId="Web-{BE5106F9-30F4-41BD-BA1F-C7AD3731F44A}" dt="2023-10-09T05:32:48.121" v="134" actId="20577"/>
        <pc:sldMkLst>
          <pc:docMk/>
          <pc:sldMk cId="445070695" sldId="267"/>
        </pc:sldMkLst>
        <pc:spChg chg="mod">
          <ac:chgData name="Curtis.Richardson" userId="S::u3201908@uni.canberra.edu.au::5a3d664a-8736-421b-a879-7f578dcad4e8" providerId="AD" clId="Web-{BE5106F9-30F4-41BD-BA1F-C7AD3731F44A}" dt="2023-10-09T05:32:48.121" v="134" actId="20577"/>
          <ac:spMkLst>
            <pc:docMk/>
            <pc:sldMk cId="445070695" sldId="267"/>
            <ac:spMk id="3" creationId="{7B943E7C-A74D-4CB3-844B-51917C88C95F}"/>
          </ac:spMkLst>
        </pc:spChg>
      </pc:sldChg>
      <pc:sldChg chg="ord">
        <pc:chgData name="Curtis.Richardson" userId="S::u3201908@uni.canberra.edu.au::5a3d664a-8736-421b-a879-7f578dcad4e8" providerId="AD" clId="Web-{BE5106F9-30F4-41BD-BA1F-C7AD3731F44A}" dt="2023-10-09T05:30:41.273" v="121"/>
        <pc:sldMkLst>
          <pc:docMk/>
          <pc:sldMk cId="3828285987" sldId="280"/>
        </pc:sldMkLst>
      </pc:sldChg>
      <pc:sldChg chg="modSp">
        <pc:chgData name="Curtis.Richardson" userId="S::u3201908@uni.canberra.edu.au::5a3d664a-8736-421b-a879-7f578dcad4e8" providerId="AD" clId="Web-{BE5106F9-30F4-41BD-BA1F-C7AD3731F44A}" dt="2023-10-09T05:25:41.310" v="11" actId="20577"/>
        <pc:sldMkLst>
          <pc:docMk/>
          <pc:sldMk cId="2107094149" sldId="283"/>
        </pc:sldMkLst>
        <pc:spChg chg="mod">
          <ac:chgData name="Curtis.Richardson" userId="S::u3201908@uni.canberra.edu.au::5a3d664a-8736-421b-a879-7f578dcad4e8" providerId="AD" clId="Web-{BE5106F9-30F4-41BD-BA1F-C7AD3731F44A}" dt="2023-10-09T05:25:41.310" v="11" actId="20577"/>
          <ac:spMkLst>
            <pc:docMk/>
            <pc:sldMk cId="2107094149" sldId="283"/>
            <ac:spMk id="2" creationId="{E5F191A4-7839-4F63-B17C-7C366C59488C}"/>
          </ac:spMkLst>
        </pc:spChg>
      </pc:sldChg>
      <pc:sldChg chg="modNotes">
        <pc:chgData name="Curtis.Richardson" userId="S::u3201908@uni.canberra.edu.au::5a3d664a-8736-421b-a879-7f578dcad4e8" providerId="AD" clId="Web-{BE5106F9-30F4-41BD-BA1F-C7AD3731F44A}" dt="2023-10-09T05:26:58.203" v="102"/>
        <pc:sldMkLst>
          <pc:docMk/>
          <pc:sldMk cId="1595907160" sldId="290"/>
        </pc:sldMkLst>
      </pc:sldChg>
      <pc:sldChg chg="modSp ord">
        <pc:chgData name="Curtis.Richardson" userId="S::u3201908@uni.canberra.edu.au::5a3d664a-8736-421b-a879-7f578dcad4e8" providerId="AD" clId="Web-{BE5106F9-30F4-41BD-BA1F-C7AD3731F44A}" dt="2023-10-09T05:33:07.669" v="137"/>
        <pc:sldMkLst>
          <pc:docMk/>
          <pc:sldMk cId="3105804923" sldId="293"/>
        </pc:sldMkLst>
        <pc:spChg chg="mod">
          <ac:chgData name="Curtis.Richardson" userId="S::u3201908@uni.canberra.edu.au::5a3d664a-8736-421b-a879-7f578dcad4e8" providerId="AD" clId="Web-{BE5106F9-30F4-41BD-BA1F-C7AD3731F44A}" dt="2023-10-09T05:26:05.998" v="20" actId="20577"/>
          <ac:spMkLst>
            <pc:docMk/>
            <pc:sldMk cId="3105804923" sldId="293"/>
            <ac:spMk id="23" creationId="{63520EF2-F970-9413-3201-5F8599F01594}"/>
          </ac:spMkLst>
        </pc:spChg>
      </pc:sldChg>
      <pc:sldChg chg="addSp delSp modSp add mod ord replId modClrScheme chgLayout modNotes">
        <pc:chgData name="Curtis.Richardson" userId="S::u3201908@uni.canberra.edu.au::5a3d664a-8736-421b-a879-7f578dcad4e8" providerId="AD" clId="Web-{BE5106F9-30F4-41BD-BA1F-C7AD3731F44A}" dt="2023-10-09T05:38:35.977" v="202" actId="20577"/>
        <pc:sldMkLst>
          <pc:docMk/>
          <pc:sldMk cId="650017812" sldId="294"/>
        </pc:sldMkLst>
        <pc:spChg chg="del mod">
          <ac:chgData name="Curtis.Richardson" userId="S::u3201908@uni.canberra.edu.au::5a3d664a-8736-421b-a879-7f578dcad4e8" providerId="AD" clId="Web-{BE5106F9-30F4-41BD-BA1F-C7AD3731F44A}" dt="2023-10-09T05:33:48.420" v="143"/>
          <ac:spMkLst>
            <pc:docMk/>
            <pc:sldMk cId="650017812" sldId="294"/>
            <ac:spMk id="2" creationId="{33AF65A7-995A-9F45-891C-82D9B9D40801}"/>
          </ac:spMkLst>
        </pc:spChg>
        <pc:spChg chg="mod ord">
          <ac:chgData name="Curtis.Richardson" userId="S::u3201908@uni.canberra.edu.au::5a3d664a-8736-421b-a879-7f578dcad4e8" providerId="AD" clId="Web-{BE5106F9-30F4-41BD-BA1F-C7AD3731F44A}" dt="2023-10-09T05:34:47.547" v="150"/>
          <ac:spMkLst>
            <pc:docMk/>
            <pc:sldMk cId="650017812" sldId="294"/>
            <ac:spMk id="3" creationId="{478098D2-E050-4923-6595-9B43771E61FE}"/>
          </ac:spMkLst>
        </pc:spChg>
        <pc:spChg chg="mod ord">
          <ac:chgData name="Curtis.Richardson" userId="S::u3201908@uni.canberra.edu.au::5a3d664a-8736-421b-a879-7f578dcad4e8" providerId="AD" clId="Web-{BE5106F9-30F4-41BD-BA1F-C7AD3731F44A}" dt="2023-10-09T05:34:47.547" v="150"/>
          <ac:spMkLst>
            <pc:docMk/>
            <pc:sldMk cId="650017812" sldId="294"/>
            <ac:spMk id="4" creationId="{6E4EA976-8646-0143-BA18-8675E6FA5EB7}"/>
          </ac:spMkLst>
        </pc:spChg>
        <pc:spChg chg="mod ord">
          <ac:chgData name="Curtis.Richardson" userId="S::u3201908@uni.canberra.edu.au::5a3d664a-8736-421b-a879-7f578dcad4e8" providerId="AD" clId="Web-{BE5106F9-30F4-41BD-BA1F-C7AD3731F44A}" dt="2023-10-09T05:34:47.547" v="150"/>
          <ac:spMkLst>
            <pc:docMk/>
            <pc:sldMk cId="650017812" sldId="294"/>
            <ac:spMk id="5" creationId="{7003A5E2-8F37-D546-BCD9-24A2037BB54D}"/>
          </ac:spMkLst>
        </pc:spChg>
        <pc:spChg chg="del">
          <ac:chgData name="Curtis.Richardson" userId="S::u3201908@uni.canberra.edu.au::5a3d664a-8736-421b-a879-7f578dcad4e8" providerId="AD" clId="Web-{BE5106F9-30F4-41BD-BA1F-C7AD3731F44A}" dt="2023-10-09T05:33:45.373" v="142"/>
          <ac:spMkLst>
            <pc:docMk/>
            <pc:sldMk cId="650017812" sldId="294"/>
            <ac:spMk id="7" creationId="{E178654B-08C9-4C41-8BEC-DFB720245862}"/>
          </ac:spMkLst>
        </pc:spChg>
        <pc:spChg chg="add del mod">
          <ac:chgData name="Curtis.Richardson" userId="S::u3201908@uni.canberra.edu.au::5a3d664a-8736-421b-a879-7f578dcad4e8" providerId="AD" clId="Web-{BE5106F9-30F4-41BD-BA1F-C7AD3731F44A}" dt="2023-10-09T05:33:56.811" v="146"/>
          <ac:spMkLst>
            <pc:docMk/>
            <pc:sldMk cId="650017812" sldId="294"/>
            <ac:spMk id="9" creationId="{59332418-A83F-92AD-60B9-447CD4A037AA}"/>
          </ac:spMkLst>
        </pc:spChg>
        <pc:spChg chg="add del mod">
          <ac:chgData name="Curtis.Richardson" userId="S::u3201908@uni.canberra.edu.au::5a3d664a-8736-421b-a879-7f578dcad4e8" providerId="AD" clId="Web-{BE5106F9-30F4-41BD-BA1F-C7AD3731F44A}" dt="2023-10-09T05:33:53.827" v="145"/>
          <ac:spMkLst>
            <pc:docMk/>
            <pc:sldMk cId="650017812" sldId="294"/>
            <ac:spMk id="11" creationId="{B1D16A01-583C-FBD9-971C-29A5C7DC4844}"/>
          </ac:spMkLst>
        </pc:spChg>
        <pc:spChg chg="del mod">
          <ac:chgData name="Curtis.Richardson" userId="S::u3201908@uni.canberra.edu.au::5a3d664a-8736-421b-a879-7f578dcad4e8" providerId="AD" clId="Web-{BE5106F9-30F4-41BD-BA1F-C7AD3731F44A}" dt="2023-10-09T05:33:33.795" v="140"/>
          <ac:spMkLst>
            <pc:docMk/>
            <pc:sldMk cId="650017812" sldId="294"/>
            <ac:spMk id="13" creationId="{6118A1B7-08BA-6B43-BBA8-952377DF944D}"/>
          </ac:spMkLst>
        </pc:spChg>
        <pc:spChg chg="del">
          <ac:chgData name="Curtis.Richardson" userId="S::u3201908@uni.canberra.edu.au::5a3d664a-8736-421b-a879-7f578dcad4e8" providerId="AD" clId="Web-{BE5106F9-30F4-41BD-BA1F-C7AD3731F44A}" dt="2023-10-09T05:33:37.373" v="141"/>
          <ac:spMkLst>
            <pc:docMk/>
            <pc:sldMk cId="650017812" sldId="294"/>
            <ac:spMk id="14" creationId="{A1F17760-D90A-AB46-A4E0-31B2684E3F5E}"/>
          </ac:spMkLst>
        </pc:spChg>
        <pc:spChg chg="add del mod">
          <ac:chgData name="Curtis.Richardson" userId="S::u3201908@uni.canberra.edu.au::5a3d664a-8736-421b-a879-7f578dcad4e8" providerId="AD" clId="Web-{BE5106F9-30F4-41BD-BA1F-C7AD3731F44A}" dt="2023-10-09T05:33:51.186" v="144"/>
          <ac:spMkLst>
            <pc:docMk/>
            <pc:sldMk cId="650017812" sldId="294"/>
            <ac:spMk id="15" creationId="{DB371760-E5BC-408B-8F5B-49E3164A8F6A}"/>
          </ac:spMkLst>
        </pc:spChg>
        <pc:spChg chg="add del mod ord">
          <ac:chgData name="Curtis.Richardson" userId="S::u3201908@uni.canberra.edu.au::5a3d664a-8736-421b-a879-7f578dcad4e8" providerId="AD" clId="Web-{BE5106F9-30F4-41BD-BA1F-C7AD3731F44A}" dt="2023-10-09T05:34:47.547" v="150"/>
          <ac:spMkLst>
            <pc:docMk/>
            <pc:sldMk cId="650017812" sldId="294"/>
            <ac:spMk id="16" creationId="{8CEAF809-9AF5-A740-DCCC-D55111912160}"/>
          </ac:spMkLst>
        </pc:spChg>
        <pc:spChg chg="add del mod ord">
          <ac:chgData name="Curtis.Richardson" userId="S::u3201908@uni.canberra.edu.au::5a3d664a-8736-421b-a879-7f578dcad4e8" providerId="AD" clId="Web-{BE5106F9-30F4-41BD-BA1F-C7AD3731F44A}" dt="2023-10-09T05:34:47.547" v="150"/>
          <ac:spMkLst>
            <pc:docMk/>
            <pc:sldMk cId="650017812" sldId="294"/>
            <ac:spMk id="17" creationId="{8BE713AA-D4FB-9092-2A05-02D08B2F9250}"/>
          </ac:spMkLst>
        </pc:spChg>
        <pc:spChg chg="add del">
          <ac:chgData name="Curtis.Richardson" userId="S::u3201908@uni.canberra.edu.au::5a3d664a-8736-421b-a879-7f578dcad4e8" providerId="AD" clId="Web-{BE5106F9-30F4-41BD-BA1F-C7AD3731F44A}" dt="2023-10-09T05:35:43.815" v="157"/>
          <ac:spMkLst>
            <pc:docMk/>
            <pc:sldMk cId="650017812" sldId="294"/>
            <ac:spMk id="18" creationId="{C7BB2E6E-7FCE-C49F-48A3-E042F92BDC42}"/>
          </ac:spMkLst>
        </pc:spChg>
        <pc:spChg chg="add mod">
          <ac:chgData name="Curtis.Richardson" userId="S::u3201908@uni.canberra.edu.au::5a3d664a-8736-421b-a879-7f578dcad4e8" providerId="AD" clId="Web-{BE5106F9-30F4-41BD-BA1F-C7AD3731F44A}" dt="2023-10-09T05:37:15.083" v="183" actId="14100"/>
          <ac:spMkLst>
            <pc:docMk/>
            <pc:sldMk cId="650017812" sldId="294"/>
            <ac:spMk id="20" creationId="{3AFBEB63-9431-D70F-1CF5-2780A212FFD2}"/>
          </ac:spMkLst>
        </pc:spChg>
        <pc:spChg chg="add mod">
          <ac:chgData name="Curtis.Richardson" userId="S::u3201908@uni.canberra.edu.au::5a3d664a-8736-421b-a879-7f578dcad4e8" providerId="AD" clId="Web-{BE5106F9-30F4-41BD-BA1F-C7AD3731F44A}" dt="2023-10-09T05:38:35.977" v="202" actId="20577"/>
          <ac:spMkLst>
            <pc:docMk/>
            <pc:sldMk cId="650017812" sldId="294"/>
            <ac:spMk id="22" creationId="{2EB98486-74F6-7F88-A0A0-F879903F080C}"/>
          </ac:spMkLst>
        </pc:spChg>
        <pc:picChg chg="add del mod">
          <ac:chgData name="Curtis.Richardson" userId="S::u3201908@uni.canberra.edu.au::5a3d664a-8736-421b-a879-7f578dcad4e8" providerId="AD" clId="Web-{BE5106F9-30F4-41BD-BA1F-C7AD3731F44A}" dt="2023-10-09T05:29:14.755" v="111"/>
          <ac:picMkLst>
            <pc:docMk/>
            <pc:sldMk cId="650017812" sldId="294"/>
            <ac:picMk id="6" creationId="{70ACA5D7-5406-02E4-FF44-015B6E68C94F}"/>
          </ac:picMkLst>
        </pc:picChg>
      </pc:sldChg>
      <pc:sldChg chg="new del">
        <pc:chgData name="Curtis.Richardson" userId="S::u3201908@uni.canberra.edu.au::5a3d664a-8736-421b-a879-7f578dcad4e8" providerId="AD" clId="Web-{BE5106F9-30F4-41BD-BA1F-C7AD3731F44A}" dt="2023-10-09T05:34:16.249" v="148"/>
        <pc:sldMkLst>
          <pc:docMk/>
          <pc:sldMk cId="1353624176" sldId="295"/>
        </pc:sldMkLst>
      </pc:sldChg>
      <pc:sldChg chg="new del">
        <pc:chgData name="Curtis.Richardson" userId="S::u3201908@uni.canberra.edu.au::5a3d664a-8736-421b-a879-7f578dcad4e8" providerId="AD" clId="Web-{BE5106F9-30F4-41BD-BA1F-C7AD3731F44A}" dt="2023-10-09T05:33:20.950" v="139"/>
        <pc:sldMkLst>
          <pc:docMk/>
          <pc:sldMk cId="1754640520" sldId="295"/>
        </pc:sldMkLst>
      </pc:sldChg>
      <pc:sldChg chg="new del">
        <pc:chgData name="Curtis.Richardson" userId="S::u3201908@uni.canberra.edu.au::5a3d664a-8736-421b-a879-7f578dcad4e8" providerId="AD" clId="Web-{BE5106F9-30F4-41BD-BA1F-C7AD3731F44A}" dt="2023-10-09T05:35:01.985" v="152"/>
        <pc:sldMkLst>
          <pc:docMk/>
          <pc:sldMk cId="2059130330" sldId="295"/>
        </pc:sldMkLst>
      </pc:sldChg>
    </pc:docChg>
  </pc:docChgLst>
  <pc:docChgLst>
    <pc:chgData name="Minjeong.Kim" userId="S::u3225675@uni.canberra.edu.au::e9e33d8b-5f28-4025-9e9e-21f7d590a063" providerId="AD" clId="Web-{BFD613DD-6348-47E0-8FDF-CFE943C1D406}"/>
    <pc:docChg chg="addSld delSld modSld sldOrd">
      <pc:chgData name="Minjeong.Kim" userId="S::u3225675@uni.canberra.edu.au::e9e33d8b-5f28-4025-9e9e-21f7d590a063" providerId="AD" clId="Web-{BFD613DD-6348-47E0-8FDF-CFE943C1D406}" dt="2023-10-07T04:10:06.099" v="217" actId="1076"/>
      <pc:docMkLst>
        <pc:docMk/>
      </pc:docMkLst>
      <pc:sldChg chg="addSp delSp modSp mod modClrScheme chgLayout">
        <pc:chgData name="Minjeong.Kim" userId="S::u3225675@uni.canberra.edu.au::e9e33d8b-5f28-4025-9e9e-21f7d590a063" providerId="AD" clId="Web-{BFD613DD-6348-47E0-8FDF-CFE943C1D406}" dt="2023-10-07T03:59:13.734" v="118" actId="20577"/>
        <pc:sldMkLst>
          <pc:docMk/>
          <pc:sldMk cId="4212917468" sldId="260"/>
        </pc:sldMkLst>
        <pc:spChg chg="add del mod">
          <ac:chgData name="Minjeong.Kim" userId="S::u3225675@uni.canberra.edu.au::e9e33d8b-5f28-4025-9e9e-21f7d590a063" providerId="AD" clId="Web-{BFD613DD-6348-47E0-8FDF-CFE943C1D406}" dt="2023-10-07T03:58:19.123" v="84"/>
          <ac:spMkLst>
            <pc:docMk/>
            <pc:sldMk cId="4212917468" sldId="260"/>
            <ac:spMk id="2" creationId="{F96F75DE-8A44-4EC5-83C6-95BDDF10DFD9}"/>
          </ac:spMkLst>
        </pc:spChg>
        <pc:spChg chg="mod">
          <ac:chgData name="Minjeong.Kim" userId="S::u3225675@uni.canberra.edu.au::e9e33d8b-5f28-4025-9e9e-21f7d590a063" providerId="AD" clId="Web-{BFD613DD-6348-47E0-8FDF-CFE943C1D406}" dt="2023-10-07T03:54:30.929" v="33"/>
          <ac:spMkLst>
            <pc:docMk/>
            <pc:sldMk cId="4212917468" sldId="260"/>
            <ac:spMk id="3" creationId="{8ECFCDDE-6A56-4692-0105-62C4DBACEC3F}"/>
          </ac:spMkLst>
        </pc:spChg>
        <pc:spChg chg="mod">
          <ac:chgData name="Minjeong.Kim" userId="S::u3225675@uni.canberra.edu.au::e9e33d8b-5f28-4025-9e9e-21f7d590a063" providerId="AD" clId="Web-{BFD613DD-6348-47E0-8FDF-CFE943C1D406}" dt="2023-10-07T03:54:30.929" v="33"/>
          <ac:spMkLst>
            <pc:docMk/>
            <pc:sldMk cId="4212917468" sldId="260"/>
            <ac:spMk id="5" creationId="{0A79A912-225F-BE40-9F3E-0255524448CD}"/>
          </ac:spMkLst>
        </pc:spChg>
        <pc:spChg chg="mod">
          <ac:chgData name="Minjeong.Kim" userId="S::u3225675@uni.canberra.edu.au::e9e33d8b-5f28-4025-9e9e-21f7d590a063" providerId="AD" clId="Web-{BFD613DD-6348-47E0-8FDF-CFE943C1D406}" dt="2023-10-07T03:54:30.929" v="33"/>
          <ac:spMkLst>
            <pc:docMk/>
            <pc:sldMk cId="4212917468" sldId="260"/>
            <ac:spMk id="6" creationId="{50B6C709-8794-DF4E-A15C-6E648F09DD12}"/>
          </ac:spMkLst>
        </pc:spChg>
        <pc:spChg chg="add del mod">
          <ac:chgData name="Minjeong.Kim" userId="S::u3225675@uni.canberra.edu.au::e9e33d8b-5f28-4025-9e9e-21f7d590a063" providerId="AD" clId="Web-{BFD613DD-6348-47E0-8FDF-CFE943C1D406}" dt="2023-10-07T03:56:25.260" v="52"/>
          <ac:spMkLst>
            <pc:docMk/>
            <pc:sldMk cId="4212917468" sldId="260"/>
            <ac:spMk id="7" creationId="{55AEA77A-6B93-1046-E621-A752B5D868CA}"/>
          </ac:spMkLst>
        </pc:spChg>
        <pc:spChg chg="add del">
          <ac:chgData name="Minjeong.Kim" userId="S::u3225675@uni.canberra.edu.au::e9e33d8b-5f28-4025-9e9e-21f7d590a063" providerId="AD" clId="Web-{BFD613DD-6348-47E0-8FDF-CFE943C1D406}" dt="2023-10-07T03:56:24.573" v="51"/>
          <ac:spMkLst>
            <pc:docMk/>
            <pc:sldMk cId="4212917468" sldId="260"/>
            <ac:spMk id="9" creationId="{A1C36416-34FA-1BB5-28D4-60E16E83F506}"/>
          </ac:spMkLst>
        </pc:spChg>
        <pc:spChg chg="add del mod">
          <ac:chgData name="Minjeong.Kim" userId="S::u3225675@uni.canberra.edu.au::e9e33d8b-5f28-4025-9e9e-21f7d590a063" providerId="AD" clId="Web-{BFD613DD-6348-47E0-8FDF-CFE943C1D406}" dt="2023-10-07T03:58:22.185" v="86"/>
          <ac:spMkLst>
            <pc:docMk/>
            <pc:sldMk cId="4212917468" sldId="260"/>
            <ac:spMk id="11" creationId="{B56D2B84-D551-8FF0-5FB6-55BF1F3E6F97}"/>
          </ac:spMkLst>
        </pc:spChg>
        <pc:spChg chg="add mod">
          <ac:chgData name="Minjeong.Kim" userId="S::u3225675@uni.canberra.edu.au::e9e33d8b-5f28-4025-9e9e-21f7d590a063" providerId="AD" clId="Web-{BFD613DD-6348-47E0-8FDF-CFE943C1D406}" dt="2023-10-07T03:59:13.734" v="118" actId="20577"/>
          <ac:spMkLst>
            <pc:docMk/>
            <pc:sldMk cId="4212917468" sldId="260"/>
            <ac:spMk id="13" creationId="{88C63BFD-EFFC-FC7A-A5F1-961F59A49C81}"/>
          </ac:spMkLst>
        </pc:spChg>
        <pc:spChg chg="add ord">
          <ac:chgData name="Minjeong.Kim" userId="S::u3225675@uni.canberra.edu.au::e9e33d8b-5f28-4025-9e9e-21f7d590a063" providerId="AD" clId="Web-{BFD613DD-6348-47E0-8FDF-CFE943C1D406}" dt="2023-10-07T03:58:40.389" v="106"/>
          <ac:spMkLst>
            <pc:docMk/>
            <pc:sldMk cId="4212917468" sldId="260"/>
            <ac:spMk id="15" creationId="{8F4ADA08-D3F5-1096-3D98-54A73D4564A3}"/>
          </ac:spMkLst>
        </pc:spChg>
        <pc:picChg chg="mod ord">
          <ac:chgData name="Minjeong.Kim" userId="S::u3225675@uni.canberra.edu.au::e9e33d8b-5f28-4025-9e9e-21f7d590a063" providerId="AD" clId="Web-{BFD613DD-6348-47E0-8FDF-CFE943C1D406}" dt="2023-10-07T03:58:54.421" v="109" actId="1076"/>
          <ac:picMkLst>
            <pc:docMk/>
            <pc:sldMk cId="4212917468" sldId="260"/>
            <ac:picMk id="26" creationId="{A60436FE-2E5F-FA8E-AFEE-172B8502859B}"/>
          </ac:picMkLst>
        </pc:picChg>
      </pc:sldChg>
      <pc:sldChg chg="addSp delSp modSp mod ord modClrScheme chgLayout modNotes">
        <pc:chgData name="Minjeong.Kim" userId="S::u3225675@uni.canberra.edu.au::e9e33d8b-5f28-4025-9e9e-21f7d590a063" providerId="AD" clId="Web-{BFD613DD-6348-47E0-8FDF-CFE943C1D406}" dt="2023-10-07T04:09:52.177" v="215" actId="1076"/>
        <pc:sldMkLst>
          <pc:docMk/>
          <pc:sldMk cId="2689543258" sldId="277"/>
        </pc:sldMkLst>
        <pc:spChg chg="mod">
          <ac:chgData name="Minjeong.Kim" userId="S::u3225675@uni.canberra.edu.au::e9e33d8b-5f28-4025-9e9e-21f7d590a063" providerId="AD" clId="Web-{BFD613DD-6348-47E0-8FDF-CFE943C1D406}" dt="2023-10-07T03:54:54.883" v="38"/>
          <ac:spMkLst>
            <pc:docMk/>
            <pc:sldMk cId="2689543258" sldId="277"/>
            <ac:spMk id="2" creationId="{536224CD-20F4-F564-E8D3-804ED7780F05}"/>
          </ac:spMkLst>
        </pc:spChg>
        <pc:spChg chg="mod">
          <ac:chgData name="Minjeong.Kim" userId="S::u3225675@uni.canberra.edu.au::e9e33d8b-5f28-4025-9e9e-21f7d590a063" providerId="AD" clId="Web-{BFD613DD-6348-47E0-8FDF-CFE943C1D406}" dt="2023-10-07T03:54:54.883" v="38"/>
          <ac:spMkLst>
            <pc:docMk/>
            <pc:sldMk cId="2689543258" sldId="277"/>
            <ac:spMk id="4" creationId="{1072698A-7129-077F-E4DA-FC02A1C91E76}"/>
          </ac:spMkLst>
        </pc:spChg>
        <pc:spChg chg="mod">
          <ac:chgData name="Minjeong.Kim" userId="S::u3225675@uni.canberra.edu.au::e9e33d8b-5f28-4025-9e9e-21f7d590a063" providerId="AD" clId="Web-{BFD613DD-6348-47E0-8FDF-CFE943C1D406}" dt="2023-10-07T03:54:54.883" v="38"/>
          <ac:spMkLst>
            <pc:docMk/>
            <pc:sldMk cId="2689543258" sldId="277"/>
            <ac:spMk id="5" creationId="{3EDF8A4B-3729-1D8D-7B99-74BDAD48CA34}"/>
          </ac:spMkLst>
        </pc:spChg>
        <pc:spChg chg="mod">
          <ac:chgData name="Minjeong.Kim" userId="S::u3225675@uni.canberra.edu.au::e9e33d8b-5f28-4025-9e9e-21f7d590a063" providerId="AD" clId="Web-{BFD613DD-6348-47E0-8FDF-CFE943C1D406}" dt="2023-10-07T04:09:52.177" v="215" actId="1076"/>
          <ac:spMkLst>
            <pc:docMk/>
            <pc:sldMk cId="2689543258" sldId="277"/>
            <ac:spMk id="10" creationId="{028B0E6F-20B5-B58A-313C-BDABC1445BC6}"/>
          </ac:spMkLst>
        </pc:spChg>
        <pc:spChg chg="del">
          <ac:chgData name="Minjeong.Kim" userId="S::u3225675@uni.canberra.edu.au::e9e33d8b-5f28-4025-9e9e-21f7d590a063" providerId="AD" clId="Web-{BFD613DD-6348-47E0-8FDF-CFE943C1D406}" dt="2023-10-07T03:47:27.848" v="7"/>
          <ac:spMkLst>
            <pc:docMk/>
            <pc:sldMk cId="2689543258" sldId="277"/>
            <ac:spMk id="15" creationId="{7082BD69-6675-0D85-D7DF-0F421E42A5C0}"/>
          </ac:spMkLst>
        </pc:spChg>
        <pc:spChg chg="del">
          <ac:chgData name="Minjeong.Kim" userId="S::u3225675@uni.canberra.edu.au::e9e33d8b-5f28-4025-9e9e-21f7d590a063" providerId="AD" clId="Web-{BFD613DD-6348-47E0-8FDF-CFE943C1D406}" dt="2023-10-07T03:47:27.848" v="6"/>
          <ac:spMkLst>
            <pc:docMk/>
            <pc:sldMk cId="2689543258" sldId="277"/>
            <ac:spMk id="16" creationId="{93E5C38B-C6FE-F156-7566-26186A2E54E1}"/>
          </ac:spMkLst>
        </pc:spChg>
        <pc:spChg chg="del">
          <ac:chgData name="Minjeong.Kim" userId="S::u3225675@uni.canberra.edu.au::e9e33d8b-5f28-4025-9e9e-21f7d590a063" providerId="AD" clId="Web-{BFD613DD-6348-47E0-8FDF-CFE943C1D406}" dt="2023-10-07T03:47:27.848" v="5"/>
          <ac:spMkLst>
            <pc:docMk/>
            <pc:sldMk cId="2689543258" sldId="277"/>
            <ac:spMk id="17" creationId="{2822EF88-B068-E11C-D5FC-B4D02F1051C9}"/>
          </ac:spMkLst>
        </pc:spChg>
        <pc:spChg chg="del">
          <ac:chgData name="Minjeong.Kim" userId="S::u3225675@uni.canberra.edu.au::e9e33d8b-5f28-4025-9e9e-21f7d590a063" providerId="AD" clId="Web-{BFD613DD-6348-47E0-8FDF-CFE943C1D406}" dt="2023-10-07T03:47:27.848" v="4"/>
          <ac:spMkLst>
            <pc:docMk/>
            <pc:sldMk cId="2689543258" sldId="277"/>
            <ac:spMk id="18" creationId="{A12A0979-0F48-C5F5-31E8-EB11AEC257ED}"/>
          </ac:spMkLst>
        </pc:spChg>
        <pc:spChg chg="del">
          <ac:chgData name="Minjeong.Kim" userId="S::u3225675@uni.canberra.edu.au::e9e33d8b-5f28-4025-9e9e-21f7d590a063" providerId="AD" clId="Web-{BFD613DD-6348-47E0-8FDF-CFE943C1D406}" dt="2023-10-07T03:47:27.848" v="3"/>
          <ac:spMkLst>
            <pc:docMk/>
            <pc:sldMk cId="2689543258" sldId="277"/>
            <ac:spMk id="19" creationId="{501ABAF5-1FA6-1214-DB20-F0B21DE4A9FE}"/>
          </ac:spMkLst>
        </pc:spChg>
        <pc:spChg chg="add del mod">
          <ac:chgData name="Minjeong.Kim" userId="S::u3225675@uni.canberra.edu.au::e9e33d8b-5f28-4025-9e9e-21f7d590a063" providerId="AD" clId="Web-{BFD613DD-6348-47E0-8FDF-CFE943C1D406}" dt="2023-10-07T03:50:58.548" v="9"/>
          <ac:spMkLst>
            <pc:docMk/>
            <pc:sldMk cId="2689543258" sldId="277"/>
            <ac:spMk id="61" creationId="{76C6B41F-F0E5-CC60-5AF0-0F35DF5B2544}"/>
          </ac:spMkLst>
        </pc:spChg>
        <pc:spChg chg="add mod ord">
          <ac:chgData name="Minjeong.Kim" userId="S::u3225675@uni.canberra.edu.au::e9e33d8b-5f28-4025-9e9e-21f7d590a063" providerId="AD" clId="Web-{BFD613DD-6348-47E0-8FDF-CFE943C1D406}" dt="2023-10-07T03:57:29.012" v="66" actId="14100"/>
          <ac:spMkLst>
            <pc:docMk/>
            <pc:sldMk cId="2689543258" sldId="277"/>
            <ac:spMk id="63" creationId="{2B1A36DE-AA6D-B664-CCC1-F154D6484119}"/>
          </ac:spMkLst>
        </pc:spChg>
        <pc:spChg chg="add del mod">
          <ac:chgData name="Minjeong.Kim" userId="S::u3225675@uni.canberra.edu.au::e9e33d8b-5f28-4025-9e9e-21f7d590a063" providerId="AD" clId="Web-{BFD613DD-6348-47E0-8FDF-CFE943C1D406}" dt="2023-10-07T04:03:42.273" v="133"/>
          <ac:spMkLst>
            <pc:docMk/>
            <pc:sldMk cId="2689543258" sldId="277"/>
            <ac:spMk id="65" creationId="{8E07D0B8-641A-1C20-35D6-D12FF7CC1285}"/>
          </ac:spMkLst>
        </pc:spChg>
        <pc:spChg chg="add mod">
          <ac:chgData name="Minjeong.Kim" userId="S::u3225675@uni.canberra.edu.au::e9e33d8b-5f28-4025-9e9e-21f7d590a063" providerId="AD" clId="Web-{BFD613DD-6348-47E0-8FDF-CFE943C1D406}" dt="2023-10-07T04:08:47.300" v="214" actId="1076"/>
          <ac:spMkLst>
            <pc:docMk/>
            <pc:sldMk cId="2689543258" sldId="277"/>
            <ac:spMk id="67" creationId="{8104946A-A5AA-286C-5D34-630E493514CD}"/>
          </ac:spMkLst>
        </pc:spChg>
        <pc:graphicFrameChg chg="del">
          <ac:chgData name="Minjeong.Kim" userId="S::u3225675@uni.canberra.edu.au::e9e33d8b-5f28-4025-9e9e-21f7d590a063" providerId="AD" clId="Web-{BFD613DD-6348-47E0-8FDF-CFE943C1D406}" dt="2023-10-07T03:47:27.894" v="8"/>
          <ac:graphicFrameMkLst>
            <pc:docMk/>
            <pc:sldMk cId="2689543258" sldId="277"/>
            <ac:graphicFrameMk id="8" creationId="{6778CD57-DD28-732E-E3E5-FF29E5956D6A}"/>
          </ac:graphicFrameMkLst>
        </pc:graphicFrameChg>
        <pc:picChg chg="add del mod ord">
          <ac:chgData name="Minjeong.Kim" userId="S::u3225675@uni.canberra.edu.au::e9e33d8b-5f28-4025-9e9e-21f7d590a063" providerId="AD" clId="Web-{BFD613DD-6348-47E0-8FDF-CFE943C1D406}" dt="2023-10-07T04:03:38.804" v="132"/>
          <ac:picMkLst>
            <pc:docMk/>
            <pc:sldMk cId="2689543258" sldId="277"/>
            <ac:picMk id="62" creationId="{89FCD785-6171-D046-CB99-27D55BA4BF60}"/>
          </ac:picMkLst>
        </pc:picChg>
        <pc:picChg chg="add mod ord">
          <ac:chgData name="Minjeong.Kim" userId="S::u3225675@uni.canberra.edu.au::e9e33d8b-5f28-4025-9e9e-21f7d590a063" providerId="AD" clId="Web-{BFD613DD-6348-47E0-8FDF-CFE943C1D406}" dt="2023-10-07T04:07:53.189" v="196" actId="1076"/>
          <ac:picMkLst>
            <pc:docMk/>
            <pc:sldMk cId="2689543258" sldId="277"/>
            <ac:picMk id="66" creationId="{ADB72C15-44C2-52E2-4A80-D196D415D287}"/>
          </ac:picMkLst>
        </pc:picChg>
      </pc:sldChg>
      <pc:sldChg chg="modSp add replId">
        <pc:chgData name="Minjeong.Kim" userId="S::u3225675@uni.canberra.edu.au::e9e33d8b-5f28-4025-9e9e-21f7d590a063" providerId="AD" clId="Web-{BFD613DD-6348-47E0-8FDF-CFE943C1D406}" dt="2023-10-07T04:10:06.099" v="217" actId="1076"/>
        <pc:sldMkLst>
          <pc:docMk/>
          <pc:sldMk cId="2169961402" sldId="285"/>
        </pc:sldMkLst>
        <pc:spChg chg="mod">
          <ac:chgData name="Minjeong.Kim" userId="S::u3225675@uni.canberra.edu.au::e9e33d8b-5f28-4025-9e9e-21f7d590a063" providerId="AD" clId="Web-{BFD613DD-6348-47E0-8FDF-CFE943C1D406}" dt="2023-10-07T04:10:06.099" v="217" actId="1076"/>
          <ac:spMkLst>
            <pc:docMk/>
            <pc:sldMk cId="2169961402" sldId="285"/>
            <ac:spMk id="10" creationId="{028B0E6F-20B5-B58A-313C-BDABC1445BC6}"/>
          </ac:spMkLst>
        </pc:spChg>
      </pc:sldChg>
      <pc:sldChg chg="add del replId">
        <pc:chgData name="Minjeong.Kim" userId="S::u3225675@uni.canberra.edu.au::e9e33d8b-5f28-4025-9e9e-21f7d590a063" providerId="AD" clId="Web-{BFD613DD-6348-47E0-8FDF-CFE943C1D406}" dt="2023-10-07T03:47:20.457" v="2"/>
        <pc:sldMkLst>
          <pc:docMk/>
          <pc:sldMk cId="2272833977" sldId="285"/>
        </pc:sldMkLst>
      </pc:sldChg>
    </pc:docChg>
  </pc:docChgLst>
  <pc:docChgLst>
    <pc:chgData name="Curtis Richardson" userId="fbda403167e52582" providerId="LiveId" clId="{1B224365-E57D-4CA6-9B48-2F970F9BA8DE}"/>
    <pc:docChg chg="undo redo custSel addSld delSld modSld sldOrd">
      <pc:chgData name="Curtis Richardson" userId="fbda403167e52582" providerId="LiveId" clId="{1B224365-E57D-4CA6-9B48-2F970F9BA8DE}" dt="2023-10-07T03:34:28.058" v="1863" actId="20577"/>
      <pc:docMkLst>
        <pc:docMk/>
      </pc:docMkLst>
      <pc:sldChg chg="modSp mod">
        <pc:chgData name="Curtis Richardson" userId="fbda403167e52582" providerId="LiveId" clId="{1B224365-E57D-4CA6-9B48-2F970F9BA8DE}" dt="2023-10-07T02:36:06.560" v="1221" actId="20577"/>
        <pc:sldMkLst>
          <pc:docMk/>
          <pc:sldMk cId="2259308896" sldId="256"/>
        </pc:sldMkLst>
        <pc:spChg chg="mod">
          <ac:chgData name="Curtis Richardson" userId="fbda403167e52582" providerId="LiveId" clId="{1B224365-E57D-4CA6-9B48-2F970F9BA8DE}" dt="2023-10-07T02:36:06.560" v="1221" actId="20577"/>
          <ac:spMkLst>
            <pc:docMk/>
            <pc:sldMk cId="2259308896" sldId="256"/>
            <ac:spMk id="3" creationId="{A068D447-28D3-4F5F-B2DC-FD67E9015868}"/>
          </ac:spMkLst>
        </pc:spChg>
      </pc:sldChg>
      <pc:sldChg chg="modSp mod">
        <pc:chgData name="Curtis Richardson" userId="fbda403167e52582" providerId="LiveId" clId="{1B224365-E57D-4CA6-9B48-2F970F9BA8DE}" dt="2023-10-07T02:24:19.624" v="1054" actId="20577"/>
        <pc:sldMkLst>
          <pc:docMk/>
          <pc:sldMk cId="1325608595" sldId="257"/>
        </pc:sldMkLst>
        <pc:spChg chg="mod">
          <ac:chgData name="Curtis Richardson" userId="fbda403167e52582" providerId="LiveId" clId="{1B224365-E57D-4CA6-9B48-2F970F9BA8DE}" dt="2023-10-07T02:24:19.624" v="1054" actId="20577"/>
          <ac:spMkLst>
            <pc:docMk/>
            <pc:sldMk cId="1325608595" sldId="257"/>
            <ac:spMk id="3" creationId="{22788C46-D0BC-4307-AE55-7601A139E7CB}"/>
          </ac:spMkLst>
        </pc:spChg>
      </pc:sldChg>
      <pc:sldChg chg="modSp mod modNotesTx">
        <pc:chgData name="Curtis Richardson" userId="fbda403167e52582" providerId="LiveId" clId="{1B224365-E57D-4CA6-9B48-2F970F9BA8DE}" dt="2023-10-07T03:28:23.761" v="1315" actId="20577"/>
        <pc:sldMkLst>
          <pc:docMk/>
          <pc:sldMk cId="3446797337" sldId="259"/>
        </pc:sldMkLst>
        <pc:spChg chg="mod">
          <ac:chgData name="Curtis Richardson" userId="fbda403167e52582" providerId="LiveId" clId="{1B224365-E57D-4CA6-9B48-2F970F9BA8DE}" dt="2023-10-07T02:21:53.490" v="886" actId="20577"/>
          <ac:spMkLst>
            <pc:docMk/>
            <pc:sldMk cId="3446797337" sldId="259"/>
            <ac:spMk id="2" creationId="{8460295B-54B9-4937-90E3-BAB9CE69E30B}"/>
          </ac:spMkLst>
        </pc:spChg>
        <pc:spChg chg="mod">
          <ac:chgData name="Curtis Richardson" userId="fbda403167e52582" providerId="LiveId" clId="{1B224365-E57D-4CA6-9B48-2F970F9BA8DE}" dt="2023-10-02T10:09:20.991" v="720" actId="20577"/>
          <ac:spMkLst>
            <pc:docMk/>
            <pc:sldMk cId="3446797337" sldId="259"/>
            <ac:spMk id="4" creationId="{D51A6D85-3837-435F-A342-5A3F98172B12}"/>
          </ac:spMkLst>
        </pc:spChg>
      </pc:sldChg>
      <pc:sldChg chg="modSp mod modNotesTx">
        <pc:chgData name="Curtis Richardson" userId="fbda403167e52582" providerId="LiveId" clId="{1B224365-E57D-4CA6-9B48-2F970F9BA8DE}" dt="2023-10-02T09:53:14.727" v="74" actId="20577"/>
        <pc:sldMkLst>
          <pc:docMk/>
          <pc:sldMk cId="4212917468" sldId="260"/>
        </pc:sldMkLst>
        <pc:spChg chg="mod">
          <ac:chgData name="Curtis Richardson" userId="fbda403167e52582" providerId="LiveId" clId="{1B224365-E57D-4CA6-9B48-2F970F9BA8DE}" dt="2023-10-02T09:52:56.294" v="14" actId="20577"/>
          <ac:spMkLst>
            <pc:docMk/>
            <pc:sldMk cId="4212917468" sldId="260"/>
            <ac:spMk id="2" creationId="{F96F75DE-8A44-4EC5-83C6-95BDDF10DFD9}"/>
          </ac:spMkLst>
        </pc:spChg>
      </pc:sldChg>
      <pc:sldChg chg="addSp delSp modSp del mod ord">
        <pc:chgData name="Curtis Richardson" userId="fbda403167e52582" providerId="LiveId" clId="{1B224365-E57D-4CA6-9B48-2F970F9BA8DE}" dt="2023-10-02T10:00:38.912" v="438" actId="2696"/>
        <pc:sldMkLst>
          <pc:docMk/>
          <pc:sldMk cId="3396266754" sldId="269"/>
        </pc:sldMkLst>
        <pc:spChg chg="mod">
          <ac:chgData name="Curtis Richardson" userId="fbda403167e52582" providerId="LiveId" clId="{1B224365-E57D-4CA6-9B48-2F970F9BA8DE}" dt="2023-10-02T09:55:40.244" v="126" actId="20577"/>
          <ac:spMkLst>
            <pc:docMk/>
            <pc:sldMk cId="3396266754" sldId="269"/>
            <ac:spMk id="2" creationId="{27A6F7BB-30A8-4980-AD4A-2FB0B53FA6C9}"/>
          </ac:spMkLst>
        </pc:spChg>
        <pc:spChg chg="mod">
          <ac:chgData name="Curtis Richardson" userId="fbda403167e52582" providerId="LiveId" clId="{1B224365-E57D-4CA6-9B48-2F970F9BA8DE}" dt="2023-10-02T09:54:59.697" v="115" actId="1076"/>
          <ac:spMkLst>
            <pc:docMk/>
            <pc:sldMk cId="3396266754" sldId="269"/>
            <ac:spMk id="7" creationId="{ACC180CB-0C9D-0441-A2D3-F4EDC5DB9741}"/>
          </ac:spMkLst>
        </pc:spChg>
        <pc:spChg chg="mod">
          <ac:chgData name="Curtis Richardson" userId="fbda403167e52582" providerId="LiveId" clId="{1B224365-E57D-4CA6-9B48-2F970F9BA8DE}" dt="2023-10-02T09:54:59.697" v="115" actId="1076"/>
          <ac:spMkLst>
            <pc:docMk/>
            <pc:sldMk cId="3396266754" sldId="269"/>
            <ac:spMk id="8" creationId="{44627161-B78C-7646-8E85-99BD47FE64E0}"/>
          </ac:spMkLst>
        </pc:spChg>
        <pc:spChg chg="mod">
          <ac:chgData name="Curtis Richardson" userId="fbda403167e52582" providerId="LiveId" clId="{1B224365-E57D-4CA6-9B48-2F970F9BA8DE}" dt="2023-10-02T09:54:59.697" v="115" actId="1076"/>
          <ac:spMkLst>
            <pc:docMk/>
            <pc:sldMk cId="3396266754" sldId="269"/>
            <ac:spMk id="9" creationId="{A4347AF9-224D-3220-A247-EF33AC8E12CD}"/>
          </ac:spMkLst>
        </pc:spChg>
        <pc:spChg chg="add del">
          <ac:chgData name="Curtis Richardson" userId="fbda403167e52582" providerId="LiveId" clId="{1B224365-E57D-4CA6-9B48-2F970F9BA8DE}" dt="2023-10-02T09:55:01.381" v="118" actId="478"/>
          <ac:spMkLst>
            <pc:docMk/>
            <pc:sldMk cId="3396266754" sldId="269"/>
            <ac:spMk id="12" creationId="{E88BDBE3-DBB3-9040-95AC-86789B700450}"/>
          </ac:spMkLst>
        </pc:spChg>
        <pc:spChg chg="add del">
          <ac:chgData name="Curtis Richardson" userId="fbda403167e52582" providerId="LiveId" clId="{1B224365-E57D-4CA6-9B48-2F970F9BA8DE}" dt="2023-10-02T09:55:01.381" v="118" actId="478"/>
          <ac:spMkLst>
            <pc:docMk/>
            <pc:sldMk cId="3396266754" sldId="269"/>
            <ac:spMk id="13" creationId="{D0969AD2-8004-9B40-90B0-0EBD95268B5A}"/>
          </ac:spMkLst>
        </pc:spChg>
        <pc:spChg chg="add del">
          <ac:chgData name="Curtis Richardson" userId="fbda403167e52582" providerId="LiveId" clId="{1B224365-E57D-4CA6-9B48-2F970F9BA8DE}" dt="2023-10-02T09:55:01.381" v="118" actId="478"/>
          <ac:spMkLst>
            <pc:docMk/>
            <pc:sldMk cId="3396266754" sldId="269"/>
            <ac:spMk id="15" creationId="{02C30DA5-B4D3-C343-8FEC-D62948BDA920}"/>
          </ac:spMkLst>
        </pc:spChg>
        <pc:spChg chg="add del">
          <ac:chgData name="Curtis Richardson" userId="fbda403167e52582" providerId="LiveId" clId="{1B224365-E57D-4CA6-9B48-2F970F9BA8DE}" dt="2023-10-02T09:55:01.381" v="118" actId="478"/>
          <ac:spMkLst>
            <pc:docMk/>
            <pc:sldMk cId="3396266754" sldId="269"/>
            <ac:spMk id="16" creationId="{CD202676-78EE-3240-950B-84A1520E27EE}"/>
          </ac:spMkLst>
        </pc:spChg>
        <pc:spChg chg="add del">
          <ac:chgData name="Curtis Richardson" userId="fbda403167e52582" providerId="LiveId" clId="{1B224365-E57D-4CA6-9B48-2F970F9BA8DE}" dt="2023-10-02T09:55:01.381" v="118" actId="478"/>
          <ac:spMkLst>
            <pc:docMk/>
            <pc:sldMk cId="3396266754" sldId="269"/>
            <ac:spMk id="18" creationId="{7C503641-A7D5-AD48-A486-CD57C1620326}"/>
          </ac:spMkLst>
        </pc:spChg>
        <pc:spChg chg="add del">
          <ac:chgData name="Curtis Richardson" userId="fbda403167e52582" providerId="LiveId" clId="{1B224365-E57D-4CA6-9B48-2F970F9BA8DE}" dt="2023-10-02T09:55:01.381" v="118" actId="478"/>
          <ac:spMkLst>
            <pc:docMk/>
            <pc:sldMk cId="3396266754" sldId="269"/>
            <ac:spMk id="19" creationId="{BBEE7C7B-4D43-1342-88B5-B6F833D51AE8}"/>
          </ac:spMkLst>
        </pc:spChg>
        <pc:spChg chg="mod">
          <ac:chgData name="Curtis Richardson" userId="fbda403167e52582" providerId="LiveId" clId="{1B224365-E57D-4CA6-9B48-2F970F9BA8DE}" dt="2023-10-02T09:55:00.075" v="116" actId="1076"/>
          <ac:spMkLst>
            <pc:docMk/>
            <pc:sldMk cId="3396266754" sldId="269"/>
            <ac:spMk id="21" creationId="{F8C89E42-8364-1040-9DF6-7305561F98D7}"/>
          </ac:spMkLst>
        </pc:spChg>
        <pc:spChg chg="mod">
          <ac:chgData name="Curtis Richardson" userId="fbda403167e52582" providerId="LiveId" clId="{1B224365-E57D-4CA6-9B48-2F970F9BA8DE}" dt="2023-10-02T09:55:00.075" v="116" actId="1076"/>
          <ac:spMkLst>
            <pc:docMk/>
            <pc:sldMk cId="3396266754" sldId="269"/>
            <ac:spMk id="22" creationId="{B05EDAD8-33DD-0B49-9FA0-360E67ED9B6A}"/>
          </ac:spMkLst>
        </pc:spChg>
        <pc:spChg chg="mod">
          <ac:chgData name="Curtis Richardson" userId="fbda403167e52582" providerId="LiveId" clId="{1B224365-E57D-4CA6-9B48-2F970F9BA8DE}" dt="2023-10-02T09:55:00.075" v="116" actId="1076"/>
          <ac:spMkLst>
            <pc:docMk/>
            <pc:sldMk cId="3396266754" sldId="269"/>
            <ac:spMk id="43" creationId="{62D637AE-B2C2-D1EB-845F-D7664DEAA434}"/>
          </ac:spMkLst>
        </pc:spChg>
        <pc:spChg chg="add del">
          <ac:chgData name="Curtis Richardson" userId="fbda403167e52582" providerId="LiveId" clId="{1B224365-E57D-4CA6-9B48-2F970F9BA8DE}" dt="2023-10-02T09:55:01.381" v="118" actId="478"/>
          <ac:spMkLst>
            <pc:docMk/>
            <pc:sldMk cId="3396266754" sldId="269"/>
            <ac:spMk id="45" creationId="{D3C0E053-47EB-C2CB-5C23-00FE69BD0366}"/>
          </ac:spMkLst>
        </pc:spChg>
        <pc:spChg chg="add del">
          <ac:chgData name="Curtis Richardson" userId="fbda403167e52582" providerId="LiveId" clId="{1B224365-E57D-4CA6-9B48-2F970F9BA8DE}" dt="2023-10-02T09:55:01.381" v="118" actId="478"/>
          <ac:spMkLst>
            <pc:docMk/>
            <pc:sldMk cId="3396266754" sldId="269"/>
            <ac:spMk id="47" creationId="{88CB7297-921E-1328-702B-FB0D8A6A9B19}"/>
          </ac:spMkLst>
        </pc:spChg>
        <pc:spChg chg="add del">
          <ac:chgData name="Curtis Richardson" userId="fbda403167e52582" providerId="LiveId" clId="{1B224365-E57D-4CA6-9B48-2F970F9BA8DE}" dt="2023-10-02T09:55:01.381" v="118" actId="478"/>
          <ac:spMkLst>
            <pc:docMk/>
            <pc:sldMk cId="3396266754" sldId="269"/>
            <ac:spMk id="49" creationId="{5F6B41A8-E681-635E-6D57-0043A5C9600D}"/>
          </ac:spMkLst>
        </pc:spChg>
        <pc:spChg chg="add del mod">
          <ac:chgData name="Curtis Richardson" userId="fbda403167e52582" providerId="LiveId" clId="{1B224365-E57D-4CA6-9B48-2F970F9BA8DE}" dt="2023-10-02T09:55:01.381" v="118" actId="478"/>
          <ac:spMkLst>
            <pc:docMk/>
            <pc:sldMk cId="3396266754" sldId="269"/>
            <ac:spMk id="51" creationId="{CF475E3D-B9DD-7C19-94CC-6299FD6DB742}"/>
          </ac:spMkLst>
        </pc:spChg>
        <pc:spChg chg="add del mod">
          <ac:chgData name="Curtis Richardson" userId="fbda403167e52582" providerId="LiveId" clId="{1B224365-E57D-4CA6-9B48-2F970F9BA8DE}" dt="2023-10-02T09:55:01.381" v="118" actId="478"/>
          <ac:spMkLst>
            <pc:docMk/>
            <pc:sldMk cId="3396266754" sldId="269"/>
            <ac:spMk id="53" creationId="{0667AB6B-99A8-A744-7DD3-EBA9CA68CF75}"/>
          </ac:spMkLst>
        </pc:spChg>
        <pc:spChg chg="add del mod">
          <ac:chgData name="Curtis Richardson" userId="fbda403167e52582" providerId="LiveId" clId="{1B224365-E57D-4CA6-9B48-2F970F9BA8DE}" dt="2023-10-02T09:55:01.381" v="118" actId="478"/>
          <ac:spMkLst>
            <pc:docMk/>
            <pc:sldMk cId="3396266754" sldId="269"/>
            <ac:spMk id="55" creationId="{1BB029B8-E0A0-E8C2-D8C2-7F64BA6F46C0}"/>
          </ac:spMkLst>
        </pc:spChg>
        <pc:spChg chg="add del mod">
          <ac:chgData name="Curtis Richardson" userId="fbda403167e52582" providerId="LiveId" clId="{1B224365-E57D-4CA6-9B48-2F970F9BA8DE}" dt="2023-10-02T09:55:01.381" v="118" actId="478"/>
          <ac:spMkLst>
            <pc:docMk/>
            <pc:sldMk cId="3396266754" sldId="269"/>
            <ac:spMk id="57" creationId="{C9DBC177-833F-3BFA-F605-97ED4B8EA4CE}"/>
          </ac:spMkLst>
        </pc:spChg>
        <pc:spChg chg="add del mod">
          <ac:chgData name="Curtis Richardson" userId="fbda403167e52582" providerId="LiveId" clId="{1B224365-E57D-4CA6-9B48-2F970F9BA8DE}" dt="2023-10-02T09:55:01.381" v="118" actId="478"/>
          <ac:spMkLst>
            <pc:docMk/>
            <pc:sldMk cId="3396266754" sldId="269"/>
            <ac:spMk id="59" creationId="{F0A922FE-46CC-2F19-0BD4-632EB3A1B716}"/>
          </ac:spMkLst>
        </pc:spChg>
        <pc:spChg chg="add del mod">
          <ac:chgData name="Curtis Richardson" userId="fbda403167e52582" providerId="LiveId" clId="{1B224365-E57D-4CA6-9B48-2F970F9BA8DE}" dt="2023-10-02T09:55:01.381" v="118" actId="478"/>
          <ac:spMkLst>
            <pc:docMk/>
            <pc:sldMk cId="3396266754" sldId="269"/>
            <ac:spMk id="69" creationId="{10F13687-5A80-10E8-2B0A-62ADA5B2EB2B}"/>
          </ac:spMkLst>
        </pc:spChg>
      </pc:sldChg>
      <pc:sldChg chg="del">
        <pc:chgData name="Curtis Richardson" userId="fbda403167e52582" providerId="LiveId" clId="{1B224365-E57D-4CA6-9B48-2F970F9BA8DE}" dt="2023-10-02T10:02:03.846" v="439" actId="2696"/>
        <pc:sldMkLst>
          <pc:docMk/>
          <pc:sldMk cId="3335690284" sldId="271"/>
        </pc:sldMkLst>
      </pc:sldChg>
      <pc:sldChg chg="modSp mod">
        <pc:chgData name="Curtis Richardson" userId="fbda403167e52582" providerId="LiveId" clId="{1B224365-E57D-4CA6-9B48-2F970F9BA8DE}" dt="2023-10-02T10:05:47.809" v="624" actId="790"/>
        <pc:sldMkLst>
          <pc:docMk/>
          <pc:sldMk cId="2639983765" sldId="273"/>
        </pc:sldMkLst>
        <pc:spChg chg="mod">
          <ac:chgData name="Curtis Richardson" userId="fbda403167e52582" providerId="LiveId" clId="{1B224365-E57D-4CA6-9B48-2F970F9BA8DE}" dt="2023-10-02T10:05:47.809" v="624" actId="790"/>
          <ac:spMkLst>
            <pc:docMk/>
            <pc:sldMk cId="2639983765" sldId="273"/>
            <ac:spMk id="2" creationId="{33AF65A7-995A-9F45-891C-82D9B9D40801}"/>
          </ac:spMkLst>
        </pc:spChg>
        <pc:spChg chg="mod">
          <ac:chgData name="Curtis Richardson" userId="fbda403167e52582" providerId="LiveId" clId="{1B224365-E57D-4CA6-9B48-2F970F9BA8DE}" dt="2023-10-02T10:05:14.994" v="622" actId="20577"/>
          <ac:spMkLst>
            <pc:docMk/>
            <pc:sldMk cId="2639983765" sldId="273"/>
            <ac:spMk id="7" creationId="{E178654B-08C9-4C41-8BEC-DFB720245862}"/>
          </ac:spMkLst>
        </pc:spChg>
      </pc:sldChg>
      <pc:sldChg chg="modSp mod">
        <pc:chgData name="Curtis Richardson" userId="fbda403167e52582" providerId="LiveId" clId="{1B224365-E57D-4CA6-9B48-2F970F9BA8DE}" dt="2023-10-07T02:26:38.436" v="1212" actId="20577"/>
        <pc:sldMkLst>
          <pc:docMk/>
          <pc:sldMk cId="926184573" sldId="275"/>
        </pc:sldMkLst>
        <pc:spChg chg="mod">
          <ac:chgData name="Curtis Richardson" userId="fbda403167e52582" providerId="LiveId" clId="{1B224365-E57D-4CA6-9B48-2F970F9BA8DE}" dt="2023-10-07T02:26:38.436" v="1212" actId="20577"/>
          <ac:spMkLst>
            <pc:docMk/>
            <pc:sldMk cId="926184573" sldId="275"/>
            <ac:spMk id="3" creationId="{BABC2CE0-8806-4B2A-A10A-32984D317434}"/>
          </ac:spMkLst>
        </pc:spChg>
      </pc:sldChg>
      <pc:sldChg chg="modSp mod ord modNotesTx">
        <pc:chgData name="Curtis Richardson" userId="fbda403167e52582" providerId="LiveId" clId="{1B224365-E57D-4CA6-9B48-2F970F9BA8DE}" dt="2023-10-02T10:06:15.044" v="629" actId="790"/>
        <pc:sldMkLst>
          <pc:docMk/>
          <pc:sldMk cId="2689543258" sldId="277"/>
        </pc:sldMkLst>
        <pc:spChg chg="mod">
          <ac:chgData name="Curtis Richardson" userId="fbda403167e52582" providerId="LiveId" clId="{1B224365-E57D-4CA6-9B48-2F970F9BA8DE}" dt="2023-10-02T10:06:15.044" v="629" actId="790"/>
          <ac:spMkLst>
            <pc:docMk/>
            <pc:sldMk cId="2689543258" sldId="277"/>
            <ac:spMk id="10" creationId="{028B0E6F-20B5-B58A-313C-BDABC1445BC6}"/>
          </ac:spMkLst>
        </pc:spChg>
      </pc:sldChg>
      <pc:sldChg chg="addSp delSp modSp add mod ord">
        <pc:chgData name="Curtis Richardson" userId="fbda403167e52582" providerId="LiveId" clId="{1B224365-E57D-4CA6-9B48-2F970F9BA8DE}" dt="2023-10-02T10:06:10.170" v="628" actId="790"/>
        <pc:sldMkLst>
          <pc:docMk/>
          <pc:sldMk cId="1102643536" sldId="278"/>
        </pc:sldMkLst>
        <pc:spChg chg="mod">
          <ac:chgData name="Curtis Richardson" userId="fbda403167e52582" providerId="LiveId" clId="{1B224365-E57D-4CA6-9B48-2F970F9BA8DE}" dt="2023-10-02T10:00:07.915" v="437" actId="6549"/>
          <ac:spMkLst>
            <pc:docMk/>
            <pc:sldMk cId="1102643536" sldId="278"/>
            <ac:spMk id="2" creationId="{27A6F7BB-30A8-4980-AD4A-2FB0B53FA6C9}"/>
          </ac:spMkLst>
        </pc:spChg>
        <pc:spChg chg="add del mod">
          <ac:chgData name="Curtis Richardson" userId="fbda403167e52582" providerId="LiveId" clId="{1B224365-E57D-4CA6-9B48-2F970F9BA8DE}" dt="2023-10-02T09:55:43.939" v="130" actId="478"/>
          <ac:spMkLst>
            <pc:docMk/>
            <pc:sldMk cId="1102643536" sldId="278"/>
            <ac:spMk id="7" creationId="{988971C1-3A2B-3C67-FD5A-73F0043ADBA9}"/>
          </ac:spMkLst>
        </pc:spChg>
        <pc:spChg chg="add del mod">
          <ac:chgData name="Curtis Richardson" userId="fbda403167e52582" providerId="LiveId" clId="{1B224365-E57D-4CA6-9B48-2F970F9BA8DE}" dt="2023-10-02T09:55:43.939" v="130" actId="478"/>
          <ac:spMkLst>
            <pc:docMk/>
            <pc:sldMk cId="1102643536" sldId="278"/>
            <ac:spMk id="9" creationId="{70BB2F81-E399-55DF-C482-92F434991047}"/>
          </ac:spMkLst>
        </pc:spChg>
        <pc:spChg chg="add del mod">
          <ac:chgData name="Curtis Richardson" userId="fbda403167e52582" providerId="LiveId" clId="{1B224365-E57D-4CA6-9B48-2F970F9BA8DE}" dt="2023-10-02T09:55:43.939" v="130" actId="478"/>
          <ac:spMkLst>
            <pc:docMk/>
            <pc:sldMk cId="1102643536" sldId="278"/>
            <ac:spMk id="11" creationId="{DA8D53B0-949B-D646-9B8E-280368D8AC9B}"/>
          </ac:spMkLst>
        </pc:spChg>
        <pc:spChg chg="add del">
          <ac:chgData name="Curtis Richardson" userId="fbda403167e52582" providerId="LiveId" clId="{1B224365-E57D-4CA6-9B48-2F970F9BA8DE}" dt="2023-10-02T09:57:55.153" v="301" actId="478"/>
          <ac:spMkLst>
            <pc:docMk/>
            <pc:sldMk cId="1102643536" sldId="278"/>
            <ac:spMk id="13" creationId="{79976219-A9C9-B0AB-1F09-7C29E9E262D0}"/>
          </ac:spMkLst>
        </pc:spChg>
        <pc:spChg chg="add del mod">
          <ac:chgData name="Curtis Richardson" userId="fbda403167e52582" providerId="LiveId" clId="{1B224365-E57D-4CA6-9B48-2F970F9BA8DE}" dt="2023-10-02T09:55:43.939" v="130" actId="478"/>
          <ac:spMkLst>
            <pc:docMk/>
            <pc:sldMk cId="1102643536" sldId="278"/>
            <ac:spMk id="14" creationId="{9D1D6C25-8E38-048D-9A13-1820985B3ADC}"/>
          </ac:spMkLst>
        </pc:spChg>
        <pc:spChg chg="add del mod">
          <ac:chgData name="Curtis Richardson" userId="fbda403167e52582" providerId="LiveId" clId="{1B224365-E57D-4CA6-9B48-2F970F9BA8DE}" dt="2023-10-02T09:57:57.008" v="302" actId="478"/>
          <ac:spMkLst>
            <pc:docMk/>
            <pc:sldMk cId="1102643536" sldId="278"/>
            <ac:spMk id="15" creationId="{A8149404-A92F-57CE-F61A-C727EB5B5361}"/>
          </ac:spMkLst>
        </pc:spChg>
        <pc:spChg chg="add del mod">
          <ac:chgData name="Curtis Richardson" userId="fbda403167e52582" providerId="LiveId" clId="{1B224365-E57D-4CA6-9B48-2F970F9BA8DE}" dt="2023-10-02T09:57:59.043" v="303" actId="478"/>
          <ac:spMkLst>
            <pc:docMk/>
            <pc:sldMk cId="1102643536" sldId="278"/>
            <ac:spMk id="17" creationId="{162F6841-59DD-0504-7B42-E78E7E8880A5}"/>
          </ac:spMkLst>
        </pc:spChg>
        <pc:spChg chg="add del mod">
          <ac:chgData name="Curtis Richardson" userId="fbda403167e52582" providerId="LiveId" clId="{1B224365-E57D-4CA6-9B48-2F970F9BA8DE}" dt="2023-10-02T09:55:43.939" v="130" actId="478"/>
          <ac:spMkLst>
            <pc:docMk/>
            <pc:sldMk cId="1102643536" sldId="278"/>
            <ac:spMk id="18" creationId="{99A9FFC9-42C2-2641-AEA6-59702E63AC4A}"/>
          </ac:spMkLst>
        </pc:spChg>
        <pc:spChg chg="add del mod">
          <ac:chgData name="Curtis Richardson" userId="fbda403167e52582" providerId="LiveId" clId="{1B224365-E57D-4CA6-9B48-2F970F9BA8DE}" dt="2023-10-02T09:55:43.939" v="130" actId="478"/>
          <ac:spMkLst>
            <pc:docMk/>
            <pc:sldMk cId="1102643536" sldId="278"/>
            <ac:spMk id="20" creationId="{CDEA60BD-861D-15AB-BF83-222205717107}"/>
          </ac:spMkLst>
        </pc:spChg>
        <pc:spChg chg="add del mod">
          <ac:chgData name="Curtis Richardson" userId="fbda403167e52582" providerId="LiveId" clId="{1B224365-E57D-4CA6-9B48-2F970F9BA8DE}" dt="2023-10-02T09:55:38.255" v="122"/>
          <ac:spMkLst>
            <pc:docMk/>
            <pc:sldMk cId="1102643536" sldId="278"/>
            <ac:spMk id="21" creationId="{F9F5534B-5866-C871-3D71-D6637F44E852}"/>
          </ac:spMkLst>
        </pc:spChg>
        <pc:spChg chg="add del mod">
          <ac:chgData name="Curtis Richardson" userId="fbda403167e52582" providerId="LiveId" clId="{1B224365-E57D-4CA6-9B48-2F970F9BA8DE}" dt="2023-10-02T09:55:38.255" v="122"/>
          <ac:spMkLst>
            <pc:docMk/>
            <pc:sldMk cId="1102643536" sldId="278"/>
            <ac:spMk id="22" creationId="{70FE95B1-5F00-68F7-E7A5-0E8F7DA8A004}"/>
          </ac:spMkLst>
        </pc:spChg>
        <pc:spChg chg="add del mod">
          <ac:chgData name="Curtis Richardson" userId="fbda403167e52582" providerId="LiveId" clId="{1B224365-E57D-4CA6-9B48-2F970F9BA8DE}" dt="2023-10-02T09:55:38.255" v="122"/>
          <ac:spMkLst>
            <pc:docMk/>
            <pc:sldMk cId="1102643536" sldId="278"/>
            <ac:spMk id="23" creationId="{58D8DDF1-596B-C826-431A-C9542344E8D3}"/>
          </ac:spMkLst>
        </pc:spChg>
        <pc:spChg chg="add del mod">
          <ac:chgData name="Curtis Richardson" userId="fbda403167e52582" providerId="LiveId" clId="{1B224365-E57D-4CA6-9B48-2F970F9BA8DE}" dt="2023-10-02T09:55:38.255" v="122"/>
          <ac:spMkLst>
            <pc:docMk/>
            <pc:sldMk cId="1102643536" sldId="278"/>
            <ac:spMk id="24" creationId="{F0C0A42D-184F-BBA8-F0D4-48B45D687D35}"/>
          </ac:spMkLst>
        </pc:spChg>
        <pc:spChg chg="add del mod">
          <ac:chgData name="Curtis Richardson" userId="fbda403167e52582" providerId="LiveId" clId="{1B224365-E57D-4CA6-9B48-2F970F9BA8DE}" dt="2023-10-02T09:55:38.255" v="122"/>
          <ac:spMkLst>
            <pc:docMk/>
            <pc:sldMk cId="1102643536" sldId="278"/>
            <ac:spMk id="25" creationId="{DECC72B9-0EED-4260-980D-948DA20FD85D}"/>
          </ac:spMkLst>
        </pc:spChg>
        <pc:spChg chg="add del mod">
          <ac:chgData name="Curtis Richardson" userId="fbda403167e52582" providerId="LiveId" clId="{1B224365-E57D-4CA6-9B48-2F970F9BA8DE}" dt="2023-10-02T09:55:38.255" v="122"/>
          <ac:spMkLst>
            <pc:docMk/>
            <pc:sldMk cId="1102643536" sldId="278"/>
            <ac:spMk id="26" creationId="{9DF04D06-29C0-CEA7-58DC-EE21C32D518F}"/>
          </ac:spMkLst>
        </pc:spChg>
        <pc:spChg chg="add del mod">
          <ac:chgData name="Curtis Richardson" userId="fbda403167e52582" providerId="LiveId" clId="{1B224365-E57D-4CA6-9B48-2F970F9BA8DE}" dt="2023-10-02T09:55:38.255" v="122"/>
          <ac:spMkLst>
            <pc:docMk/>
            <pc:sldMk cId="1102643536" sldId="278"/>
            <ac:spMk id="27" creationId="{332E064B-2009-22F2-7739-86CF2FFE7D4B}"/>
          </ac:spMkLst>
        </pc:spChg>
        <pc:spChg chg="add del mod">
          <ac:chgData name="Curtis Richardson" userId="fbda403167e52582" providerId="LiveId" clId="{1B224365-E57D-4CA6-9B48-2F970F9BA8DE}" dt="2023-10-02T09:55:38.255" v="122"/>
          <ac:spMkLst>
            <pc:docMk/>
            <pc:sldMk cId="1102643536" sldId="278"/>
            <ac:spMk id="28" creationId="{A79E8B02-7832-D7D5-A2D0-41CFF48FF528}"/>
          </ac:spMkLst>
        </pc:spChg>
        <pc:spChg chg="add del mod">
          <ac:chgData name="Curtis Richardson" userId="fbda403167e52582" providerId="LiveId" clId="{1B224365-E57D-4CA6-9B48-2F970F9BA8DE}" dt="2023-10-02T09:55:38.255" v="122"/>
          <ac:spMkLst>
            <pc:docMk/>
            <pc:sldMk cId="1102643536" sldId="278"/>
            <ac:spMk id="29" creationId="{EEA2BB7E-931E-12C4-3EB8-AEF9A66841D0}"/>
          </ac:spMkLst>
        </pc:spChg>
        <pc:spChg chg="add del mod">
          <ac:chgData name="Curtis Richardson" userId="fbda403167e52582" providerId="LiveId" clId="{1B224365-E57D-4CA6-9B48-2F970F9BA8DE}" dt="2023-10-02T09:55:38.255" v="122"/>
          <ac:spMkLst>
            <pc:docMk/>
            <pc:sldMk cId="1102643536" sldId="278"/>
            <ac:spMk id="30" creationId="{85F0E2B4-E0F9-8100-3BD6-2D7E3776AD94}"/>
          </ac:spMkLst>
        </pc:spChg>
        <pc:spChg chg="add del mod">
          <ac:chgData name="Curtis Richardson" userId="fbda403167e52582" providerId="LiveId" clId="{1B224365-E57D-4CA6-9B48-2F970F9BA8DE}" dt="2023-10-02T09:55:38.255" v="122"/>
          <ac:spMkLst>
            <pc:docMk/>
            <pc:sldMk cId="1102643536" sldId="278"/>
            <ac:spMk id="31" creationId="{DB417D04-21C8-77A4-7F2F-8A2D8CAEF178}"/>
          </ac:spMkLst>
        </pc:spChg>
        <pc:spChg chg="add del mod">
          <ac:chgData name="Curtis Richardson" userId="fbda403167e52582" providerId="LiveId" clId="{1B224365-E57D-4CA6-9B48-2F970F9BA8DE}" dt="2023-10-02T09:56:23.400" v="134"/>
          <ac:spMkLst>
            <pc:docMk/>
            <pc:sldMk cId="1102643536" sldId="278"/>
            <ac:spMk id="32" creationId="{F0EC65D0-9F53-63E2-FFA6-81FDA134AB47}"/>
          </ac:spMkLst>
        </pc:spChg>
        <pc:spChg chg="add del mod">
          <ac:chgData name="Curtis Richardson" userId="fbda403167e52582" providerId="LiveId" clId="{1B224365-E57D-4CA6-9B48-2F970F9BA8DE}" dt="2023-10-02T09:56:23.400" v="134"/>
          <ac:spMkLst>
            <pc:docMk/>
            <pc:sldMk cId="1102643536" sldId="278"/>
            <ac:spMk id="33" creationId="{11F4864B-A5C4-4199-B08C-57905A916246}"/>
          </ac:spMkLst>
        </pc:spChg>
        <pc:spChg chg="add del mod">
          <ac:chgData name="Curtis Richardson" userId="fbda403167e52582" providerId="LiveId" clId="{1B224365-E57D-4CA6-9B48-2F970F9BA8DE}" dt="2023-10-02T09:58:07.104" v="335" actId="1037"/>
          <ac:spMkLst>
            <pc:docMk/>
            <pc:sldMk cId="1102643536" sldId="278"/>
            <ac:spMk id="34" creationId="{C1C92E27-D550-F44E-8491-927F819E72B8}"/>
          </ac:spMkLst>
        </pc:spChg>
        <pc:spChg chg="add del mod">
          <ac:chgData name="Curtis Richardson" userId="fbda403167e52582" providerId="LiveId" clId="{1B224365-E57D-4CA6-9B48-2F970F9BA8DE}" dt="2023-10-02T09:58:07.104" v="335" actId="1037"/>
          <ac:spMkLst>
            <pc:docMk/>
            <pc:sldMk cId="1102643536" sldId="278"/>
            <ac:spMk id="35" creationId="{7D722C50-45F7-D84B-B216-568F72D66349}"/>
          </ac:spMkLst>
        </pc:spChg>
        <pc:spChg chg="add del mod">
          <ac:chgData name="Curtis Richardson" userId="fbda403167e52582" providerId="LiveId" clId="{1B224365-E57D-4CA6-9B48-2F970F9BA8DE}" dt="2023-10-02T09:58:57.728" v="404" actId="20577"/>
          <ac:spMkLst>
            <pc:docMk/>
            <pc:sldMk cId="1102643536" sldId="278"/>
            <ac:spMk id="36" creationId="{176187A9-3EBE-F64D-AE99-021BB3767F90}"/>
          </ac:spMkLst>
        </pc:spChg>
        <pc:spChg chg="add del mod">
          <ac:chgData name="Curtis Richardson" userId="fbda403167e52582" providerId="LiveId" clId="{1B224365-E57D-4CA6-9B48-2F970F9BA8DE}" dt="2023-10-02T09:59:03.993" v="421" actId="20577"/>
          <ac:spMkLst>
            <pc:docMk/>
            <pc:sldMk cId="1102643536" sldId="278"/>
            <ac:spMk id="37" creationId="{7990731F-95DE-4F44-8EA0-E275CEAFD8A2}"/>
          </ac:spMkLst>
        </pc:spChg>
        <pc:spChg chg="add del mod">
          <ac:chgData name="Curtis Richardson" userId="fbda403167e52582" providerId="LiveId" clId="{1B224365-E57D-4CA6-9B48-2F970F9BA8DE}" dt="2023-10-02T10:05:55.645" v="625" actId="790"/>
          <ac:spMkLst>
            <pc:docMk/>
            <pc:sldMk cId="1102643536" sldId="278"/>
            <ac:spMk id="38" creationId="{5B19EE51-628F-CA4E-94B0-57E9ACA1446A}"/>
          </ac:spMkLst>
        </pc:spChg>
        <pc:spChg chg="add del mod">
          <ac:chgData name="Curtis Richardson" userId="fbda403167e52582" providerId="LiveId" clId="{1B224365-E57D-4CA6-9B48-2F970F9BA8DE}" dt="2023-10-02T09:58:51.245" v="385" actId="20577"/>
          <ac:spMkLst>
            <pc:docMk/>
            <pc:sldMk cId="1102643536" sldId="278"/>
            <ac:spMk id="39" creationId="{2A6ACC78-74DF-604E-BD14-4BBE7B4EEF5B}"/>
          </ac:spMkLst>
        </pc:spChg>
        <pc:spChg chg="add del mod">
          <ac:chgData name="Curtis Richardson" userId="fbda403167e52582" providerId="LiveId" clId="{1B224365-E57D-4CA6-9B48-2F970F9BA8DE}" dt="2023-10-02T09:56:23.400" v="134"/>
          <ac:spMkLst>
            <pc:docMk/>
            <pc:sldMk cId="1102643536" sldId="278"/>
            <ac:spMk id="40" creationId="{E246BA9F-BD92-98BE-7A3B-78FE74136E18}"/>
          </ac:spMkLst>
        </pc:spChg>
        <pc:spChg chg="add del mod">
          <ac:chgData name="Curtis Richardson" userId="fbda403167e52582" providerId="LiveId" clId="{1B224365-E57D-4CA6-9B48-2F970F9BA8DE}" dt="2023-10-02T09:56:23.400" v="134"/>
          <ac:spMkLst>
            <pc:docMk/>
            <pc:sldMk cId="1102643536" sldId="278"/>
            <ac:spMk id="41" creationId="{33951812-FE30-48F8-9151-83E978CD93DC}"/>
          </ac:spMkLst>
        </pc:spChg>
        <pc:spChg chg="add del mod">
          <ac:chgData name="Curtis Richardson" userId="fbda403167e52582" providerId="LiveId" clId="{1B224365-E57D-4CA6-9B48-2F970F9BA8DE}" dt="2023-10-02T09:56:23.400" v="134"/>
          <ac:spMkLst>
            <pc:docMk/>
            <pc:sldMk cId="1102643536" sldId="278"/>
            <ac:spMk id="42" creationId="{47997755-7B8A-DFDD-90B1-A73A5C2F0E1F}"/>
          </ac:spMkLst>
        </pc:spChg>
        <pc:spChg chg="add del mod">
          <ac:chgData name="Curtis Richardson" userId="fbda403167e52582" providerId="LiveId" clId="{1B224365-E57D-4CA6-9B48-2F970F9BA8DE}" dt="2023-10-02T09:56:23.400" v="134"/>
          <ac:spMkLst>
            <pc:docMk/>
            <pc:sldMk cId="1102643536" sldId="278"/>
            <ac:spMk id="43" creationId="{09822D3E-59D0-1585-F4DB-E4667DE3E22E}"/>
          </ac:spMkLst>
        </pc:spChg>
        <pc:spChg chg="add del mod">
          <ac:chgData name="Curtis Richardson" userId="fbda403167e52582" providerId="LiveId" clId="{1B224365-E57D-4CA6-9B48-2F970F9BA8DE}" dt="2023-10-02T09:56:23.400" v="134"/>
          <ac:spMkLst>
            <pc:docMk/>
            <pc:sldMk cId="1102643536" sldId="278"/>
            <ac:spMk id="44" creationId="{799B5C25-6F30-6B8A-5F03-34D43D995961}"/>
          </ac:spMkLst>
        </pc:spChg>
        <pc:spChg chg="add del mod">
          <ac:chgData name="Curtis Richardson" userId="fbda403167e52582" providerId="LiveId" clId="{1B224365-E57D-4CA6-9B48-2F970F9BA8DE}" dt="2023-10-02T09:56:23.400" v="134"/>
          <ac:spMkLst>
            <pc:docMk/>
            <pc:sldMk cId="1102643536" sldId="278"/>
            <ac:spMk id="45" creationId="{FE9660B1-C507-DBF6-832F-0BDBE4932214}"/>
          </ac:spMkLst>
        </pc:spChg>
        <pc:spChg chg="add del mod">
          <ac:chgData name="Curtis Richardson" userId="fbda403167e52582" providerId="LiveId" clId="{1B224365-E57D-4CA6-9B48-2F970F9BA8DE}" dt="2023-10-02T09:56:23.400" v="134"/>
          <ac:spMkLst>
            <pc:docMk/>
            <pc:sldMk cId="1102643536" sldId="278"/>
            <ac:spMk id="46" creationId="{2F8A5C77-58C8-A627-5D01-0DED253C0C5B}"/>
          </ac:spMkLst>
        </pc:spChg>
        <pc:spChg chg="add del mod">
          <ac:chgData name="Curtis Richardson" userId="fbda403167e52582" providerId="LiveId" clId="{1B224365-E57D-4CA6-9B48-2F970F9BA8DE}" dt="2023-10-02T09:56:23.400" v="134"/>
          <ac:spMkLst>
            <pc:docMk/>
            <pc:sldMk cId="1102643536" sldId="278"/>
            <ac:spMk id="47" creationId="{C23F097B-3A6D-15F2-C053-AD1FD7E9710F}"/>
          </ac:spMkLst>
        </pc:spChg>
        <pc:spChg chg="add mod">
          <ac:chgData name="Curtis Richardson" userId="fbda403167e52582" providerId="LiveId" clId="{1B224365-E57D-4CA6-9B48-2F970F9BA8DE}" dt="2023-10-02T10:06:06.499" v="627" actId="790"/>
          <ac:spMkLst>
            <pc:docMk/>
            <pc:sldMk cId="1102643536" sldId="278"/>
            <ac:spMk id="48" creationId="{7CF05427-7169-FD4A-FE3B-4055C4C5405B}"/>
          </ac:spMkLst>
        </pc:spChg>
        <pc:spChg chg="add mod">
          <ac:chgData name="Curtis Richardson" userId="fbda403167e52582" providerId="LiveId" clId="{1B224365-E57D-4CA6-9B48-2F970F9BA8DE}" dt="2023-10-02T09:56:58.159" v="266" actId="20577"/>
          <ac:spMkLst>
            <pc:docMk/>
            <pc:sldMk cId="1102643536" sldId="278"/>
            <ac:spMk id="49" creationId="{B098AD78-1468-1ED3-6FB5-3386B745566B}"/>
          </ac:spMkLst>
        </pc:spChg>
        <pc:spChg chg="add mod">
          <ac:chgData name="Curtis Richardson" userId="fbda403167e52582" providerId="LiveId" clId="{1B224365-E57D-4CA6-9B48-2F970F9BA8DE}" dt="2023-10-02T10:06:10.170" v="628" actId="790"/>
          <ac:spMkLst>
            <pc:docMk/>
            <pc:sldMk cId="1102643536" sldId="278"/>
            <ac:spMk id="50" creationId="{F3545503-B0A4-7A49-1B24-C2A91BA5FE28}"/>
          </ac:spMkLst>
        </pc:spChg>
        <pc:spChg chg="add mod">
          <ac:chgData name="Curtis Richardson" userId="fbda403167e52582" providerId="LiveId" clId="{1B224365-E57D-4CA6-9B48-2F970F9BA8DE}" dt="2023-10-02T09:57:47.834" v="300" actId="1076"/>
          <ac:spMkLst>
            <pc:docMk/>
            <pc:sldMk cId="1102643536" sldId="278"/>
            <ac:spMk id="51" creationId="{286D8E1F-EC18-F02C-102C-669DA7D818F8}"/>
          </ac:spMkLst>
        </pc:spChg>
      </pc:sldChg>
      <pc:sldChg chg="addSp delSp modSp add mod ord modNotesTx">
        <pc:chgData name="Curtis Richardson" userId="fbda403167e52582" providerId="LiveId" clId="{1B224365-E57D-4CA6-9B48-2F970F9BA8DE}" dt="2023-10-07T03:02:51.463" v="1258" actId="20577"/>
        <pc:sldMkLst>
          <pc:docMk/>
          <pc:sldMk cId="2068641284" sldId="279"/>
        </pc:sldMkLst>
        <pc:spChg chg="mod">
          <ac:chgData name="Curtis Richardson" userId="fbda403167e52582" providerId="LiveId" clId="{1B224365-E57D-4CA6-9B48-2F970F9BA8DE}" dt="2023-10-07T03:02:51.463" v="1258" actId="20577"/>
          <ac:spMkLst>
            <pc:docMk/>
            <pc:sldMk cId="2068641284" sldId="279"/>
            <ac:spMk id="2" creationId="{27A6F7BB-30A8-4980-AD4A-2FB0B53FA6C9}"/>
          </ac:spMkLst>
        </pc:spChg>
        <pc:spChg chg="add mod">
          <ac:chgData name="Curtis Richardson" userId="fbda403167e52582" providerId="LiveId" clId="{1B224365-E57D-4CA6-9B48-2F970F9BA8DE}" dt="2023-10-07T02:59:45.962" v="1222" actId="14100"/>
          <ac:spMkLst>
            <pc:docMk/>
            <pc:sldMk cId="2068641284" sldId="279"/>
            <ac:spMk id="7" creationId="{3DF711C5-0717-962D-76F3-0A8766B7911A}"/>
          </ac:spMkLst>
        </pc:spChg>
        <pc:spChg chg="mod">
          <ac:chgData name="Curtis Richardson" userId="fbda403167e52582" providerId="LiveId" clId="{1B224365-E57D-4CA6-9B48-2F970F9BA8DE}" dt="2023-10-07T03:00:10.707" v="1227" actId="207"/>
          <ac:spMkLst>
            <pc:docMk/>
            <pc:sldMk cId="2068641284" sldId="279"/>
            <ac:spMk id="8" creationId="{0E3B5603-CDBF-7546-913D-05E5FE5B3632}"/>
          </ac:spMkLst>
        </pc:spChg>
        <pc:spChg chg="add mod">
          <ac:chgData name="Curtis Richardson" userId="fbda403167e52582" providerId="LiveId" clId="{1B224365-E57D-4CA6-9B48-2F970F9BA8DE}" dt="2023-10-07T02:59:50.424" v="1223" actId="14100"/>
          <ac:spMkLst>
            <pc:docMk/>
            <pc:sldMk cId="2068641284" sldId="279"/>
            <ac:spMk id="9" creationId="{13F4D941-B97F-B00C-76DB-691046CF9E0A}"/>
          </ac:spMkLst>
        </pc:spChg>
        <pc:spChg chg="mod">
          <ac:chgData name="Curtis Richardson" userId="fbda403167e52582" providerId="LiveId" clId="{1B224365-E57D-4CA6-9B48-2F970F9BA8DE}" dt="2023-10-07T03:00:10.707" v="1227" actId="207"/>
          <ac:spMkLst>
            <pc:docMk/>
            <pc:sldMk cId="2068641284" sldId="279"/>
            <ac:spMk id="10" creationId="{776FA1BA-CAA0-7BB8-7BC3-01C2E7771F18}"/>
          </ac:spMkLst>
        </pc:spChg>
        <pc:spChg chg="add del mod">
          <ac:chgData name="Curtis Richardson" userId="fbda403167e52582" providerId="LiveId" clId="{1B224365-E57D-4CA6-9B48-2F970F9BA8DE}" dt="2023-10-02T10:08:07.407" v="689" actId="478"/>
          <ac:spMkLst>
            <pc:docMk/>
            <pc:sldMk cId="2068641284" sldId="279"/>
            <ac:spMk id="11" creationId="{AB2C373E-AD84-A11B-AB36-7B5C4AD78207}"/>
          </ac:spMkLst>
        </pc:spChg>
        <pc:spChg chg="mod">
          <ac:chgData name="Curtis Richardson" userId="fbda403167e52582" providerId="LiveId" clId="{1B224365-E57D-4CA6-9B48-2F970F9BA8DE}" dt="2023-10-07T03:00:10.707" v="1227" actId="207"/>
          <ac:spMkLst>
            <pc:docMk/>
            <pc:sldMk cId="2068641284" sldId="279"/>
            <ac:spMk id="12" creationId="{7E826C69-F154-32BE-112D-C38EA9383A7B}"/>
          </ac:spMkLst>
        </pc:spChg>
        <pc:spChg chg="add del mod">
          <ac:chgData name="Curtis Richardson" userId="fbda403167e52582" providerId="LiveId" clId="{1B224365-E57D-4CA6-9B48-2F970F9BA8DE}" dt="2023-10-02T10:08:07.407" v="689" actId="478"/>
          <ac:spMkLst>
            <pc:docMk/>
            <pc:sldMk cId="2068641284" sldId="279"/>
            <ac:spMk id="13" creationId="{800F4EE6-65AA-8183-89E8-C3AA9F776671}"/>
          </ac:spMkLst>
        </pc:spChg>
        <pc:spChg chg="mod">
          <ac:chgData name="Curtis Richardson" userId="fbda403167e52582" providerId="LiveId" clId="{1B224365-E57D-4CA6-9B48-2F970F9BA8DE}" dt="2023-10-07T03:01:26.746" v="1230" actId="14100"/>
          <ac:spMkLst>
            <pc:docMk/>
            <pc:sldMk cId="2068641284" sldId="279"/>
            <ac:spMk id="13" creationId="{ADE0F0AA-73E9-93EF-72D9-5BC42C6ED5E7}"/>
          </ac:spMkLst>
        </pc:spChg>
        <pc:spChg chg="mod">
          <ac:chgData name="Curtis Richardson" userId="fbda403167e52582" providerId="LiveId" clId="{1B224365-E57D-4CA6-9B48-2F970F9BA8DE}" dt="2023-10-07T03:00:10.707" v="1227" actId="207"/>
          <ac:spMkLst>
            <pc:docMk/>
            <pc:sldMk cId="2068641284" sldId="279"/>
            <ac:spMk id="14" creationId="{E4E7769D-088B-3800-07E8-89B6A76AAAE2}"/>
          </ac:spMkLst>
        </pc:spChg>
        <pc:spChg chg="mod">
          <ac:chgData name="Curtis Richardson" userId="fbda403167e52582" providerId="LiveId" clId="{1B224365-E57D-4CA6-9B48-2F970F9BA8DE}" dt="2023-10-07T03:00:10.707" v="1227" actId="207"/>
          <ac:spMkLst>
            <pc:docMk/>
            <pc:sldMk cId="2068641284" sldId="279"/>
            <ac:spMk id="15" creationId="{5DEE29C4-4A2F-8E6F-A4C1-90086F3C6727}"/>
          </ac:spMkLst>
        </pc:spChg>
        <pc:spChg chg="add del mod">
          <ac:chgData name="Curtis Richardson" userId="fbda403167e52582" providerId="LiveId" clId="{1B224365-E57D-4CA6-9B48-2F970F9BA8DE}" dt="2023-10-02T10:08:07.407" v="689" actId="478"/>
          <ac:spMkLst>
            <pc:docMk/>
            <pc:sldMk cId="2068641284" sldId="279"/>
            <ac:spMk id="15" creationId="{A6250C85-D76F-5895-9826-DA993634D770}"/>
          </ac:spMkLst>
        </pc:spChg>
        <pc:spChg chg="mod">
          <ac:chgData name="Curtis Richardson" userId="fbda403167e52582" providerId="LiveId" clId="{1B224365-E57D-4CA6-9B48-2F970F9BA8DE}" dt="2023-10-07T03:00:10.707" v="1227" actId="207"/>
          <ac:spMkLst>
            <pc:docMk/>
            <pc:sldMk cId="2068641284" sldId="279"/>
            <ac:spMk id="16" creationId="{06482864-30F9-DD64-A7B2-A0BD2EFD31AA}"/>
          </ac:spMkLst>
        </pc:spChg>
        <pc:spChg chg="add del mod">
          <ac:chgData name="Curtis Richardson" userId="fbda403167e52582" providerId="LiveId" clId="{1B224365-E57D-4CA6-9B48-2F970F9BA8DE}" dt="2023-10-02T10:08:07.407" v="689" actId="478"/>
          <ac:spMkLst>
            <pc:docMk/>
            <pc:sldMk cId="2068641284" sldId="279"/>
            <ac:spMk id="17" creationId="{8BBE1768-429F-2BED-1300-62E3A045A24A}"/>
          </ac:spMkLst>
        </pc:spChg>
        <pc:spChg chg="mod">
          <ac:chgData name="Curtis Richardson" userId="fbda403167e52582" providerId="LiveId" clId="{1B224365-E57D-4CA6-9B48-2F970F9BA8DE}" dt="2023-10-07T03:00:10.707" v="1227" actId="207"/>
          <ac:spMkLst>
            <pc:docMk/>
            <pc:sldMk cId="2068641284" sldId="279"/>
            <ac:spMk id="17" creationId="{9E4DDBBA-3428-CE21-2BAB-74650652A793}"/>
          </ac:spMkLst>
        </pc:spChg>
        <pc:spChg chg="mod">
          <ac:chgData name="Curtis Richardson" userId="fbda403167e52582" providerId="LiveId" clId="{1B224365-E57D-4CA6-9B48-2F970F9BA8DE}" dt="2023-10-07T03:00:10.707" v="1227" actId="207"/>
          <ac:spMkLst>
            <pc:docMk/>
            <pc:sldMk cId="2068641284" sldId="279"/>
            <ac:spMk id="18" creationId="{FF7FBF4E-B4F8-750A-EF3C-487475819E35}"/>
          </ac:spMkLst>
        </pc:spChg>
        <pc:spChg chg="mod">
          <ac:chgData name="Curtis Richardson" userId="fbda403167e52582" providerId="LiveId" clId="{1B224365-E57D-4CA6-9B48-2F970F9BA8DE}" dt="2023-10-07T03:00:10.707" v="1227" actId="207"/>
          <ac:spMkLst>
            <pc:docMk/>
            <pc:sldMk cId="2068641284" sldId="279"/>
            <ac:spMk id="19" creationId="{82762E56-7C37-D1FC-348B-1EF421025AEF}"/>
          </ac:spMkLst>
        </pc:spChg>
        <pc:spChg chg="mod">
          <ac:chgData name="Curtis Richardson" userId="fbda403167e52582" providerId="LiveId" clId="{1B224365-E57D-4CA6-9B48-2F970F9BA8DE}" dt="2023-10-07T03:00:10.707" v="1227" actId="207"/>
          <ac:spMkLst>
            <pc:docMk/>
            <pc:sldMk cId="2068641284" sldId="279"/>
            <ac:spMk id="20" creationId="{8D70B9CD-0BC1-49B0-62A8-9EE95736BBE8}"/>
          </ac:spMkLst>
        </pc:spChg>
        <pc:spChg chg="mod">
          <ac:chgData name="Curtis Richardson" userId="fbda403167e52582" providerId="LiveId" clId="{1B224365-E57D-4CA6-9B48-2F970F9BA8DE}" dt="2023-10-07T03:00:10.707" v="1227" actId="207"/>
          <ac:spMkLst>
            <pc:docMk/>
            <pc:sldMk cId="2068641284" sldId="279"/>
            <ac:spMk id="21" creationId="{3852C378-5F6D-E62A-8731-5BD76EDC0EF7}"/>
          </ac:spMkLst>
        </pc:spChg>
        <pc:spChg chg="mod">
          <ac:chgData name="Curtis Richardson" userId="fbda403167e52582" providerId="LiveId" clId="{1B224365-E57D-4CA6-9B48-2F970F9BA8DE}" dt="2023-10-07T03:00:10.707" v="1227" actId="207"/>
          <ac:spMkLst>
            <pc:docMk/>
            <pc:sldMk cId="2068641284" sldId="279"/>
            <ac:spMk id="22" creationId="{079FE071-5698-7345-9460-2B76E436DAC5}"/>
          </ac:spMkLst>
        </pc:spChg>
        <pc:spChg chg="mod">
          <ac:chgData name="Curtis Richardson" userId="fbda403167e52582" providerId="LiveId" clId="{1B224365-E57D-4CA6-9B48-2F970F9BA8DE}" dt="2023-10-07T03:00:10.707" v="1227" actId="207"/>
          <ac:spMkLst>
            <pc:docMk/>
            <pc:sldMk cId="2068641284" sldId="279"/>
            <ac:spMk id="23" creationId="{4D6B7E46-FD23-57C2-A9F1-16B9B250E865}"/>
          </ac:spMkLst>
        </pc:spChg>
        <pc:spChg chg="mod">
          <ac:chgData name="Curtis Richardson" userId="fbda403167e52582" providerId="LiveId" clId="{1B224365-E57D-4CA6-9B48-2F970F9BA8DE}" dt="2023-10-07T03:00:10.707" v="1227" actId="207"/>
          <ac:spMkLst>
            <pc:docMk/>
            <pc:sldMk cId="2068641284" sldId="279"/>
            <ac:spMk id="24" creationId="{987166D8-7ADF-36BE-EBE2-E3D7762B2F97}"/>
          </ac:spMkLst>
        </pc:spChg>
        <pc:spChg chg="mod">
          <ac:chgData name="Curtis Richardson" userId="fbda403167e52582" providerId="LiveId" clId="{1B224365-E57D-4CA6-9B48-2F970F9BA8DE}" dt="2023-10-07T03:00:10.707" v="1227" actId="207"/>
          <ac:spMkLst>
            <pc:docMk/>
            <pc:sldMk cId="2068641284" sldId="279"/>
            <ac:spMk id="25" creationId="{FA74921D-0B80-27E0-114E-A0C024A4A752}"/>
          </ac:spMkLst>
        </pc:spChg>
        <pc:spChg chg="mod">
          <ac:chgData name="Curtis Richardson" userId="fbda403167e52582" providerId="LiveId" clId="{1B224365-E57D-4CA6-9B48-2F970F9BA8DE}" dt="2023-10-07T03:00:10.707" v="1227" actId="207"/>
          <ac:spMkLst>
            <pc:docMk/>
            <pc:sldMk cId="2068641284" sldId="279"/>
            <ac:spMk id="26" creationId="{7212D030-1010-1CF2-16C2-A1ABAD7BDE0F}"/>
          </ac:spMkLst>
        </pc:spChg>
        <pc:spChg chg="del">
          <ac:chgData name="Curtis Richardson" userId="fbda403167e52582" providerId="LiveId" clId="{1B224365-E57D-4CA6-9B48-2F970F9BA8DE}" dt="2023-10-02T10:08:00.301" v="688" actId="478"/>
          <ac:spMkLst>
            <pc:docMk/>
            <pc:sldMk cId="2068641284" sldId="279"/>
            <ac:spMk id="34" creationId="{C1C92E27-D550-F44E-8491-927F819E72B8}"/>
          </ac:spMkLst>
        </pc:spChg>
        <pc:spChg chg="del">
          <ac:chgData name="Curtis Richardson" userId="fbda403167e52582" providerId="LiveId" clId="{1B224365-E57D-4CA6-9B48-2F970F9BA8DE}" dt="2023-10-02T10:08:00.301" v="688" actId="478"/>
          <ac:spMkLst>
            <pc:docMk/>
            <pc:sldMk cId="2068641284" sldId="279"/>
            <ac:spMk id="35" creationId="{7D722C50-45F7-D84B-B216-568F72D66349}"/>
          </ac:spMkLst>
        </pc:spChg>
        <pc:spChg chg="del">
          <ac:chgData name="Curtis Richardson" userId="fbda403167e52582" providerId="LiveId" clId="{1B224365-E57D-4CA6-9B48-2F970F9BA8DE}" dt="2023-10-02T10:08:00.301" v="688" actId="478"/>
          <ac:spMkLst>
            <pc:docMk/>
            <pc:sldMk cId="2068641284" sldId="279"/>
            <ac:spMk id="36" creationId="{176187A9-3EBE-F64D-AE99-021BB3767F90}"/>
          </ac:spMkLst>
        </pc:spChg>
        <pc:spChg chg="del">
          <ac:chgData name="Curtis Richardson" userId="fbda403167e52582" providerId="LiveId" clId="{1B224365-E57D-4CA6-9B48-2F970F9BA8DE}" dt="2023-10-02T10:08:00.301" v="688" actId="478"/>
          <ac:spMkLst>
            <pc:docMk/>
            <pc:sldMk cId="2068641284" sldId="279"/>
            <ac:spMk id="37" creationId="{7990731F-95DE-4F44-8EA0-E275CEAFD8A2}"/>
          </ac:spMkLst>
        </pc:spChg>
        <pc:spChg chg="del">
          <ac:chgData name="Curtis Richardson" userId="fbda403167e52582" providerId="LiveId" clId="{1B224365-E57D-4CA6-9B48-2F970F9BA8DE}" dt="2023-10-02T10:08:00.301" v="688" actId="478"/>
          <ac:spMkLst>
            <pc:docMk/>
            <pc:sldMk cId="2068641284" sldId="279"/>
            <ac:spMk id="38" creationId="{5B19EE51-628F-CA4E-94B0-57E9ACA1446A}"/>
          </ac:spMkLst>
        </pc:spChg>
        <pc:spChg chg="del">
          <ac:chgData name="Curtis Richardson" userId="fbda403167e52582" providerId="LiveId" clId="{1B224365-E57D-4CA6-9B48-2F970F9BA8DE}" dt="2023-10-02T10:08:00.301" v="688" actId="478"/>
          <ac:spMkLst>
            <pc:docMk/>
            <pc:sldMk cId="2068641284" sldId="279"/>
            <ac:spMk id="39" creationId="{2A6ACC78-74DF-604E-BD14-4BBE7B4EEF5B}"/>
          </ac:spMkLst>
        </pc:spChg>
        <pc:spChg chg="del">
          <ac:chgData name="Curtis Richardson" userId="fbda403167e52582" providerId="LiveId" clId="{1B224365-E57D-4CA6-9B48-2F970F9BA8DE}" dt="2023-10-02T10:08:00.301" v="688" actId="478"/>
          <ac:spMkLst>
            <pc:docMk/>
            <pc:sldMk cId="2068641284" sldId="279"/>
            <ac:spMk id="48" creationId="{7CF05427-7169-FD4A-FE3B-4055C4C5405B}"/>
          </ac:spMkLst>
        </pc:spChg>
        <pc:spChg chg="del">
          <ac:chgData name="Curtis Richardson" userId="fbda403167e52582" providerId="LiveId" clId="{1B224365-E57D-4CA6-9B48-2F970F9BA8DE}" dt="2023-10-02T10:08:00.301" v="688" actId="478"/>
          <ac:spMkLst>
            <pc:docMk/>
            <pc:sldMk cId="2068641284" sldId="279"/>
            <ac:spMk id="49" creationId="{B098AD78-1468-1ED3-6FB5-3386B745566B}"/>
          </ac:spMkLst>
        </pc:spChg>
        <pc:spChg chg="del">
          <ac:chgData name="Curtis Richardson" userId="fbda403167e52582" providerId="LiveId" clId="{1B224365-E57D-4CA6-9B48-2F970F9BA8DE}" dt="2023-10-02T10:08:00.301" v="688" actId="478"/>
          <ac:spMkLst>
            <pc:docMk/>
            <pc:sldMk cId="2068641284" sldId="279"/>
            <ac:spMk id="50" creationId="{F3545503-B0A4-7A49-1B24-C2A91BA5FE28}"/>
          </ac:spMkLst>
        </pc:spChg>
        <pc:spChg chg="del">
          <ac:chgData name="Curtis Richardson" userId="fbda403167e52582" providerId="LiveId" clId="{1B224365-E57D-4CA6-9B48-2F970F9BA8DE}" dt="2023-10-02T10:08:00.301" v="688" actId="478"/>
          <ac:spMkLst>
            <pc:docMk/>
            <pc:sldMk cId="2068641284" sldId="279"/>
            <ac:spMk id="51" creationId="{286D8E1F-EC18-F02C-102C-669DA7D818F8}"/>
          </ac:spMkLst>
        </pc:spChg>
        <pc:grpChg chg="add mod">
          <ac:chgData name="Curtis Richardson" userId="fbda403167e52582" providerId="LiveId" clId="{1B224365-E57D-4CA6-9B48-2F970F9BA8DE}" dt="2023-10-07T03:01:10.052" v="1228" actId="14100"/>
          <ac:grpSpMkLst>
            <pc:docMk/>
            <pc:sldMk cId="2068641284" sldId="279"/>
            <ac:grpSpMk id="6" creationId="{78A90838-A974-BAC5-541C-95DD13A959CE}"/>
          </ac:grpSpMkLst>
        </pc:grpChg>
        <pc:cxnChg chg="mod">
          <ac:chgData name="Curtis Richardson" userId="fbda403167e52582" providerId="LiveId" clId="{1B224365-E57D-4CA6-9B48-2F970F9BA8DE}" dt="2023-10-07T03:00:10.707" v="1227" actId="207"/>
          <ac:cxnSpMkLst>
            <pc:docMk/>
            <pc:sldMk cId="2068641284" sldId="279"/>
            <ac:cxnSpMk id="11" creationId="{D7E8C51F-9166-E251-A65E-6D8821DAC4E0}"/>
          </ac:cxnSpMkLst>
        </pc:cxnChg>
        <pc:cxnChg chg="mod">
          <ac:chgData name="Curtis Richardson" userId="fbda403167e52582" providerId="LiveId" clId="{1B224365-E57D-4CA6-9B48-2F970F9BA8DE}" dt="2023-10-07T03:00:10.707" v="1227" actId="207"/>
          <ac:cxnSpMkLst>
            <pc:docMk/>
            <pc:sldMk cId="2068641284" sldId="279"/>
            <ac:cxnSpMk id="27" creationId="{A7F9E044-3B75-17A2-8AB7-43818944C21F}"/>
          </ac:cxnSpMkLst>
        </pc:cxnChg>
        <pc:cxnChg chg="mod">
          <ac:chgData name="Curtis Richardson" userId="fbda403167e52582" providerId="LiveId" clId="{1B224365-E57D-4CA6-9B48-2F970F9BA8DE}" dt="2023-10-07T03:00:10.707" v="1227" actId="207"/>
          <ac:cxnSpMkLst>
            <pc:docMk/>
            <pc:sldMk cId="2068641284" sldId="279"/>
            <ac:cxnSpMk id="28" creationId="{B1214584-1D79-ED3A-9FAF-2071FEE8DEC5}"/>
          </ac:cxnSpMkLst>
        </pc:cxnChg>
        <pc:cxnChg chg="mod">
          <ac:chgData name="Curtis Richardson" userId="fbda403167e52582" providerId="LiveId" clId="{1B224365-E57D-4CA6-9B48-2F970F9BA8DE}" dt="2023-10-07T03:00:10.707" v="1227" actId="207"/>
          <ac:cxnSpMkLst>
            <pc:docMk/>
            <pc:sldMk cId="2068641284" sldId="279"/>
            <ac:cxnSpMk id="29" creationId="{7FF73FED-8C59-59C7-CAF2-40A6846240E9}"/>
          </ac:cxnSpMkLst>
        </pc:cxnChg>
        <pc:cxnChg chg="mod">
          <ac:chgData name="Curtis Richardson" userId="fbda403167e52582" providerId="LiveId" clId="{1B224365-E57D-4CA6-9B48-2F970F9BA8DE}" dt="2023-10-07T03:00:10.707" v="1227" actId="207"/>
          <ac:cxnSpMkLst>
            <pc:docMk/>
            <pc:sldMk cId="2068641284" sldId="279"/>
            <ac:cxnSpMk id="30" creationId="{EA6020ED-7BD0-BBF6-5ABD-D32B5E0BB0DA}"/>
          </ac:cxnSpMkLst>
        </pc:cxnChg>
        <pc:cxnChg chg="mod">
          <ac:chgData name="Curtis Richardson" userId="fbda403167e52582" providerId="LiveId" clId="{1B224365-E57D-4CA6-9B48-2F970F9BA8DE}" dt="2023-10-07T03:00:10.707" v="1227" actId="207"/>
          <ac:cxnSpMkLst>
            <pc:docMk/>
            <pc:sldMk cId="2068641284" sldId="279"/>
            <ac:cxnSpMk id="31" creationId="{446A34D1-34DB-7839-8CAA-A712331AB546}"/>
          </ac:cxnSpMkLst>
        </pc:cxnChg>
        <pc:cxnChg chg="mod">
          <ac:chgData name="Curtis Richardson" userId="fbda403167e52582" providerId="LiveId" clId="{1B224365-E57D-4CA6-9B48-2F970F9BA8DE}" dt="2023-10-07T03:01:26.746" v="1230" actId="14100"/>
          <ac:cxnSpMkLst>
            <pc:docMk/>
            <pc:sldMk cId="2068641284" sldId="279"/>
            <ac:cxnSpMk id="32" creationId="{99365FD2-DFB3-A73C-7E61-D34AE855FABE}"/>
          </ac:cxnSpMkLst>
        </pc:cxnChg>
        <pc:cxnChg chg="mod">
          <ac:chgData name="Curtis Richardson" userId="fbda403167e52582" providerId="LiveId" clId="{1B224365-E57D-4CA6-9B48-2F970F9BA8DE}" dt="2023-10-07T03:00:10.707" v="1227" actId="207"/>
          <ac:cxnSpMkLst>
            <pc:docMk/>
            <pc:sldMk cId="2068641284" sldId="279"/>
            <ac:cxnSpMk id="33" creationId="{AC4C2ADF-2D11-A2A0-4E49-A5328547C342}"/>
          </ac:cxnSpMkLst>
        </pc:cxnChg>
        <pc:cxnChg chg="mod">
          <ac:chgData name="Curtis Richardson" userId="fbda403167e52582" providerId="LiveId" clId="{1B224365-E57D-4CA6-9B48-2F970F9BA8DE}" dt="2023-10-07T03:00:10.707" v="1227" actId="207"/>
          <ac:cxnSpMkLst>
            <pc:docMk/>
            <pc:sldMk cId="2068641284" sldId="279"/>
            <ac:cxnSpMk id="34" creationId="{E759AA92-B557-15BF-AD18-C3BCFDB02C86}"/>
          </ac:cxnSpMkLst>
        </pc:cxnChg>
        <pc:cxnChg chg="mod">
          <ac:chgData name="Curtis Richardson" userId="fbda403167e52582" providerId="LiveId" clId="{1B224365-E57D-4CA6-9B48-2F970F9BA8DE}" dt="2023-10-07T03:00:10.707" v="1227" actId="207"/>
          <ac:cxnSpMkLst>
            <pc:docMk/>
            <pc:sldMk cId="2068641284" sldId="279"/>
            <ac:cxnSpMk id="35" creationId="{0A46FEF2-73A1-3D20-C5AE-18FE079FB47F}"/>
          </ac:cxnSpMkLst>
        </pc:cxnChg>
        <pc:cxnChg chg="mod">
          <ac:chgData name="Curtis Richardson" userId="fbda403167e52582" providerId="LiveId" clId="{1B224365-E57D-4CA6-9B48-2F970F9BA8DE}" dt="2023-10-07T03:00:10.707" v="1227" actId="207"/>
          <ac:cxnSpMkLst>
            <pc:docMk/>
            <pc:sldMk cId="2068641284" sldId="279"/>
            <ac:cxnSpMk id="36" creationId="{AF010673-08EE-D5D9-AA70-2745A3B2312D}"/>
          </ac:cxnSpMkLst>
        </pc:cxnChg>
        <pc:cxnChg chg="mod">
          <ac:chgData name="Curtis Richardson" userId="fbda403167e52582" providerId="LiveId" clId="{1B224365-E57D-4CA6-9B48-2F970F9BA8DE}" dt="2023-10-07T03:00:10.707" v="1227" actId="207"/>
          <ac:cxnSpMkLst>
            <pc:docMk/>
            <pc:sldMk cId="2068641284" sldId="279"/>
            <ac:cxnSpMk id="37" creationId="{5AAE77B9-1F52-6736-0231-1A1F797FE108}"/>
          </ac:cxnSpMkLst>
        </pc:cxnChg>
        <pc:cxnChg chg="mod">
          <ac:chgData name="Curtis Richardson" userId="fbda403167e52582" providerId="LiveId" clId="{1B224365-E57D-4CA6-9B48-2F970F9BA8DE}" dt="2023-10-07T03:00:10.707" v="1227" actId="207"/>
          <ac:cxnSpMkLst>
            <pc:docMk/>
            <pc:sldMk cId="2068641284" sldId="279"/>
            <ac:cxnSpMk id="38" creationId="{FE6D0868-BA4C-DCCF-6478-87F0E07EF73C}"/>
          </ac:cxnSpMkLst>
        </pc:cxnChg>
        <pc:cxnChg chg="mod">
          <ac:chgData name="Curtis Richardson" userId="fbda403167e52582" providerId="LiveId" clId="{1B224365-E57D-4CA6-9B48-2F970F9BA8DE}" dt="2023-10-07T03:00:10.707" v="1227" actId="207"/>
          <ac:cxnSpMkLst>
            <pc:docMk/>
            <pc:sldMk cId="2068641284" sldId="279"/>
            <ac:cxnSpMk id="39" creationId="{C9361D8E-836E-492A-37D0-F306ABC9BDC5}"/>
          </ac:cxnSpMkLst>
        </pc:cxnChg>
      </pc:sldChg>
      <pc:sldChg chg="modSp add mod ord modNotesTx">
        <pc:chgData name="Curtis Richardson" userId="fbda403167e52582" providerId="LiveId" clId="{1B224365-E57D-4CA6-9B48-2F970F9BA8DE}" dt="2023-10-07T03:34:28.058" v="1863" actId="20577"/>
        <pc:sldMkLst>
          <pc:docMk/>
          <pc:sldMk cId="3828285987" sldId="280"/>
        </pc:sldMkLst>
        <pc:spChg chg="mod">
          <ac:chgData name="Curtis Richardson" userId="fbda403167e52582" providerId="LiveId" clId="{1B224365-E57D-4CA6-9B48-2F970F9BA8DE}" dt="2023-10-07T02:22:34.446" v="957" actId="20577"/>
          <ac:spMkLst>
            <pc:docMk/>
            <pc:sldMk cId="3828285987" sldId="280"/>
            <ac:spMk id="2" creationId="{8460295B-54B9-4937-90E3-BAB9CE69E30B}"/>
          </ac:spMkLst>
        </pc:spChg>
        <pc:spChg chg="mod">
          <ac:chgData name="Curtis Richardson" userId="fbda403167e52582" providerId="LiveId" clId="{1B224365-E57D-4CA6-9B48-2F970F9BA8DE}" dt="2023-10-02T10:09:36.210" v="732" actId="6549"/>
          <ac:spMkLst>
            <pc:docMk/>
            <pc:sldMk cId="3828285987" sldId="280"/>
            <ac:spMk id="4" creationId="{D51A6D85-3837-435F-A342-5A3F98172B12}"/>
          </ac:spMkLst>
        </pc:spChg>
      </pc:sldChg>
      <pc:sldChg chg="modSp add mod ord modNotesTx">
        <pc:chgData name="Curtis Richardson" userId="fbda403167e52582" providerId="LiveId" clId="{1B224365-E57D-4CA6-9B48-2F970F9BA8DE}" dt="2023-10-07T03:31:29.349" v="1464"/>
        <pc:sldMkLst>
          <pc:docMk/>
          <pc:sldMk cId="72899556" sldId="281"/>
        </pc:sldMkLst>
        <pc:spChg chg="mod">
          <ac:chgData name="Curtis Richardson" userId="fbda403167e52582" providerId="LiveId" clId="{1B224365-E57D-4CA6-9B48-2F970F9BA8DE}" dt="2023-10-07T02:23:10.529" v="1016" actId="20577"/>
          <ac:spMkLst>
            <pc:docMk/>
            <pc:sldMk cId="72899556" sldId="281"/>
            <ac:spMk id="2" creationId="{8460295B-54B9-4937-90E3-BAB9CE69E30B}"/>
          </ac:spMkLst>
        </pc:spChg>
      </pc:sldChg>
      <pc:sldChg chg="modSp add mod modNotesTx">
        <pc:chgData name="Curtis Richardson" userId="fbda403167e52582" providerId="LiveId" clId="{1B224365-E57D-4CA6-9B48-2F970F9BA8DE}" dt="2023-10-07T03:33:27.416" v="1700" actId="20577"/>
        <pc:sldMkLst>
          <pc:docMk/>
          <pc:sldMk cId="2852717937" sldId="282"/>
        </pc:sldMkLst>
        <pc:spChg chg="mod">
          <ac:chgData name="Curtis Richardson" userId="fbda403167e52582" providerId="LiveId" clId="{1B224365-E57D-4CA6-9B48-2F970F9BA8DE}" dt="2023-10-07T02:24:44.671" v="1114" actId="20577"/>
          <ac:spMkLst>
            <pc:docMk/>
            <pc:sldMk cId="2852717937" sldId="282"/>
            <ac:spMk id="2" creationId="{8460295B-54B9-4937-90E3-BAB9CE69E30B}"/>
          </ac:spMkLst>
        </pc:spChg>
      </pc:sldChg>
      <pc:sldChg chg="delSp modSp add mod ord">
        <pc:chgData name="Curtis Richardson" userId="fbda403167e52582" providerId="LiveId" clId="{1B224365-E57D-4CA6-9B48-2F970F9BA8DE}" dt="2023-10-07T03:06:00.756" v="1282" actId="14100"/>
        <pc:sldMkLst>
          <pc:docMk/>
          <pc:sldMk cId="2107094149" sldId="283"/>
        </pc:sldMkLst>
        <pc:spChg chg="mod">
          <ac:chgData name="Curtis Richardson" userId="fbda403167e52582" providerId="LiveId" clId="{1B224365-E57D-4CA6-9B48-2F970F9BA8DE}" dt="2023-10-07T03:03:02.813" v="1266" actId="20577"/>
          <ac:spMkLst>
            <pc:docMk/>
            <pc:sldMk cId="2107094149" sldId="283"/>
            <ac:spMk id="2" creationId="{E5F191A4-7839-4F63-B17C-7C366C59488C}"/>
          </ac:spMkLst>
        </pc:spChg>
        <pc:spChg chg="mod">
          <ac:chgData name="Curtis Richardson" userId="fbda403167e52582" providerId="LiveId" clId="{1B224365-E57D-4CA6-9B48-2F970F9BA8DE}" dt="2023-10-07T03:04:59.534" v="1268" actId="6549"/>
          <ac:spMkLst>
            <pc:docMk/>
            <pc:sldMk cId="2107094149" sldId="283"/>
            <ac:spMk id="4" creationId="{9B9ED227-95A7-4B08-91FE-5E0EF0D41D20}"/>
          </ac:spMkLst>
        </pc:spChg>
        <pc:spChg chg="mod">
          <ac:chgData name="Curtis Richardson" userId="fbda403167e52582" providerId="LiveId" clId="{1B224365-E57D-4CA6-9B48-2F970F9BA8DE}" dt="2023-10-07T03:05:51.712" v="1281" actId="14100"/>
          <ac:spMkLst>
            <pc:docMk/>
            <pc:sldMk cId="2107094149" sldId="283"/>
            <ac:spMk id="5" creationId="{9C2ECAAA-1E9C-4845-8EA9-E11A76F08150}"/>
          </ac:spMkLst>
        </pc:spChg>
        <pc:spChg chg="mod">
          <ac:chgData name="Curtis Richardson" userId="fbda403167e52582" providerId="LiveId" clId="{1B224365-E57D-4CA6-9B48-2F970F9BA8DE}" dt="2023-10-07T03:04:56.971" v="1267" actId="6549"/>
          <ac:spMkLst>
            <pc:docMk/>
            <pc:sldMk cId="2107094149" sldId="283"/>
            <ac:spMk id="9" creationId="{472FA7B1-CD7F-3646-B44C-91A107A0CBEE}"/>
          </ac:spMkLst>
        </pc:spChg>
        <pc:spChg chg="del mod">
          <ac:chgData name="Curtis Richardson" userId="fbda403167e52582" providerId="LiveId" clId="{1B224365-E57D-4CA6-9B48-2F970F9BA8DE}" dt="2023-10-07T03:05:19.460" v="1273" actId="478"/>
          <ac:spMkLst>
            <pc:docMk/>
            <pc:sldMk cId="2107094149" sldId="283"/>
            <ac:spMk id="10" creationId="{585697B7-EBBB-0E4B-AA02-0D3F94821C6E}"/>
          </ac:spMkLst>
        </pc:spChg>
        <pc:spChg chg="del mod">
          <ac:chgData name="Curtis Richardson" userId="fbda403167e52582" providerId="LiveId" clId="{1B224365-E57D-4CA6-9B48-2F970F9BA8DE}" dt="2023-10-07T03:05:31.114" v="1276" actId="478"/>
          <ac:spMkLst>
            <pc:docMk/>
            <pc:sldMk cId="2107094149" sldId="283"/>
            <ac:spMk id="11" creationId="{48A12450-9474-8A49-BAEB-20C6F51540D5}"/>
          </ac:spMkLst>
        </pc:spChg>
        <pc:spChg chg="mod">
          <ac:chgData name="Curtis Richardson" userId="fbda403167e52582" providerId="LiveId" clId="{1B224365-E57D-4CA6-9B48-2F970F9BA8DE}" dt="2023-10-07T03:06:00.756" v="1282" actId="14100"/>
          <ac:spMkLst>
            <pc:docMk/>
            <pc:sldMk cId="2107094149" sldId="283"/>
            <ac:spMk id="13" creationId="{EB1FFBC5-1733-5E4A-BF11-2C157D9917CC}"/>
          </ac:spMkLst>
        </pc:spChg>
      </pc:sldChg>
    </pc:docChg>
  </pc:docChgLst>
  <pc:docChgLst>
    <pc:chgData name="Curtis.Richardson" userId="S::u3201908@uni.canberra.edu.au::5a3d664a-8736-421b-a879-7f578dcad4e8" providerId="AD" clId="Web-{90E546A6-6D08-4D06-B7A4-06CB2839157A}"/>
    <pc:docChg chg="addSld modSld sldOrd">
      <pc:chgData name="Curtis.Richardson" userId="S::u3201908@uni.canberra.edu.au::5a3d664a-8736-421b-a879-7f578dcad4e8" providerId="AD" clId="Web-{90E546A6-6D08-4D06-B7A4-06CB2839157A}" dt="2023-10-07T05:40:41.356" v="4712" actId="20577"/>
      <pc:docMkLst>
        <pc:docMk/>
      </pc:docMkLst>
      <pc:sldChg chg="modSp modNotes">
        <pc:chgData name="Curtis.Richardson" userId="S::u3201908@uni.canberra.edu.au::5a3d664a-8736-421b-a879-7f578dcad4e8" providerId="AD" clId="Web-{90E546A6-6D08-4D06-B7A4-06CB2839157A}" dt="2023-10-07T04:57:25.420" v="2500" actId="20577"/>
        <pc:sldMkLst>
          <pc:docMk/>
          <pc:sldMk cId="2563119616" sldId="265"/>
        </pc:sldMkLst>
        <pc:spChg chg="mod">
          <ac:chgData name="Curtis.Richardson" userId="S::u3201908@uni.canberra.edu.au::5a3d664a-8736-421b-a879-7f578dcad4e8" providerId="AD" clId="Web-{90E546A6-6D08-4D06-B7A4-06CB2839157A}" dt="2023-10-07T04:57:15.185" v="2411" actId="20577"/>
          <ac:spMkLst>
            <pc:docMk/>
            <pc:sldMk cId="2563119616" sldId="265"/>
            <ac:spMk id="3" creationId="{EFB90AB4-D228-4548-B072-726498212362}"/>
          </ac:spMkLst>
        </pc:spChg>
        <pc:spChg chg="mod">
          <ac:chgData name="Curtis.Richardson" userId="S::u3201908@uni.canberra.edu.au::5a3d664a-8736-421b-a879-7f578dcad4e8" providerId="AD" clId="Web-{90E546A6-6D08-4D06-B7A4-06CB2839157A}" dt="2023-10-07T04:52:19.346" v="2101" actId="20577"/>
          <ac:spMkLst>
            <pc:docMk/>
            <pc:sldMk cId="2563119616" sldId="265"/>
            <ac:spMk id="4" creationId="{950677C9-3E42-427F-93B8-526692906471}"/>
          </ac:spMkLst>
        </pc:spChg>
        <pc:spChg chg="mod">
          <ac:chgData name="Curtis.Richardson" userId="S::u3201908@uni.canberra.edu.au::5a3d664a-8736-421b-a879-7f578dcad4e8" providerId="AD" clId="Web-{90E546A6-6D08-4D06-B7A4-06CB2839157A}" dt="2023-10-07T04:57:25.420" v="2500" actId="20577"/>
          <ac:spMkLst>
            <pc:docMk/>
            <pc:sldMk cId="2563119616" sldId="265"/>
            <ac:spMk id="5" creationId="{BDB9D020-1E25-453D-83DF-1420ACD3968D}"/>
          </ac:spMkLst>
        </pc:spChg>
        <pc:spChg chg="mod">
          <ac:chgData name="Curtis.Richardson" userId="S::u3201908@uni.canberra.edu.au::5a3d664a-8736-421b-a879-7f578dcad4e8" providerId="AD" clId="Web-{90E546A6-6D08-4D06-B7A4-06CB2839157A}" dt="2023-10-07T04:48:58.122" v="1801" actId="20577"/>
          <ac:spMkLst>
            <pc:docMk/>
            <pc:sldMk cId="2563119616" sldId="265"/>
            <ac:spMk id="6" creationId="{F5018B6D-E395-49AD-92AD-AD69E3AB40C3}"/>
          </ac:spMkLst>
        </pc:spChg>
      </pc:sldChg>
      <pc:sldChg chg="modNotes">
        <pc:chgData name="Curtis.Richardson" userId="S::u3201908@uni.canberra.edu.au::5a3d664a-8736-421b-a879-7f578dcad4e8" providerId="AD" clId="Web-{90E546A6-6D08-4D06-B7A4-06CB2839157A}" dt="2023-10-07T05:35:51.568" v="4683"/>
        <pc:sldMkLst>
          <pc:docMk/>
          <pc:sldMk cId="926184573" sldId="275"/>
        </pc:sldMkLst>
      </pc:sldChg>
      <pc:sldChg chg="addSp delSp modSp modNotes">
        <pc:chgData name="Curtis.Richardson" userId="S::u3201908@uni.canberra.edu.au::5a3d664a-8736-421b-a879-7f578dcad4e8" providerId="AD" clId="Web-{90E546A6-6D08-4D06-B7A4-06CB2839157A}" dt="2023-10-07T04:20:52.315" v="1346"/>
        <pc:sldMkLst>
          <pc:docMk/>
          <pc:sldMk cId="496144180" sldId="276"/>
        </pc:sldMkLst>
        <pc:spChg chg="mod">
          <ac:chgData name="Curtis.Richardson" userId="S::u3201908@uni.canberra.edu.au::5a3d664a-8736-421b-a879-7f578dcad4e8" providerId="AD" clId="Web-{90E546A6-6D08-4D06-B7A4-06CB2839157A}" dt="2023-10-07T03:58:05.828" v="800" actId="1076"/>
          <ac:spMkLst>
            <pc:docMk/>
            <pc:sldMk cId="496144180" sldId="276"/>
            <ac:spMk id="2" creationId="{43E50492-3B05-672A-7080-9A3E030BE2F0}"/>
          </ac:spMkLst>
        </pc:spChg>
        <pc:spChg chg="add del mod">
          <ac:chgData name="Curtis.Richardson" userId="S::u3201908@uni.canberra.edu.au::5a3d664a-8736-421b-a879-7f578dcad4e8" providerId="AD" clId="Web-{90E546A6-6D08-4D06-B7A4-06CB2839157A}" dt="2023-10-07T03:54:03.541" v="747"/>
          <ac:spMkLst>
            <pc:docMk/>
            <pc:sldMk cId="496144180" sldId="276"/>
            <ac:spMk id="4556" creationId="{18502349-A18E-5E0B-5B73-A2EBE7D3E29A}"/>
          </ac:spMkLst>
        </pc:spChg>
        <pc:spChg chg="add del mod">
          <ac:chgData name="Curtis.Richardson" userId="S::u3201908@uni.canberra.edu.au::5a3d664a-8736-421b-a879-7f578dcad4e8" providerId="AD" clId="Web-{90E546A6-6D08-4D06-B7A4-06CB2839157A}" dt="2023-10-07T04:00:02.596" v="824"/>
          <ac:spMkLst>
            <pc:docMk/>
            <pc:sldMk cId="496144180" sldId="276"/>
            <ac:spMk id="4558" creationId="{FACF8B11-178C-48C0-1D21-930195B9E303}"/>
          </ac:spMkLst>
        </pc:spChg>
        <pc:spChg chg="add del mod">
          <ac:chgData name="Curtis.Richardson" userId="S::u3201908@uni.canberra.edu.au::5a3d664a-8736-421b-a879-7f578dcad4e8" providerId="AD" clId="Web-{90E546A6-6D08-4D06-B7A4-06CB2839157A}" dt="2023-10-07T04:00:02.596" v="823"/>
          <ac:spMkLst>
            <pc:docMk/>
            <pc:sldMk cId="496144180" sldId="276"/>
            <ac:spMk id="4560" creationId="{4581D03B-E0BE-DD35-8881-0E3696F40B58}"/>
          </ac:spMkLst>
        </pc:spChg>
        <pc:spChg chg="add del mod">
          <ac:chgData name="Curtis.Richardson" userId="S::u3201908@uni.canberra.edu.au::5a3d664a-8736-421b-a879-7f578dcad4e8" providerId="AD" clId="Web-{90E546A6-6D08-4D06-B7A4-06CB2839157A}" dt="2023-10-07T04:00:02.596" v="822"/>
          <ac:spMkLst>
            <pc:docMk/>
            <pc:sldMk cId="496144180" sldId="276"/>
            <ac:spMk id="4562" creationId="{3C7C8D7C-422C-4257-0F1A-AD2FEF57DF2D}"/>
          </ac:spMkLst>
        </pc:spChg>
        <pc:spChg chg="add del mod">
          <ac:chgData name="Curtis.Richardson" userId="S::u3201908@uni.canberra.edu.au::5a3d664a-8736-421b-a879-7f578dcad4e8" providerId="AD" clId="Web-{90E546A6-6D08-4D06-B7A4-06CB2839157A}" dt="2023-10-07T04:00:02.596" v="821"/>
          <ac:spMkLst>
            <pc:docMk/>
            <pc:sldMk cId="496144180" sldId="276"/>
            <ac:spMk id="4564" creationId="{A0668D5D-D446-26B8-C249-ABEED17BA723}"/>
          </ac:spMkLst>
        </pc:spChg>
        <pc:spChg chg="add del mod">
          <ac:chgData name="Curtis.Richardson" userId="S::u3201908@uni.canberra.edu.au::5a3d664a-8736-421b-a879-7f578dcad4e8" providerId="AD" clId="Web-{90E546A6-6D08-4D06-B7A4-06CB2839157A}" dt="2023-10-07T04:00:02.596" v="820"/>
          <ac:spMkLst>
            <pc:docMk/>
            <pc:sldMk cId="496144180" sldId="276"/>
            <ac:spMk id="4566" creationId="{9321F479-CEF3-4991-15D6-E0FD3C7101D5}"/>
          </ac:spMkLst>
        </pc:spChg>
        <pc:spChg chg="add del mod">
          <ac:chgData name="Curtis.Richardson" userId="S::u3201908@uni.canberra.edu.au::5a3d664a-8736-421b-a879-7f578dcad4e8" providerId="AD" clId="Web-{90E546A6-6D08-4D06-B7A4-06CB2839157A}" dt="2023-10-07T04:00:05.299" v="825"/>
          <ac:spMkLst>
            <pc:docMk/>
            <pc:sldMk cId="496144180" sldId="276"/>
            <ac:spMk id="4568" creationId="{45078BEC-0D3D-3853-E956-4750466FEA83}"/>
          </ac:spMkLst>
        </pc:spChg>
        <pc:spChg chg="add del mod">
          <ac:chgData name="Curtis.Richardson" userId="S::u3201908@uni.canberra.edu.au::5a3d664a-8736-421b-a879-7f578dcad4e8" providerId="AD" clId="Web-{90E546A6-6D08-4D06-B7A4-06CB2839157A}" dt="2023-10-07T03:58:11.734" v="801"/>
          <ac:spMkLst>
            <pc:docMk/>
            <pc:sldMk cId="496144180" sldId="276"/>
            <ac:spMk id="4570" creationId="{592B8894-0FBF-089D-F3CE-B007830A138E}"/>
          </ac:spMkLst>
        </pc:spChg>
        <pc:spChg chg="add mod">
          <ac:chgData name="Curtis.Richardson" userId="S::u3201908@uni.canberra.edu.au::5a3d664a-8736-421b-a879-7f578dcad4e8" providerId="AD" clId="Web-{90E546A6-6D08-4D06-B7A4-06CB2839157A}" dt="2023-10-07T04:06:28.371" v="964" actId="20577"/>
          <ac:spMkLst>
            <pc:docMk/>
            <pc:sldMk cId="496144180" sldId="276"/>
            <ac:spMk id="4572" creationId="{A8851A16-A3FC-0733-46F9-E12E70625EF6}"/>
          </ac:spMkLst>
        </pc:spChg>
        <pc:spChg chg="add del mod">
          <ac:chgData name="Curtis.Richardson" userId="S::u3201908@uni.canberra.edu.au::5a3d664a-8736-421b-a879-7f578dcad4e8" providerId="AD" clId="Web-{90E546A6-6D08-4D06-B7A4-06CB2839157A}" dt="2023-10-07T03:57:15.092" v="795"/>
          <ac:spMkLst>
            <pc:docMk/>
            <pc:sldMk cId="496144180" sldId="276"/>
            <ac:spMk id="4574" creationId="{75CD2282-2076-F8D9-FB2C-1E79C4A8EE39}"/>
          </ac:spMkLst>
        </pc:spChg>
        <pc:spChg chg="add del mod">
          <ac:chgData name="Curtis.Richardson" userId="S::u3201908@uni.canberra.edu.au::5a3d664a-8736-421b-a879-7f578dcad4e8" providerId="AD" clId="Web-{90E546A6-6D08-4D06-B7A4-06CB2839157A}" dt="2023-10-07T03:57:15.092" v="794"/>
          <ac:spMkLst>
            <pc:docMk/>
            <pc:sldMk cId="496144180" sldId="276"/>
            <ac:spMk id="4576" creationId="{4F4A3E3B-77CA-8328-9443-D3A57BB52F35}"/>
          </ac:spMkLst>
        </pc:spChg>
        <pc:spChg chg="mod">
          <ac:chgData name="Curtis.Richardson" userId="S::u3201908@uni.canberra.edu.au::5a3d664a-8736-421b-a879-7f578dcad4e8" providerId="AD" clId="Web-{90E546A6-6D08-4D06-B7A4-06CB2839157A}" dt="2023-10-07T04:06:31.730" v="965" actId="20577"/>
          <ac:spMkLst>
            <pc:docMk/>
            <pc:sldMk cId="496144180" sldId="276"/>
            <ac:spMk id="4580" creationId="{77E7D300-C972-9ACD-B2A7-D28CDE708FED}"/>
          </ac:spMkLst>
        </pc:spChg>
        <pc:spChg chg="mod">
          <ac:chgData name="Curtis.Richardson" userId="S::u3201908@uni.canberra.edu.au::5a3d664a-8736-421b-a879-7f578dcad4e8" providerId="AD" clId="Web-{90E546A6-6D08-4D06-B7A4-06CB2839157A}" dt="2023-10-07T04:06:34.793" v="966" actId="20577"/>
          <ac:spMkLst>
            <pc:docMk/>
            <pc:sldMk cId="496144180" sldId="276"/>
            <ac:spMk id="4584" creationId="{CDDDF81E-B0AE-8C88-680E-62889C5C7E8E}"/>
          </ac:spMkLst>
        </pc:spChg>
        <pc:spChg chg="mod">
          <ac:chgData name="Curtis.Richardson" userId="S::u3201908@uni.canberra.edu.au::5a3d664a-8736-421b-a879-7f578dcad4e8" providerId="AD" clId="Web-{90E546A6-6D08-4D06-B7A4-06CB2839157A}" dt="2023-10-07T04:06:37.934" v="967" actId="20577"/>
          <ac:spMkLst>
            <pc:docMk/>
            <pc:sldMk cId="496144180" sldId="276"/>
            <ac:spMk id="4587" creationId="{EC4429F0-60B1-3BD3-81CA-D1D97B602877}"/>
          </ac:spMkLst>
        </pc:spChg>
        <pc:spChg chg="mod">
          <ac:chgData name="Curtis.Richardson" userId="S::u3201908@uni.canberra.edu.au::5a3d664a-8736-421b-a879-7f578dcad4e8" providerId="AD" clId="Web-{90E546A6-6D08-4D06-B7A4-06CB2839157A}" dt="2023-10-07T04:14:33.415" v="1135" actId="20577"/>
          <ac:spMkLst>
            <pc:docMk/>
            <pc:sldMk cId="496144180" sldId="276"/>
            <ac:spMk id="4590" creationId="{EB60344A-ABB8-4C9C-3F3A-384C0E51D614}"/>
          </ac:spMkLst>
        </pc:spChg>
        <pc:spChg chg="mod">
          <ac:chgData name="Curtis.Richardson" userId="S::u3201908@uni.canberra.edu.au::5a3d664a-8736-421b-a879-7f578dcad4e8" providerId="AD" clId="Web-{90E546A6-6D08-4D06-B7A4-06CB2839157A}" dt="2023-10-07T04:06:44.121" v="969" actId="20577"/>
          <ac:spMkLst>
            <pc:docMk/>
            <pc:sldMk cId="496144180" sldId="276"/>
            <ac:spMk id="4593" creationId="{2714D67A-1061-3C92-0BC9-E3551EA4C43A}"/>
          </ac:spMkLst>
        </pc:spChg>
        <pc:grpChg chg="add mod">
          <ac:chgData name="Curtis.Richardson" userId="S::u3201908@uni.canberra.edu.au::5a3d664a-8736-421b-a879-7f578dcad4e8" providerId="AD" clId="Web-{90E546A6-6D08-4D06-B7A4-06CB2839157A}" dt="2023-10-07T04:02:04.802" v="848" actId="1076"/>
          <ac:grpSpMkLst>
            <pc:docMk/>
            <pc:sldMk cId="496144180" sldId="276"/>
            <ac:grpSpMk id="4578" creationId="{91087ECE-950D-EEB1-F3BF-1073D683AD03}"/>
          </ac:grpSpMkLst>
        </pc:grpChg>
        <pc:grpChg chg="add mod">
          <ac:chgData name="Curtis.Richardson" userId="S::u3201908@uni.canberra.edu.au::5a3d664a-8736-421b-a879-7f578dcad4e8" providerId="AD" clId="Web-{90E546A6-6D08-4D06-B7A4-06CB2839157A}" dt="2023-10-07T04:02:04.818" v="849" actId="1076"/>
          <ac:grpSpMkLst>
            <pc:docMk/>
            <pc:sldMk cId="496144180" sldId="276"/>
            <ac:grpSpMk id="4579" creationId="{3E32DF1B-0AB7-23FD-34E5-3BFC3E55AB8E}"/>
          </ac:grpSpMkLst>
        </pc:grpChg>
        <pc:grpChg chg="add mod">
          <ac:chgData name="Curtis.Richardson" userId="S::u3201908@uni.canberra.edu.au::5a3d664a-8736-421b-a879-7f578dcad4e8" providerId="AD" clId="Web-{90E546A6-6D08-4D06-B7A4-06CB2839157A}" dt="2023-10-07T04:02:04.833" v="850" actId="1076"/>
          <ac:grpSpMkLst>
            <pc:docMk/>
            <pc:sldMk cId="496144180" sldId="276"/>
            <ac:grpSpMk id="4583" creationId="{26D3B589-0246-2F1E-0AFD-E6A4A29AB939}"/>
          </ac:grpSpMkLst>
        </pc:grpChg>
        <pc:grpChg chg="add mod">
          <ac:chgData name="Curtis.Richardson" userId="S::u3201908@uni.canberra.edu.au::5a3d664a-8736-421b-a879-7f578dcad4e8" providerId="AD" clId="Web-{90E546A6-6D08-4D06-B7A4-06CB2839157A}" dt="2023-10-07T04:15:10.338" v="1142" actId="1076"/>
          <ac:grpSpMkLst>
            <pc:docMk/>
            <pc:sldMk cId="496144180" sldId="276"/>
            <ac:grpSpMk id="4586" creationId="{928083DF-BD37-BC30-75F3-5C26C973ED0D}"/>
          </ac:grpSpMkLst>
        </pc:grpChg>
        <pc:grpChg chg="add mod">
          <ac:chgData name="Curtis.Richardson" userId="S::u3201908@uni.canberra.edu.au::5a3d664a-8736-421b-a879-7f578dcad4e8" providerId="AD" clId="Web-{90E546A6-6D08-4D06-B7A4-06CB2839157A}" dt="2023-10-07T04:15:10.369" v="1144" actId="1076"/>
          <ac:grpSpMkLst>
            <pc:docMk/>
            <pc:sldMk cId="496144180" sldId="276"/>
            <ac:grpSpMk id="4589" creationId="{65BFE3E9-DA6E-4BB4-8CA3-3FE4833EE0DE}"/>
          </ac:grpSpMkLst>
        </pc:grpChg>
        <pc:grpChg chg="add mod">
          <ac:chgData name="Curtis.Richardson" userId="S::u3201908@uni.canberra.edu.au::5a3d664a-8736-421b-a879-7f578dcad4e8" providerId="AD" clId="Web-{90E546A6-6D08-4D06-B7A4-06CB2839157A}" dt="2023-10-07T04:15:10.354" v="1143" actId="1076"/>
          <ac:grpSpMkLst>
            <pc:docMk/>
            <pc:sldMk cId="496144180" sldId="276"/>
            <ac:grpSpMk id="4592" creationId="{FCC06D21-1EBA-BCC5-E4A2-D1B2CB710670}"/>
          </ac:grpSpMkLst>
        </pc:grpChg>
        <pc:graphicFrameChg chg="del modGraphic">
          <ac:chgData name="Curtis.Richardson" userId="S::u3201908@uni.canberra.edu.au::5a3d664a-8736-421b-a879-7f578dcad4e8" providerId="AD" clId="Web-{90E546A6-6D08-4D06-B7A4-06CB2839157A}" dt="2023-10-07T03:52:49.961" v="746"/>
          <ac:graphicFrameMkLst>
            <pc:docMk/>
            <pc:sldMk cId="496144180" sldId="276"/>
            <ac:graphicFrameMk id="6" creationId="{D14715CF-1E28-E09B-0D9A-F79DE54FAB99}"/>
          </ac:graphicFrameMkLst>
        </pc:graphicFrameChg>
        <pc:picChg chg="add mod">
          <ac:chgData name="Curtis.Richardson" userId="S::u3201908@uni.canberra.edu.au::5a3d664a-8736-421b-a879-7f578dcad4e8" providerId="AD" clId="Web-{90E546A6-6D08-4D06-B7A4-06CB2839157A}" dt="2023-10-07T04:05:20.119" v="941"/>
          <ac:picMkLst>
            <pc:docMk/>
            <pc:sldMk cId="496144180" sldId="276"/>
            <ac:picMk id="4577" creationId="{24FE328D-FFD9-6285-55C1-0CB9F4ECF82E}"/>
          </ac:picMkLst>
        </pc:picChg>
        <pc:picChg chg="mod">
          <ac:chgData name="Curtis.Richardson" userId="S::u3201908@uni.canberra.edu.au::5a3d664a-8736-421b-a879-7f578dcad4e8" providerId="AD" clId="Web-{90E546A6-6D08-4D06-B7A4-06CB2839157A}" dt="2023-10-07T04:06:22.605" v="963"/>
          <ac:picMkLst>
            <pc:docMk/>
            <pc:sldMk cId="496144180" sldId="276"/>
            <ac:picMk id="4581" creationId="{BEA0BFE5-10C5-177C-BE2F-A43B6116DFA2}"/>
          </ac:picMkLst>
        </pc:picChg>
        <pc:picChg chg="add del mod">
          <ac:chgData name="Curtis.Richardson" userId="S::u3201908@uni.canberra.edu.au::5a3d664a-8736-421b-a879-7f578dcad4e8" providerId="AD" clId="Web-{90E546A6-6D08-4D06-B7A4-06CB2839157A}" dt="2023-10-07T03:59:46.705" v="808"/>
          <ac:picMkLst>
            <pc:docMk/>
            <pc:sldMk cId="496144180" sldId="276"/>
            <ac:picMk id="4582" creationId="{135C009E-8DE8-D2DF-F964-8CE7835389FC}"/>
          </ac:picMkLst>
        </pc:picChg>
        <pc:picChg chg="mod">
          <ac:chgData name="Curtis.Richardson" userId="S::u3201908@uni.canberra.edu.au::5a3d664a-8736-421b-a879-7f578dcad4e8" providerId="AD" clId="Web-{90E546A6-6D08-4D06-B7A4-06CB2839157A}" dt="2023-10-07T04:05:35.995" v="954"/>
          <ac:picMkLst>
            <pc:docMk/>
            <pc:sldMk cId="496144180" sldId="276"/>
            <ac:picMk id="4585" creationId="{E927D80A-89CE-C65D-A64E-A3EE1431EFFF}"/>
          </ac:picMkLst>
        </pc:picChg>
        <pc:picChg chg="mod">
          <ac:chgData name="Curtis.Richardson" userId="S::u3201908@uni.canberra.edu.au::5a3d664a-8736-421b-a879-7f578dcad4e8" providerId="AD" clId="Web-{90E546A6-6D08-4D06-B7A4-06CB2839157A}" dt="2023-10-07T04:05:39.807" v="955"/>
          <ac:picMkLst>
            <pc:docMk/>
            <pc:sldMk cId="496144180" sldId="276"/>
            <ac:picMk id="4588" creationId="{A7DD7843-5D85-B64E-3D0A-61411CE4C00E}"/>
          </ac:picMkLst>
        </pc:picChg>
        <pc:picChg chg="mod">
          <ac:chgData name="Curtis.Richardson" userId="S::u3201908@uni.canberra.edu.au::5a3d664a-8736-421b-a879-7f578dcad4e8" providerId="AD" clId="Web-{90E546A6-6D08-4D06-B7A4-06CB2839157A}" dt="2023-10-07T04:14:16.024" v="1105"/>
          <ac:picMkLst>
            <pc:docMk/>
            <pc:sldMk cId="496144180" sldId="276"/>
            <ac:picMk id="4591" creationId="{E3C531FE-0B47-A18C-BB85-FFF7B777C94A}"/>
          </ac:picMkLst>
        </pc:picChg>
        <pc:picChg chg="mod">
          <ac:chgData name="Curtis.Richardson" userId="S::u3201908@uni.canberra.edu.au::5a3d664a-8736-421b-a879-7f578dcad4e8" providerId="AD" clId="Web-{90E546A6-6D08-4D06-B7A4-06CB2839157A}" dt="2023-10-07T04:05:47.182" v="957"/>
          <ac:picMkLst>
            <pc:docMk/>
            <pc:sldMk cId="496144180" sldId="276"/>
            <ac:picMk id="4594" creationId="{69919BBB-85D7-A7C3-214A-63D47155A270}"/>
          </ac:picMkLst>
        </pc:picChg>
      </pc:sldChg>
      <pc:sldChg chg="modSp">
        <pc:chgData name="Curtis.Richardson" userId="S::u3201908@uni.canberra.edu.au::5a3d664a-8736-421b-a879-7f578dcad4e8" providerId="AD" clId="Web-{90E546A6-6D08-4D06-B7A4-06CB2839157A}" dt="2023-10-07T04:16:36.934" v="1162" actId="20577"/>
        <pc:sldMkLst>
          <pc:docMk/>
          <pc:sldMk cId="1102643536" sldId="278"/>
        </pc:sldMkLst>
        <pc:spChg chg="mod">
          <ac:chgData name="Curtis.Richardson" userId="S::u3201908@uni.canberra.edu.au::5a3d664a-8736-421b-a879-7f578dcad4e8" providerId="AD" clId="Web-{90E546A6-6D08-4D06-B7A4-06CB2839157A}" dt="2023-10-07T04:16:19.059" v="1149" actId="20577"/>
          <ac:spMkLst>
            <pc:docMk/>
            <pc:sldMk cId="1102643536" sldId="278"/>
            <ac:spMk id="35" creationId="{7D722C50-45F7-D84B-B216-568F72D66349}"/>
          </ac:spMkLst>
        </pc:spChg>
        <pc:spChg chg="mod">
          <ac:chgData name="Curtis.Richardson" userId="S::u3201908@uni.canberra.edu.au::5a3d664a-8736-421b-a879-7f578dcad4e8" providerId="AD" clId="Web-{90E546A6-6D08-4D06-B7A4-06CB2839157A}" dt="2023-10-07T04:16:36.934" v="1162" actId="20577"/>
          <ac:spMkLst>
            <pc:docMk/>
            <pc:sldMk cId="1102643536" sldId="278"/>
            <ac:spMk id="37" creationId="{7990731F-95DE-4F44-8EA0-E275CEAFD8A2}"/>
          </ac:spMkLst>
        </pc:spChg>
        <pc:spChg chg="mod">
          <ac:chgData name="Curtis.Richardson" userId="S::u3201908@uni.canberra.edu.au::5a3d664a-8736-421b-a879-7f578dcad4e8" providerId="AD" clId="Web-{90E546A6-6D08-4D06-B7A4-06CB2839157A}" dt="2023-10-07T04:16:30.153" v="1150" actId="20577"/>
          <ac:spMkLst>
            <pc:docMk/>
            <pc:sldMk cId="1102643536" sldId="278"/>
            <ac:spMk id="39" creationId="{2A6ACC78-74DF-604E-BD14-4BBE7B4EEF5B}"/>
          </ac:spMkLst>
        </pc:spChg>
      </pc:sldChg>
      <pc:sldChg chg="modNotes">
        <pc:chgData name="Curtis.Richardson" userId="S::u3201908@uni.canberra.edu.au::5a3d664a-8736-421b-a879-7f578dcad4e8" providerId="AD" clId="Web-{90E546A6-6D08-4D06-B7A4-06CB2839157A}" dt="2023-10-07T05:07:54.950" v="2664"/>
        <pc:sldMkLst>
          <pc:docMk/>
          <pc:sldMk cId="2852717937" sldId="282"/>
        </pc:sldMkLst>
      </pc:sldChg>
      <pc:sldChg chg="modSp add ord replId">
        <pc:chgData name="Curtis.Richardson" userId="S::u3201908@uni.canberra.edu.au::5a3d664a-8736-421b-a879-7f578dcad4e8" providerId="AD" clId="Web-{90E546A6-6D08-4D06-B7A4-06CB2839157A}" dt="2023-10-07T03:49:16.362" v="470" actId="20577"/>
        <pc:sldMkLst>
          <pc:docMk/>
          <pc:sldMk cId="1798887225" sldId="284"/>
        </pc:sldMkLst>
        <pc:graphicFrameChg chg="modGraphic">
          <ac:chgData name="Curtis.Richardson" userId="S::u3201908@uni.canberra.edu.au::5a3d664a-8736-421b-a879-7f578dcad4e8" providerId="AD" clId="Web-{90E546A6-6D08-4D06-B7A4-06CB2839157A}" dt="2023-10-07T03:49:16.362" v="470" actId="20577"/>
          <ac:graphicFrameMkLst>
            <pc:docMk/>
            <pc:sldMk cId="1798887225" sldId="284"/>
            <ac:graphicFrameMk id="6" creationId="{D14715CF-1E28-E09B-0D9A-F79DE54FAB99}"/>
          </ac:graphicFrameMkLst>
        </pc:graphicFrameChg>
      </pc:sldChg>
      <pc:sldChg chg="modSp">
        <pc:chgData name="Curtis.Richardson" userId="S::u3201908@uni.canberra.edu.au::5a3d664a-8736-421b-a879-7f578dcad4e8" providerId="AD" clId="Web-{90E546A6-6D08-4D06-B7A4-06CB2839157A}" dt="2023-10-07T05:40:41.356" v="4712" actId="20577"/>
        <pc:sldMkLst>
          <pc:docMk/>
          <pc:sldMk cId="2169961402" sldId="285"/>
        </pc:sldMkLst>
        <pc:spChg chg="mod">
          <ac:chgData name="Curtis.Richardson" userId="S::u3201908@uni.canberra.edu.au::5a3d664a-8736-421b-a879-7f578dcad4e8" providerId="AD" clId="Web-{90E546A6-6D08-4D06-B7A4-06CB2839157A}" dt="2023-10-07T05:40:41.356" v="4712" actId="20577"/>
          <ac:spMkLst>
            <pc:docMk/>
            <pc:sldMk cId="2169961402" sldId="285"/>
            <ac:spMk id="10" creationId="{028B0E6F-20B5-B58A-313C-BDABC1445BC6}"/>
          </ac:spMkLst>
        </pc:spChg>
      </pc:sldChg>
      <pc:sldChg chg="modSp add ord replId">
        <pc:chgData name="Curtis.Richardson" userId="S::u3201908@uni.canberra.edu.au::5a3d664a-8736-421b-a879-7f578dcad4e8" providerId="AD" clId="Web-{90E546A6-6D08-4D06-B7A4-06CB2839157A}" dt="2023-10-07T04:59:29.939" v="2544" actId="20577"/>
        <pc:sldMkLst>
          <pc:docMk/>
          <pc:sldMk cId="880208661" sldId="287"/>
        </pc:sldMkLst>
        <pc:spChg chg="mod">
          <ac:chgData name="Curtis.Richardson" userId="S::u3201908@uni.canberra.edu.au::5a3d664a-8736-421b-a879-7f578dcad4e8" providerId="AD" clId="Web-{90E546A6-6D08-4D06-B7A4-06CB2839157A}" dt="2023-10-07T04:59:04.157" v="2512" actId="20577"/>
          <ac:spMkLst>
            <pc:docMk/>
            <pc:sldMk cId="880208661" sldId="287"/>
            <ac:spMk id="2" creationId="{E5F191A4-7839-4F63-B17C-7C366C59488C}"/>
          </ac:spMkLst>
        </pc:spChg>
        <pc:spChg chg="mod">
          <ac:chgData name="Curtis.Richardson" userId="S::u3201908@uni.canberra.edu.au::5a3d664a-8736-421b-a879-7f578dcad4e8" providerId="AD" clId="Web-{90E546A6-6D08-4D06-B7A4-06CB2839157A}" dt="2023-10-07T04:59:15.219" v="2526" actId="20577"/>
          <ac:spMkLst>
            <pc:docMk/>
            <pc:sldMk cId="880208661" sldId="287"/>
            <ac:spMk id="4" creationId="{9B9ED227-95A7-4B08-91FE-5E0EF0D41D20}"/>
          </ac:spMkLst>
        </pc:spChg>
        <pc:spChg chg="mod">
          <ac:chgData name="Curtis.Richardson" userId="S::u3201908@uni.canberra.edu.au::5a3d664a-8736-421b-a879-7f578dcad4e8" providerId="AD" clId="Web-{90E546A6-6D08-4D06-B7A4-06CB2839157A}" dt="2023-10-07T04:59:22.173" v="2534" actId="20577"/>
          <ac:spMkLst>
            <pc:docMk/>
            <pc:sldMk cId="880208661" sldId="287"/>
            <ac:spMk id="5" creationId="{9C2ECAAA-1E9C-4845-8EA9-E11A76F08150}"/>
          </ac:spMkLst>
        </pc:spChg>
        <pc:spChg chg="mod">
          <ac:chgData name="Curtis.Richardson" userId="S::u3201908@uni.canberra.edu.au::5a3d664a-8736-421b-a879-7f578dcad4e8" providerId="AD" clId="Web-{90E546A6-6D08-4D06-B7A4-06CB2839157A}" dt="2023-10-07T04:59:07.235" v="2514" actId="20577"/>
          <ac:spMkLst>
            <pc:docMk/>
            <pc:sldMk cId="880208661" sldId="287"/>
            <ac:spMk id="9" creationId="{472FA7B1-CD7F-3646-B44C-91A107A0CBEE}"/>
          </ac:spMkLst>
        </pc:spChg>
        <pc:spChg chg="mod">
          <ac:chgData name="Curtis.Richardson" userId="S::u3201908@uni.canberra.edu.au::5a3d664a-8736-421b-a879-7f578dcad4e8" providerId="AD" clId="Web-{90E546A6-6D08-4D06-B7A4-06CB2839157A}" dt="2023-10-07T04:59:16.907" v="2527" actId="20577"/>
          <ac:spMkLst>
            <pc:docMk/>
            <pc:sldMk cId="880208661" sldId="287"/>
            <ac:spMk id="10" creationId="{585697B7-EBBB-0E4B-AA02-0D3F94821C6E}"/>
          </ac:spMkLst>
        </pc:spChg>
        <pc:spChg chg="mod">
          <ac:chgData name="Curtis.Richardson" userId="S::u3201908@uni.canberra.edu.au::5a3d664a-8736-421b-a879-7f578dcad4e8" providerId="AD" clId="Web-{90E546A6-6D08-4D06-B7A4-06CB2839157A}" dt="2023-10-07T04:59:29.939" v="2544" actId="20577"/>
          <ac:spMkLst>
            <pc:docMk/>
            <pc:sldMk cId="880208661" sldId="287"/>
            <ac:spMk id="11" creationId="{48A12450-9474-8A49-BAEB-20C6F51540D5}"/>
          </ac:spMkLst>
        </pc:spChg>
        <pc:spChg chg="mod">
          <ac:chgData name="Curtis.Richardson" userId="S::u3201908@uni.canberra.edu.au::5a3d664a-8736-421b-a879-7f578dcad4e8" providerId="AD" clId="Web-{90E546A6-6D08-4D06-B7A4-06CB2839157A}" dt="2023-10-07T04:59:24.470" v="2537" actId="20577"/>
          <ac:spMkLst>
            <pc:docMk/>
            <pc:sldMk cId="880208661" sldId="287"/>
            <ac:spMk id="13" creationId="{EB1FFBC5-1733-5E4A-BF11-2C157D9917CC}"/>
          </ac:spMkLst>
        </pc:spChg>
      </pc:sldChg>
      <pc:sldChg chg="modSp add ord replId modNotes">
        <pc:chgData name="Curtis.Richardson" userId="S::u3201908@uni.canberra.edu.au::5a3d664a-8736-421b-a879-7f578dcad4e8" providerId="AD" clId="Web-{90E546A6-6D08-4D06-B7A4-06CB2839157A}" dt="2023-10-07T05:39:30.323" v="4705" actId="20577"/>
        <pc:sldMkLst>
          <pc:docMk/>
          <pc:sldMk cId="2576133969" sldId="288"/>
        </pc:sldMkLst>
        <pc:spChg chg="mod">
          <ac:chgData name="Curtis.Richardson" userId="S::u3201908@uni.canberra.edu.au::5a3d664a-8736-421b-a879-7f578dcad4e8" providerId="AD" clId="Web-{90E546A6-6D08-4D06-B7A4-06CB2839157A}" dt="2023-10-07T04:59:55.220" v="2552" actId="20577"/>
          <ac:spMkLst>
            <pc:docMk/>
            <pc:sldMk cId="2576133969" sldId="288"/>
            <ac:spMk id="2" creationId="{43E50492-3B05-672A-7080-9A3E030BE2F0}"/>
          </ac:spMkLst>
        </pc:spChg>
        <pc:graphicFrameChg chg="modGraphic">
          <ac:chgData name="Curtis.Richardson" userId="S::u3201908@uni.canberra.edu.au::5a3d664a-8736-421b-a879-7f578dcad4e8" providerId="AD" clId="Web-{90E546A6-6D08-4D06-B7A4-06CB2839157A}" dt="2023-10-07T05:39:30.323" v="4705" actId="20577"/>
          <ac:graphicFrameMkLst>
            <pc:docMk/>
            <pc:sldMk cId="2576133969" sldId="288"/>
            <ac:graphicFrameMk id="6" creationId="{D14715CF-1E28-E09B-0D9A-F79DE54FAB99}"/>
          </ac:graphicFrameMkLst>
        </pc:graphicFrameChg>
      </pc:sldChg>
      <pc:sldChg chg="modSp add ord replId">
        <pc:chgData name="Curtis.Richardson" userId="S::u3201908@uni.canberra.edu.au::5a3d664a-8736-421b-a879-7f578dcad4e8" providerId="AD" clId="Web-{90E546A6-6D08-4D06-B7A4-06CB2839157A}" dt="2023-10-07T05:02:09.177" v="2598" actId="20577"/>
        <pc:sldMkLst>
          <pc:docMk/>
          <pc:sldMk cId="4255055894" sldId="289"/>
        </pc:sldMkLst>
        <pc:spChg chg="mod">
          <ac:chgData name="Curtis.Richardson" userId="S::u3201908@uni.canberra.edu.au::5a3d664a-8736-421b-a879-7f578dcad4e8" providerId="AD" clId="Web-{90E546A6-6D08-4D06-B7A4-06CB2839157A}" dt="2023-10-07T05:01:44.801" v="2560" actId="20577"/>
          <ac:spMkLst>
            <pc:docMk/>
            <pc:sldMk cId="4255055894" sldId="289"/>
            <ac:spMk id="2" creationId="{19256B7E-1633-44AB-8584-82DF5B726834}"/>
          </ac:spMkLst>
        </pc:spChg>
        <pc:spChg chg="mod">
          <ac:chgData name="Curtis.Richardson" userId="S::u3201908@uni.canberra.edu.au::5a3d664a-8736-421b-a879-7f578dcad4e8" providerId="AD" clId="Web-{90E546A6-6D08-4D06-B7A4-06CB2839157A}" dt="2023-10-07T05:01:49.286" v="2565" actId="20577"/>
          <ac:spMkLst>
            <pc:docMk/>
            <pc:sldMk cId="4255055894" sldId="289"/>
            <ac:spMk id="3" creationId="{EFB90AB4-D228-4548-B072-726498212362}"/>
          </ac:spMkLst>
        </pc:spChg>
        <pc:spChg chg="mod">
          <ac:chgData name="Curtis.Richardson" userId="S::u3201908@uni.canberra.edu.au::5a3d664a-8736-421b-a879-7f578dcad4e8" providerId="AD" clId="Web-{90E546A6-6D08-4D06-B7A4-06CB2839157A}" dt="2023-10-07T05:01:58.192" v="2579" actId="20577"/>
          <ac:spMkLst>
            <pc:docMk/>
            <pc:sldMk cId="4255055894" sldId="289"/>
            <ac:spMk id="4" creationId="{950677C9-3E42-427F-93B8-526692906471}"/>
          </ac:spMkLst>
        </pc:spChg>
        <pc:spChg chg="mod">
          <ac:chgData name="Curtis.Richardson" userId="S::u3201908@uni.canberra.edu.au::5a3d664a-8736-421b-a879-7f578dcad4e8" providerId="AD" clId="Web-{90E546A6-6D08-4D06-B7A4-06CB2839157A}" dt="2023-10-07T05:02:09.177" v="2598" actId="20577"/>
          <ac:spMkLst>
            <pc:docMk/>
            <pc:sldMk cId="4255055894" sldId="289"/>
            <ac:spMk id="5" creationId="{BDB9D020-1E25-453D-83DF-1420ACD3968D}"/>
          </ac:spMkLst>
        </pc:spChg>
        <pc:spChg chg="mod">
          <ac:chgData name="Curtis.Richardson" userId="S::u3201908@uni.canberra.edu.au::5a3d664a-8736-421b-a879-7f578dcad4e8" providerId="AD" clId="Web-{90E546A6-6D08-4D06-B7A4-06CB2839157A}" dt="2023-10-07T05:01:59.645" v="2581" actId="20577"/>
          <ac:spMkLst>
            <pc:docMk/>
            <pc:sldMk cId="4255055894" sldId="289"/>
            <ac:spMk id="6" creationId="{F5018B6D-E395-49AD-92AD-AD69E3AB40C3}"/>
          </ac:spMkLst>
        </pc:spChg>
      </pc:sldChg>
      <pc:sldChg chg="modSp add ord replId">
        <pc:chgData name="Curtis.Richardson" userId="S::u3201908@uni.canberra.edu.au::5a3d664a-8736-421b-a879-7f578dcad4e8" providerId="AD" clId="Web-{90E546A6-6D08-4D06-B7A4-06CB2839157A}" dt="2023-10-07T05:05:06.431" v="2637" actId="14100"/>
        <pc:sldMkLst>
          <pc:docMk/>
          <pc:sldMk cId="1595907160" sldId="290"/>
        </pc:sldMkLst>
        <pc:spChg chg="mod">
          <ac:chgData name="Curtis.Richardson" userId="S::u3201908@uni.canberra.edu.au::5a3d664a-8736-421b-a879-7f578dcad4e8" providerId="AD" clId="Web-{90E546A6-6D08-4D06-B7A4-06CB2839157A}" dt="2023-10-07T05:04:44.555" v="2616" actId="20577"/>
          <ac:spMkLst>
            <pc:docMk/>
            <pc:sldMk cId="1595907160" sldId="290"/>
            <ac:spMk id="2" creationId="{912DF434-28DB-4621-A497-D62C41CE0419}"/>
          </ac:spMkLst>
        </pc:spChg>
        <pc:spChg chg="mod">
          <ac:chgData name="Curtis.Richardson" userId="S::u3201908@uni.canberra.edu.au::5a3d664a-8736-421b-a879-7f578dcad4e8" providerId="AD" clId="Web-{90E546A6-6D08-4D06-B7A4-06CB2839157A}" dt="2023-10-07T05:05:06.431" v="2637" actId="14100"/>
          <ac:spMkLst>
            <pc:docMk/>
            <pc:sldMk cId="1595907160" sldId="290"/>
            <ac:spMk id="3" creationId="{22788C46-D0BC-4307-AE55-7601A139E7CB}"/>
          </ac:spMkLst>
        </pc:spChg>
      </pc:sldChg>
      <pc:sldChg chg="modSp add ord replId modNotes">
        <pc:chgData name="Curtis.Richardson" userId="S::u3201908@uni.canberra.edu.au::5a3d664a-8736-421b-a879-7f578dcad4e8" providerId="AD" clId="Web-{90E546A6-6D08-4D06-B7A4-06CB2839157A}" dt="2023-10-07T05:30:13.326" v="3747"/>
        <pc:sldMkLst>
          <pc:docMk/>
          <pc:sldMk cId="1600972175" sldId="291"/>
        </pc:sldMkLst>
        <pc:spChg chg="mod">
          <ac:chgData name="Curtis.Richardson" userId="S::u3201908@uni.canberra.edu.au::5a3d664a-8736-421b-a879-7f578dcad4e8" providerId="AD" clId="Web-{90E546A6-6D08-4D06-B7A4-06CB2839157A}" dt="2023-10-07T05:29:43.060" v="3612" actId="20577"/>
          <ac:spMkLst>
            <pc:docMk/>
            <pc:sldMk cId="1600972175" sldId="291"/>
            <ac:spMk id="2" creationId="{33AF65A7-995A-9F45-891C-82D9B9D40801}"/>
          </ac:spMkLst>
        </pc:spChg>
        <pc:spChg chg="mod">
          <ac:chgData name="Curtis.Richardson" userId="S::u3201908@uni.canberra.edu.au::5a3d664a-8736-421b-a879-7f578dcad4e8" providerId="AD" clId="Web-{90E546A6-6D08-4D06-B7A4-06CB2839157A}" dt="2023-10-07T05:28:59.434" v="3591" actId="20577"/>
          <ac:spMkLst>
            <pc:docMk/>
            <pc:sldMk cId="1600972175" sldId="291"/>
            <ac:spMk id="7" creationId="{E178654B-08C9-4C41-8BEC-DFB720245862}"/>
          </ac:spMkLst>
        </pc:spChg>
      </pc:sldChg>
      <pc:sldChg chg="addSp delSp modSp add ord replId modNotes">
        <pc:chgData name="Curtis.Richardson" userId="S::u3201908@uni.canberra.edu.au::5a3d664a-8736-421b-a879-7f578dcad4e8" providerId="AD" clId="Web-{90E546A6-6D08-4D06-B7A4-06CB2839157A}" dt="2023-10-07T05:28:29.574" v="3588"/>
        <pc:sldMkLst>
          <pc:docMk/>
          <pc:sldMk cId="852328953" sldId="292"/>
        </pc:sldMkLst>
        <pc:spChg chg="mod">
          <ac:chgData name="Curtis.Richardson" userId="S::u3201908@uni.canberra.edu.au::5a3d664a-8736-421b-a879-7f578dcad4e8" providerId="AD" clId="Web-{90E546A6-6D08-4D06-B7A4-06CB2839157A}" dt="2023-10-07T05:18:58.029" v="3222" actId="20577"/>
          <ac:spMkLst>
            <pc:docMk/>
            <pc:sldMk cId="852328953" sldId="292"/>
            <ac:spMk id="2" creationId="{27A6F7BB-30A8-4980-AD4A-2FB0B53FA6C9}"/>
          </ac:spMkLst>
        </pc:spChg>
        <pc:spChg chg="add del mod">
          <ac:chgData name="Curtis.Richardson" userId="S::u3201908@uni.canberra.edu.au::5a3d664a-8736-421b-a879-7f578dcad4e8" providerId="AD" clId="Web-{90E546A6-6D08-4D06-B7A4-06CB2839157A}" dt="2023-10-07T05:11:37.518" v="2703"/>
          <ac:spMkLst>
            <pc:docMk/>
            <pc:sldMk cId="852328953" sldId="292"/>
            <ac:spMk id="7" creationId="{83755F46-FE5E-0AF8-76C9-F9A1AAAAF5B1}"/>
          </ac:spMkLst>
        </pc:spChg>
        <pc:spChg chg="add del mod">
          <ac:chgData name="Curtis.Richardson" userId="S::u3201908@uni.canberra.edu.au::5a3d664a-8736-421b-a879-7f578dcad4e8" providerId="AD" clId="Web-{90E546A6-6D08-4D06-B7A4-06CB2839157A}" dt="2023-10-07T05:11:37.518" v="2702"/>
          <ac:spMkLst>
            <pc:docMk/>
            <pc:sldMk cId="852328953" sldId="292"/>
            <ac:spMk id="9" creationId="{4E87249A-F7AC-26DA-8F1F-8E2D76BC235D}"/>
          </ac:spMkLst>
        </pc:spChg>
        <pc:spChg chg="add del mod">
          <ac:chgData name="Curtis.Richardson" userId="S::u3201908@uni.canberra.edu.au::5a3d664a-8736-421b-a879-7f578dcad4e8" providerId="AD" clId="Web-{90E546A6-6D08-4D06-B7A4-06CB2839157A}" dt="2023-10-07T05:11:37.518" v="2701"/>
          <ac:spMkLst>
            <pc:docMk/>
            <pc:sldMk cId="852328953" sldId="292"/>
            <ac:spMk id="11" creationId="{3EBF6410-DFD5-26DF-0D7A-5943992BD49A}"/>
          </ac:spMkLst>
        </pc:spChg>
        <pc:spChg chg="add del mod">
          <ac:chgData name="Curtis.Richardson" userId="S::u3201908@uni.canberra.edu.au::5a3d664a-8736-421b-a879-7f578dcad4e8" providerId="AD" clId="Web-{90E546A6-6D08-4D06-B7A4-06CB2839157A}" dt="2023-10-07T05:11:37.518" v="2700"/>
          <ac:spMkLst>
            <pc:docMk/>
            <pc:sldMk cId="852328953" sldId="292"/>
            <ac:spMk id="13" creationId="{62647CC2-0488-D557-178C-BA4787724B40}"/>
          </ac:spMkLst>
        </pc:spChg>
        <pc:spChg chg="add del mod">
          <ac:chgData name="Curtis.Richardson" userId="S::u3201908@uni.canberra.edu.au::5a3d664a-8736-421b-a879-7f578dcad4e8" providerId="AD" clId="Web-{90E546A6-6D08-4D06-B7A4-06CB2839157A}" dt="2023-10-07T05:11:37.518" v="2699"/>
          <ac:spMkLst>
            <pc:docMk/>
            <pc:sldMk cId="852328953" sldId="292"/>
            <ac:spMk id="15" creationId="{36EDF7D7-5C0C-CAF4-6503-586A13BC534F}"/>
          </ac:spMkLst>
        </pc:spChg>
        <pc:spChg chg="add del mod">
          <ac:chgData name="Curtis.Richardson" userId="S::u3201908@uni.canberra.edu.au::5a3d664a-8736-421b-a879-7f578dcad4e8" providerId="AD" clId="Web-{90E546A6-6D08-4D06-B7A4-06CB2839157A}" dt="2023-10-07T05:11:37.518" v="2698"/>
          <ac:spMkLst>
            <pc:docMk/>
            <pc:sldMk cId="852328953" sldId="292"/>
            <ac:spMk id="17" creationId="{94A96E46-65CD-A604-0F6F-3805177ABB3B}"/>
          </ac:spMkLst>
        </pc:spChg>
        <pc:spChg chg="del">
          <ac:chgData name="Curtis.Richardson" userId="S::u3201908@uni.canberra.edu.au::5a3d664a-8736-421b-a879-7f578dcad4e8" providerId="AD" clId="Web-{90E546A6-6D08-4D06-B7A4-06CB2839157A}" dt="2023-10-07T05:11:31.252" v="2697"/>
          <ac:spMkLst>
            <pc:docMk/>
            <pc:sldMk cId="852328953" sldId="292"/>
            <ac:spMk id="34" creationId="{C1C92E27-D550-F44E-8491-927F819E72B8}"/>
          </ac:spMkLst>
        </pc:spChg>
        <pc:spChg chg="del">
          <ac:chgData name="Curtis.Richardson" userId="S::u3201908@uni.canberra.edu.au::5a3d664a-8736-421b-a879-7f578dcad4e8" providerId="AD" clId="Web-{90E546A6-6D08-4D06-B7A4-06CB2839157A}" dt="2023-10-07T05:11:31.174" v="2696"/>
          <ac:spMkLst>
            <pc:docMk/>
            <pc:sldMk cId="852328953" sldId="292"/>
            <ac:spMk id="35" creationId="{7D722C50-45F7-D84B-B216-568F72D66349}"/>
          </ac:spMkLst>
        </pc:spChg>
        <pc:spChg chg="del">
          <ac:chgData name="Curtis.Richardson" userId="S::u3201908@uni.canberra.edu.au::5a3d664a-8736-421b-a879-7f578dcad4e8" providerId="AD" clId="Web-{90E546A6-6D08-4D06-B7A4-06CB2839157A}" dt="2023-10-07T05:11:31.080" v="2695"/>
          <ac:spMkLst>
            <pc:docMk/>
            <pc:sldMk cId="852328953" sldId="292"/>
            <ac:spMk id="36" creationId="{176187A9-3EBE-F64D-AE99-021BB3767F90}"/>
          </ac:spMkLst>
        </pc:spChg>
        <pc:spChg chg="del">
          <ac:chgData name="Curtis.Richardson" userId="S::u3201908@uni.canberra.edu.au::5a3d664a-8736-421b-a879-7f578dcad4e8" providerId="AD" clId="Web-{90E546A6-6D08-4D06-B7A4-06CB2839157A}" dt="2023-10-07T05:11:31.002" v="2694"/>
          <ac:spMkLst>
            <pc:docMk/>
            <pc:sldMk cId="852328953" sldId="292"/>
            <ac:spMk id="37" creationId="{7990731F-95DE-4F44-8EA0-E275CEAFD8A2}"/>
          </ac:spMkLst>
        </pc:spChg>
        <pc:spChg chg="del">
          <ac:chgData name="Curtis.Richardson" userId="S::u3201908@uni.canberra.edu.au::5a3d664a-8736-421b-a879-7f578dcad4e8" providerId="AD" clId="Web-{90E546A6-6D08-4D06-B7A4-06CB2839157A}" dt="2023-10-07T05:11:30.924" v="2693"/>
          <ac:spMkLst>
            <pc:docMk/>
            <pc:sldMk cId="852328953" sldId="292"/>
            <ac:spMk id="38" creationId="{5B19EE51-628F-CA4E-94B0-57E9ACA1446A}"/>
          </ac:spMkLst>
        </pc:spChg>
        <pc:spChg chg="del">
          <ac:chgData name="Curtis.Richardson" userId="S::u3201908@uni.canberra.edu.au::5a3d664a-8736-421b-a879-7f578dcad4e8" providerId="AD" clId="Web-{90E546A6-6D08-4D06-B7A4-06CB2839157A}" dt="2023-10-07T05:11:30.830" v="2692"/>
          <ac:spMkLst>
            <pc:docMk/>
            <pc:sldMk cId="852328953" sldId="292"/>
            <ac:spMk id="39" creationId="{2A6ACC78-74DF-604E-BD14-4BBE7B4EEF5B}"/>
          </ac:spMkLst>
        </pc:spChg>
        <pc:spChg chg="del">
          <ac:chgData name="Curtis.Richardson" userId="S::u3201908@uni.canberra.edu.au::5a3d664a-8736-421b-a879-7f578dcad4e8" providerId="AD" clId="Web-{90E546A6-6D08-4D06-B7A4-06CB2839157A}" dt="2023-10-07T05:11:30.752" v="2691"/>
          <ac:spMkLst>
            <pc:docMk/>
            <pc:sldMk cId="852328953" sldId="292"/>
            <ac:spMk id="48" creationId="{7CF05427-7169-FD4A-FE3B-4055C4C5405B}"/>
          </ac:spMkLst>
        </pc:spChg>
        <pc:spChg chg="del">
          <ac:chgData name="Curtis.Richardson" userId="S::u3201908@uni.canberra.edu.au::5a3d664a-8736-421b-a879-7f578dcad4e8" providerId="AD" clId="Web-{90E546A6-6D08-4D06-B7A4-06CB2839157A}" dt="2023-10-07T05:11:30.752" v="2690"/>
          <ac:spMkLst>
            <pc:docMk/>
            <pc:sldMk cId="852328953" sldId="292"/>
            <ac:spMk id="49" creationId="{B098AD78-1468-1ED3-6FB5-3386B745566B}"/>
          </ac:spMkLst>
        </pc:spChg>
        <pc:spChg chg="del">
          <ac:chgData name="Curtis.Richardson" userId="S::u3201908@uni.canberra.edu.au::5a3d664a-8736-421b-a879-7f578dcad4e8" providerId="AD" clId="Web-{90E546A6-6D08-4D06-B7A4-06CB2839157A}" dt="2023-10-07T05:11:30.752" v="2689"/>
          <ac:spMkLst>
            <pc:docMk/>
            <pc:sldMk cId="852328953" sldId="292"/>
            <ac:spMk id="50" creationId="{F3545503-B0A4-7A49-1B24-C2A91BA5FE28}"/>
          </ac:spMkLst>
        </pc:spChg>
        <pc:spChg chg="del">
          <ac:chgData name="Curtis.Richardson" userId="S::u3201908@uni.canberra.edu.au::5a3d664a-8736-421b-a879-7f578dcad4e8" providerId="AD" clId="Web-{90E546A6-6D08-4D06-B7A4-06CB2839157A}" dt="2023-10-07T05:11:30.752" v="2688"/>
          <ac:spMkLst>
            <pc:docMk/>
            <pc:sldMk cId="852328953" sldId="292"/>
            <ac:spMk id="51" creationId="{286D8E1F-EC18-F02C-102C-669DA7D818F8}"/>
          </ac:spMkLst>
        </pc:spChg>
        <pc:graphicFrameChg chg="add mod modGraphic">
          <ac:chgData name="Curtis.Richardson" userId="S::u3201908@uni.canberra.edu.au::5a3d664a-8736-421b-a879-7f578dcad4e8" providerId="AD" clId="Web-{90E546A6-6D08-4D06-B7A4-06CB2839157A}" dt="2023-10-07T05:20:12.249" v="3255" actId="20577"/>
          <ac:graphicFrameMkLst>
            <pc:docMk/>
            <pc:sldMk cId="852328953" sldId="292"/>
            <ac:graphicFrameMk id="18" creationId="{914149E2-783C-7338-8798-4B243D97F8F4}"/>
          </ac:graphicFrameMkLst>
        </pc:graphicFrameChg>
      </pc:sldChg>
      <pc:sldChg chg="addSp delSp modSp add ord replId">
        <pc:chgData name="Curtis.Richardson" userId="S::u3201908@uni.canberra.edu.au::5a3d664a-8736-421b-a879-7f578dcad4e8" providerId="AD" clId="Web-{90E546A6-6D08-4D06-B7A4-06CB2839157A}" dt="2023-10-07T05:28:31.949" v="3589"/>
        <pc:sldMkLst>
          <pc:docMk/>
          <pc:sldMk cId="3105804923" sldId="293"/>
        </pc:sldMkLst>
        <pc:spChg chg="mod">
          <ac:chgData name="Curtis.Richardson" userId="S::u3201908@uni.canberra.edu.au::5a3d664a-8736-421b-a879-7f578dcad4e8" providerId="AD" clId="Web-{90E546A6-6D08-4D06-B7A4-06CB2839157A}" dt="2023-10-07T05:22:17.955" v="3282" actId="20577"/>
          <ac:spMkLst>
            <pc:docMk/>
            <pc:sldMk cId="3105804923" sldId="293"/>
            <ac:spMk id="2" creationId="{E5F191A4-7839-4F63-B17C-7C366C59488C}"/>
          </ac:spMkLst>
        </pc:spChg>
        <pc:spChg chg="del mod">
          <ac:chgData name="Curtis.Richardson" userId="S::u3201908@uni.canberra.edu.au::5a3d664a-8736-421b-a879-7f578dcad4e8" providerId="AD" clId="Web-{90E546A6-6D08-4D06-B7A4-06CB2839157A}" dt="2023-10-07T05:23:54.411" v="3389"/>
          <ac:spMkLst>
            <pc:docMk/>
            <pc:sldMk cId="3105804923" sldId="293"/>
            <ac:spMk id="4" creationId="{9B9ED227-95A7-4B08-91FE-5E0EF0D41D20}"/>
          </ac:spMkLst>
        </pc:spChg>
        <pc:spChg chg="del">
          <ac:chgData name="Curtis.Richardson" userId="S::u3201908@uni.canberra.edu.au::5a3d664a-8736-421b-a879-7f578dcad4e8" providerId="AD" clId="Web-{90E546A6-6D08-4D06-B7A4-06CB2839157A}" dt="2023-10-07T05:23:40.629" v="3387"/>
          <ac:spMkLst>
            <pc:docMk/>
            <pc:sldMk cId="3105804923" sldId="293"/>
            <ac:spMk id="5" creationId="{9C2ECAAA-1E9C-4845-8EA9-E11A76F08150}"/>
          </ac:spMkLst>
        </pc:spChg>
        <pc:spChg chg="del mod">
          <ac:chgData name="Curtis.Richardson" userId="S::u3201908@uni.canberra.edu.au::5a3d664a-8736-421b-a879-7f578dcad4e8" providerId="AD" clId="Web-{90E546A6-6D08-4D06-B7A4-06CB2839157A}" dt="2023-10-07T05:24:56.584" v="3412"/>
          <ac:spMkLst>
            <pc:docMk/>
            <pc:sldMk cId="3105804923" sldId="293"/>
            <ac:spMk id="9" creationId="{472FA7B1-CD7F-3646-B44C-91A107A0CBEE}"/>
          </ac:spMkLst>
        </pc:spChg>
        <pc:spChg chg="add del mod">
          <ac:chgData name="Curtis.Richardson" userId="S::u3201908@uni.canberra.edu.au::5a3d664a-8736-421b-a879-7f578dcad4e8" providerId="AD" clId="Web-{90E546A6-6D08-4D06-B7A4-06CB2839157A}" dt="2023-10-07T05:24:15.271" v="3396"/>
          <ac:spMkLst>
            <pc:docMk/>
            <pc:sldMk cId="3105804923" sldId="293"/>
            <ac:spMk id="10" creationId="{585697B7-EBBB-0E4B-AA02-0D3F94821C6E}"/>
          </ac:spMkLst>
        </pc:spChg>
        <pc:spChg chg="del">
          <ac:chgData name="Curtis.Richardson" userId="S::u3201908@uni.canberra.edu.au::5a3d664a-8736-421b-a879-7f578dcad4e8" providerId="AD" clId="Web-{90E546A6-6D08-4D06-B7A4-06CB2839157A}" dt="2023-10-07T05:24:36.615" v="3401"/>
          <ac:spMkLst>
            <pc:docMk/>
            <pc:sldMk cId="3105804923" sldId="293"/>
            <ac:spMk id="11" creationId="{48A12450-9474-8A49-BAEB-20C6F51540D5}"/>
          </ac:spMkLst>
        </pc:spChg>
        <pc:spChg chg="add del mod">
          <ac:chgData name="Curtis.Richardson" userId="S::u3201908@uni.canberra.edu.au::5a3d664a-8736-421b-a879-7f578dcad4e8" providerId="AD" clId="Web-{90E546A6-6D08-4D06-B7A4-06CB2839157A}" dt="2023-10-07T05:24:22.224" v="3397"/>
          <ac:spMkLst>
            <pc:docMk/>
            <pc:sldMk cId="3105804923" sldId="293"/>
            <ac:spMk id="12" creationId="{14A4F654-4352-1B1D-2C89-A58C48C45E0C}"/>
          </ac:spMkLst>
        </pc:spChg>
        <pc:spChg chg="del">
          <ac:chgData name="Curtis.Richardson" userId="S::u3201908@uni.canberra.edu.au::5a3d664a-8736-421b-a879-7f578dcad4e8" providerId="AD" clId="Web-{90E546A6-6D08-4D06-B7A4-06CB2839157A}" dt="2023-10-07T05:24:29.068" v="3399"/>
          <ac:spMkLst>
            <pc:docMk/>
            <pc:sldMk cId="3105804923" sldId="293"/>
            <ac:spMk id="13" creationId="{EB1FFBC5-1733-5E4A-BF11-2C157D9917CC}"/>
          </ac:spMkLst>
        </pc:spChg>
        <pc:spChg chg="add del mod">
          <ac:chgData name="Curtis.Richardson" userId="S::u3201908@uni.canberra.edu.au::5a3d664a-8736-421b-a879-7f578dcad4e8" providerId="AD" clId="Web-{90E546A6-6D08-4D06-B7A4-06CB2839157A}" dt="2023-10-07T05:23:56.536" v="3390"/>
          <ac:spMkLst>
            <pc:docMk/>
            <pc:sldMk cId="3105804923" sldId="293"/>
            <ac:spMk id="15" creationId="{1A25AFE8-A866-D7A8-8AED-F43ABC3C4A92}"/>
          </ac:spMkLst>
        </pc:spChg>
        <pc:spChg chg="add del mod">
          <ac:chgData name="Curtis.Richardson" userId="S::u3201908@uni.canberra.edu.au::5a3d664a-8736-421b-a879-7f578dcad4e8" providerId="AD" clId="Web-{90E546A6-6D08-4D06-B7A4-06CB2839157A}" dt="2023-10-07T05:24:02.442" v="3392"/>
          <ac:spMkLst>
            <pc:docMk/>
            <pc:sldMk cId="3105804923" sldId="293"/>
            <ac:spMk id="17" creationId="{91D46206-894D-ABEE-4C79-26A50D285738}"/>
          </ac:spMkLst>
        </pc:spChg>
        <pc:spChg chg="add del mod">
          <ac:chgData name="Curtis.Richardson" userId="S::u3201908@uni.canberra.edu.au::5a3d664a-8736-421b-a879-7f578dcad4e8" providerId="AD" clId="Web-{90E546A6-6D08-4D06-B7A4-06CB2839157A}" dt="2023-10-07T05:24:25.630" v="3398"/>
          <ac:spMkLst>
            <pc:docMk/>
            <pc:sldMk cId="3105804923" sldId="293"/>
            <ac:spMk id="19" creationId="{1B3F0A32-4F03-91EE-4681-D2F2B2DC99F3}"/>
          </ac:spMkLst>
        </pc:spChg>
        <pc:spChg chg="add del mod">
          <ac:chgData name="Curtis.Richardson" userId="S::u3201908@uni.canberra.edu.au::5a3d664a-8736-421b-a879-7f578dcad4e8" providerId="AD" clId="Web-{90E546A6-6D08-4D06-B7A4-06CB2839157A}" dt="2023-10-07T05:24:32.427" v="3400"/>
          <ac:spMkLst>
            <pc:docMk/>
            <pc:sldMk cId="3105804923" sldId="293"/>
            <ac:spMk id="21" creationId="{A0D5AA2B-8CFA-B5BC-2092-A909BB8E33FC}"/>
          </ac:spMkLst>
        </pc:spChg>
        <pc:spChg chg="add mod">
          <ac:chgData name="Curtis.Richardson" userId="S::u3201908@uni.canberra.edu.au::5a3d664a-8736-421b-a879-7f578dcad4e8" providerId="AD" clId="Web-{90E546A6-6D08-4D06-B7A4-06CB2839157A}" dt="2023-10-07T05:28:18.605" v="3587" actId="20577"/>
          <ac:spMkLst>
            <pc:docMk/>
            <pc:sldMk cId="3105804923" sldId="293"/>
            <ac:spMk id="23" creationId="{63520EF2-F970-9413-3201-5F8599F01594}"/>
          </ac:spMkLst>
        </pc:spChg>
        <pc:spChg chg="add del mod">
          <ac:chgData name="Curtis.Richardson" userId="S::u3201908@uni.canberra.edu.au::5a3d664a-8736-421b-a879-7f578dcad4e8" providerId="AD" clId="Web-{90E546A6-6D08-4D06-B7A4-06CB2839157A}" dt="2023-10-07T05:24:59.459" v="3413"/>
          <ac:spMkLst>
            <pc:docMk/>
            <pc:sldMk cId="3105804923" sldId="293"/>
            <ac:spMk id="25" creationId="{E68E3008-AF68-2240-2C0E-762DF212A84D}"/>
          </ac:spMkLst>
        </pc:spChg>
      </pc:sldChg>
    </pc:docChg>
  </pc:docChgLst>
  <pc:docChgLst>
    <pc:chgData name="Curtis.Richardson" userId="S::u3201908@uni.canberra.edu.au::5a3d664a-8736-421b-a879-7f578dcad4e8" providerId="AD" clId="Web-{2B3AC9E3-50E4-4C57-8573-6348C90DE6E0}"/>
    <pc:docChg chg="modSld">
      <pc:chgData name="Curtis.Richardson" userId="S::u3201908@uni.canberra.edu.au::5a3d664a-8736-421b-a879-7f578dcad4e8" providerId="AD" clId="Web-{2B3AC9E3-50E4-4C57-8573-6348C90DE6E0}" dt="2023-10-09T00:36:10.254" v="1" actId="20577"/>
      <pc:docMkLst>
        <pc:docMk/>
      </pc:docMkLst>
      <pc:sldChg chg="modSp">
        <pc:chgData name="Curtis.Richardson" userId="S::u3201908@uni.canberra.edu.au::5a3d664a-8736-421b-a879-7f578dcad4e8" providerId="AD" clId="Web-{2B3AC9E3-50E4-4C57-8573-6348C90DE6E0}" dt="2023-10-09T00:36:10.254" v="1" actId="20577"/>
        <pc:sldMkLst>
          <pc:docMk/>
          <pc:sldMk cId="1102643536" sldId="278"/>
        </pc:sldMkLst>
        <pc:spChg chg="mod">
          <ac:chgData name="Curtis.Richardson" userId="S::u3201908@uni.canberra.edu.au::5a3d664a-8736-421b-a879-7f578dcad4e8" providerId="AD" clId="Web-{2B3AC9E3-50E4-4C57-8573-6348C90DE6E0}" dt="2023-10-09T00:36:10.254" v="1" actId="20577"/>
          <ac:spMkLst>
            <pc:docMk/>
            <pc:sldMk cId="1102643536" sldId="278"/>
            <ac:spMk id="37" creationId="{7990731F-95DE-4F44-8EA0-E275CEAFD8A2}"/>
          </ac:spMkLst>
        </pc:spChg>
      </pc:sldChg>
    </pc:docChg>
  </pc:docChgLst>
  <pc:docChgLst>
    <pc:chgData name="Curtis.Richardson" userId="S::u3201908@uni.canberra.edu.au::5a3d664a-8736-421b-a879-7f578dcad4e8" providerId="AD" clId="Web-{F067F2B7-3F8A-4446-9B82-1F015354FFE7}"/>
    <pc:docChg chg="modSld">
      <pc:chgData name="Curtis.Richardson" userId="S::u3201908@uni.canberra.edu.au::5a3d664a-8736-421b-a879-7f578dcad4e8" providerId="AD" clId="Web-{F067F2B7-3F8A-4446-9B82-1F015354FFE7}" dt="2023-10-09T02:36:26.041" v="21" actId="20577"/>
      <pc:docMkLst>
        <pc:docMk/>
      </pc:docMkLst>
      <pc:sldChg chg="modSp">
        <pc:chgData name="Curtis.Richardson" userId="S::u3201908@uni.canberra.edu.au::5a3d664a-8736-421b-a879-7f578dcad4e8" providerId="AD" clId="Web-{F067F2B7-3F8A-4446-9B82-1F015354FFE7}" dt="2023-10-09T02:36:26.041" v="21" actId="20577"/>
        <pc:sldMkLst>
          <pc:docMk/>
          <pc:sldMk cId="2068641284" sldId="279"/>
        </pc:sldMkLst>
        <pc:spChg chg="mod">
          <ac:chgData name="Curtis.Richardson" userId="S::u3201908@uni.canberra.edu.au::5a3d664a-8736-421b-a879-7f578dcad4e8" providerId="AD" clId="Web-{F067F2B7-3F8A-4446-9B82-1F015354FFE7}" dt="2023-10-09T02:36:26.041" v="21" actId="20577"/>
          <ac:spMkLst>
            <pc:docMk/>
            <pc:sldMk cId="2068641284" sldId="279"/>
            <ac:spMk id="9" creationId="{13F4D941-B97F-B00C-76DB-691046CF9E0A}"/>
          </ac:spMkLst>
        </pc:spChg>
      </pc:sldChg>
    </pc:docChg>
  </pc:docChgLst>
  <pc:docChgLst>
    <pc:chgData name="Minjeong.Kim" userId="S::u3225675@uni.canberra.edu.au::e9e33d8b-5f28-4025-9e9e-21f7d590a063" providerId="AD" clId="Web-{0E0A4C50-0176-470B-8221-9D703B201A29}"/>
    <pc:docChg chg="modSld">
      <pc:chgData name="Minjeong.Kim" userId="S::u3225675@uni.canberra.edu.au::e9e33d8b-5f28-4025-9e9e-21f7d590a063" providerId="AD" clId="Web-{0E0A4C50-0176-470B-8221-9D703B201A29}" dt="2023-10-09T02:05:26.941" v="36"/>
      <pc:docMkLst>
        <pc:docMk/>
      </pc:docMkLst>
      <pc:sldChg chg="modNotes">
        <pc:chgData name="Minjeong.Kim" userId="S::u3225675@uni.canberra.edu.au::e9e33d8b-5f28-4025-9e9e-21f7d590a063" providerId="AD" clId="Web-{0E0A4C50-0176-470B-8221-9D703B201A29}" dt="2023-10-09T02:05:26.941" v="36"/>
        <pc:sldMkLst>
          <pc:docMk/>
          <pc:sldMk cId="4212917468" sldId="260"/>
        </pc:sldMkLst>
      </pc:sldChg>
      <pc:sldChg chg="modNotes">
        <pc:chgData name="Minjeong.Kim" userId="S::u3225675@uni.canberra.edu.au::e9e33d8b-5f28-4025-9e9e-21f7d590a063" providerId="AD" clId="Web-{0E0A4C50-0176-470B-8221-9D703B201A29}" dt="2023-10-09T02:02:14.577" v="29"/>
        <pc:sldMkLst>
          <pc:docMk/>
          <pc:sldMk cId="2169961402" sldId="285"/>
        </pc:sldMkLst>
      </pc:sldChg>
    </pc:docChg>
  </pc:docChgLst>
  <pc:docChgLst>
    <pc:chgData name="Minjeong.Kim" userId="S::u3225675@uni.canberra.edu.au::e9e33d8b-5f28-4025-9e9e-21f7d590a063" providerId="AD" clId="Web-{26EE4017-5657-4714-B330-B6855347B3C5}"/>
    <pc:docChg chg="modSld">
      <pc:chgData name="Minjeong.Kim" userId="S::u3225675@uni.canberra.edu.au::e9e33d8b-5f28-4025-9e9e-21f7d590a063" providerId="AD" clId="Web-{26EE4017-5657-4714-B330-B6855347B3C5}" dt="2023-10-09T01:55:13.788" v="73"/>
      <pc:docMkLst>
        <pc:docMk/>
      </pc:docMkLst>
      <pc:sldChg chg="modNotes">
        <pc:chgData name="Minjeong.Kim" userId="S::u3225675@uni.canberra.edu.au::e9e33d8b-5f28-4025-9e9e-21f7d590a063" providerId="AD" clId="Web-{26EE4017-5657-4714-B330-B6855347B3C5}" dt="2023-10-09T01:24:44.661" v="10"/>
        <pc:sldMkLst>
          <pc:docMk/>
          <pc:sldMk cId="2689543258" sldId="277"/>
        </pc:sldMkLst>
      </pc:sldChg>
      <pc:sldChg chg="modNotes">
        <pc:chgData name="Minjeong.Kim" userId="S::u3225675@uni.canberra.edu.au::e9e33d8b-5f28-4025-9e9e-21f7d590a063" providerId="AD" clId="Web-{26EE4017-5657-4714-B330-B6855347B3C5}" dt="2023-10-09T01:55:13.788" v="73"/>
        <pc:sldMkLst>
          <pc:docMk/>
          <pc:sldMk cId="2169961402" sldId="285"/>
        </pc:sldMkLst>
      </pc:sldChg>
      <pc:sldChg chg="modSp">
        <pc:chgData name="Minjeong.Kim" userId="S::u3225675@uni.canberra.edu.au::e9e33d8b-5f28-4025-9e9e-21f7d590a063" providerId="AD" clId="Web-{26EE4017-5657-4714-B330-B6855347B3C5}" dt="2023-10-09T01:22:33.940" v="1" actId="1076"/>
        <pc:sldMkLst>
          <pc:docMk/>
          <pc:sldMk cId="2576133969" sldId="288"/>
        </pc:sldMkLst>
        <pc:graphicFrameChg chg="mod">
          <ac:chgData name="Minjeong.Kim" userId="S::u3225675@uni.canberra.edu.au::e9e33d8b-5f28-4025-9e9e-21f7d590a063" providerId="AD" clId="Web-{26EE4017-5657-4714-B330-B6855347B3C5}" dt="2023-10-09T01:22:33.940" v="1" actId="1076"/>
          <ac:graphicFrameMkLst>
            <pc:docMk/>
            <pc:sldMk cId="2576133969" sldId="288"/>
            <ac:graphicFrameMk id="6" creationId="{D14715CF-1E28-E09B-0D9A-F79DE54FAB99}"/>
          </ac:graphicFrameMkLst>
        </pc:graphicFrameChg>
      </pc:sldChg>
    </pc:docChg>
  </pc:docChgLst>
  <pc:docChgLst>
    <pc:chgData name="Curtis.Richardson" userId="S::u3201908@uni.canberra.edu.au::5a3d664a-8736-421b-a879-7f578dcad4e8" providerId="AD" clId="Web-{460B9301-B662-4821-BD05-010F2C8DF772}"/>
    <pc:docChg chg="modSld sldOrd addSection delSection">
      <pc:chgData name="Curtis.Richardson" userId="S::u3201908@uni.canberra.edu.au::5a3d664a-8736-421b-a879-7f578dcad4e8" providerId="AD" clId="Web-{460B9301-B662-4821-BD05-010F2C8DF772}" dt="2023-10-09T04:55:36.539" v="885"/>
      <pc:docMkLst>
        <pc:docMk/>
      </pc:docMkLst>
      <pc:sldChg chg="ord">
        <pc:chgData name="Curtis.Richardson" userId="S::u3201908@uni.canberra.edu.au::5a3d664a-8736-421b-a879-7f578dcad4e8" providerId="AD" clId="Web-{460B9301-B662-4821-BD05-010F2C8DF772}" dt="2023-10-09T04:33:01.470" v="51"/>
        <pc:sldMkLst>
          <pc:docMk/>
          <pc:sldMk cId="1325608595" sldId="257"/>
        </pc:sldMkLst>
      </pc:sldChg>
      <pc:sldChg chg="mod ord modShow">
        <pc:chgData name="Curtis.Richardson" userId="S::u3201908@uni.canberra.edu.au::5a3d664a-8736-421b-a879-7f578dcad4e8" providerId="AD" clId="Web-{460B9301-B662-4821-BD05-010F2C8DF772}" dt="2023-10-09T04:34:20.597" v="52"/>
        <pc:sldMkLst>
          <pc:docMk/>
          <pc:sldMk cId="2721508595" sldId="266"/>
        </pc:sldMkLst>
      </pc:sldChg>
      <pc:sldChg chg="modSp">
        <pc:chgData name="Curtis.Richardson" userId="S::u3201908@uni.canberra.edu.au::5a3d664a-8736-421b-a879-7f578dcad4e8" providerId="AD" clId="Web-{460B9301-B662-4821-BD05-010F2C8DF772}" dt="2023-10-09T04:13:03.690" v="27" actId="20577"/>
        <pc:sldMkLst>
          <pc:docMk/>
          <pc:sldMk cId="2639983765" sldId="273"/>
        </pc:sldMkLst>
        <pc:spChg chg="mod">
          <ac:chgData name="Curtis.Richardson" userId="S::u3201908@uni.canberra.edu.au::5a3d664a-8736-421b-a879-7f578dcad4e8" providerId="AD" clId="Web-{460B9301-B662-4821-BD05-010F2C8DF772}" dt="2023-10-09T04:13:03.690" v="27" actId="20577"/>
          <ac:spMkLst>
            <pc:docMk/>
            <pc:sldMk cId="2639983765" sldId="273"/>
            <ac:spMk id="7" creationId="{E178654B-08C9-4C41-8BEC-DFB720245862}"/>
          </ac:spMkLst>
        </pc:spChg>
      </pc:sldChg>
      <pc:sldChg chg="modSp">
        <pc:chgData name="Curtis.Richardson" userId="S::u3201908@uni.canberra.edu.au::5a3d664a-8736-421b-a879-7f578dcad4e8" providerId="AD" clId="Web-{460B9301-B662-4821-BD05-010F2C8DF772}" dt="2023-10-09T04:10:03.389" v="3" actId="1076"/>
        <pc:sldMkLst>
          <pc:docMk/>
          <pc:sldMk cId="2689543258" sldId="277"/>
        </pc:sldMkLst>
        <pc:spChg chg="mod">
          <ac:chgData name="Curtis.Richardson" userId="S::u3201908@uni.canberra.edu.au::5a3d664a-8736-421b-a879-7f578dcad4e8" providerId="AD" clId="Web-{460B9301-B662-4821-BD05-010F2C8DF772}" dt="2023-10-09T04:10:03.389" v="3" actId="1076"/>
          <ac:spMkLst>
            <pc:docMk/>
            <pc:sldMk cId="2689543258" sldId="277"/>
            <ac:spMk id="63" creationId="{2B1A36DE-AA6D-B664-CCC1-F154D6484119}"/>
          </ac:spMkLst>
        </pc:spChg>
      </pc:sldChg>
      <pc:sldChg chg="ord">
        <pc:chgData name="Curtis.Richardson" userId="S::u3201908@uni.canberra.edu.au::5a3d664a-8736-421b-a879-7f578dcad4e8" providerId="AD" clId="Web-{460B9301-B662-4821-BD05-010F2C8DF772}" dt="2023-10-09T04:51:45.048" v="714"/>
        <pc:sldMkLst>
          <pc:docMk/>
          <pc:sldMk cId="72899556" sldId="281"/>
        </pc:sldMkLst>
      </pc:sldChg>
      <pc:sldChg chg="modSp">
        <pc:chgData name="Curtis.Richardson" userId="S::u3201908@uni.canberra.edu.au::5a3d664a-8736-421b-a879-7f578dcad4e8" providerId="AD" clId="Web-{460B9301-B662-4821-BD05-010F2C8DF772}" dt="2023-10-09T04:11:21.438" v="15" actId="1076"/>
        <pc:sldMkLst>
          <pc:docMk/>
          <pc:sldMk cId="2169961402" sldId="285"/>
        </pc:sldMkLst>
        <pc:spChg chg="mod">
          <ac:chgData name="Curtis.Richardson" userId="S::u3201908@uni.canberra.edu.au::5a3d664a-8736-421b-a879-7f578dcad4e8" providerId="AD" clId="Web-{460B9301-B662-4821-BD05-010F2C8DF772}" dt="2023-10-09T04:11:14.672" v="13" actId="1076"/>
          <ac:spMkLst>
            <pc:docMk/>
            <pc:sldMk cId="2169961402" sldId="285"/>
            <ac:spMk id="10" creationId="{028B0E6F-20B5-B58A-313C-BDABC1445BC6}"/>
          </ac:spMkLst>
        </pc:spChg>
        <pc:spChg chg="mod">
          <ac:chgData name="Curtis.Richardson" userId="S::u3201908@uni.canberra.edu.au::5a3d664a-8736-421b-a879-7f578dcad4e8" providerId="AD" clId="Web-{460B9301-B662-4821-BD05-010F2C8DF772}" dt="2023-10-09T04:11:21.438" v="15" actId="1076"/>
          <ac:spMkLst>
            <pc:docMk/>
            <pc:sldMk cId="2169961402" sldId="285"/>
            <ac:spMk id="63" creationId="{2B1A36DE-AA6D-B664-CCC1-F154D6484119}"/>
          </ac:spMkLst>
        </pc:spChg>
        <pc:picChg chg="mod">
          <ac:chgData name="Curtis.Richardson" userId="S::u3201908@uni.canberra.edu.au::5a3d664a-8736-421b-a879-7f578dcad4e8" providerId="AD" clId="Web-{460B9301-B662-4821-BD05-010F2C8DF772}" dt="2023-10-09T04:11:18.500" v="14" actId="1076"/>
          <ac:picMkLst>
            <pc:docMk/>
            <pc:sldMk cId="2169961402" sldId="285"/>
            <ac:picMk id="62" creationId="{89FCD785-6171-D046-CB99-27D55BA4BF60}"/>
          </ac:picMkLst>
        </pc:picChg>
      </pc:sldChg>
      <pc:sldChg chg="modSp modNotes">
        <pc:chgData name="Curtis.Richardson" userId="S::u3201908@uni.canberra.edu.au::5a3d664a-8736-421b-a879-7f578dcad4e8" providerId="AD" clId="Web-{460B9301-B662-4821-BD05-010F2C8DF772}" dt="2023-10-09T04:51:11.125" v="711"/>
        <pc:sldMkLst>
          <pc:docMk/>
          <pc:sldMk cId="880208661" sldId="287"/>
        </pc:sldMkLst>
        <pc:spChg chg="mod">
          <ac:chgData name="Curtis.Richardson" userId="S::u3201908@uni.canberra.edu.au::5a3d664a-8736-421b-a879-7f578dcad4e8" providerId="AD" clId="Web-{460B9301-B662-4821-BD05-010F2C8DF772}" dt="2023-10-09T04:43:21.519" v="229" actId="20577"/>
          <ac:spMkLst>
            <pc:docMk/>
            <pc:sldMk cId="880208661" sldId="287"/>
            <ac:spMk id="4" creationId="{9B9ED227-95A7-4B08-91FE-5E0EF0D41D20}"/>
          </ac:spMkLst>
        </pc:spChg>
        <pc:spChg chg="mod">
          <ac:chgData name="Curtis.Richardson" userId="S::u3201908@uni.canberra.edu.au::5a3d664a-8736-421b-a879-7f578dcad4e8" providerId="AD" clId="Web-{460B9301-B662-4821-BD05-010F2C8DF772}" dt="2023-10-09T04:46:55.728" v="323" actId="20577"/>
          <ac:spMkLst>
            <pc:docMk/>
            <pc:sldMk cId="880208661" sldId="287"/>
            <ac:spMk id="5" creationId="{9C2ECAAA-1E9C-4845-8EA9-E11A76F08150}"/>
          </ac:spMkLst>
        </pc:spChg>
        <pc:spChg chg="mod">
          <ac:chgData name="Curtis.Richardson" userId="S::u3201908@uni.canberra.edu.au::5a3d664a-8736-421b-a879-7f578dcad4e8" providerId="AD" clId="Web-{460B9301-B662-4821-BD05-010F2C8DF772}" dt="2023-10-09T04:36:43.398" v="79" actId="20577"/>
          <ac:spMkLst>
            <pc:docMk/>
            <pc:sldMk cId="880208661" sldId="287"/>
            <ac:spMk id="9" creationId="{472FA7B1-CD7F-3646-B44C-91A107A0CBEE}"/>
          </ac:spMkLst>
        </pc:spChg>
        <pc:spChg chg="mod">
          <ac:chgData name="Curtis.Richardson" userId="S::u3201908@uni.canberra.edu.au::5a3d664a-8736-421b-a879-7f578dcad4e8" providerId="AD" clId="Web-{460B9301-B662-4821-BD05-010F2C8DF772}" dt="2023-10-09T04:46:21.727" v="289" actId="20577"/>
          <ac:spMkLst>
            <pc:docMk/>
            <pc:sldMk cId="880208661" sldId="287"/>
            <ac:spMk id="10" creationId="{585697B7-EBBB-0E4B-AA02-0D3F94821C6E}"/>
          </ac:spMkLst>
        </pc:spChg>
        <pc:spChg chg="mod">
          <ac:chgData name="Curtis.Richardson" userId="S::u3201908@uni.canberra.edu.au::5a3d664a-8736-421b-a879-7f578dcad4e8" providerId="AD" clId="Web-{460B9301-B662-4821-BD05-010F2C8DF772}" dt="2023-10-09T04:45:54.242" v="288" actId="20577"/>
          <ac:spMkLst>
            <pc:docMk/>
            <pc:sldMk cId="880208661" sldId="287"/>
            <ac:spMk id="11" creationId="{48A12450-9474-8A49-BAEB-20C6F51540D5}"/>
          </ac:spMkLst>
        </pc:spChg>
        <pc:spChg chg="mod">
          <ac:chgData name="Curtis.Richardson" userId="S::u3201908@uni.canberra.edu.au::5a3d664a-8736-421b-a879-7f578dcad4e8" providerId="AD" clId="Web-{460B9301-B662-4821-BD05-010F2C8DF772}" dt="2023-10-09T04:49:38.107" v="517" actId="20577"/>
          <ac:spMkLst>
            <pc:docMk/>
            <pc:sldMk cId="880208661" sldId="287"/>
            <ac:spMk id="13" creationId="{EB1FFBC5-1733-5E4A-BF11-2C157D9917CC}"/>
          </ac:spMkLst>
        </pc:spChg>
      </pc:sldChg>
      <pc:sldChg chg="modSp ord modNotes">
        <pc:chgData name="Curtis.Richardson" userId="S::u3201908@uni.canberra.edu.au::5a3d664a-8736-421b-a879-7f578dcad4e8" providerId="AD" clId="Web-{460B9301-B662-4821-BD05-010F2C8DF772}" dt="2023-10-09T04:55:36.539" v="885"/>
        <pc:sldMkLst>
          <pc:docMk/>
          <pc:sldMk cId="4255055894" sldId="289"/>
        </pc:sldMkLst>
        <pc:spChg chg="mod">
          <ac:chgData name="Curtis.Richardson" userId="S::u3201908@uni.canberra.edu.au::5a3d664a-8736-421b-a879-7f578dcad4e8" providerId="AD" clId="Web-{460B9301-B662-4821-BD05-010F2C8DF772}" dt="2023-10-09T04:53:21.020" v="786" actId="20577"/>
          <ac:spMkLst>
            <pc:docMk/>
            <pc:sldMk cId="4255055894" sldId="289"/>
            <ac:spMk id="3" creationId="{EFB90AB4-D228-4548-B072-726498212362}"/>
          </ac:spMkLst>
        </pc:spChg>
        <pc:spChg chg="mod">
          <ac:chgData name="Curtis.Richardson" userId="S::u3201908@uni.canberra.edu.au::5a3d664a-8736-421b-a879-7f578dcad4e8" providerId="AD" clId="Web-{460B9301-B662-4821-BD05-010F2C8DF772}" dt="2023-10-09T04:55:03.023" v="882" actId="20577"/>
          <ac:spMkLst>
            <pc:docMk/>
            <pc:sldMk cId="4255055894" sldId="289"/>
            <ac:spMk id="4" creationId="{950677C9-3E42-427F-93B8-526692906471}"/>
          </ac:spMkLst>
        </pc:spChg>
        <pc:spChg chg="mod">
          <ac:chgData name="Curtis.Richardson" userId="S::u3201908@uni.canberra.edu.au::5a3d664a-8736-421b-a879-7f578dcad4e8" providerId="AD" clId="Web-{460B9301-B662-4821-BD05-010F2C8DF772}" dt="2023-10-09T04:54:42.756" v="873" actId="20577"/>
          <ac:spMkLst>
            <pc:docMk/>
            <pc:sldMk cId="4255055894" sldId="289"/>
            <ac:spMk id="5" creationId="{BDB9D020-1E25-453D-83DF-1420ACD3968D}"/>
          </ac:spMkLst>
        </pc:spChg>
        <pc:spChg chg="mod">
          <ac:chgData name="Curtis.Richardson" userId="S::u3201908@uni.canberra.edu.au::5a3d664a-8736-421b-a879-7f578dcad4e8" providerId="AD" clId="Web-{460B9301-B662-4821-BD05-010F2C8DF772}" dt="2023-10-09T04:55:07.679" v="884" actId="20577"/>
          <ac:spMkLst>
            <pc:docMk/>
            <pc:sldMk cId="4255055894" sldId="289"/>
            <ac:spMk id="6" creationId="{F5018B6D-E395-49AD-92AD-AD69E3AB40C3}"/>
          </ac:spMkLst>
        </pc:spChg>
      </pc:sldChg>
      <pc:sldChg chg="modSp ord">
        <pc:chgData name="Curtis.Richardson" userId="S::u3201908@uni.canberra.edu.au::5a3d664a-8736-421b-a879-7f578dcad4e8" providerId="AD" clId="Web-{460B9301-B662-4821-BD05-010F2C8DF772}" dt="2023-10-09T04:14:02.832" v="31"/>
        <pc:sldMkLst>
          <pc:docMk/>
          <pc:sldMk cId="1600972175" sldId="291"/>
        </pc:sldMkLst>
        <pc:spChg chg="mod">
          <ac:chgData name="Curtis.Richardson" userId="S::u3201908@uni.canberra.edu.au::5a3d664a-8736-421b-a879-7f578dcad4e8" providerId="AD" clId="Web-{460B9301-B662-4821-BD05-010F2C8DF772}" dt="2023-10-09T04:12:55.487" v="19" actId="20577"/>
          <ac:spMkLst>
            <pc:docMk/>
            <pc:sldMk cId="1600972175" sldId="291"/>
            <ac:spMk id="7" creationId="{E178654B-08C9-4C41-8BEC-DFB720245862}"/>
          </ac:spMkLst>
        </pc:spChg>
      </pc:sldChg>
      <pc:sldChg chg="modSp ord">
        <pc:chgData name="Curtis.Richardson" userId="S::u3201908@uni.canberra.edu.au::5a3d664a-8736-421b-a879-7f578dcad4e8" providerId="AD" clId="Web-{460B9301-B662-4821-BD05-010F2C8DF772}" dt="2023-10-09T04:32:43.220" v="50" actId="20577"/>
        <pc:sldMkLst>
          <pc:docMk/>
          <pc:sldMk cId="3105804923" sldId="293"/>
        </pc:sldMkLst>
        <pc:spChg chg="mod">
          <ac:chgData name="Curtis.Richardson" userId="S::u3201908@uni.canberra.edu.au::5a3d664a-8736-421b-a879-7f578dcad4e8" providerId="AD" clId="Web-{460B9301-B662-4821-BD05-010F2C8DF772}" dt="2023-10-09T04:32:43.220" v="50" actId="20577"/>
          <ac:spMkLst>
            <pc:docMk/>
            <pc:sldMk cId="3105804923" sldId="293"/>
            <ac:spMk id="23" creationId="{63520EF2-F970-9413-3201-5F8599F01594}"/>
          </ac:spMkLst>
        </pc:spChg>
      </pc:sldChg>
    </pc:docChg>
  </pc:docChgLst>
  <pc:docChgLst>
    <pc:chgData name="Minjeong.Kim" userId="S::u3225675@uni.canberra.edu.au::e9e33d8b-5f28-4025-9e9e-21f7d590a063" providerId="AD" clId="Web-{27CD75E6-F262-4FFE-829F-336B98C2B3C5}"/>
    <pc:docChg chg="modSld">
      <pc:chgData name="Minjeong.Kim" userId="S::u3225675@uni.canberra.edu.au::e9e33d8b-5f28-4025-9e9e-21f7d590a063" providerId="AD" clId="Web-{27CD75E6-F262-4FFE-829F-336B98C2B3C5}" dt="2023-10-07T03:46:39.571" v="9" actId="1076"/>
      <pc:docMkLst>
        <pc:docMk/>
      </pc:docMkLst>
      <pc:sldChg chg="addSp delSp modSp">
        <pc:chgData name="Minjeong.Kim" userId="S::u3225675@uni.canberra.edu.au::e9e33d8b-5f28-4025-9e9e-21f7d590a063" providerId="AD" clId="Web-{27CD75E6-F262-4FFE-829F-336B98C2B3C5}" dt="2023-10-07T03:46:39.571" v="9" actId="1076"/>
        <pc:sldMkLst>
          <pc:docMk/>
          <pc:sldMk cId="4212917468" sldId="260"/>
        </pc:sldMkLst>
        <pc:spChg chg="del">
          <ac:chgData name="Minjeong.Kim" userId="S::u3225675@uni.canberra.edu.au::e9e33d8b-5f28-4025-9e9e-21f7d590a063" providerId="AD" clId="Web-{27CD75E6-F262-4FFE-829F-336B98C2B3C5}" dt="2023-10-07T03:43:23.784" v="1"/>
          <ac:spMkLst>
            <pc:docMk/>
            <pc:sldMk cId="4212917468" sldId="260"/>
            <ac:spMk id="8" creationId="{177092F7-F306-B15D-5778-114889DE5A60}"/>
          </ac:spMkLst>
        </pc:spChg>
        <pc:spChg chg="add del mod">
          <ac:chgData name="Minjeong.Kim" userId="S::u3225675@uni.canberra.edu.au::e9e33d8b-5f28-4025-9e9e-21f7d590a063" providerId="AD" clId="Web-{27CD75E6-F262-4FFE-829F-336B98C2B3C5}" dt="2023-10-07T03:46:02.288" v="3"/>
          <ac:spMkLst>
            <pc:docMk/>
            <pc:sldMk cId="4212917468" sldId="260"/>
            <ac:spMk id="25" creationId="{6679A112-54F9-7E1A-CEA6-46BFB23065E4}"/>
          </ac:spMkLst>
        </pc:spChg>
        <pc:graphicFrameChg chg="add del mod ord modGraphic">
          <ac:chgData name="Minjeong.Kim" userId="S::u3225675@uni.canberra.edu.au::e9e33d8b-5f28-4025-9e9e-21f7d590a063" providerId="AD" clId="Web-{27CD75E6-F262-4FFE-829F-336B98C2B3C5}" dt="2023-10-07T03:43:26.940" v="2"/>
          <ac:graphicFrameMkLst>
            <pc:docMk/>
            <pc:sldMk cId="4212917468" sldId="260"/>
            <ac:graphicFrameMk id="7" creationId="{810DAD8F-D6BA-30DE-B1CC-53C77B8A4FF6}"/>
          </ac:graphicFrameMkLst>
        </pc:graphicFrameChg>
        <pc:picChg chg="del">
          <ac:chgData name="Minjeong.Kim" userId="S::u3225675@uni.canberra.edu.au::e9e33d8b-5f28-4025-9e9e-21f7d590a063" providerId="AD" clId="Web-{27CD75E6-F262-4FFE-829F-336B98C2B3C5}" dt="2023-10-07T03:43:05.080" v="0"/>
          <ac:picMkLst>
            <pc:docMk/>
            <pc:sldMk cId="4212917468" sldId="260"/>
            <ac:picMk id="4" creationId="{E47BB048-1C46-5378-16B6-83D382586F4E}"/>
          </ac:picMkLst>
        </pc:picChg>
        <pc:picChg chg="add mod ord">
          <ac:chgData name="Minjeong.Kim" userId="S::u3225675@uni.canberra.edu.au::e9e33d8b-5f28-4025-9e9e-21f7d590a063" providerId="AD" clId="Web-{27CD75E6-F262-4FFE-829F-336B98C2B3C5}" dt="2023-10-07T03:46:39.571" v="9" actId="1076"/>
          <ac:picMkLst>
            <pc:docMk/>
            <pc:sldMk cId="4212917468" sldId="260"/>
            <ac:picMk id="26" creationId="{A60436FE-2E5F-FA8E-AFEE-172B8502859B}"/>
          </ac:picMkLst>
        </pc:picChg>
      </pc:sldChg>
    </pc:docChg>
  </pc:docChgLst>
  <pc:docChgLst>
    <pc:chgData name="Minjeong.Kim" userId="S::u3225675@uni.canberra.edu.au::e9e33d8b-5f28-4025-9e9e-21f7d590a063" providerId="AD" clId="Web-{117E2835-E9FD-4DE9-9685-2B3D674FBC3F}"/>
    <pc:docChg chg="modSld">
      <pc:chgData name="Minjeong.Kim" userId="S::u3225675@uni.canberra.edu.au::e9e33d8b-5f28-4025-9e9e-21f7d590a063" providerId="AD" clId="Web-{117E2835-E9FD-4DE9-9685-2B3D674FBC3F}" dt="2023-10-07T03:42:23.449" v="57" actId="1076"/>
      <pc:docMkLst>
        <pc:docMk/>
      </pc:docMkLst>
      <pc:sldChg chg="addSp delSp modSp modNotes">
        <pc:chgData name="Minjeong.Kim" userId="S::u3225675@uni.canberra.edu.au::e9e33d8b-5f28-4025-9e9e-21f7d590a063" providerId="AD" clId="Web-{117E2835-E9FD-4DE9-9685-2B3D674FBC3F}" dt="2023-10-07T03:42:23.449" v="57" actId="1076"/>
        <pc:sldMkLst>
          <pc:docMk/>
          <pc:sldMk cId="4212917468" sldId="260"/>
        </pc:sldMkLst>
        <pc:spChg chg="add mod">
          <ac:chgData name="Minjeong.Kim" userId="S::u3225675@uni.canberra.edu.au::e9e33d8b-5f28-4025-9e9e-21f7d590a063" providerId="AD" clId="Web-{117E2835-E9FD-4DE9-9685-2B3D674FBC3F}" dt="2023-10-07T03:41:56.824" v="50"/>
          <ac:spMkLst>
            <pc:docMk/>
            <pc:sldMk cId="4212917468" sldId="260"/>
            <ac:spMk id="8" creationId="{177092F7-F306-B15D-5778-114889DE5A60}"/>
          </ac:spMkLst>
        </pc:spChg>
        <pc:graphicFrameChg chg="del">
          <ac:chgData name="Minjeong.Kim" userId="S::u3225675@uni.canberra.edu.au::e9e33d8b-5f28-4025-9e9e-21f7d590a063" providerId="AD" clId="Web-{117E2835-E9FD-4DE9-9685-2B3D674FBC3F}" dt="2023-10-07T03:41:56.824" v="50"/>
          <ac:graphicFrameMkLst>
            <pc:docMk/>
            <pc:sldMk cId="4212917468" sldId="260"/>
            <ac:graphicFrameMk id="9" creationId="{3BED260D-999D-AEB9-1368-E94DEC80A52D}"/>
          </ac:graphicFrameMkLst>
        </pc:graphicFrameChg>
        <pc:picChg chg="add mod">
          <ac:chgData name="Minjeong.Kim" userId="S::u3225675@uni.canberra.edu.au::e9e33d8b-5f28-4025-9e9e-21f7d590a063" providerId="AD" clId="Web-{117E2835-E9FD-4DE9-9685-2B3D674FBC3F}" dt="2023-10-07T03:42:23.449" v="57" actId="1076"/>
          <ac:picMkLst>
            <pc:docMk/>
            <pc:sldMk cId="4212917468" sldId="260"/>
            <ac:picMk id="4" creationId="{E47BB048-1C46-5378-16B6-83D382586F4E}"/>
          </ac:picMkLst>
        </pc:picChg>
      </pc:sldChg>
      <pc:sldChg chg="modNotes">
        <pc:chgData name="Minjeong.Kim" userId="S::u3225675@uni.canberra.edu.au::e9e33d8b-5f28-4025-9e9e-21f7d590a063" providerId="AD" clId="Web-{117E2835-E9FD-4DE9-9685-2B3D674FBC3F}" dt="2023-10-07T03:40:12.399" v="47"/>
        <pc:sldMkLst>
          <pc:docMk/>
          <pc:sldMk cId="2689543258"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AU" b="0">
              <a:solidFill>
                <a:schemeClr val="bg1"/>
              </a:solidFill>
              <a:latin typeface="+mn-lt"/>
            </a:rPr>
            <a:t>Follow-up review with Project Sponsor on Project Delivery</a:t>
          </a:r>
          <a:endParaRPr lang="en-AU" b="1">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AU" b="1">
              <a:solidFill>
                <a:schemeClr val="bg1"/>
              </a:solidFill>
              <a:latin typeface="+mn-lt"/>
            </a:rPr>
            <a:t>Jul 2023</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AU" b="0">
              <a:solidFill>
                <a:schemeClr val="bg1"/>
              </a:solidFill>
              <a:latin typeface="+mn-lt"/>
            </a:rPr>
            <a:t>Apply EOI for Project</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AU" b="1">
              <a:solidFill>
                <a:schemeClr val="bg1"/>
              </a:solidFill>
              <a:latin typeface="+mn-lt"/>
            </a:rPr>
            <a:t>Aug 2023</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AU" b="0">
              <a:solidFill>
                <a:schemeClr val="bg1"/>
              </a:solidFill>
              <a:latin typeface="+mn-lt"/>
            </a:rPr>
            <a:t>Create Project Plan</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AU" b="1">
              <a:solidFill>
                <a:schemeClr val="bg1"/>
              </a:solidFill>
              <a:latin typeface="+mn-lt"/>
            </a:rPr>
            <a:t>Sep 2023</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AU" b="0">
              <a:solidFill>
                <a:schemeClr val="bg1"/>
              </a:solidFill>
              <a:latin typeface="+mn-lt"/>
            </a:rPr>
            <a:t>Familiarisation with NS3</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AU" b="1">
              <a:solidFill>
                <a:schemeClr val="bg1"/>
              </a:solidFill>
              <a:latin typeface="+mn-lt"/>
            </a:rPr>
            <a:t>Oct 2023</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AU" b="0">
              <a:solidFill>
                <a:schemeClr val="bg1"/>
              </a:solidFill>
              <a:latin typeface="+mn-lt"/>
            </a:rPr>
            <a:t>Execute Machine Learning</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AU" b="1">
              <a:solidFill>
                <a:schemeClr val="bg1"/>
              </a:solidFill>
              <a:latin typeface="+mn-lt"/>
            </a:rPr>
            <a:t>Nov 2023</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FAD9A3A7-C360-4DF6-8FFB-F07E94ADE394}">
      <dgm:prSet phldr="0"/>
      <dgm:spPr/>
      <dgm:t>
        <a:bodyPr/>
        <a:lstStyle/>
        <a:p>
          <a:r>
            <a:rPr lang="en-AU" b="0">
              <a:solidFill>
                <a:schemeClr val="bg1"/>
              </a:solidFill>
              <a:latin typeface="+mn-lt"/>
            </a:rPr>
            <a:t>Create GitHub Project</a:t>
          </a:r>
        </a:p>
      </dgm:t>
    </dgm:pt>
    <dgm:pt modelId="{E5B20251-F7B3-4AF8-A5F7-059F8FB5DD0B}" type="parTrans" cxnId="{0A1D0180-EA71-41CB-B719-EC70D0EE34F5}">
      <dgm:prSet/>
      <dgm:spPr/>
    </dgm:pt>
    <dgm:pt modelId="{103837A0-8F72-434B-BF7D-3659B09F251C}" type="sibTrans" cxnId="{0A1D0180-EA71-41CB-B719-EC70D0EE34F5}">
      <dgm:prSet/>
      <dgm:spPr/>
    </dgm:pt>
    <dgm:pt modelId="{521676EB-C2B6-4902-B1E8-D72014A2BD79}">
      <dgm:prSet phldr="0"/>
      <dgm:spPr/>
      <dgm:t>
        <a:bodyPr/>
        <a:lstStyle/>
        <a:p>
          <a:r>
            <a:rPr lang="en-AU" b="0">
              <a:solidFill>
                <a:schemeClr val="bg1"/>
              </a:solidFill>
              <a:latin typeface="+mn-lt"/>
            </a:rPr>
            <a:t>Research AODV protocol and  Black Hole Nodes</a:t>
          </a:r>
        </a:p>
      </dgm:t>
    </dgm:pt>
    <dgm:pt modelId="{C99558E6-9B17-477D-B05A-4FD92AB91E0E}" type="parTrans" cxnId="{8D8B13E7-F11B-44D0-A062-90DA2538E6C5}">
      <dgm:prSet/>
      <dgm:spPr/>
    </dgm:pt>
    <dgm:pt modelId="{1D6CFC24-5104-4A0D-AF99-434E3B969781}" type="sibTrans" cxnId="{8D8B13E7-F11B-44D0-A062-90DA2538E6C5}">
      <dgm:prSet/>
      <dgm:spPr/>
    </dgm:pt>
    <dgm:pt modelId="{F49B3780-61EE-46E8-AD36-AF0C9A2E59E5}">
      <dgm:prSet phldr="0"/>
      <dgm:spPr/>
      <dgm:t>
        <a:bodyPr/>
        <a:lstStyle/>
        <a:p>
          <a:r>
            <a:rPr lang="en-AU" b="0">
              <a:solidFill>
                <a:schemeClr val="bg1"/>
              </a:solidFill>
              <a:latin typeface="+mn-lt"/>
            </a:rPr>
            <a:t>Customisation of NS3 files</a:t>
          </a:r>
        </a:p>
      </dgm:t>
    </dgm:pt>
    <dgm:pt modelId="{57657D2C-5CAE-45A6-8913-8F74216E392C}" type="parTrans" cxnId="{E03BB9B7-343C-4CDA-8B1A-8325D59910FA}">
      <dgm:prSet/>
      <dgm:spPr/>
    </dgm:pt>
    <dgm:pt modelId="{3E804C7C-8D93-4202-AFF7-409C7EFF9891}" type="sibTrans" cxnId="{E03BB9B7-343C-4CDA-8B1A-8325D59910FA}">
      <dgm:prSet/>
      <dgm:spPr/>
    </dgm:pt>
    <dgm:pt modelId="{04570D67-61E8-4BAC-B490-F6F197FFFA5B}">
      <dgm:prSet phldr="0"/>
      <dgm:spPr/>
      <dgm:t>
        <a:bodyPr/>
        <a:lstStyle/>
        <a:p>
          <a:r>
            <a:rPr lang="en-AU" b="0">
              <a:solidFill>
                <a:schemeClr val="bg1"/>
              </a:solidFill>
              <a:latin typeface="+mn-lt"/>
            </a:rPr>
            <a:t>Develop and Implement new Model</a:t>
          </a:r>
        </a:p>
      </dgm:t>
    </dgm:pt>
    <dgm:pt modelId="{92111804-6EBE-4A55-966F-0760DEF99BCA}" type="parTrans" cxnId="{8702FDAB-C47C-4AC4-81D1-9486F9C4595A}">
      <dgm:prSet/>
      <dgm:spPr/>
    </dgm:pt>
    <dgm:pt modelId="{8E53FB1F-9740-4716-BA7A-B8AD6BB02E7C}" type="sibTrans" cxnId="{8702FDAB-C47C-4AC4-81D1-9486F9C4595A}">
      <dgm:prSet/>
      <dgm:spPr/>
    </dgm:pt>
    <dgm:pt modelId="{BE748F03-0BE0-4A14-9736-59B5D36D8F67}">
      <dgm:prSet phldr="0"/>
      <dgm:spPr/>
      <dgm:t>
        <a:bodyPr/>
        <a:lstStyle/>
        <a:p>
          <a:r>
            <a:rPr lang="en-AU" b="0">
              <a:solidFill>
                <a:schemeClr val="bg1"/>
              </a:solidFill>
              <a:latin typeface="+mn-lt"/>
            </a:rPr>
            <a:t>Deliver Project Presentation, Poster, and Report</a:t>
          </a:r>
        </a:p>
      </dgm:t>
    </dgm:pt>
    <dgm:pt modelId="{38D88736-365F-4F01-840E-78882A437A96}" type="parTrans" cxnId="{791BCEF4-DAFC-4E9D-A114-DCB475999113}">
      <dgm:prSet/>
      <dgm:spPr/>
    </dgm:pt>
    <dgm:pt modelId="{0F1482A8-D9ED-4A70-AD29-9FEC4981B465}" type="sibTrans" cxnId="{791BCEF4-DAFC-4E9D-A114-DCB475999113}">
      <dgm:prSet/>
      <dgm:spPr/>
    </dgm:pt>
    <dgm:pt modelId="{2F8E3A26-A8B2-411D-8B00-223FDE00C905}">
      <dgm:prSet phldr="0"/>
      <dgm:spPr/>
      <dgm:t>
        <a:bodyPr/>
        <a:lstStyle/>
        <a:p>
          <a:r>
            <a:rPr lang="en-AU" b="0">
              <a:solidFill>
                <a:schemeClr val="bg1"/>
              </a:solidFill>
              <a:latin typeface="+mn-lt"/>
            </a:rPr>
            <a:t>Review previous group's Project documentation</a:t>
          </a:r>
        </a:p>
      </dgm:t>
    </dgm:pt>
    <dgm:pt modelId="{65AC2F1E-01F7-462B-BDE2-85E2EBCB4F8F}" type="parTrans" cxnId="{862A9116-9D64-42F8-9AAB-2058B297237F}">
      <dgm:prSet/>
      <dgm:spPr/>
    </dgm:pt>
    <dgm:pt modelId="{C7C89CB9-F952-4E6B-BA8A-9177A40FD80C}" type="sibTrans" cxnId="{862A9116-9D64-42F8-9AAB-2058B297237F}">
      <dgm:prSet/>
      <dgm:spPr/>
    </dgm:pt>
    <dgm:pt modelId="{E164FF50-3ED5-43E3-8E70-C4B8B89F4837}">
      <dgm:prSet phldr="0"/>
      <dgm:spPr/>
      <dgm:t>
        <a:bodyPr/>
        <a:lstStyle/>
        <a:p>
          <a:r>
            <a:rPr lang="en-AU" b="0">
              <a:solidFill>
                <a:schemeClr val="bg1"/>
              </a:solidFill>
              <a:latin typeface="+mn-lt"/>
            </a:rPr>
            <a:t>Research Project implementation strategy similarity</a:t>
          </a:r>
        </a:p>
      </dgm:t>
    </dgm:pt>
    <dgm:pt modelId="{33D7BBB1-5F2A-469E-B110-BC9C94AC65C5}" type="parTrans" cxnId="{E40DF42A-11F2-4DA5-9396-DB0E786304D3}">
      <dgm:prSet/>
      <dgm:spPr/>
    </dgm:pt>
    <dgm:pt modelId="{46F0619E-D7FD-49EB-AB4D-F397B1235667}" type="sibTrans" cxnId="{E40DF42A-11F2-4DA5-9396-DB0E786304D3}">
      <dgm:prSet/>
      <dgm:spPr/>
    </dgm:pt>
    <dgm:pt modelId="{21F5E5F4-B1B1-4638-A364-625D33D37B23}">
      <dgm:prSet phldr="0"/>
      <dgm:spPr/>
      <dgm:t>
        <a:bodyPr/>
        <a:lstStyle/>
        <a:p>
          <a:r>
            <a:rPr lang="en-AU" b="0">
              <a:solidFill>
                <a:schemeClr val="bg1"/>
              </a:solidFill>
              <a:latin typeface="+mn-lt"/>
            </a:rPr>
            <a:t>___</a:t>
          </a:r>
        </a:p>
      </dgm:t>
    </dgm:pt>
    <dgm:pt modelId="{8DB599DC-7093-4AEF-A6DF-BFC2B78A73A0}" type="parTrans" cxnId="{DF0F5808-7986-4ED3-90F0-45E1B40DC2B6}">
      <dgm:prSet/>
      <dgm:spPr/>
    </dgm:pt>
    <dgm:pt modelId="{DD34B812-2EAB-4B47-B97E-F1EE140C01A6}" type="sibTrans" cxnId="{DF0F5808-7986-4ED3-90F0-45E1B40DC2B6}">
      <dgm:prSet/>
      <dgm:spPr/>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DF0F5808-7986-4ED3-90F0-45E1B40DC2B6}" srcId="{FA8F44BD-C8C7-462C-9756-1EC498E86842}" destId="{21F5E5F4-B1B1-4638-A364-625D33D37B23}" srcOrd="3" destOrd="0" parTransId="{8DB599DC-7093-4AEF-A6DF-BFC2B78A73A0}" sibTransId="{DD34B812-2EAB-4B47-B97E-F1EE140C01A6}"/>
    <dgm:cxn modelId="{C213D310-D7B0-4789-81B3-F5AFF09B7C24}" type="presOf" srcId="{BE748F03-0BE0-4A14-9736-59B5D36D8F67}" destId="{08CB2D5A-F46A-4E0E-9575-15F31D04AAC6}" srcOrd="0" destOrd="2" presId="urn:microsoft.com/office/officeart/2017/3/layout/DropPinTimeline"/>
    <dgm:cxn modelId="{862A9116-9D64-42F8-9AAB-2058B297237F}" srcId="{D05E1923-5021-40F7-B4EF-E582E23A699D}" destId="{2F8E3A26-A8B2-411D-8B00-223FDE00C905}" srcOrd="2" destOrd="0" parTransId="{65AC2F1E-01F7-462B-BDE2-85E2EBCB4F8F}" sibTransId="{C7C89CB9-F952-4E6B-BA8A-9177A40FD80C}"/>
    <dgm:cxn modelId="{C2377C17-A4E1-403D-BF9D-1FC57B940929}" type="presOf" srcId="{579089A8-5362-4BA4-9163-D19228C1808F}" destId="{B5F3F650-2E42-488A-AD4F-C4BD47D19A84}" srcOrd="0" destOrd="0" presId="urn:microsoft.com/office/officeart/2017/3/layout/DropPinTimeline"/>
    <dgm:cxn modelId="{9E0EFA19-8607-460E-90B5-1C82A2184332}" type="presOf" srcId="{332BC85C-1CF3-4F8F-ACB7-5B6D53744AE1}" destId="{08CB2D5A-F46A-4E0E-9575-15F31D04AAC6}" srcOrd="0" destOrd="0" presId="urn:microsoft.com/office/officeart/2017/3/layout/DropPinTimeline"/>
    <dgm:cxn modelId="{9095371F-420F-4B20-B33E-FF84355A1694}" type="presOf" srcId="{EFEB4D61-3A9C-4140-977F-3C3F5C9EE9D1}" destId="{96DDA0FE-83E2-423C-9F13-58A61EB68487}" srcOrd="0" destOrd="0" presId="urn:microsoft.com/office/officeart/2017/3/layout/DropPinTimeline"/>
    <dgm:cxn modelId="{E40DF42A-11F2-4DA5-9396-DB0E786304D3}" srcId="{FA8F44BD-C8C7-462C-9756-1EC498E86842}" destId="{E164FF50-3ED5-43E3-8E70-C4B8B89F4837}" srcOrd="2" destOrd="0" parTransId="{33D7BBB1-5F2A-469E-B110-BC9C94AC65C5}" sibTransId="{46F0619E-D7FD-49EB-AB4D-F397B1235667}"/>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A9BCA561-C644-4E66-BDA5-66330E971E60}" type="presOf" srcId="{8BAB5E6F-A65E-41DB-A296-0818B0E49F7C}" destId="{7C1E6B4A-59F7-4018-A403-E1CCAEE78BA1}" srcOrd="0" destOrd="0" presId="urn:microsoft.com/office/officeart/2017/3/layout/DropPinTimeline"/>
    <dgm:cxn modelId="{262EEE6A-79DB-4A83-9B9E-4A531229D5E4}" type="presOf" srcId="{521676EB-C2B6-4902-B1E8-D72014A2BD79}" destId="{B5F3F650-2E42-488A-AD4F-C4BD47D19A84}" srcOrd="0" destOrd="1"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D5419371-C069-4344-8ADC-E6E52AAE1D92}" type="presOf" srcId="{FAD9A3A7-C360-4DF6-8FFB-F07E94ADE394}" destId="{D2143A46-815A-49BF-9455-C0385022444F}" srcOrd="0" destOrd="1" presId="urn:microsoft.com/office/officeart/2017/3/layout/DropPinTimeline"/>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C931EE73-AD29-40E6-B04E-C37C14B53BEB}" type="presOf" srcId="{21F5E5F4-B1B1-4638-A364-625D33D37B23}" destId="{96DDA0FE-83E2-423C-9F13-58A61EB68487}" srcOrd="0" destOrd="3" presId="urn:microsoft.com/office/officeart/2017/3/layout/DropPinTimeline"/>
    <dgm:cxn modelId="{2617C475-F537-46A6-ADE1-4EB764853601}" srcId="{8BAB5E6F-A65E-41DB-A296-0818B0E49F7C}" destId="{332BC85C-1CF3-4F8F-ACB7-5B6D53744AE1}" srcOrd="0" destOrd="0" parTransId="{99F218FD-90FE-450E-A368-B3E3677E74E8}" sibTransId="{8D1CC686-B05C-4470-A959-236CC9C8BB70}"/>
    <dgm:cxn modelId="{0A1D0180-EA71-41CB-B719-EC70D0EE34F5}" srcId="{58FF46FB-368D-4E9C-A650-0513B8879DA8}" destId="{FAD9A3A7-C360-4DF6-8FFB-F07E94ADE394}" srcOrd="1" destOrd="0" parTransId="{E5B20251-F7B3-4AF8-A5F7-059F8FB5DD0B}" sibTransId="{103837A0-8F72-434B-BF7D-3659B09F251C}"/>
    <dgm:cxn modelId="{5BDC5C82-816A-4C39-BF60-68EE49AED225}" type="presOf" srcId="{8B9AF88A-E1F7-4D3A-905F-87228D6A8655}" destId="{3FA5D5AE-9CAE-4D19-9765-BCEE62095312}" srcOrd="0" destOrd="0" presId="urn:microsoft.com/office/officeart/2017/3/layout/DropPinTimeline"/>
    <dgm:cxn modelId="{04070183-FBAB-4DEC-A290-83D80D3BB4BF}" type="presOf" srcId="{D05E1923-5021-40F7-B4EF-E582E23A699D}" destId="{223C5207-4FA2-4A6C-8F43-20BD55767C99}" srcOrd="0" destOrd="0" presId="urn:microsoft.com/office/officeart/2017/3/layout/DropPinTimeline"/>
    <dgm:cxn modelId="{574EAB88-A76A-4BDD-B7BC-DFC3A7265868}" type="presOf" srcId="{9A875394-CA1E-4432-AEEB-9054FCFF5E0E}" destId="{D2143A46-815A-49BF-9455-C0385022444F}" srcOrd="0" destOrd="0" presId="urn:microsoft.com/office/officeart/2017/3/layout/DropPinTimeline"/>
    <dgm:cxn modelId="{5A6354A9-AB12-4E1C-B23A-8DBE6E28644B}" type="presOf" srcId="{DF1ABFB3-B399-406F-91BD-DCDF9A38526B}" destId="{1B55AA6D-649D-4145-93EB-08B866A4D4E5}" srcOrd="0" destOrd="0" presId="urn:microsoft.com/office/officeart/2017/3/layout/DropPinTimeline"/>
    <dgm:cxn modelId="{8702FDAB-C47C-4AC4-81D1-9486F9C4595A}" srcId="{8BAB5E6F-A65E-41DB-A296-0818B0E49F7C}" destId="{04570D67-61E8-4BAC-B490-F6F197FFFA5B}" srcOrd="1" destOrd="0" parTransId="{92111804-6EBE-4A55-966F-0760DEF99BCA}" sibTransId="{8E53FB1F-9740-4716-BA7A-B8AD6BB02E7C}"/>
    <dgm:cxn modelId="{AF9BA6AC-FD28-45E2-AC06-A1E110A28A35}" type="presOf" srcId="{58FF46FB-368D-4E9C-A650-0513B8879DA8}" destId="{8E3FB235-DF38-476B-9A0E-B1E583D50944}" srcOrd="0" destOrd="0" presId="urn:microsoft.com/office/officeart/2017/3/layout/DropPinTimeline"/>
    <dgm:cxn modelId="{5A7504B3-0FFF-4901-86F3-4EC20263B145}" type="presOf" srcId="{FA8F44BD-C8C7-462C-9756-1EC498E86842}" destId="{2D6C7916-1130-46A8-833B-A6278CBD2192}" srcOrd="0" destOrd="0" presId="urn:microsoft.com/office/officeart/2017/3/layout/DropPinTimeline"/>
    <dgm:cxn modelId="{E03BB9B7-343C-4CDA-8B1A-8325D59910FA}" srcId="{FA8F44BD-C8C7-462C-9756-1EC498E86842}" destId="{F49B3780-61EE-46E8-AD36-AF0C9A2E59E5}" srcOrd="1" destOrd="0" parTransId="{57657D2C-5CAE-45A6-8913-8F74216E392C}" sibTransId="{3E804C7C-8D93-4202-AFF7-409C7EFF9891}"/>
    <dgm:cxn modelId="{1151DFCA-A074-424C-BB18-2EAE6E639C53}" type="presOf" srcId="{F49B3780-61EE-46E8-AD36-AF0C9A2E59E5}" destId="{96DDA0FE-83E2-423C-9F13-58A61EB68487}" srcOrd="0" destOrd="1"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98249DE4-9501-43F2-BB38-062C01EB68EA}" type="presOf" srcId="{2F8E3A26-A8B2-411D-8B00-223FDE00C905}" destId="{B5F3F650-2E42-488A-AD4F-C4BD47D19A84}" srcOrd="0" destOrd="2" presId="urn:microsoft.com/office/officeart/2017/3/layout/DropPinTimeline"/>
    <dgm:cxn modelId="{8D8B13E7-F11B-44D0-A062-90DA2538E6C5}" srcId="{D05E1923-5021-40F7-B4EF-E582E23A699D}" destId="{521676EB-C2B6-4902-B1E8-D72014A2BD79}" srcOrd="1" destOrd="0" parTransId="{C99558E6-9B17-477D-B05A-4FD92AB91E0E}" sibTransId="{1D6CFC24-5104-4A0D-AF99-434E3B969781}"/>
    <dgm:cxn modelId="{FE7849EA-5B37-43C8-B217-CD4E30A8E545}" type="presOf" srcId="{05A24E01-5535-46B9-A9A1-A9A07E639A88}" destId="{6E9F3C9B-13CA-43A8-8836-0B2B41D07DEF}" srcOrd="0" destOrd="0" presId="urn:microsoft.com/office/officeart/2017/3/layout/DropPinTimeline"/>
    <dgm:cxn modelId="{D29725EB-1682-48DD-BB8A-80455F4BF059}" type="presOf" srcId="{04570D67-61E8-4BAC-B490-F6F197FFFA5B}" destId="{08CB2D5A-F46A-4E0E-9575-15F31D04AAC6}" srcOrd="0" destOrd="1" presId="urn:microsoft.com/office/officeart/2017/3/layout/DropPinTimeline"/>
    <dgm:cxn modelId="{C6B394EE-E499-452A-AFAA-C0C9C32E6D9B}" type="presOf" srcId="{E164FF50-3ED5-43E3-8E70-C4B8B89F4837}" destId="{96DDA0FE-83E2-423C-9F13-58A61EB68487}" srcOrd="0" destOrd="2"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791BCEF4-DAFC-4E9D-A114-DCB475999113}" srcId="{8BAB5E6F-A65E-41DB-A296-0818B0E49F7C}" destId="{BE748F03-0BE0-4A14-9736-59B5D36D8F67}" srcOrd="2" destOrd="0" parTransId="{38D88736-365F-4F01-840E-78882A437A96}" sibTransId="{0F1482A8-D9ED-4A70-AD29-9FEC4981B465}"/>
    <dgm:cxn modelId="{AAD4B17E-AC81-4F9A-ADCB-4B6D88676DA4}" type="presParOf" srcId="{6E9F3C9B-13CA-43A8-8836-0B2B41D07DEF}" destId="{E8AACCBB-6709-4071-B389-3BB226B3A586}" srcOrd="0" destOrd="0" presId="urn:microsoft.com/office/officeart/2017/3/layout/DropPinTimeline"/>
    <dgm:cxn modelId="{A222CEE9-215B-47E3-8BF8-81D37B53F042}" type="presParOf" srcId="{6E9F3C9B-13CA-43A8-8836-0B2B41D07DEF}" destId="{E6F74CED-5217-4282-85F1-1C12DC84731C}" srcOrd="1" destOrd="0" presId="urn:microsoft.com/office/officeart/2017/3/layout/DropPinTimeline"/>
    <dgm:cxn modelId="{97FAE6A0-0849-44C2-BACF-87B2C692394B}" type="presParOf" srcId="{E6F74CED-5217-4282-85F1-1C12DC84731C}" destId="{AC377099-4DAE-451C-ADE9-98036E2679B5}" srcOrd="0" destOrd="0" presId="urn:microsoft.com/office/officeart/2017/3/layout/DropPinTimeline"/>
    <dgm:cxn modelId="{71781CB2-5989-4D55-9B64-3B1703769CC4}" type="presParOf" srcId="{AC377099-4DAE-451C-ADE9-98036E2679B5}" destId="{B6C94ECD-6415-4250-B4AD-F67BF5BECFB8}" srcOrd="0" destOrd="0" presId="urn:microsoft.com/office/officeart/2017/3/layout/DropPinTimeline"/>
    <dgm:cxn modelId="{350403EF-5959-4A9F-88FC-4DAC2014B37D}" type="presParOf" srcId="{AC377099-4DAE-451C-ADE9-98036E2679B5}" destId="{0E99BB09-1B86-4308-A570-3981E6DD3A06}" srcOrd="1" destOrd="0" presId="urn:microsoft.com/office/officeart/2017/3/layout/DropPinTimeline"/>
    <dgm:cxn modelId="{D616BA89-45D3-42E8-B9A8-51D32F27ADA5}" type="presParOf" srcId="{0E99BB09-1B86-4308-A570-3981E6DD3A06}" destId="{0ED6E8D6-BD44-4400-BC14-1BC75CB979A3}" srcOrd="0" destOrd="0" presId="urn:microsoft.com/office/officeart/2017/3/layout/DropPinTimeline"/>
    <dgm:cxn modelId="{A61AB9CB-4DF1-4534-9FBF-7BCF06311CF8}" type="presParOf" srcId="{0E99BB09-1B86-4308-A570-3981E6DD3A06}" destId="{5B7FC7CF-F58D-48D5-8BCC-38D6EE87890B}" srcOrd="1" destOrd="0" presId="urn:microsoft.com/office/officeart/2017/3/layout/DropPinTimeline"/>
    <dgm:cxn modelId="{1A82B8A4-FB0F-4F68-BAEC-5227CA03EB73}" type="presParOf" srcId="{AC377099-4DAE-451C-ADE9-98036E2679B5}" destId="{D2143A46-815A-49BF-9455-C0385022444F}" srcOrd="2" destOrd="0" presId="urn:microsoft.com/office/officeart/2017/3/layout/DropPinTimeline"/>
    <dgm:cxn modelId="{71E99EF3-BF0A-4CB1-AE92-14CCB5ABE957}" type="presParOf" srcId="{AC377099-4DAE-451C-ADE9-98036E2679B5}" destId="{8E3FB235-DF38-476B-9A0E-B1E583D50944}" srcOrd="3" destOrd="0" presId="urn:microsoft.com/office/officeart/2017/3/layout/DropPinTimeline"/>
    <dgm:cxn modelId="{2CD3AC43-A803-43DF-A8AB-F004EA8BCEC2}" type="presParOf" srcId="{AC377099-4DAE-451C-ADE9-98036E2679B5}" destId="{9AA05CE5-209F-4AD9-BE2C-2A69F76DA8F4}" srcOrd="4" destOrd="0" presId="urn:microsoft.com/office/officeart/2017/3/layout/DropPinTimeline"/>
    <dgm:cxn modelId="{93209958-5ECA-41A5-A718-70BB29C25B5C}" type="presParOf" srcId="{AC377099-4DAE-451C-ADE9-98036E2679B5}" destId="{17350C28-DA10-4F3B-9FA2-0FE7C12A4ABE}" srcOrd="5" destOrd="0" presId="urn:microsoft.com/office/officeart/2017/3/layout/DropPinTimeline"/>
    <dgm:cxn modelId="{2E7E3C3E-F32A-4386-B8CC-BE87BF72E43E}" type="presParOf" srcId="{E6F74CED-5217-4282-85F1-1C12DC84731C}" destId="{6DA7B85E-9DC6-4F3B-A2BF-09CDEEDB43BC}" srcOrd="1" destOrd="0" presId="urn:microsoft.com/office/officeart/2017/3/layout/DropPinTimeline"/>
    <dgm:cxn modelId="{31D82B99-9C4D-40E4-9245-3B86F689254A}" type="presParOf" srcId="{E6F74CED-5217-4282-85F1-1C12DC84731C}" destId="{CF519A69-9940-494F-8406-D0D876E3CD26}" srcOrd="2" destOrd="0" presId="urn:microsoft.com/office/officeart/2017/3/layout/DropPinTimeline"/>
    <dgm:cxn modelId="{2375C09B-3257-46F3-A1D3-17D3C7C40333}" type="presParOf" srcId="{CF519A69-9940-494F-8406-D0D876E3CD26}" destId="{714429FF-AAA3-4358-8C5F-1A7F29AA2B7B}" srcOrd="0" destOrd="0" presId="urn:microsoft.com/office/officeart/2017/3/layout/DropPinTimeline"/>
    <dgm:cxn modelId="{68EDCBEF-CE36-4A22-9FC2-38D501E94BEE}" type="presParOf" srcId="{CF519A69-9940-494F-8406-D0D876E3CD26}" destId="{AB8B1E8E-162B-4E3E-9E31-BA5CFBD3ED9D}" srcOrd="1" destOrd="0" presId="urn:microsoft.com/office/officeart/2017/3/layout/DropPinTimeline"/>
    <dgm:cxn modelId="{93C35115-84EC-4F77-89B7-037054C8A503}" type="presParOf" srcId="{AB8B1E8E-162B-4E3E-9E31-BA5CFBD3ED9D}" destId="{358CAA11-0A87-4861-8B4E-913B1EAD1334}" srcOrd="0" destOrd="0" presId="urn:microsoft.com/office/officeart/2017/3/layout/DropPinTimeline"/>
    <dgm:cxn modelId="{BFB2045E-9950-49B6-B170-7429A091F7C6}" type="presParOf" srcId="{AB8B1E8E-162B-4E3E-9E31-BA5CFBD3ED9D}" destId="{B1A1A837-F261-404B-A808-B2F4154CE8A2}" srcOrd="1" destOrd="0" presId="urn:microsoft.com/office/officeart/2017/3/layout/DropPinTimeline"/>
    <dgm:cxn modelId="{1F068466-E294-4CF8-BDEC-BC4780239CB0}" type="presParOf" srcId="{CF519A69-9940-494F-8406-D0D876E3CD26}" destId="{B5F3F650-2E42-488A-AD4F-C4BD47D19A84}" srcOrd="2" destOrd="0" presId="urn:microsoft.com/office/officeart/2017/3/layout/DropPinTimeline"/>
    <dgm:cxn modelId="{07696CD1-D6BB-43BB-8200-BB4FD7B69948}" type="presParOf" srcId="{CF519A69-9940-494F-8406-D0D876E3CD26}" destId="{223C5207-4FA2-4A6C-8F43-20BD55767C99}" srcOrd="3" destOrd="0" presId="urn:microsoft.com/office/officeart/2017/3/layout/DropPinTimeline"/>
    <dgm:cxn modelId="{7EB453A7-3BCC-4BBA-9F20-EA4B92E4EEF8}" type="presParOf" srcId="{CF519A69-9940-494F-8406-D0D876E3CD26}" destId="{4FE5EB5D-4CEF-4D0D-9394-0534E61844BE}" srcOrd="4" destOrd="0" presId="urn:microsoft.com/office/officeart/2017/3/layout/DropPinTimeline"/>
    <dgm:cxn modelId="{AA794BD8-3535-47A6-A865-A54DA383E631}" type="presParOf" srcId="{CF519A69-9940-494F-8406-D0D876E3CD26}" destId="{EC869059-0AEC-4D98-8C46-CB603A342C72}" srcOrd="5" destOrd="0" presId="urn:microsoft.com/office/officeart/2017/3/layout/DropPinTimeline"/>
    <dgm:cxn modelId="{2B644F62-2C39-4329-A290-2D52B2C39BD8}" type="presParOf" srcId="{E6F74CED-5217-4282-85F1-1C12DC84731C}" destId="{408BA715-9739-461D-BFDE-88EDAE355E60}" srcOrd="3" destOrd="0" presId="urn:microsoft.com/office/officeart/2017/3/layout/DropPinTimeline"/>
    <dgm:cxn modelId="{D7BFD55D-3E75-43D3-8F45-A4006F1B586F}" type="presParOf" srcId="{E6F74CED-5217-4282-85F1-1C12DC84731C}" destId="{D512C7F9-87A6-4BA9-AFAC-03FF1578D945}" srcOrd="4" destOrd="0" presId="urn:microsoft.com/office/officeart/2017/3/layout/DropPinTimeline"/>
    <dgm:cxn modelId="{3004B7D0-CE43-4877-872D-8E0A09C3F91B}" type="presParOf" srcId="{D512C7F9-87A6-4BA9-AFAC-03FF1578D945}" destId="{152AD014-AFD0-4700-A468-4D562874339A}" srcOrd="0" destOrd="0" presId="urn:microsoft.com/office/officeart/2017/3/layout/DropPinTimeline"/>
    <dgm:cxn modelId="{6709DF0E-7844-4C5D-8D60-B2A6FD1E859D}" type="presParOf" srcId="{D512C7F9-87A6-4BA9-AFAC-03FF1578D945}" destId="{6CE2C4D8-4380-442D-A6C2-0B468BF3C74C}" srcOrd="1" destOrd="0" presId="urn:microsoft.com/office/officeart/2017/3/layout/DropPinTimeline"/>
    <dgm:cxn modelId="{C5880BA1-B919-4576-8DB1-986367B26F74}" type="presParOf" srcId="{6CE2C4D8-4380-442D-A6C2-0B468BF3C74C}" destId="{72C82E90-F103-439C-8371-CFFB0927B9DE}" srcOrd="0" destOrd="0" presId="urn:microsoft.com/office/officeart/2017/3/layout/DropPinTimeline"/>
    <dgm:cxn modelId="{346137DA-0CD1-4C64-BFF5-1426C5799484}" type="presParOf" srcId="{6CE2C4D8-4380-442D-A6C2-0B468BF3C74C}" destId="{5D519322-C1DD-47AE-92C0-13575134BC76}" srcOrd="1" destOrd="0" presId="urn:microsoft.com/office/officeart/2017/3/layout/DropPinTimeline"/>
    <dgm:cxn modelId="{91C6D917-1EDB-43B0-B801-DC64A5C1275D}" type="presParOf" srcId="{D512C7F9-87A6-4BA9-AFAC-03FF1578D945}" destId="{96DDA0FE-83E2-423C-9F13-58A61EB68487}" srcOrd="2" destOrd="0" presId="urn:microsoft.com/office/officeart/2017/3/layout/DropPinTimeline"/>
    <dgm:cxn modelId="{C7E82CAC-5776-4EEE-BEBB-1962D249F2FF}" type="presParOf" srcId="{D512C7F9-87A6-4BA9-AFAC-03FF1578D945}" destId="{2D6C7916-1130-46A8-833B-A6278CBD2192}" srcOrd="3" destOrd="0" presId="urn:microsoft.com/office/officeart/2017/3/layout/DropPinTimeline"/>
    <dgm:cxn modelId="{FECD1F53-C9B1-4C43-AC9F-7DDA5A7768A4}" type="presParOf" srcId="{D512C7F9-87A6-4BA9-AFAC-03FF1578D945}" destId="{4D953791-5C2F-4A75-A8F4-6ED7EAB5E015}" srcOrd="4" destOrd="0" presId="urn:microsoft.com/office/officeart/2017/3/layout/DropPinTimeline"/>
    <dgm:cxn modelId="{08EB7135-43C2-4009-A4C8-09C55046DA4F}" type="presParOf" srcId="{D512C7F9-87A6-4BA9-AFAC-03FF1578D945}" destId="{22A72E40-4DCC-4F48-AADD-29738FD37A2C}" srcOrd="5" destOrd="0" presId="urn:microsoft.com/office/officeart/2017/3/layout/DropPinTimeline"/>
    <dgm:cxn modelId="{DE547372-9101-4BAE-8975-3EDDACD3BD0F}" type="presParOf" srcId="{E6F74CED-5217-4282-85F1-1C12DC84731C}" destId="{E168BB9F-20D9-474F-9E39-4872B40634C6}" srcOrd="5" destOrd="0" presId="urn:microsoft.com/office/officeart/2017/3/layout/DropPinTimeline"/>
    <dgm:cxn modelId="{6C88E126-0F37-409B-A723-18EA0B7325AD}" type="presParOf" srcId="{E6F74CED-5217-4282-85F1-1C12DC84731C}" destId="{A62622B1-7EF4-49B6-9AC7-B54F0E2A0C74}" srcOrd="6" destOrd="0" presId="urn:microsoft.com/office/officeart/2017/3/layout/DropPinTimeline"/>
    <dgm:cxn modelId="{7D79CC4F-8638-4745-9F53-3C0CF7FBC2F0}" type="presParOf" srcId="{A62622B1-7EF4-49B6-9AC7-B54F0E2A0C74}" destId="{14282312-87CB-41BB-A02D-C594BBEF33C7}" srcOrd="0" destOrd="0" presId="urn:microsoft.com/office/officeart/2017/3/layout/DropPinTimeline"/>
    <dgm:cxn modelId="{C29BE7A0-3A44-4288-A3E4-D394B9438C81}" type="presParOf" srcId="{A62622B1-7EF4-49B6-9AC7-B54F0E2A0C74}" destId="{D554C1A5-AF8E-41FC-A779-25BD6B11F91F}" srcOrd="1" destOrd="0" presId="urn:microsoft.com/office/officeart/2017/3/layout/DropPinTimeline"/>
    <dgm:cxn modelId="{3FB5D357-F430-4B35-9CA2-29F508EF37C8}" type="presParOf" srcId="{D554C1A5-AF8E-41FC-A779-25BD6B11F91F}" destId="{17331DD9-74CF-4A3A-86BA-F4B9DBEAB944}" srcOrd="0" destOrd="0" presId="urn:microsoft.com/office/officeart/2017/3/layout/DropPinTimeline"/>
    <dgm:cxn modelId="{7F9E399E-766A-4A48-8144-CB174A46E161}" type="presParOf" srcId="{D554C1A5-AF8E-41FC-A779-25BD6B11F91F}" destId="{515AAB83-BD07-4B9E-9A3B-858C0B126F9C}" srcOrd="1" destOrd="0" presId="urn:microsoft.com/office/officeart/2017/3/layout/DropPinTimeline"/>
    <dgm:cxn modelId="{82474677-FF2E-49D2-8E35-328C723E439D}" type="presParOf" srcId="{A62622B1-7EF4-49B6-9AC7-B54F0E2A0C74}" destId="{08CB2D5A-F46A-4E0E-9575-15F31D04AAC6}" srcOrd="2" destOrd="0" presId="urn:microsoft.com/office/officeart/2017/3/layout/DropPinTimeline"/>
    <dgm:cxn modelId="{47CA174B-34E6-4730-A0B9-37ED75988939}" type="presParOf" srcId="{A62622B1-7EF4-49B6-9AC7-B54F0E2A0C74}" destId="{7C1E6B4A-59F7-4018-A403-E1CCAEE78BA1}" srcOrd="3" destOrd="0" presId="urn:microsoft.com/office/officeart/2017/3/layout/DropPinTimeline"/>
    <dgm:cxn modelId="{ECE1D62B-1A79-4286-B856-C10659902C22}" type="presParOf" srcId="{A62622B1-7EF4-49B6-9AC7-B54F0E2A0C74}" destId="{A03C5372-D306-43AC-B406-6F8183849431}" srcOrd="4" destOrd="0" presId="urn:microsoft.com/office/officeart/2017/3/layout/DropPinTimeline"/>
    <dgm:cxn modelId="{CA838F9F-31BC-41E5-84D5-0F427658A9C4}" type="presParOf" srcId="{A62622B1-7EF4-49B6-9AC7-B54F0E2A0C74}" destId="{90926F0B-05E0-48AF-9C69-5C494731F877}" srcOrd="5" destOrd="0" presId="urn:microsoft.com/office/officeart/2017/3/layout/DropPinTimeline"/>
    <dgm:cxn modelId="{0D821FA0-0CE5-48C7-971C-C4516FA26363}" type="presParOf" srcId="{E6F74CED-5217-4282-85F1-1C12DC84731C}" destId="{9EA695E3-93D5-405B-8AF6-0B8537A964FD}" srcOrd="7" destOrd="0" presId="urn:microsoft.com/office/officeart/2017/3/layout/DropPinTimeline"/>
    <dgm:cxn modelId="{22E242A9-B037-4992-8A2F-EA0C7327BD65}" type="presParOf" srcId="{E6F74CED-5217-4282-85F1-1C12DC84731C}" destId="{05956D37-804F-419D-9E8C-30D41D06DC3E}" srcOrd="8" destOrd="0" presId="urn:microsoft.com/office/officeart/2017/3/layout/DropPinTimeline"/>
    <dgm:cxn modelId="{8CCB8FF8-EED8-444E-8169-44C6D66A8948}" type="presParOf" srcId="{05956D37-804F-419D-9E8C-30D41D06DC3E}" destId="{58B7B786-A0AD-4662-8D54-C5C572D2C32C}" srcOrd="0" destOrd="0" presId="urn:microsoft.com/office/officeart/2017/3/layout/DropPinTimeline"/>
    <dgm:cxn modelId="{8A6FDD6E-D036-46F2-A838-0305B7D79441}" type="presParOf" srcId="{05956D37-804F-419D-9E8C-30D41D06DC3E}" destId="{E4704426-333D-4092-A035-BBC55DB8579D}" srcOrd="1" destOrd="0" presId="urn:microsoft.com/office/officeart/2017/3/layout/DropPinTimeline"/>
    <dgm:cxn modelId="{3A2A6B2A-9305-4E47-B734-76B360266042}" type="presParOf" srcId="{E4704426-333D-4092-A035-BBC55DB8579D}" destId="{A55439AF-6893-479D-8B57-31FBC13C553F}" srcOrd="0" destOrd="0" presId="urn:microsoft.com/office/officeart/2017/3/layout/DropPinTimeline"/>
    <dgm:cxn modelId="{FADF64A1-9943-4B2A-8866-1FA85AE84A53}" type="presParOf" srcId="{E4704426-333D-4092-A035-BBC55DB8579D}" destId="{A22B1C16-7FF0-4DBE-B32E-E43FEB1E2EAC}" srcOrd="1" destOrd="0" presId="urn:microsoft.com/office/officeart/2017/3/layout/DropPinTimeline"/>
    <dgm:cxn modelId="{CA8D1A02-62DF-462F-8500-E48D7BAF579E}" type="presParOf" srcId="{05956D37-804F-419D-9E8C-30D41D06DC3E}" destId="{1B55AA6D-649D-4145-93EB-08B866A4D4E5}" srcOrd="2" destOrd="0" presId="urn:microsoft.com/office/officeart/2017/3/layout/DropPinTimeline"/>
    <dgm:cxn modelId="{23195495-08A3-4E71-B2A3-5F1A1FD366C4}" type="presParOf" srcId="{05956D37-804F-419D-9E8C-30D41D06DC3E}" destId="{3FA5D5AE-9CAE-4D19-9765-BCEE62095312}" srcOrd="3" destOrd="0" presId="urn:microsoft.com/office/officeart/2017/3/layout/DropPinTimeline"/>
    <dgm:cxn modelId="{3604CF7C-43D6-447B-84E2-F593DCA678BA}" type="presParOf" srcId="{05956D37-804F-419D-9E8C-30D41D06DC3E}" destId="{FE6CA7EB-68EC-4E76-9051-08C4CF370101}" srcOrd="4" destOrd="0" presId="urn:microsoft.com/office/officeart/2017/3/layout/DropPinTimeline"/>
    <dgm:cxn modelId="{0063739D-1809-4439-90AF-1C74D8469BE0}"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05E1923-5021-40F7-B4EF-E582E23A699D}">
      <dgm:prSet phldr="0"/>
      <dgm:spPr/>
      <dgm:t>
        <a:bodyPr/>
        <a:lstStyle/>
        <a:p>
          <a:pPr>
            <a:defRPr b="1"/>
          </a:pPr>
          <a:r>
            <a:rPr lang="en-AU" b="1">
              <a:solidFill>
                <a:schemeClr val="bg1"/>
              </a:solidFill>
              <a:latin typeface="+mn-lt"/>
            </a:rPr>
            <a:t>Aug 2023</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AU" b="1">
              <a:solidFill>
                <a:schemeClr val="bg1"/>
              </a:solidFill>
              <a:latin typeface="+mn-lt"/>
            </a:rPr>
            <a:t>Sep 2023</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AU" b="1">
              <a:solidFill>
                <a:schemeClr val="bg1"/>
              </a:solidFill>
              <a:latin typeface="+mn-lt"/>
            </a:rPr>
            <a:t>Oct 2023</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BE748F03-0BE0-4A14-9736-59B5D36D8F67}">
      <dgm:prSet phldr="0"/>
      <dgm:spPr/>
      <dgm:t>
        <a:bodyPr/>
        <a:lstStyle/>
        <a:p>
          <a:r>
            <a:rPr lang="en-AU" b="0">
              <a:solidFill>
                <a:schemeClr val="bg1"/>
              </a:solidFill>
              <a:latin typeface="+mn-lt"/>
            </a:rPr>
            <a:t>&lt;Use mock dataset, instead of real generated&gt;</a:t>
          </a:r>
        </a:p>
      </dgm:t>
    </dgm:pt>
    <dgm:pt modelId="{38D88736-365F-4F01-840E-78882A437A96}" type="parTrans" cxnId="{791BCEF4-DAFC-4E9D-A114-DCB475999113}">
      <dgm:prSet/>
      <dgm:spPr/>
    </dgm:pt>
    <dgm:pt modelId="{0F1482A8-D9ED-4A70-AD29-9FEC4981B465}" type="sibTrans" cxnId="{791BCEF4-DAFC-4E9D-A114-DCB475999113}">
      <dgm:prSet/>
      <dgm:spPr/>
    </dgm:pt>
    <dgm:pt modelId="{2F8E3A26-A8B2-411D-8B00-223FDE00C905}">
      <dgm:prSet phldr="0"/>
      <dgm:spPr/>
      <dgm:t>
        <a:bodyPr/>
        <a:lstStyle/>
        <a:p>
          <a:r>
            <a:rPr lang="en-AU" b="0">
              <a:solidFill>
                <a:schemeClr val="bg1"/>
              </a:solidFill>
              <a:latin typeface="+mn-lt"/>
            </a:rPr>
            <a:t>Use GitHub Project as source of truth for documentation (previously MS Teams)</a:t>
          </a:r>
        </a:p>
      </dgm:t>
    </dgm:pt>
    <dgm:pt modelId="{65AC2F1E-01F7-462B-BDE2-85E2EBCB4F8F}" type="parTrans" cxnId="{862A9116-9D64-42F8-9AAB-2058B297237F}">
      <dgm:prSet/>
      <dgm:spPr/>
    </dgm:pt>
    <dgm:pt modelId="{C7C89CB9-F952-4E6B-BA8A-9177A40FD80C}" type="sibTrans" cxnId="{862A9116-9D64-42F8-9AAB-2058B297237F}">
      <dgm:prSet/>
      <dgm:spPr/>
    </dgm:pt>
    <dgm:pt modelId="{21F5E5F4-B1B1-4638-A364-625D33D37B23}">
      <dgm:prSet phldr="0"/>
      <dgm:spPr/>
      <dgm:t>
        <a:bodyPr/>
        <a:lstStyle/>
        <a:p>
          <a:r>
            <a:rPr lang="en-AU" b="0">
              <a:solidFill>
                <a:schemeClr val="bg1"/>
              </a:solidFill>
              <a:latin typeface="+mn-lt"/>
            </a:rPr>
            <a:t>Organise independent Azure instance during UC outage</a:t>
          </a:r>
        </a:p>
      </dgm:t>
    </dgm:pt>
    <dgm:pt modelId="{8DB599DC-7093-4AEF-A6DF-BFC2B78A73A0}" type="parTrans" cxnId="{DF0F5808-7986-4ED3-90F0-45E1B40DC2B6}">
      <dgm:prSet/>
      <dgm:spPr/>
    </dgm:pt>
    <dgm:pt modelId="{DD34B812-2EAB-4B47-B97E-F1EE140C01A6}" type="sibTrans" cxnId="{DF0F5808-7986-4ED3-90F0-45E1B40DC2B6}">
      <dgm:prSet/>
      <dgm:spPr/>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4"/>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0" presStyleCnt="3"/>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0" presStyleCnt="3"/>
      <dgm:spPr>
        <a:solidFill>
          <a:schemeClr val="accent2"/>
        </a:solidFill>
      </dgm:spPr>
    </dgm:pt>
    <dgm:pt modelId="{B1A1A837-F261-404B-A808-B2F4154CE8A2}" type="pres">
      <dgm:prSet presAssocID="{D05E1923-5021-40F7-B4EF-E582E23A699D}" presName="Ellipse" presStyleLbl="fgAcc1" presStyleIdx="1" presStyleCnt="4"/>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0" presStyleCnt="6">
        <dgm:presLayoutVars>
          <dgm:bulletEnabled val="1"/>
        </dgm:presLayoutVars>
      </dgm:prSet>
      <dgm:spPr/>
    </dgm:pt>
    <dgm:pt modelId="{223C5207-4FA2-4A6C-8F43-20BD55767C99}" type="pres">
      <dgm:prSet presAssocID="{D05E1923-5021-40F7-B4EF-E582E23A699D}" presName="L1TextContainer" presStyleLbl="revTx" presStyleIdx="1" presStyleCnt="6"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0" presStyleCnt="3"/>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1" presStyleCnt="3"/>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1" presStyleCnt="3"/>
      <dgm:spPr>
        <a:solidFill>
          <a:schemeClr val="accent2"/>
        </a:solidFill>
      </dgm:spPr>
    </dgm:pt>
    <dgm:pt modelId="{5D519322-C1DD-47AE-92C0-13575134BC76}" type="pres">
      <dgm:prSet presAssocID="{FA8F44BD-C8C7-462C-9756-1EC498E86842}" presName="Ellipse" presStyleLbl="fgAcc1" presStyleIdx="2" presStyleCnt="4"/>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2" presStyleCnt="6">
        <dgm:presLayoutVars>
          <dgm:bulletEnabled val="1"/>
        </dgm:presLayoutVars>
      </dgm:prSet>
      <dgm:spPr/>
    </dgm:pt>
    <dgm:pt modelId="{2D6C7916-1130-46A8-833B-A6278CBD2192}" type="pres">
      <dgm:prSet presAssocID="{FA8F44BD-C8C7-462C-9756-1EC498E86842}" presName="L1TextContainer" presStyleLbl="revTx" presStyleIdx="3" presStyleCnt="6"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1" presStyleCnt="3"/>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2" presStyleCnt="3"/>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2" presStyleCnt="3"/>
      <dgm:spPr>
        <a:solidFill>
          <a:schemeClr val="accent2"/>
        </a:solidFill>
      </dgm:spPr>
    </dgm:pt>
    <dgm:pt modelId="{515AAB83-BD07-4B9E-9A3B-858C0B126F9C}" type="pres">
      <dgm:prSet presAssocID="{8BAB5E6F-A65E-41DB-A296-0818B0E49F7C}" presName="Ellipse" presStyleLbl="fgAcc1" presStyleIdx="3" presStyleCnt="4"/>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4" presStyleCnt="6">
        <dgm:presLayoutVars>
          <dgm:bulletEnabled val="1"/>
        </dgm:presLayoutVars>
      </dgm:prSet>
      <dgm:spPr/>
    </dgm:pt>
    <dgm:pt modelId="{7C1E6B4A-59F7-4018-A403-E1CCAEE78BA1}" type="pres">
      <dgm:prSet presAssocID="{8BAB5E6F-A65E-41DB-A296-0818B0E49F7C}" presName="L1TextContainer" presStyleLbl="revTx" presStyleIdx="5" presStyleCnt="6"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2" presStyleCnt="3"/>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Lst>
  <dgm:cxnLst>
    <dgm:cxn modelId="{BFF47500-C67F-4503-A9EB-3662AFDC3812}" type="presOf" srcId="{BE748F03-0BE0-4A14-9736-59B5D36D8F67}" destId="{08CB2D5A-F46A-4E0E-9575-15F31D04AAC6}" srcOrd="0" destOrd="0" presId="urn:microsoft.com/office/officeart/2017/3/layout/DropPinTimeline"/>
    <dgm:cxn modelId="{DF0F5808-7986-4ED3-90F0-45E1B40DC2B6}" srcId="{FA8F44BD-C8C7-462C-9756-1EC498E86842}" destId="{21F5E5F4-B1B1-4638-A364-625D33D37B23}" srcOrd="0" destOrd="0" parTransId="{8DB599DC-7093-4AEF-A6DF-BFC2B78A73A0}" sibTransId="{DD34B812-2EAB-4B47-B97E-F1EE140C01A6}"/>
    <dgm:cxn modelId="{A21C1313-D5A5-4CE6-829A-31E5CBA71991}" type="presOf" srcId="{FA8F44BD-C8C7-462C-9756-1EC498E86842}" destId="{2D6C7916-1130-46A8-833B-A6278CBD2192}" srcOrd="0" destOrd="0" presId="urn:microsoft.com/office/officeart/2017/3/layout/DropPinTimeline"/>
    <dgm:cxn modelId="{862A9116-9D64-42F8-9AAB-2058B297237F}" srcId="{D05E1923-5021-40F7-B4EF-E582E23A699D}" destId="{2F8E3A26-A8B2-411D-8B00-223FDE00C905}" srcOrd="0" destOrd="0" parTransId="{65AC2F1E-01F7-462B-BDE2-85E2EBCB4F8F}" sibTransId="{C7C89CB9-F952-4E6B-BA8A-9177A40FD80C}"/>
    <dgm:cxn modelId="{0D51BD2E-4619-469B-B233-EBAC3D4D0BA6}" srcId="{05A24E01-5535-46B9-A9A1-A9A07E639A88}" destId="{FA8F44BD-C8C7-462C-9756-1EC498E86842}" srcOrd="1" destOrd="0" parTransId="{F47063EE-4B58-4EDE-A4F2-A4BD81B82F21}" sibTransId="{8C8A9736-03DA-4B1C-A590-10B4AD89452B}"/>
    <dgm:cxn modelId="{4C0B173F-C57A-42D9-8FD2-A30F56318375}" type="presOf" srcId="{21F5E5F4-B1B1-4638-A364-625D33D37B23}" destId="{96DDA0FE-83E2-423C-9F13-58A61EB68487}" srcOrd="0" destOrd="0" presId="urn:microsoft.com/office/officeart/2017/3/layout/DropPinTimeline"/>
    <dgm:cxn modelId="{5A1F424A-AF46-4C40-B081-74A637E01E47}" type="presOf" srcId="{8BAB5E6F-A65E-41DB-A296-0818B0E49F7C}" destId="{7C1E6B4A-59F7-4018-A403-E1CCAEE78BA1}" srcOrd="0" destOrd="0" presId="urn:microsoft.com/office/officeart/2017/3/layout/DropPinTimeline"/>
    <dgm:cxn modelId="{66B49C6C-FAFD-47B4-BF22-05A295C23D4E}" srcId="{05A24E01-5535-46B9-A9A1-A9A07E639A88}" destId="{8BAB5E6F-A65E-41DB-A296-0818B0E49F7C}" srcOrd="2" destOrd="0" parTransId="{886842C6-3EFC-4BE7-B417-415595758830}" sibTransId="{B407F4C3-8FC9-4E91-A0EC-6B33713CC9A5}"/>
    <dgm:cxn modelId="{5502DB87-AC35-4EF5-BFDC-0116D71446B9}" type="presOf" srcId="{2F8E3A26-A8B2-411D-8B00-223FDE00C905}" destId="{B5F3F650-2E42-488A-AD4F-C4BD47D19A84}" srcOrd="0" destOrd="0" presId="urn:microsoft.com/office/officeart/2017/3/layout/DropPinTimeline"/>
    <dgm:cxn modelId="{1CBB7DD4-FA76-429D-9F31-11BF40ED2665}" type="presOf" srcId="{D05E1923-5021-40F7-B4EF-E582E23A699D}" destId="{223C5207-4FA2-4A6C-8F43-20BD55767C99}" srcOrd="0" destOrd="0" presId="urn:microsoft.com/office/officeart/2017/3/layout/DropPinTimeline"/>
    <dgm:cxn modelId="{72C4D6D9-419A-42C1-A76D-84599F65BB08}" srcId="{05A24E01-5535-46B9-A9A1-A9A07E639A88}" destId="{D05E1923-5021-40F7-B4EF-E582E23A699D}" srcOrd="0"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791BCEF4-DAFC-4E9D-A114-DCB475999113}" srcId="{8BAB5E6F-A65E-41DB-A296-0818B0E49F7C}" destId="{BE748F03-0BE0-4A14-9736-59B5D36D8F67}" srcOrd="0" destOrd="0" parTransId="{38D88736-365F-4F01-840E-78882A437A96}" sibTransId="{0F1482A8-D9ED-4A70-AD29-9FEC4981B465}"/>
    <dgm:cxn modelId="{83575048-CD1E-45B5-BB27-F88D9327E092}" type="presParOf" srcId="{6E9F3C9B-13CA-43A8-8836-0B2B41D07DEF}" destId="{E8AACCBB-6709-4071-B389-3BB226B3A586}" srcOrd="0" destOrd="0" presId="urn:microsoft.com/office/officeart/2017/3/layout/DropPinTimeline"/>
    <dgm:cxn modelId="{763F4E2A-57C8-4CC6-964A-F0AD66F620CE}" type="presParOf" srcId="{6E9F3C9B-13CA-43A8-8836-0B2B41D07DEF}" destId="{E6F74CED-5217-4282-85F1-1C12DC84731C}" srcOrd="1" destOrd="0" presId="urn:microsoft.com/office/officeart/2017/3/layout/DropPinTimeline"/>
    <dgm:cxn modelId="{0C4D1E6E-67A5-4A3F-9626-87129775AA30}" type="presParOf" srcId="{E6F74CED-5217-4282-85F1-1C12DC84731C}" destId="{CF519A69-9940-494F-8406-D0D876E3CD26}" srcOrd="0" destOrd="0" presId="urn:microsoft.com/office/officeart/2017/3/layout/DropPinTimeline"/>
    <dgm:cxn modelId="{4FDE1F1D-1996-45FB-B398-B87A6D811AC9}" type="presParOf" srcId="{CF519A69-9940-494F-8406-D0D876E3CD26}" destId="{714429FF-AAA3-4358-8C5F-1A7F29AA2B7B}" srcOrd="0" destOrd="0" presId="urn:microsoft.com/office/officeart/2017/3/layout/DropPinTimeline"/>
    <dgm:cxn modelId="{71552494-80E0-4EBF-830D-4EBA51895464}" type="presParOf" srcId="{CF519A69-9940-494F-8406-D0D876E3CD26}" destId="{AB8B1E8E-162B-4E3E-9E31-BA5CFBD3ED9D}" srcOrd="1" destOrd="0" presId="urn:microsoft.com/office/officeart/2017/3/layout/DropPinTimeline"/>
    <dgm:cxn modelId="{0B4329FD-2EDE-4512-8D14-A4ECA18BF930}" type="presParOf" srcId="{AB8B1E8E-162B-4E3E-9E31-BA5CFBD3ED9D}" destId="{358CAA11-0A87-4861-8B4E-913B1EAD1334}" srcOrd="0" destOrd="0" presId="urn:microsoft.com/office/officeart/2017/3/layout/DropPinTimeline"/>
    <dgm:cxn modelId="{5BB15BDD-8B14-477A-BF03-EBFD3C40EB8D}" type="presParOf" srcId="{AB8B1E8E-162B-4E3E-9E31-BA5CFBD3ED9D}" destId="{B1A1A837-F261-404B-A808-B2F4154CE8A2}" srcOrd="1" destOrd="0" presId="urn:microsoft.com/office/officeart/2017/3/layout/DropPinTimeline"/>
    <dgm:cxn modelId="{AE130D0A-8B87-460F-8509-3A1DB01FE299}" type="presParOf" srcId="{CF519A69-9940-494F-8406-D0D876E3CD26}" destId="{B5F3F650-2E42-488A-AD4F-C4BD47D19A84}" srcOrd="2" destOrd="0" presId="urn:microsoft.com/office/officeart/2017/3/layout/DropPinTimeline"/>
    <dgm:cxn modelId="{EB570676-4FED-4EC2-ABC6-58A7906D8AC6}" type="presParOf" srcId="{CF519A69-9940-494F-8406-D0D876E3CD26}" destId="{223C5207-4FA2-4A6C-8F43-20BD55767C99}" srcOrd="3" destOrd="0" presId="urn:microsoft.com/office/officeart/2017/3/layout/DropPinTimeline"/>
    <dgm:cxn modelId="{38F3D271-B19D-4B8C-94D6-2E9105051561}" type="presParOf" srcId="{CF519A69-9940-494F-8406-D0D876E3CD26}" destId="{4FE5EB5D-4CEF-4D0D-9394-0534E61844BE}" srcOrd="4" destOrd="0" presId="urn:microsoft.com/office/officeart/2017/3/layout/DropPinTimeline"/>
    <dgm:cxn modelId="{9C79A696-63D2-48C3-A728-524EF7785B27}" type="presParOf" srcId="{CF519A69-9940-494F-8406-D0D876E3CD26}" destId="{EC869059-0AEC-4D98-8C46-CB603A342C72}" srcOrd="5" destOrd="0" presId="urn:microsoft.com/office/officeart/2017/3/layout/DropPinTimeline"/>
    <dgm:cxn modelId="{0AA7275D-BE95-47BF-B4BC-5CA233EDC767}" type="presParOf" srcId="{E6F74CED-5217-4282-85F1-1C12DC84731C}" destId="{408BA715-9739-461D-BFDE-88EDAE355E60}" srcOrd="1" destOrd="0" presId="urn:microsoft.com/office/officeart/2017/3/layout/DropPinTimeline"/>
    <dgm:cxn modelId="{AD6604D5-3A1E-42FE-A565-D62A0B18F3B5}" type="presParOf" srcId="{E6F74CED-5217-4282-85F1-1C12DC84731C}" destId="{D512C7F9-87A6-4BA9-AFAC-03FF1578D945}" srcOrd="2" destOrd="0" presId="urn:microsoft.com/office/officeart/2017/3/layout/DropPinTimeline"/>
    <dgm:cxn modelId="{CA0269F8-B570-4DC0-BE86-48204ABB89B7}" type="presParOf" srcId="{D512C7F9-87A6-4BA9-AFAC-03FF1578D945}" destId="{152AD014-AFD0-4700-A468-4D562874339A}" srcOrd="0" destOrd="0" presId="urn:microsoft.com/office/officeart/2017/3/layout/DropPinTimeline"/>
    <dgm:cxn modelId="{D911DD96-911C-4AFA-B65E-922CB59F8D5F}" type="presParOf" srcId="{D512C7F9-87A6-4BA9-AFAC-03FF1578D945}" destId="{6CE2C4D8-4380-442D-A6C2-0B468BF3C74C}" srcOrd="1" destOrd="0" presId="urn:microsoft.com/office/officeart/2017/3/layout/DropPinTimeline"/>
    <dgm:cxn modelId="{608CE635-EA7D-492A-AEEA-46E92CD8C3D1}" type="presParOf" srcId="{6CE2C4D8-4380-442D-A6C2-0B468BF3C74C}" destId="{72C82E90-F103-439C-8371-CFFB0927B9DE}" srcOrd="0" destOrd="0" presId="urn:microsoft.com/office/officeart/2017/3/layout/DropPinTimeline"/>
    <dgm:cxn modelId="{E9FCFCB2-DFF5-433B-9D98-49D54B5430AD}" type="presParOf" srcId="{6CE2C4D8-4380-442D-A6C2-0B468BF3C74C}" destId="{5D519322-C1DD-47AE-92C0-13575134BC76}" srcOrd="1" destOrd="0" presId="urn:microsoft.com/office/officeart/2017/3/layout/DropPinTimeline"/>
    <dgm:cxn modelId="{694260FB-1D4F-4E15-89F4-DEDF11DAFDF9}" type="presParOf" srcId="{D512C7F9-87A6-4BA9-AFAC-03FF1578D945}" destId="{96DDA0FE-83E2-423C-9F13-58A61EB68487}" srcOrd="2" destOrd="0" presId="urn:microsoft.com/office/officeart/2017/3/layout/DropPinTimeline"/>
    <dgm:cxn modelId="{4C73A9BF-C96B-43B7-9514-F4C684B9263F}" type="presParOf" srcId="{D512C7F9-87A6-4BA9-AFAC-03FF1578D945}" destId="{2D6C7916-1130-46A8-833B-A6278CBD2192}" srcOrd="3" destOrd="0" presId="urn:microsoft.com/office/officeart/2017/3/layout/DropPinTimeline"/>
    <dgm:cxn modelId="{C13A30E2-02C7-45E6-BD23-7DDDF91A6506}" type="presParOf" srcId="{D512C7F9-87A6-4BA9-AFAC-03FF1578D945}" destId="{4D953791-5C2F-4A75-A8F4-6ED7EAB5E015}" srcOrd="4" destOrd="0" presId="urn:microsoft.com/office/officeart/2017/3/layout/DropPinTimeline"/>
    <dgm:cxn modelId="{97F3F216-5E89-4601-AECD-5BF6C7374D48}" type="presParOf" srcId="{D512C7F9-87A6-4BA9-AFAC-03FF1578D945}" destId="{22A72E40-4DCC-4F48-AADD-29738FD37A2C}" srcOrd="5" destOrd="0" presId="urn:microsoft.com/office/officeart/2017/3/layout/DropPinTimeline"/>
    <dgm:cxn modelId="{FAF861F7-D2C7-4FB8-A0C2-5FA7233E7785}" type="presParOf" srcId="{E6F74CED-5217-4282-85F1-1C12DC84731C}" destId="{E168BB9F-20D9-474F-9E39-4872B40634C6}" srcOrd="3" destOrd="0" presId="urn:microsoft.com/office/officeart/2017/3/layout/DropPinTimeline"/>
    <dgm:cxn modelId="{8039332E-575A-4102-B2BF-17BBC941C877}" type="presParOf" srcId="{E6F74CED-5217-4282-85F1-1C12DC84731C}" destId="{A62622B1-7EF4-49B6-9AC7-B54F0E2A0C74}" srcOrd="4" destOrd="0" presId="urn:microsoft.com/office/officeart/2017/3/layout/DropPinTimeline"/>
    <dgm:cxn modelId="{14A23BCB-8670-4707-B0CC-A5F452417AA2}" type="presParOf" srcId="{A62622B1-7EF4-49B6-9AC7-B54F0E2A0C74}" destId="{14282312-87CB-41BB-A02D-C594BBEF33C7}" srcOrd="0" destOrd="0" presId="urn:microsoft.com/office/officeart/2017/3/layout/DropPinTimeline"/>
    <dgm:cxn modelId="{615C7960-1F46-497F-ACA0-C2BA9D03E97B}" type="presParOf" srcId="{A62622B1-7EF4-49B6-9AC7-B54F0E2A0C74}" destId="{D554C1A5-AF8E-41FC-A779-25BD6B11F91F}" srcOrd="1" destOrd="0" presId="urn:microsoft.com/office/officeart/2017/3/layout/DropPinTimeline"/>
    <dgm:cxn modelId="{1B7DAC60-AD10-425D-8690-8A4F30A85234}" type="presParOf" srcId="{D554C1A5-AF8E-41FC-A779-25BD6B11F91F}" destId="{17331DD9-74CF-4A3A-86BA-F4B9DBEAB944}" srcOrd="0" destOrd="0" presId="urn:microsoft.com/office/officeart/2017/3/layout/DropPinTimeline"/>
    <dgm:cxn modelId="{FDB82E53-1BDA-49CB-A38E-FCEE193505B2}" type="presParOf" srcId="{D554C1A5-AF8E-41FC-A779-25BD6B11F91F}" destId="{515AAB83-BD07-4B9E-9A3B-858C0B126F9C}" srcOrd="1" destOrd="0" presId="urn:microsoft.com/office/officeart/2017/3/layout/DropPinTimeline"/>
    <dgm:cxn modelId="{1D86DB5D-BCCA-4932-8DF5-D3F7C44D01A7}" type="presParOf" srcId="{A62622B1-7EF4-49B6-9AC7-B54F0E2A0C74}" destId="{08CB2D5A-F46A-4E0E-9575-15F31D04AAC6}" srcOrd="2" destOrd="0" presId="urn:microsoft.com/office/officeart/2017/3/layout/DropPinTimeline"/>
    <dgm:cxn modelId="{F85B1D17-793C-4FAE-8500-3C2FAE4658D7}" type="presParOf" srcId="{A62622B1-7EF4-49B6-9AC7-B54F0E2A0C74}" destId="{7C1E6B4A-59F7-4018-A403-E1CCAEE78BA1}" srcOrd="3" destOrd="0" presId="urn:microsoft.com/office/officeart/2017/3/layout/DropPinTimeline"/>
    <dgm:cxn modelId="{D4405A3C-40F7-42BE-BAEF-014175209037}" type="presParOf" srcId="{A62622B1-7EF4-49B6-9AC7-B54F0E2A0C74}" destId="{A03C5372-D306-43AC-B406-6F8183849431}" srcOrd="4" destOrd="0" presId="urn:microsoft.com/office/officeart/2017/3/layout/DropPinTimeline"/>
    <dgm:cxn modelId="{5B89DBD0-90CB-409B-BDE5-4D4296C89A99}" type="presParOf" srcId="{A62622B1-7EF4-49B6-9AC7-B54F0E2A0C74}" destId="{90926F0B-05E0-48AF-9C69-5C494731F877}"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4F32C-3FD0-48E3-8A53-8D2ADA1B7C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EEE96E5-97EE-4483-8E45-F98FEB8A829E}">
      <dgm:prSet phldrT="[Text]" phldr="0"/>
      <dgm:spPr/>
      <dgm:t>
        <a:bodyPr/>
        <a:lstStyle/>
        <a:p>
          <a:pPr rtl="0"/>
          <a:r>
            <a:rPr lang="en-GB">
              <a:latin typeface="Tenorite"/>
            </a:rPr>
            <a:t>Project Management</a:t>
          </a:r>
          <a:endParaRPr lang="en-GB"/>
        </a:p>
      </dgm:t>
    </dgm:pt>
    <dgm:pt modelId="{9A281E90-5054-4AA3-9812-11E43BEA2817}" type="parTrans" cxnId="{70DFF7E2-5148-4C50-A57F-292B5902ADD9}">
      <dgm:prSet/>
      <dgm:spPr/>
      <dgm:t>
        <a:bodyPr/>
        <a:lstStyle/>
        <a:p>
          <a:endParaRPr lang="en-GB"/>
        </a:p>
      </dgm:t>
    </dgm:pt>
    <dgm:pt modelId="{A5B4AEA6-7DF2-4581-ADC1-41313E7EB03C}" type="sibTrans" cxnId="{70DFF7E2-5148-4C50-A57F-292B5902ADD9}">
      <dgm:prSet/>
      <dgm:spPr/>
      <dgm:t>
        <a:bodyPr/>
        <a:lstStyle/>
        <a:p>
          <a:endParaRPr lang="en-GB"/>
        </a:p>
      </dgm:t>
    </dgm:pt>
    <dgm:pt modelId="{25621D82-380B-4FBB-9789-96284E306D25}">
      <dgm:prSet phldrT="[Text]" phldr="0"/>
      <dgm:spPr/>
      <dgm:t>
        <a:bodyPr/>
        <a:lstStyle/>
        <a:p>
          <a:pPr rtl="0"/>
          <a:r>
            <a:rPr lang="en-GB">
              <a:latin typeface="Tenorite"/>
            </a:rPr>
            <a:t>Managing the process and flow of a highly academic research project</a:t>
          </a:r>
          <a:endParaRPr lang="en-GB"/>
        </a:p>
      </dgm:t>
    </dgm:pt>
    <dgm:pt modelId="{93853FD4-4CD3-4FF3-94A6-4DCDD39DC9DF}" type="parTrans" cxnId="{A4098ECE-C1A5-464A-9603-8710174D59B6}">
      <dgm:prSet/>
      <dgm:spPr/>
      <dgm:t>
        <a:bodyPr/>
        <a:lstStyle/>
        <a:p>
          <a:endParaRPr lang="en-GB"/>
        </a:p>
      </dgm:t>
    </dgm:pt>
    <dgm:pt modelId="{00833C9D-BD29-4EC0-9E76-D4AF8143BEAD}" type="sibTrans" cxnId="{A4098ECE-C1A5-464A-9603-8710174D59B6}">
      <dgm:prSet/>
      <dgm:spPr/>
      <dgm:t>
        <a:bodyPr/>
        <a:lstStyle/>
        <a:p>
          <a:endParaRPr lang="en-GB"/>
        </a:p>
      </dgm:t>
    </dgm:pt>
    <dgm:pt modelId="{9BFBA4B7-9C39-48CD-AE8C-06D2DB2D8B60}">
      <dgm:prSet phldrT="[Text]" phldr="0"/>
      <dgm:spPr/>
      <dgm:t>
        <a:bodyPr/>
        <a:lstStyle/>
        <a:p>
          <a:r>
            <a:rPr lang="en-GB">
              <a:latin typeface="Tenorite"/>
            </a:rPr>
            <a:t>Networking</a:t>
          </a:r>
          <a:endParaRPr lang="en-GB"/>
        </a:p>
      </dgm:t>
    </dgm:pt>
    <dgm:pt modelId="{0C50D16B-FD06-49F7-87BA-96A98B82316C}" type="parTrans" cxnId="{CF3571CB-6B86-4AD5-9E48-B846D110969A}">
      <dgm:prSet/>
      <dgm:spPr/>
      <dgm:t>
        <a:bodyPr/>
        <a:lstStyle/>
        <a:p>
          <a:endParaRPr lang="en-GB"/>
        </a:p>
      </dgm:t>
    </dgm:pt>
    <dgm:pt modelId="{BF853609-AA59-4D8C-B7A6-8621CD75B10F}" type="sibTrans" cxnId="{CF3571CB-6B86-4AD5-9E48-B846D110969A}">
      <dgm:prSet/>
      <dgm:spPr/>
      <dgm:t>
        <a:bodyPr/>
        <a:lstStyle/>
        <a:p>
          <a:endParaRPr lang="en-GB"/>
        </a:p>
      </dgm:t>
    </dgm:pt>
    <dgm:pt modelId="{D8B8B811-CB13-4018-8D2B-243FB52760A0}">
      <dgm:prSet phldrT="[Text]" phldr="0"/>
      <dgm:spPr/>
      <dgm:t>
        <a:bodyPr/>
        <a:lstStyle/>
        <a:p>
          <a:pPr rtl="0"/>
          <a:r>
            <a:rPr lang="en-GB">
              <a:latin typeface="Tenorite"/>
            </a:rPr>
            <a:t>The AODV protocol</a:t>
          </a:r>
          <a:endParaRPr lang="en-GB"/>
        </a:p>
      </dgm:t>
    </dgm:pt>
    <dgm:pt modelId="{141B6D77-7D32-4055-8FCD-AFE803B822CF}" type="parTrans" cxnId="{29B34AC5-E7AE-4069-B65B-772F5F8171FB}">
      <dgm:prSet/>
      <dgm:spPr/>
      <dgm:t>
        <a:bodyPr/>
        <a:lstStyle/>
        <a:p>
          <a:endParaRPr lang="en-GB"/>
        </a:p>
      </dgm:t>
    </dgm:pt>
    <dgm:pt modelId="{4281DD86-A25C-442B-BD28-6500166FCEDC}" type="sibTrans" cxnId="{29B34AC5-E7AE-4069-B65B-772F5F8171FB}">
      <dgm:prSet/>
      <dgm:spPr/>
      <dgm:t>
        <a:bodyPr/>
        <a:lstStyle/>
        <a:p>
          <a:endParaRPr lang="en-GB"/>
        </a:p>
      </dgm:t>
    </dgm:pt>
    <dgm:pt modelId="{2924DD04-A8C6-4E32-9A90-D9F46871B467}">
      <dgm:prSet phldr="0"/>
      <dgm:spPr/>
      <dgm:t>
        <a:bodyPr/>
        <a:lstStyle/>
        <a:p>
          <a:pPr rtl="0"/>
          <a:r>
            <a:rPr lang="en-GB">
              <a:latin typeface="Tenorite"/>
            </a:rPr>
            <a:t>Vulnerabilities</a:t>
          </a:r>
        </a:p>
      </dgm:t>
    </dgm:pt>
    <dgm:pt modelId="{1D65A733-CBFA-455F-909C-7127A832F232}" type="parTrans" cxnId="{D59781E4-6CA4-438E-98C3-1D597CF639BA}">
      <dgm:prSet/>
      <dgm:spPr/>
    </dgm:pt>
    <dgm:pt modelId="{7F255693-A4F0-4C35-A6B2-789FBC16AB5D}" type="sibTrans" cxnId="{D59781E4-6CA4-438E-98C3-1D597CF639BA}">
      <dgm:prSet/>
      <dgm:spPr/>
    </dgm:pt>
    <dgm:pt modelId="{F48FADD6-60F6-482D-A672-E31AA039F0A6}">
      <dgm:prSet phldr="0"/>
      <dgm:spPr/>
      <dgm:t>
        <a:bodyPr/>
        <a:lstStyle/>
        <a:p>
          <a:pPr rtl="0"/>
          <a:r>
            <a:rPr lang="en-GB">
              <a:latin typeface="Tenorite"/>
            </a:rPr>
            <a:t>Black Hole nodes and other related malicious MITM attacks for AODV</a:t>
          </a:r>
        </a:p>
      </dgm:t>
    </dgm:pt>
    <dgm:pt modelId="{59119091-816D-44E2-BB74-9BDE38515F7D}" type="parTrans" cxnId="{E8F1EC88-2792-4682-BA16-FF31FDD88527}">
      <dgm:prSet/>
      <dgm:spPr/>
    </dgm:pt>
    <dgm:pt modelId="{1430115F-8B72-44C7-A538-D3949E82A3BE}" type="sibTrans" cxnId="{E8F1EC88-2792-4682-BA16-FF31FDD88527}">
      <dgm:prSet/>
      <dgm:spPr/>
    </dgm:pt>
    <dgm:pt modelId="{961F8220-AD3D-4C8C-97ED-1129B35CFACD}">
      <dgm:prSet phldr="0"/>
      <dgm:spPr/>
      <dgm:t>
        <a:bodyPr/>
        <a:lstStyle/>
        <a:p>
          <a:pPr rtl="0"/>
          <a:r>
            <a:rPr lang="en-GB">
              <a:latin typeface="Tenorite"/>
            </a:rPr>
            <a:t>NS3 (tooling)</a:t>
          </a:r>
        </a:p>
      </dgm:t>
    </dgm:pt>
    <dgm:pt modelId="{066C9EA4-B5A3-4A28-970E-B582238EA19F}" type="parTrans" cxnId="{4439AC21-E1C3-43C0-A833-17B1EF5A4F2C}">
      <dgm:prSet/>
      <dgm:spPr/>
    </dgm:pt>
    <dgm:pt modelId="{99730961-EB41-4631-86FD-C703B46DC0C5}" type="sibTrans" cxnId="{4439AC21-E1C3-43C0-A833-17B1EF5A4F2C}">
      <dgm:prSet/>
      <dgm:spPr/>
    </dgm:pt>
    <dgm:pt modelId="{4B781D39-5096-4C05-9755-CF8929930B04}">
      <dgm:prSet phldr="0"/>
      <dgm:spPr/>
      <dgm:t>
        <a:bodyPr/>
        <a:lstStyle/>
        <a:p>
          <a:r>
            <a:rPr lang="en-GB">
              <a:latin typeface="Tenorite"/>
            </a:rPr>
            <a:t>Building NS3, customising it to suit a particular use case, and getting useful output from simulations</a:t>
          </a:r>
          <a:endParaRPr lang="en-GB"/>
        </a:p>
      </dgm:t>
    </dgm:pt>
    <dgm:pt modelId="{BB34A236-5437-4FD0-A437-EEB84C3A0E3E}" type="parTrans" cxnId="{EAFDE587-E786-40FD-87EE-79DE6271ADA7}">
      <dgm:prSet/>
      <dgm:spPr/>
    </dgm:pt>
    <dgm:pt modelId="{D6793D30-830C-4FA4-89C3-470689BD232E}" type="sibTrans" cxnId="{EAFDE587-E786-40FD-87EE-79DE6271ADA7}">
      <dgm:prSet/>
      <dgm:spPr/>
    </dgm:pt>
    <dgm:pt modelId="{02507304-4141-4C4B-801A-5272233B9C90}">
      <dgm:prSet phldr="0"/>
      <dgm:spPr/>
      <dgm:t>
        <a:bodyPr/>
        <a:lstStyle/>
        <a:p>
          <a:pPr rtl="0"/>
          <a:r>
            <a:rPr lang="en-GB">
              <a:latin typeface="Tenorite"/>
            </a:rPr>
            <a:t>Software architecture and execution</a:t>
          </a:r>
        </a:p>
      </dgm:t>
    </dgm:pt>
    <dgm:pt modelId="{DB91B00C-6CEB-49BB-96D6-5E340FDDCF92}" type="parTrans" cxnId="{18BA666E-1657-487B-80E8-9FC6B4F77FA8}">
      <dgm:prSet/>
      <dgm:spPr/>
    </dgm:pt>
    <dgm:pt modelId="{F4F17890-5603-4438-9F78-717370BE9455}" type="sibTrans" cxnId="{18BA666E-1657-487B-80E8-9FC6B4F77FA8}">
      <dgm:prSet/>
      <dgm:spPr/>
    </dgm:pt>
    <dgm:pt modelId="{CE25CC59-AE3C-4389-8EE6-9594AC4EF7FA}" type="pres">
      <dgm:prSet presAssocID="{F554F32C-3FD0-48E3-8A53-8D2ADA1B7C3C}" presName="linear" presStyleCnt="0">
        <dgm:presLayoutVars>
          <dgm:animLvl val="lvl"/>
          <dgm:resizeHandles val="exact"/>
        </dgm:presLayoutVars>
      </dgm:prSet>
      <dgm:spPr/>
    </dgm:pt>
    <dgm:pt modelId="{1F51FC03-7235-4408-A0A4-45935B3EBE78}" type="pres">
      <dgm:prSet presAssocID="{9EEE96E5-97EE-4483-8E45-F98FEB8A829E}" presName="parentText" presStyleLbl="node1" presStyleIdx="0" presStyleCnt="4">
        <dgm:presLayoutVars>
          <dgm:chMax val="0"/>
          <dgm:bulletEnabled val="1"/>
        </dgm:presLayoutVars>
      </dgm:prSet>
      <dgm:spPr/>
    </dgm:pt>
    <dgm:pt modelId="{2838F577-E54D-4EBD-8D2E-8F32FD156718}" type="pres">
      <dgm:prSet presAssocID="{9EEE96E5-97EE-4483-8E45-F98FEB8A829E}" presName="childText" presStyleLbl="revTx" presStyleIdx="0" presStyleCnt="4">
        <dgm:presLayoutVars>
          <dgm:bulletEnabled val="1"/>
        </dgm:presLayoutVars>
      </dgm:prSet>
      <dgm:spPr/>
    </dgm:pt>
    <dgm:pt modelId="{5E9A854E-FE1D-411C-990F-C41542639242}" type="pres">
      <dgm:prSet presAssocID="{9BFBA4B7-9C39-48CD-AE8C-06D2DB2D8B60}" presName="parentText" presStyleLbl="node1" presStyleIdx="1" presStyleCnt="4">
        <dgm:presLayoutVars>
          <dgm:chMax val="0"/>
          <dgm:bulletEnabled val="1"/>
        </dgm:presLayoutVars>
      </dgm:prSet>
      <dgm:spPr/>
    </dgm:pt>
    <dgm:pt modelId="{3F19BC60-5C57-48E7-9D27-5146244D843B}" type="pres">
      <dgm:prSet presAssocID="{9BFBA4B7-9C39-48CD-AE8C-06D2DB2D8B60}" presName="childText" presStyleLbl="revTx" presStyleIdx="1" presStyleCnt="4">
        <dgm:presLayoutVars>
          <dgm:bulletEnabled val="1"/>
        </dgm:presLayoutVars>
      </dgm:prSet>
      <dgm:spPr/>
    </dgm:pt>
    <dgm:pt modelId="{92998DAA-A610-4ABB-A48A-1F45859E2D4D}" type="pres">
      <dgm:prSet presAssocID="{2924DD04-A8C6-4E32-9A90-D9F46871B467}" presName="parentText" presStyleLbl="node1" presStyleIdx="2" presStyleCnt="4">
        <dgm:presLayoutVars>
          <dgm:chMax val="0"/>
          <dgm:bulletEnabled val="1"/>
        </dgm:presLayoutVars>
      </dgm:prSet>
      <dgm:spPr/>
    </dgm:pt>
    <dgm:pt modelId="{B9F492DA-7DC9-46C6-8F32-08DC64445CC2}" type="pres">
      <dgm:prSet presAssocID="{2924DD04-A8C6-4E32-9A90-D9F46871B467}" presName="childText" presStyleLbl="revTx" presStyleIdx="2" presStyleCnt="4">
        <dgm:presLayoutVars>
          <dgm:bulletEnabled val="1"/>
        </dgm:presLayoutVars>
      </dgm:prSet>
      <dgm:spPr/>
    </dgm:pt>
    <dgm:pt modelId="{A88287CE-C346-4068-B4EE-E044A5311C3D}" type="pres">
      <dgm:prSet presAssocID="{961F8220-AD3D-4C8C-97ED-1129B35CFACD}" presName="parentText" presStyleLbl="node1" presStyleIdx="3" presStyleCnt="4">
        <dgm:presLayoutVars>
          <dgm:chMax val="0"/>
          <dgm:bulletEnabled val="1"/>
        </dgm:presLayoutVars>
      </dgm:prSet>
      <dgm:spPr/>
    </dgm:pt>
    <dgm:pt modelId="{261F4C73-DFDA-4AA5-A3FC-E8683B882CD9}" type="pres">
      <dgm:prSet presAssocID="{961F8220-AD3D-4C8C-97ED-1129B35CFACD}" presName="childText" presStyleLbl="revTx" presStyleIdx="3" presStyleCnt="4">
        <dgm:presLayoutVars>
          <dgm:bulletEnabled val="1"/>
        </dgm:presLayoutVars>
      </dgm:prSet>
      <dgm:spPr/>
    </dgm:pt>
  </dgm:ptLst>
  <dgm:cxnLst>
    <dgm:cxn modelId="{CAAA740C-62CA-4612-B834-2918AD9A96D1}" type="presOf" srcId="{961F8220-AD3D-4C8C-97ED-1129B35CFACD}" destId="{A88287CE-C346-4068-B4EE-E044A5311C3D}" srcOrd="0" destOrd="0" presId="urn:microsoft.com/office/officeart/2005/8/layout/vList2"/>
    <dgm:cxn modelId="{4439AC21-E1C3-43C0-A833-17B1EF5A4F2C}" srcId="{F554F32C-3FD0-48E3-8A53-8D2ADA1B7C3C}" destId="{961F8220-AD3D-4C8C-97ED-1129B35CFACD}" srcOrd="3" destOrd="0" parTransId="{066C9EA4-B5A3-4A28-970E-B582238EA19F}" sibTransId="{99730961-EB41-4631-86FD-C703B46DC0C5}"/>
    <dgm:cxn modelId="{2A5B2326-7A4F-4577-9CCE-847A95A7225C}" type="presOf" srcId="{D8B8B811-CB13-4018-8D2B-243FB52760A0}" destId="{3F19BC60-5C57-48E7-9D27-5146244D843B}" srcOrd="0" destOrd="0" presId="urn:microsoft.com/office/officeart/2005/8/layout/vList2"/>
    <dgm:cxn modelId="{8051855B-22D2-4B3D-9A48-EDDCB943E17D}" type="presOf" srcId="{F554F32C-3FD0-48E3-8A53-8D2ADA1B7C3C}" destId="{CE25CC59-AE3C-4389-8EE6-9594AC4EF7FA}" srcOrd="0" destOrd="0" presId="urn:microsoft.com/office/officeart/2005/8/layout/vList2"/>
    <dgm:cxn modelId="{7B3EC643-66BC-41DC-98F5-D62702F7CA7C}" type="presOf" srcId="{F48FADD6-60F6-482D-A672-E31AA039F0A6}" destId="{B9F492DA-7DC9-46C6-8F32-08DC64445CC2}" srcOrd="0" destOrd="0" presId="urn:microsoft.com/office/officeart/2005/8/layout/vList2"/>
    <dgm:cxn modelId="{18BA666E-1657-487B-80E8-9FC6B4F77FA8}" srcId="{961F8220-AD3D-4C8C-97ED-1129B35CFACD}" destId="{02507304-4141-4C4B-801A-5272233B9C90}" srcOrd="0" destOrd="0" parTransId="{DB91B00C-6CEB-49BB-96D6-5E340FDDCF92}" sibTransId="{F4F17890-5603-4438-9F78-717370BE9455}"/>
    <dgm:cxn modelId="{DA04EC7E-DC70-40C7-A0BA-9461BABCADF1}" type="presOf" srcId="{02507304-4141-4C4B-801A-5272233B9C90}" destId="{261F4C73-DFDA-4AA5-A3FC-E8683B882CD9}" srcOrd="0" destOrd="0" presId="urn:microsoft.com/office/officeart/2005/8/layout/vList2"/>
    <dgm:cxn modelId="{5D156183-9942-412F-9215-4B8F3563B371}" type="presOf" srcId="{2924DD04-A8C6-4E32-9A90-D9F46871B467}" destId="{92998DAA-A610-4ABB-A48A-1F45859E2D4D}" srcOrd="0" destOrd="0" presId="urn:microsoft.com/office/officeart/2005/8/layout/vList2"/>
    <dgm:cxn modelId="{EAFDE587-E786-40FD-87EE-79DE6271ADA7}" srcId="{02507304-4141-4C4B-801A-5272233B9C90}" destId="{4B781D39-5096-4C05-9755-CF8929930B04}" srcOrd="0" destOrd="0" parTransId="{BB34A236-5437-4FD0-A437-EEB84C3A0E3E}" sibTransId="{D6793D30-830C-4FA4-89C3-470689BD232E}"/>
    <dgm:cxn modelId="{E8F1EC88-2792-4682-BA16-FF31FDD88527}" srcId="{2924DD04-A8C6-4E32-9A90-D9F46871B467}" destId="{F48FADD6-60F6-482D-A672-E31AA039F0A6}" srcOrd="0" destOrd="0" parTransId="{59119091-816D-44E2-BB74-9BDE38515F7D}" sibTransId="{1430115F-8B72-44C7-A538-D3949E82A3BE}"/>
    <dgm:cxn modelId="{3AE42CAD-56ED-44FA-95C7-5ABC44292D7E}" type="presOf" srcId="{9EEE96E5-97EE-4483-8E45-F98FEB8A829E}" destId="{1F51FC03-7235-4408-A0A4-45935B3EBE78}" srcOrd="0" destOrd="0" presId="urn:microsoft.com/office/officeart/2005/8/layout/vList2"/>
    <dgm:cxn modelId="{8CA6A0BD-1795-47FA-B203-F1337EF1E62E}" type="presOf" srcId="{25621D82-380B-4FBB-9789-96284E306D25}" destId="{2838F577-E54D-4EBD-8D2E-8F32FD156718}" srcOrd="0" destOrd="0" presId="urn:microsoft.com/office/officeart/2005/8/layout/vList2"/>
    <dgm:cxn modelId="{29B34AC5-E7AE-4069-B65B-772F5F8171FB}" srcId="{9BFBA4B7-9C39-48CD-AE8C-06D2DB2D8B60}" destId="{D8B8B811-CB13-4018-8D2B-243FB52760A0}" srcOrd="0" destOrd="0" parTransId="{141B6D77-7D32-4055-8FCD-AFE803B822CF}" sibTransId="{4281DD86-A25C-442B-BD28-6500166FCEDC}"/>
    <dgm:cxn modelId="{CF3571CB-6B86-4AD5-9E48-B846D110969A}" srcId="{F554F32C-3FD0-48E3-8A53-8D2ADA1B7C3C}" destId="{9BFBA4B7-9C39-48CD-AE8C-06D2DB2D8B60}" srcOrd="1" destOrd="0" parTransId="{0C50D16B-FD06-49F7-87BA-96A98B82316C}" sibTransId="{BF853609-AA59-4D8C-B7A6-8621CD75B10F}"/>
    <dgm:cxn modelId="{A4098ECE-C1A5-464A-9603-8710174D59B6}" srcId="{9EEE96E5-97EE-4483-8E45-F98FEB8A829E}" destId="{25621D82-380B-4FBB-9789-96284E306D25}" srcOrd="0" destOrd="0" parTransId="{93853FD4-4CD3-4FF3-94A6-4DCDD39DC9DF}" sibTransId="{00833C9D-BD29-4EC0-9E76-D4AF8143BEAD}"/>
    <dgm:cxn modelId="{70DFF7E2-5148-4C50-A57F-292B5902ADD9}" srcId="{F554F32C-3FD0-48E3-8A53-8D2ADA1B7C3C}" destId="{9EEE96E5-97EE-4483-8E45-F98FEB8A829E}" srcOrd="0" destOrd="0" parTransId="{9A281E90-5054-4AA3-9812-11E43BEA2817}" sibTransId="{A5B4AEA6-7DF2-4581-ADC1-41313E7EB03C}"/>
    <dgm:cxn modelId="{D59781E4-6CA4-438E-98C3-1D597CF639BA}" srcId="{F554F32C-3FD0-48E3-8A53-8D2ADA1B7C3C}" destId="{2924DD04-A8C6-4E32-9A90-D9F46871B467}" srcOrd="2" destOrd="0" parTransId="{1D65A733-CBFA-455F-909C-7127A832F232}" sibTransId="{7F255693-A4F0-4C35-A6B2-789FBC16AB5D}"/>
    <dgm:cxn modelId="{974C14F1-EBDE-4C91-8224-A0DD610F2E88}" type="presOf" srcId="{4B781D39-5096-4C05-9755-CF8929930B04}" destId="{261F4C73-DFDA-4AA5-A3FC-E8683B882CD9}" srcOrd="0" destOrd="1" presId="urn:microsoft.com/office/officeart/2005/8/layout/vList2"/>
    <dgm:cxn modelId="{3BB6D5FB-E3EB-4E6D-8247-86F7100E456A}" type="presOf" srcId="{9BFBA4B7-9C39-48CD-AE8C-06D2DB2D8B60}" destId="{5E9A854E-FE1D-411C-990F-C41542639242}" srcOrd="0" destOrd="0" presId="urn:microsoft.com/office/officeart/2005/8/layout/vList2"/>
    <dgm:cxn modelId="{69F448E6-22D5-4750-BA78-850BA8A1FD9A}" type="presParOf" srcId="{CE25CC59-AE3C-4389-8EE6-9594AC4EF7FA}" destId="{1F51FC03-7235-4408-A0A4-45935B3EBE78}" srcOrd="0" destOrd="0" presId="urn:microsoft.com/office/officeart/2005/8/layout/vList2"/>
    <dgm:cxn modelId="{D532D1F7-88FC-408B-BAB7-952A6736D9E7}" type="presParOf" srcId="{CE25CC59-AE3C-4389-8EE6-9594AC4EF7FA}" destId="{2838F577-E54D-4EBD-8D2E-8F32FD156718}" srcOrd="1" destOrd="0" presId="urn:microsoft.com/office/officeart/2005/8/layout/vList2"/>
    <dgm:cxn modelId="{E3EC1B2F-0FFA-42A1-8F2B-2C566D0F67D9}" type="presParOf" srcId="{CE25CC59-AE3C-4389-8EE6-9594AC4EF7FA}" destId="{5E9A854E-FE1D-411C-990F-C41542639242}" srcOrd="2" destOrd="0" presId="urn:microsoft.com/office/officeart/2005/8/layout/vList2"/>
    <dgm:cxn modelId="{B3AEFD22-8C80-43D7-87A7-59B406CF263D}" type="presParOf" srcId="{CE25CC59-AE3C-4389-8EE6-9594AC4EF7FA}" destId="{3F19BC60-5C57-48E7-9D27-5146244D843B}" srcOrd="3" destOrd="0" presId="urn:microsoft.com/office/officeart/2005/8/layout/vList2"/>
    <dgm:cxn modelId="{F6D153BC-B004-4847-8BE6-75BF9185B683}" type="presParOf" srcId="{CE25CC59-AE3C-4389-8EE6-9594AC4EF7FA}" destId="{92998DAA-A610-4ABB-A48A-1F45859E2D4D}" srcOrd="4" destOrd="0" presId="urn:microsoft.com/office/officeart/2005/8/layout/vList2"/>
    <dgm:cxn modelId="{2C55C18E-AE16-451B-91B1-5DDF95DD00B2}" type="presParOf" srcId="{CE25CC59-AE3C-4389-8EE6-9594AC4EF7FA}" destId="{B9F492DA-7DC9-46C6-8F32-08DC64445CC2}" srcOrd="5" destOrd="0" presId="urn:microsoft.com/office/officeart/2005/8/layout/vList2"/>
    <dgm:cxn modelId="{3D3D71C0-6399-4D99-8EFA-283E4CA70226}" type="presParOf" srcId="{CE25CC59-AE3C-4389-8EE6-9594AC4EF7FA}" destId="{A88287CE-C346-4068-B4EE-E044A5311C3D}" srcOrd="6" destOrd="0" presId="urn:microsoft.com/office/officeart/2005/8/layout/vList2"/>
    <dgm:cxn modelId="{F8214C50-5440-479B-A3A1-ACED9D2B432A}" type="presParOf" srcId="{CE25CC59-AE3C-4389-8EE6-9594AC4EF7FA}" destId="{261F4C73-DFDA-4AA5-A3FC-E8683B882CD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Apply EOI for Project</a:t>
          </a:r>
        </a:p>
        <a:p>
          <a:pPr marL="0" lvl="0" indent="0" algn="l" defTabSz="488950">
            <a:lnSpc>
              <a:spcPct val="90000"/>
            </a:lnSpc>
            <a:spcBef>
              <a:spcPct val="0"/>
            </a:spcBef>
            <a:spcAft>
              <a:spcPct val="35000"/>
            </a:spcAft>
            <a:buNone/>
          </a:pPr>
          <a:r>
            <a:rPr lang="en-AU" sz="1100" b="0" kern="1200">
              <a:solidFill>
                <a:schemeClr val="bg1"/>
              </a:solidFill>
              <a:latin typeface="+mn-lt"/>
            </a:rPr>
            <a:t>Create GitHub Project</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Jul 2023</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Create Project Plan</a:t>
          </a:r>
        </a:p>
        <a:p>
          <a:pPr marL="0" lvl="0" indent="0" algn="l" defTabSz="488950">
            <a:lnSpc>
              <a:spcPct val="90000"/>
            </a:lnSpc>
            <a:spcBef>
              <a:spcPct val="0"/>
            </a:spcBef>
            <a:spcAft>
              <a:spcPct val="35000"/>
            </a:spcAft>
            <a:buNone/>
          </a:pPr>
          <a:r>
            <a:rPr lang="en-AU" sz="1100" b="0" kern="1200">
              <a:solidFill>
                <a:schemeClr val="bg1"/>
              </a:solidFill>
              <a:latin typeface="+mn-lt"/>
            </a:rPr>
            <a:t>Research AODV protocol and  Black Hole Nodes</a:t>
          </a:r>
        </a:p>
        <a:p>
          <a:pPr marL="0" lvl="0" indent="0" algn="l" defTabSz="488950">
            <a:lnSpc>
              <a:spcPct val="90000"/>
            </a:lnSpc>
            <a:spcBef>
              <a:spcPct val="0"/>
            </a:spcBef>
            <a:spcAft>
              <a:spcPct val="35000"/>
            </a:spcAft>
            <a:buNone/>
          </a:pPr>
          <a:r>
            <a:rPr lang="en-AU" sz="1100" b="0" kern="1200">
              <a:solidFill>
                <a:schemeClr val="bg1"/>
              </a:solidFill>
              <a:latin typeface="+mn-lt"/>
            </a:rPr>
            <a:t>Review previous group's Project documentation</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Aug 2023</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Familiarisation with NS3</a:t>
          </a:r>
        </a:p>
        <a:p>
          <a:pPr marL="0" lvl="0" indent="0" algn="l" defTabSz="488950">
            <a:lnSpc>
              <a:spcPct val="90000"/>
            </a:lnSpc>
            <a:spcBef>
              <a:spcPct val="0"/>
            </a:spcBef>
            <a:spcAft>
              <a:spcPct val="35000"/>
            </a:spcAft>
            <a:buNone/>
          </a:pPr>
          <a:r>
            <a:rPr lang="en-AU" sz="1100" b="0" kern="1200">
              <a:solidFill>
                <a:schemeClr val="bg1"/>
              </a:solidFill>
              <a:latin typeface="+mn-lt"/>
            </a:rPr>
            <a:t>Customisation of NS3 files</a:t>
          </a:r>
        </a:p>
        <a:p>
          <a:pPr marL="0" lvl="0" indent="0" algn="l" defTabSz="488950">
            <a:lnSpc>
              <a:spcPct val="90000"/>
            </a:lnSpc>
            <a:spcBef>
              <a:spcPct val="0"/>
            </a:spcBef>
            <a:spcAft>
              <a:spcPct val="35000"/>
            </a:spcAft>
            <a:buNone/>
          </a:pPr>
          <a:r>
            <a:rPr lang="en-AU" sz="1100" b="0" kern="1200">
              <a:solidFill>
                <a:schemeClr val="bg1"/>
              </a:solidFill>
              <a:latin typeface="+mn-lt"/>
            </a:rPr>
            <a:t>Research Project implementation strategy similarity</a:t>
          </a:r>
        </a:p>
        <a:p>
          <a:pPr marL="0" lvl="0" indent="0" algn="l" defTabSz="488950">
            <a:lnSpc>
              <a:spcPct val="90000"/>
            </a:lnSpc>
            <a:spcBef>
              <a:spcPct val="0"/>
            </a:spcBef>
            <a:spcAft>
              <a:spcPct val="35000"/>
            </a:spcAft>
            <a:buNone/>
          </a:pPr>
          <a:r>
            <a:rPr lang="en-AU" sz="1100" b="0" kern="1200">
              <a:solidFill>
                <a:schemeClr val="bg1"/>
              </a:solidFill>
              <a:latin typeface="+mn-lt"/>
            </a:rPr>
            <a:t>___</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Sep 2023</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Execute Machine Learning</a:t>
          </a:r>
        </a:p>
        <a:p>
          <a:pPr marL="0" lvl="0" indent="0" algn="l" defTabSz="488950">
            <a:lnSpc>
              <a:spcPct val="90000"/>
            </a:lnSpc>
            <a:spcBef>
              <a:spcPct val="0"/>
            </a:spcBef>
            <a:spcAft>
              <a:spcPct val="35000"/>
            </a:spcAft>
            <a:buNone/>
          </a:pPr>
          <a:r>
            <a:rPr lang="en-AU" sz="1100" b="0" kern="1200">
              <a:solidFill>
                <a:schemeClr val="bg1"/>
              </a:solidFill>
              <a:latin typeface="+mn-lt"/>
            </a:rPr>
            <a:t>Develop and Implement new Model</a:t>
          </a:r>
        </a:p>
        <a:p>
          <a:pPr marL="0" lvl="0" indent="0" algn="l" defTabSz="488950">
            <a:lnSpc>
              <a:spcPct val="90000"/>
            </a:lnSpc>
            <a:spcBef>
              <a:spcPct val="0"/>
            </a:spcBef>
            <a:spcAft>
              <a:spcPct val="35000"/>
            </a:spcAft>
            <a:buNone/>
          </a:pPr>
          <a:r>
            <a:rPr lang="en-AU" sz="1100" b="0" kern="1200">
              <a:solidFill>
                <a:schemeClr val="bg1"/>
              </a:solidFill>
              <a:latin typeface="+mn-lt"/>
            </a:rPr>
            <a:t>Deliver Project Presentation, Poster, and Report</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Oct 2023</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AU" sz="1100" b="0" kern="1200">
              <a:solidFill>
                <a:schemeClr val="bg1"/>
              </a:solidFill>
              <a:latin typeface="+mn-lt"/>
            </a:rPr>
            <a:t>Follow-up review with Project Sponsor on Project Delivery</a:t>
          </a:r>
          <a:endParaRPr lang="en-AU" sz="1100" b="1" kern="120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AU" sz="1500" b="1" kern="1200">
              <a:solidFill>
                <a:schemeClr val="bg1"/>
              </a:solidFill>
              <a:latin typeface="+mn-lt"/>
            </a:rPr>
            <a:t>Nov 2023</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58CAA11-0A87-4861-8B4E-913B1EAD1334}">
      <dsp:nvSpPr>
        <dsp:cNvPr id="0" name=""/>
        <dsp:cNvSpPr/>
      </dsp:nvSpPr>
      <dsp:spPr>
        <a:xfrm rot="8100000">
          <a:off x="66076"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01028"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743585" y="872775"/>
          <a:ext cx="3479348"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AU" sz="1300" b="0" kern="1200">
              <a:solidFill>
                <a:schemeClr val="bg1"/>
              </a:solidFill>
              <a:latin typeface="+mn-lt"/>
            </a:rPr>
            <a:t>Use GitHub Project as source of truth for documentation (previously MS Teams)</a:t>
          </a:r>
        </a:p>
      </dsp:txBody>
      <dsp:txXfrm>
        <a:off x="743585" y="872775"/>
        <a:ext cx="3479348" cy="1266380"/>
      </dsp:txXfrm>
    </dsp:sp>
    <dsp:sp modelId="{223C5207-4FA2-4A6C-8F43-20BD55767C99}">
      <dsp:nvSpPr>
        <dsp:cNvPr id="0" name=""/>
        <dsp:cNvSpPr/>
      </dsp:nvSpPr>
      <dsp:spPr>
        <a:xfrm>
          <a:off x="743585" y="427831"/>
          <a:ext cx="3479348"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AU" sz="1700" b="1" kern="1200">
              <a:solidFill>
                <a:schemeClr val="bg1"/>
              </a:solidFill>
              <a:latin typeface="+mn-lt"/>
            </a:rPr>
            <a:t>Aug 2023</a:t>
          </a:r>
        </a:p>
      </dsp:txBody>
      <dsp:txXfrm>
        <a:off x="743585" y="427831"/>
        <a:ext cx="3479348" cy="444944"/>
      </dsp:txXfrm>
    </dsp:sp>
    <dsp:sp modelId="{4FE5EB5D-4CEF-4D0D-9394-0534E61844BE}">
      <dsp:nvSpPr>
        <dsp:cNvPr id="0" name=""/>
        <dsp:cNvSpPr/>
      </dsp:nvSpPr>
      <dsp:spPr>
        <a:xfrm>
          <a:off x="223388"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334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18900000">
          <a:off x="252077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55572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197069" y="2139156"/>
          <a:ext cx="3465160"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AU" sz="1300" b="0" kern="1200">
              <a:solidFill>
                <a:schemeClr val="bg1"/>
              </a:solidFill>
              <a:latin typeface="+mn-lt"/>
            </a:rPr>
            <a:t>Organise independent Azure instance during UC outage</a:t>
          </a:r>
        </a:p>
      </dsp:txBody>
      <dsp:txXfrm>
        <a:off x="3197069" y="2139156"/>
        <a:ext cx="3465160" cy="1266380"/>
      </dsp:txXfrm>
    </dsp:sp>
    <dsp:sp modelId="{2D6C7916-1130-46A8-833B-A6278CBD2192}">
      <dsp:nvSpPr>
        <dsp:cNvPr id="0" name=""/>
        <dsp:cNvSpPr/>
      </dsp:nvSpPr>
      <dsp:spPr>
        <a:xfrm>
          <a:off x="3197069" y="3405536"/>
          <a:ext cx="3465160"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AU" sz="1700" b="1" kern="1200">
              <a:solidFill>
                <a:schemeClr val="bg1"/>
              </a:solidFill>
              <a:latin typeface="+mn-lt"/>
            </a:rPr>
            <a:t>Sep 2023</a:t>
          </a:r>
        </a:p>
      </dsp:txBody>
      <dsp:txXfrm>
        <a:off x="3197069" y="3405536"/>
        <a:ext cx="3465160" cy="444944"/>
      </dsp:txXfrm>
    </dsp:sp>
    <dsp:sp modelId="{4D953791-5C2F-4A75-A8F4-6ED7EAB5E015}">
      <dsp:nvSpPr>
        <dsp:cNvPr id="0" name=""/>
        <dsp:cNvSpPr/>
      </dsp:nvSpPr>
      <dsp:spPr>
        <a:xfrm>
          <a:off x="2678086"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637134"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8100000">
          <a:off x="4955454"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631749" y="872775"/>
          <a:ext cx="3465160"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AU" sz="1300" b="0" kern="1200">
              <a:solidFill>
                <a:schemeClr val="bg1"/>
              </a:solidFill>
              <a:latin typeface="+mn-lt"/>
            </a:rPr>
            <a:t>&lt;Use mock dataset, instead of real generated&gt;</a:t>
          </a:r>
        </a:p>
      </dsp:txBody>
      <dsp:txXfrm>
        <a:off x="5631749" y="872775"/>
        <a:ext cx="3465160" cy="1266380"/>
      </dsp:txXfrm>
    </dsp:sp>
    <dsp:sp modelId="{7C1E6B4A-59F7-4018-A403-E1CCAEE78BA1}">
      <dsp:nvSpPr>
        <dsp:cNvPr id="0" name=""/>
        <dsp:cNvSpPr/>
      </dsp:nvSpPr>
      <dsp:spPr>
        <a:xfrm>
          <a:off x="5631749" y="427831"/>
          <a:ext cx="3465160"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AU" sz="1700" b="1" kern="1200">
              <a:solidFill>
                <a:schemeClr val="bg1"/>
              </a:solidFill>
              <a:latin typeface="+mn-lt"/>
            </a:rPr>
            <a:t>Oct 2023</a:t>
          </a:r>
        </a:p>
      </dsp:txBody>
      <dsp:txXfrm>
        <a:off x="5631749" y="427831"/>
        <a:ext cx="3465160" cy="444944"/>
      </dsp:txXfrm>
    </dsp:sp>
    <dsp:sp modelId="{A03C5372-D306-43AC-B406-6F8183849431}">
      <dsp:nvSpPr>
        <dsp:cNvPr id="0" name=""/>
        <dsp:cNvSpPr/>
      </dsp:nvSpPr>
      <dsp:spPr>
        <a:xfrm>
          <a:off x="5112765"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1FC03-7235-4408-A0A4-45935B3EBE78}">
      <dsp:nvSpPr>
        <dsp:cNvPr id="0" name=""/>
        <dsp:cNvSpPr/>
      </dsp:nvSpPr>
      <dsp:spPr>
        <a:xfrm>
          <a:off x="0" y="178359"/>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kern="1200">
              <a:latin typeface="Tenorite"/>
            </a:rPr>
            <a:t>Project Management</a:t>
          </a:r>
          <a:endParaRPr lang="en-GB" sz="2100" kern="1200"/>
        </a:p>
      </dsp:txBody>
      <dsp:txXfrm>
        <a:off x="24588" y="202947"/>
        <a:ext cx="6779231" cy="454509"/>
      </dsp:txXfrm>
    </dsp:sp>
    <dsp:sp modelId="{2838F577-E54D-4EBD-8D2E-8F32FD156718}">
      <dsp:nvSpPr>
        <dsp:cNvPr id="0" name=""/>
        <dsp:cNvSpPr/>
      </dsp:nvSpPr>
      <dsp:spPr>
        <a:xfrm>
          <a:off x="0" y="682044"/>
          <a:ext cx="682840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Managing the process and flow of a highly academic research project</a:t>
          </a:r>
          <a:endParaRPr lang="en-GB" sz="1600" kern="1200"/>
        </a:p>
      </dsp:txBody>
      <dsp:txXfrm>
        <a:off x="0" y="682044"/>
        <a:ext cx="6828407" cy="347760"/>
      </dsp:txXfrm>
    </dsp:sp>
    <dsp:sp modelId="{5E9A854E-FE1D-411C-990F-C41542639242}">
      <dsp:nvSpPr>
        <dsp:cNvPr id="0" name=""/>
        <dsp:cNvSpPr/>
      </dsp:nvSpPr>
      <dsp:spPr>
        <a:xfrm>
          <a:off x="0" y="1029804"/>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latin typeface="Tenorite"/>
            </a:rPr>
            <a:t>Networking</a:t>
          </a:r>
          <a:endParaRPr lang="en-GB" sz="2100" kern="1200"/>
        </a:p>
      </dsp:txBody>
      <dsp:txXfrm>
        <a:off x="24588" y="1054392"/>
        <a:ext cx="6779231" cy="454509"/>
      </dsp:txXfrm>
    </dsp:sp>
    <dsp:sp modelId="{3F19BC60-5C57-48E7-9D27-5146244D843B}">
      <dsp:nvSpPr>
        <dsp:cNvPr id="0" name=""/>
        <dsp:cNvSpPr/>
      </dsp:nvSpPr>
      <dsp:spPr>
        <a:xfrm>
          <a:off x="0" y="1533489"/>
          <a:ext cx="682840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The AODV protocol</a:t>
          </a:r>
          <a:endParaRPr lang="en-GB" sz="1600" kern="1200"/>
        </a:p>
      </dsp:txBody>
      <dsp:txXfrm>
        <a:off x="0" y="1533489"/>
        <a:ext cx="6828407" cy="347760"/>
      </dsp:txXfrm>
    </dsp:sp>
    <dsp:sp modelId="{92998DAA-A610-4ABB-A48A-1F45859E2D4D}">
      <dsp:nvSpPr>
        <dsp:cNvPr id="0" name=""/>
        <dsp:cNvSpPr/>
      </dsp:nvSpPr>
      <dsp:spPr>
        <a:xfrm>
          <a:off x="0" y="1881249"/>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kern="1200">
              <a:latin typeface="Tenorite"/>
            </a:rPr>
            <a:t>Vulnerabilities</a:t>
          </a:r>
        </a:p>
      </dsp:txBody>
      <dsp:txXfrm>
        <a:off x="24588" y="1905837"/>
        <a:ext cx="6779231" cy="454509"/>
      </dsp:txXfrm>
    </dsp:sp>
    <dsp:sp modelId="{B9F492DA-7DC9-46C6-8F32-08DC64445CC2}">
      <dsp:nvSpPr>
        <dsp:cNvPr id="0" name=""/>
        <dsp:cNvSpPr/>
      </dsp:nvSpPr>
      <dsp:spPr>
        <a:xfrm>
          <a:off x="0" y="2384934"/>
          <a:ext cx="682840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Black Hole nodes and other related malicious MITM attacks for AODV</a:t>
          </a:r>
        </a:p>
      </dsp:txBody>
      <dsp:txXfrm>
        <a:off x="0" y="2384934"/>
        <a:ext cx="6828407" cy="347760"/>
      </dsp:txXfrm>
    </dsp:sp>
    <dsp:sp modelId="{A88287CE-C346-4068-B4EE-E044A5311C3D}">
      <dsp:nvSpPr>
        <dsp:cNvPr id="0" name=""/>
        <dsp:cNvSpPr/>
      </dsp:nvSpPr>
      <dsp:spPr>
        <a:xfrm>
          <a:off x="0" y="2732694"/>
          <a:ext cx="6828407"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GB" sz="2100" kern="1200">
              <a:latin typeface="Tenorite"/>
            </a:rPr>
            <a:t>NS3 (tooling)</a:t>
          </a:r>
        </a:p>
      </dsp:txBody>
      <dsp:txXfrm>
        <a:off x="24588" y="2757282"/>
        <a:ext cx="6779231" cy="454509"/>
      </dsp:txXfrm>
    </dsp:sp>
    <dsp:sp modelId="{261F4C73-DFDA-4AA5-A3FC-E8683B882CD9}">
      <dsp:nvSpPr>
        <dsp:cNvPr id="0" name=""/>
        <dsp:cNvSpPr/>
      </dsp:nvSpPr>
      <dsp:spPr>
        <a:xfrm>
          <a:off x="0" y="3236379"/>
          <a:ext cx="6828407"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0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GB" sz="1600" kern="1200">
              <a:latin typeface="Tenorite"/>
            </a:rPr>
            <a:t>Software architecture and execution</a:t>
          </a:r>
        </a:p>
        <a:p>
          <a:pPr marL="342900" lvl="2" indent="-171450" algn="l" defTabSz="711200">
            <a:lnSpc>
              <a:spcPct val="90000"/>
            </a:lnSpc>
            <a:spcBef>
              <a:spcPct val="0"/>
            </a:spcBef>
            <a:spcAft>
              <a:spcPct val="20000"/>
            </a:spcAft>
            <a:buChar char="•"/>
          </a:pPr>
          <a:r>
            <a:rPr lang="en-GB" sz="1600" kern="1200">
              <a:latin typeface="Tenorite"/>
            </a:rPr>
            <a:t>Building NS3, customising it to suit a particular use case, and getting useful output from simulations</a:t>
          </a:r>
          <a:endParaRPr lang="en-GB" sz="1600" kern="1200"/>
        </a:p>
      </dsp:txBody>
      <dsp:txXfrm>
        <a:off x="0" y="3236379"/>
        <a:ext cx="6828407" cy="760725"/>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10/9/2023</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esearchgate.net/figure/Architecture-of-MANET_fig1_24168899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164979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Screenshot of </a:t>
            </a:r>
            <a:r>
              <a:rPr lang="en-US" err="1"/>
              <a:t>NetAnim</a:t>
            </a:r>
            <a:r>
              <a:rPr lang="en-US"/>
              <a:t> with diagram</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2693750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Graphs (for presentation) of data output, go here (Data </a:t>
            </a:r>
            <a:r>
              <a:rPr lang="en-US" err="1">
                <a:ea typeface="Calibri"/>
                <a:cs typeface="Calibri"/>
              </a:rPr>
              <a:t>visualisation</a:t>
            </a:r>
            <a:r>
              <a:rPr lang="en-US">
                <a:ea typeface="Calibri"/>
                <a:cs typeface="Calibri"/>
              </a:rPr>
              <a:t>)</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196976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All stakeholders </a:t>
            </a:r>
            <a:r>
              <a:rPr lang="en-US" err="1">
                <a:ea typeface="Calibri"/>
                <a:cs typeface="Calibri"/>
              </a:rPr>
              <a:t>utilise</a:t>
            </a:r>
            <a:r>
              <a:rPr lang="en-US">
                <a:ea typeface="Calibri"/>
                <a:cs typeface="Calibri"/>
              </a:rPr>
              <a:t> AODV networks (generally, AODV is one of the implementable protocols available to each stakeholder)</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3229644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goals and value derived from project implementation</a:t>
            </a:r>
          </a:p>
          <a:p>
            <a:endParaRPr lang="en-GB"/>
          </a:p>
          <a:p>
            <a:r>
              <a:rPr lang="en-GB"/>
              <a:t>What is the benefit it is delivering?</a:t>
            </a:r>
          </a:p>
          <a:p>
            <a:endParaRPr lang="en-GB"/>
          </a:p>
          <a:p>
            <a:pPr marL="228600" indent="-228600">
              <a:buAutoNum type="arabicPeriod"/>
            </a:pPr>
            <a:r>
              <a:rPr lang="en-GB"/>
              <a:t>Less wasted communications with malicious neighbours</a:t>
            </a:r>
          </a:p>
          <a:p>
            <a:pPr marL="228600" indent="-228600">
              <a:buAutoNum type="arabicPeriod"/>
            </a:pPr>
            <a:r>
              <a:rPr lang="en-GB"/>
              <a:t>Less consumed energy via unnecessary communication with malicious neighbours</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4152065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Computationally Inexpensive:</a:t>
            </a:r>
          </a:p>
          <a:p>
            <a:r>
              <a:rPr lang="en-US"/>
              <a:t>AODV-configured nodes generally low powered devices – CPU needs to be able to handle computational load</a:t>
            </a:r>
            <a:endParaRPr lang="en-US">
              <a:ea typeface="Calibri"/>
              <a:cs typeface="Calibri"/>
            </a:endParaRPr>
          </a:p>
          <a:p>
            <a:endParaRPr lang="en-US">
              <a:ea typeface="Calibri"/>
              <a:cs typeface="Calibri"/>
            </a:endParaRPr>
          </a:p>
          <a:p>
            <a:r>
              <a:rPr lang="en-US"/>
              <a:t>AODV-configures nodes often implemented as independent sensors, with its own separate power supply (from battery)</a:t>
            </a:r>
          </a:p>
          <a:p>
            <a:endParaRPr lang="en-US">
              <a:ea typeface="Calibri"/>
              <a:cs typeface="Calibri"/>
            </a:endParaRPr>
          </a:p>
          <a:p>
            <a:r>
              <a:rPr lang="en-US">
                <a:ea typeface="Calibri"/>
                <a:cs typeface="Calibri"/>
              </a:rPr>
              <a:t>In cases where dangerous circumstances could arise (e.g. smart car collisions), the execution time of communication is extremely important</a:t>
            </a:r>
          </a:p>
          <a:p>
            <a:endParaRPr lang="en-US">
              <a:ea typeface="Calibri"/>
              <a:cs typeface="Calibri"/>
            </a:endParaRPr>
          </a:p>
          <a:p>
            <a:r>
              <a:rPr lang="en-US">
                <a:ea typeface="Calibri"/>
                <a:cs typeface="Calibri"/>
              </a:rPr>
              <a:t>Excellent Usability:</a:t>
            </a:r>
            <a:endParaRPr lang="en-US"/>
          </a:p>
          <a:p>
            <a:r>
              <a:rPr lang="en-AU"/>
              <a:t>Get real detection of malicious/Black Hole nodes  to greater than 90%</a:t>
            </a:r>
          </a:p>
          <a:p>
            <a:endParaRPr lang="en-AU">
              <a:ea typeface="Calibri"/>
              <a:cs typeface="Calibri"/>
            </a:endParaRPr>
          </a:p>
          <a:p>
            <a:r>
              <a:rPr lang="en-AU">
                <a:ea typeface="Calibri"/>
                <a:cs typeface="Calibri"/>
              </a:rPr>
              <a:t>Mitigation procedure </a:t>
            </a:r>
          </a:p>
          <a:p>
            <a:endParaRPr lang="en-AU"/>
          </a:p>
          <a:p>
            <a:r>
              <a:rPr lang="en-AU"/>
              <a:t>Develop drop-in model, able to be applied to current production networks</a:t>
            </a:r>
            <a:endParaRPr lang="en-AU">
              <a:ea typeface="Calibri"/>
              <a:cs typeface="Calibri"/>
            </a:endParaRPr>
          </a:p>
          <a:p>
            <a:endParaRPr lang="en-AU">
              <a:ea typeface="Calibri"/>
              <a:cs typeface="Calibri"/>
            </a:endParaRPr>
          </a:p>
          <a:p>
            <a:endParaRPr lang="en-AU">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642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did we do</a:t>
            </a:r>
          </a:p>
          <a:p>
            <a:r>
              <a:rPr lang="en-US"/>
              <a:t>	</a:t>
            </a:r>
            <a:r>
              <a:rPr lang="en-GB"/>
              <a:t>Challenges we had</a:t>
            </a:r>
          </a:p>
          <a:p>
            <a:r>
              <a:rPr lang="en-GB"/>
              <a:t>	What we have delivered</a:t>
            </a:r>
          </a:p>
          <a:p>
            <a:r>
              <a:rPr lang="en-GB"/>
              <a:t>	Changes we had along the way</a:t>
            </a:r>
          </a:p>
          <a:p>
            <a:r>
              <a:rPr lang="en-GB"/>
              <a:t>	Remember to say: We went to sponsor to discuss change and get it approved, when we noticed it wouldn’t be feasible</a:t>
            </a:r>
          </a:p>
          <a:p>
            <a:r>
              <a:rPr lang="en-GB"/>
              <a:t>		Use language of process “got it approved by sponsor”, etc.</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2340665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ea typeface="Calibri"/>
                <a:cs typeface="Calibri"/>
              </a:rPr>
              <a:t>Additional to challenge of undertaking technical research project, and also continue working on Project Management unit assessments</a:t>
            </a:r>
          </a:p>
          <a:p>
            <a:endParaRPr lang="en-AU">
              <a:ea typeface="Calibri"/>
              <a:cs typeface="Calibri"/>
            </a:endParaRPr>
          </a:p>
          <a:p>
            <a:r>
              <a:rPr lang="en-AU">
                <a:ea typeface="Calibri"/>
                <a:cs typeface="Calibri"/>
              </a:rPr>
              <a:t>Simulation Environment Setup – getting the software to run/build, in the first place</a:t>
            </a:r>
          </a:p>
          <a:p>
            <a:endParaRPr lang="en-AU">
              <a:ea typeface="Calibri"/>
              <a:cs typeface="Calibri"/>
            </a:endParaRPr>
          </a:p>
          <a:p>
            <a:r>
              <a:rPr lang="en-AU">
                <a:ea typeface="Calibri"/>
                <a:cs typeface="Calibri"/>
              </a:rPr>
              <a:t>Project Goal Similarity – ensuring our project provides value to wider academic and industry community; so much time spent getting other two aspects working, difficulties in staying focused on being able to discern the value we are aiming for</a:t>
            </a:r>
          </a:p>
          <a:p>
            <a:endParaRPr lang="en-AU">
              <a:ea typeface="Calibri"/>
              <a:cs typeface="Calibri"/>
            </a:endParaRPr>
          </a:p>
          <a:p>
            <a:r>
              <a:rPr lang="en-AU">
                <a:ea typeface="Calibri"/>
                <a:cs typeface="Calibri"/>
              </a:rPr>
              <a:t>Program Customisation – NS3 is a very modular, and complex system: not only does the filesystem structure of the program need to be understood, but so too does the manner in which it outputs results (and how that can be customised through the different available modules – or even building your own modules)</a:t>
            </a:r>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3328722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2165544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Remember to say: We went to sponsor to discuss change and get it approved, when we noticed it wouldn’t be feasible</a:t>
            </a:r>
            <a:endParaRPr lang="en-US"/>
          </a:p>
          <a:p>
            <a:r>
              <a:rPr lang="en-GB"/>
              <a:t>Use language of process “got it approved by sponsor”, etc.</a:t>
            </a:r>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a:p>
        </p:txBody>
      </p:sp>
    </p:spTree>
    <p:extLst>
      <p:ext uri="{BB962C8B-B14F-4D97-AF65-F5344CB8AC3E}">
        <p14:creationId xmlns:p14="http://schemas.microsoft.com/office/powerpoint/2010/main" val="132176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624107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where we can pivot (with detail – obviously mention earlier in presentation if outcome was successful, or not)</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a:p>
        </p:txBody>
      </p:sp>
    </p:spTree>
    <p:extLst>
      <p:ext uri="{BB962C8B-B14F-4D97-AF65-F5344CB8AC3E}">
        <p14:creationId xmlns:p14="http://schemas.microsoft.com/office/powerpoint/2010/main" val="10180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Outcomes and recommendations; what did we learn</a:t>
            </a:r>
          </a:p>
          <a:p>
            <a:r>
              <a:rPr lang="en-US">
                <a:ea typeface="Calibri"/>
                <a:cs typeface="Calibri"/>
              </a:rPr>
              <a:t>Outcomes:</a:t>
            </a:r>
            <a:endParaRPr lang="en-US"/>
          </a:p>
          <a:p>
            <a:r>
              <a:rPr lang="en-US">
                <a:ea typeface="Calibri"/>
                <a:cs typeface="Calibri"/>
              </a:rPr>
              <a:t>___</a:t>
            </a:r>
          </a:p>
          <a:p>
            <a:endParaRPr lang="en-US">
              <a:ea typeface="Calibri"/>
              <a:cs typeface="Calibri"/>
            </a:endParaRPr>
          </a:p>
          <a:p>
            <a:r>
              <a:rPr lang="en-US">
                <a:ea typeface="Calibri"/>
                <a:cs typeface="Calibri"/>
              </a:rPr>
              <a:t>Learned:</a:t>
            </a:r>
            <a:endParaRPr lang="en-US"/>
          </a:p>
          <a:p>
            <a:r>
              <a:rPr lang="en-US"/>
              <a:t>1. Managing the process and flow of a highly academic research project</a:t>
            </a:r>
          </a:p>
          <a:p>
            <a:r>
              <a:rPr lang="en-US"/>
              <a:t>2. AODV protocol</a:t>
            </a:r>
          </a:p>
          <a:p>
            <a:r>
              <a:rPr lang="en-US"/>
              <a:t>3. Black Hole nodes and related malicious MITM attacks</a:t>
            </a:r>
          </a:p>
          <a:p>
            <a:r>
              <a:rPr lang="en-US"/>
              <a:t>4. NS3 software architecture and execution</a:t>
            </a:r>
          </a:p>
          <a:p>
            <a:r>
              <a:rPr lang="en-US"/>
              <a:t>5. </a:t>
            </a:r>
          </a:p>
          <a:p>
            <a:endParaRPr lang="en-US">
              <a:ea typeface="Calibri" panose="020F0502020204030204"/>
              <a:cs typeface="Calibri" panose="020F0502020204030204"/>
            </a:endParaRPr>
          </a:p>
          <a:p>
            <a:r>
              <a:rPr lang="en-US">
                <a:ea typeface="Calibri" panose="020F0502020204030204"/>
                <a:cs typeface="Calibri" panose="020F0502020204030204"/>
              </a:rPr>
              <a:t>Recommendations:</a:t>
            </a:r>
          </a:p>
          <a:p>
            <a:r>
              <a:rPr lang="en-US">
                <a:ea typeface="Calibri" panose="020F0502020204030204"/>
                <a:cs typeface="Calibri" panose="020F0502020204030204"/>
              </a:rPr>
              <a:t>___</a:t>
            </a:r>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a:p>
        </p:txBody>
      </p:sp>
    </p:spTree>
    <p:extLst>
      <p:ext uri="{BB962C8B-B14F-4D97-AF65-F5344CB8AC3E}">
        <p14:creationId xmlns:p14="http://schemas.microsoft.com/office/powerpoint/2010/main" val="1772237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Learned:</a:t>
            </a:r>
          </a:p>
          <a:p>
            <a:r>
              <a:rPr lang="en-US"/>
              <a:t>1. Managing the process and flow of a highly academic research project</a:t>
            </a:r>
            <a:endParaRPr lang="en-US">
              <a:ea typeface="Calibri"/>
              <a:cs typeface="Calibri"/>
            </a:endParaRPr>
          </a:p>
          <a:p>
            <a:r>
              <a:rPr lang="en-US"/>
              <a:t>2. AODV protocol</a:t>
            </a:r>
            <a:endParaRPr lang="en-US">
              <a:ea typeface="Calibri"/>
              <a:cs typeface="Calibri"/>
            </a:endParaRPr>
          </a:p>
          <a:p>
            <a:r>
              <a:rPr lang="en-US"/>
              <a:t>3. Black Hole nodes and related malicious MITM attacks</a:t>
            </a:r>
            <a:endParaRPr lang="en-US">
              <a:ea typeface="Calibri"/>
              <a:cs typeface="Calibri"/>
            </a:endParaRPr>
          </a:p>
          <a:p>
            <a:r>
              <a:rPr lang="en-US"/>
              <a:t>4. NS3 software architecture and execution</a:t>
            </a:r>
            <a:endParaRPr lang="en-US">
              <a:ea typeface="Calibri"/>
              <a:cs typeface="Calibri"/>
            </a:endParaRPr>
          </a:p>
          <a:p>
            <a:r>
              <a:rPr lang="en-US"/>
              <a:t>5. </a:t>
            </a:r>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a:p>
        </p:txBody>
      </p:sp>
    </p:spTree>
    <p:extLst>
      <p:ext uri="{BB962C8B-B14F-4D97-AF65-F5344CB8AC3E}">
        <p14:creationId xmlns:p14="http://schemas.microsoft.com/office/powerpoint/2010/main" val="600578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Changes, depending on if we're recommending future groups' development, or our methods have succeeded</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a:p>
        </p:txBody>
      </p:sp>
    </p:spTree>
    <p:extLst>
      <p:ext uri="{BB962C8B-B14F-4D97-AF65-F5344CB8AC3E}">
        <p14:creationId xmlns:p14="http://schemas.microsoft.com/office/powerpoint/2010/main" val="1757954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a:effectLst/>
                <a:latin typeface="Calibri" panose="020F0502020204030204" pitchFamily="34" charset="0"/>
                <a:ea typeface="Calibri" panose="020F0502020204030204" pitchFamily="34" charset="0"/>
                <a:cs typeface="Times New Roman" panose="02020603050405020304" pitchFamily="18" charset="0"/>
              </a:rPr>
              <a:t>“We’ll take questions, now.” (If no one wants to ask a question, pull some from our “back pocket”).</a:t>
            </a:r>
            <a:endParaRPr lang="en-AU" sz="1800"/>
          </a:p>
          <a:p>
            <a:r>
              <a:rPr lang="en-AU" sz="1800">
                <a:latin typeface="Calibri"/>
                <a:ea typeface="Calibri"/>
                <a:cs typeface="Calibri"/>
              </a:rPr>
              <a:t>e.g.:</a:t>
            </a:r>
            <a:endParaRPr lang="en-AU" sz="1800">
              <a:latin typeface="Calibri" panose="020F0502020204030204" pitchFamily="34" charset="0"/>
              <a:ea typeface="Calibri" panose="020F0502020204030204" pitchFamily="34" charset="0"/>
              <a:cs typeface="Times New Roman" panose="02020603050405020304" pitchFamily="18" charset="0"/>
            </a:endParaRPr>
          </a:p>
          <a:p>
            <a:r>
              <a:rPr lang="en-AU" sz="1800">
                <a:latin typeface="Calibri"/>
                <a:ea typeface="Calibri"/>
                <a:cs typeface="Calibri"/>
              </a:rPr>
              <a:t>     Q:    "If this was the 2nd time this project was run, but it still wasn't successful, how would you assist the university to have the confidence to attempt a 3rd time?</a:t>
            </a:r>
            <a:endParaRPr lang="en-AU" sz="1800">
              <a:latin typeface="Calibri" panose="020F0502020204030204" pitchFamily="34" charset="0"/>
              <a:ea typeface="Calibri" panose="020F0502020204030204" pitchFamily="34" charset="0"/>
              <a:cs typeface="Calibri"/>
            </a:endParaRPr>
          </a:p>
          <a:p>
            <a:r>
              <a:rPr lang="en-AU" sz="1800">
                <a:latin typeface="Calibri"/>
                <a:ea typeface="Calibri"/>
                <a:cs typeface="Calibri"/>
              </a:rPr>
              <a:t>     A:     The major developments of the first attempt brought about significant feature engineering for the project; ours developed a robust direction for the project, as well as took the vast majority of the mystery out of dealing with the simulation environment (descriptions and documentation have been tightened up significantly, and requirements in order to utilise or customise the simulation environment have been clarified). While a future group will have some familiarisation with NS3 to contend with (and currency of research will always be a present issue), the project state is in a better place to allow more time to be spent on simulation and modelling experimentation.</a:t>
            </a:r>
            <a:endParaRPr lang="en-AU" sz="1800">
              <a:effectLst/>
              <a:latin typeface="Calibri" panose="020F0502020204030204" pitchFamily="34" charset="0"/>
              <a:ea typeface="Calibri" panose="020F0502020204030204" pitchFamily="34" charset="0"/>
              <a:cs typeface="Calibri"/>
            </a:endParaRPr>
          </a:p>
          <a:p>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r>
              <a:rPr lang="en-AU" sz="1800">
                <a:effectLst/>
                <a:latin typeface="Calibri" panose="020F0502020204030204" pitchFamily="34" charset="0"/>
                <a:ea typeface="Calibri" panose="020F0502020204030204" pitchFamily="34" charset="0"/>
                <a:cs typeface="Times New Roman" panose="02020603050405020304" pitchFamily="18" charset="0"/>
              </a:rPr>
              <a:t>“That brings us to the end of our presentation, thank you for your time.” – last line to be used.</a:t>
            </a:r>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a:p>
        </p:txBody>
      </p:sp>
    </p:spTree>
    <p:extLst>
      <p:ext uri="{BB962C8B-B14F-4D97-AF65-F5344CB8AC3E}">
        <p14:creationId xmlns:p14="http://schemas.microsoft.com/office/powerpoint/2010/main" val="339505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Bibliography slides</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a:p>
        </p:txBody>
      </p:sp>
    </p:spTree>
    <p:extLst>
      <p:ext uri="{BB962C8B-B14F-4D97-AF65-F5344CB8AC3E}">
        <p14:creationId xmlns:p14="http://schemas.microsoft.com/office/powerpoint/2010/main" val="163652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Scope / What the project is about</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304649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MANET is a type of wireless network where mobile devices communicate with each other directly without the need for a fixed infrastructure like routers or access points. Imagine a group of smartphones forming a network on the go, without relying on any central hub.</a:t>
            </a:r>
          </a:p>
          <a:p>
            <a:endParaRPr lang="en-US"/>
          </a:p>
          <a:p>
            <a:r>
              <a:rPr lang="en-US"/>
              <a:t>Description of MANETs – best to use a visual stimulus</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ea typeface="Calibri" panose="020F0502020204030204"/>
                <a:cs typeface="Calibri" panose="020F0502020204030204"/>
              </a:rPr>
              <a:t>Architecture of MANETs : </a:t>
            </a:r>
          </a:p>
          <a:p>
            <a:r>
              <a:rPr lang="en-US"/>
              <a:t>Singh </a:t>
            </a:r>
            <a:r>
              <a:rPr lang="en-US" err="1"/>
              <a:t>Sengar</a:t>
            </a:r>
            <a:r>
              <a:rPr lang="en-US"/>
              <a:t>, Sandeep &amp; Singh, Alok &amp; Narayan Tripathi, Pramod. (2011). A Survey on Telecommunication Technology Standards. Viewed 7 October 2023, &lt;</a:t>
            </a:r>
            <a:r>
              <a:rPr lang="en-US">
                <a:hlinkClick r:id="rId3"/>
              </a:rPr>
              <a:t>https://www.researchgate.net/figure/Architecture-of-MANET_fig1_241688995</a:t>
            </a:r>
            <a:r>
              <a:rPr lang="en-US"/>
              <a:t>&gt;</a:t>
            </a:r>
            <a:endParaRPr lang="en-US">
              <a:ea typeface="Calibri"/>
              <a:cs typeface="Calibri"/>
            </a:endParaRPr>
          </a:p>
          <a:p>
            <a:endParaRPr lang="en-US">
              <a:ea typeface="Calibri"/>
              <a:cs typeface="Calibri"/>
            </a:endParaRPr>
          </a:p>
          <a:p>
            <a:endParaRPr lang="en-US"/>
          </a:p>
          <a:p>
            <a:r>
              <a:rPr lang="en-US"/>
              <a:t>AODV flow chart will be here</a:t>
            </a:r>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29696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Description of AODV – best to use a visual stimulus</a:t>
            </a:r>
          </a:p>
          <a:p>
            <a:endParaRPr lang="en-US">
              <a:ea typeface="Calibri"/>
              <a:cs typeface="Calibri"/>
            </a:endParaRPr>
          </a:p>
          <a:p>
            <a:r>
              <a:rPr lang="ko-KR" altLang="en-US">
                <a:ea typeface="Calibri"/>
                <a:cs typeface="Calibri"/>
              </a:rPr>
              <a:t>The </a:t>
            </a:r>
            <a:r>
              <a:rPr lang="ko-KR" altLang="en-US" err="1">
                <a:ea typeface="Calibri"/>
                <a:cs typeface="Calibri"/>
              </a:rPr>
              <a:t>flow</a:t>
            </a:r>
            <a:r>
              <a:rPr lang="ko-KR" altLang="en-US">
                <a:ea typeface="Calibri"/>
                <a:cs typeface="Calibri"/>
              </a:rPr>
              <a:t> </a:t>
            </a:r>
            <a:r>
              <a:rPr lang="ko-KR" altLang="en-US" err="1">
                <a:ea typeface="Calibri"/>
                <a:cs typeface="Calibri"/>
              </a:rPr>
              <a:t>chart</a:t>
            </a:r>
            <a:r>
              <a:rPr lang="ko-KR" altLang="en-US">
                <a:ea typeface="Calibri"/>
                <a:cs typeface="Calibri"/>
              </a:rPr>
              <a:t> </a:t>
            </a:r>
            <a:r>
              <a:rPr lang="ko-KR" altLang="en-US" err="1">
                <a:ea typeface="Calibri"/>
                <a:cs typeface="Calibri"/>
              </a:rPr>
              <a:t>on</a:t>
            </a:r>
            <a:r>
              <a:rPr lang="ko-KR" altLang="en-US">
                <a:ea typeface="Calibri"/>
                <a:cs typeface="Calibri"/>
              </a:rPr>
              <a:t> </a:t>
            </a:r>
            <a:r>
              <a:rPr lang="ko-KR" altLang="en-US" err="1">
                <a:ea typeface="Calibri"/>
                <a:cs typeface="Calibri"/>
              </a:rPr>
              <a:t>the</a:t>
            </a:r>
            <a:r>
              <a:rPr lang="ko-KR" altLang="en-US">
                <a:ea typeface="Calibri"/>
                <a:cs typeface="Calibri"/>
              </a:rPr>
              <a:t> </a:t>
            </a:r>
            <a:r>
              <a:rPr lang="ko-KR" altLang="en-US" err="1">
                <a:ea typeface="Calibri"/>
                <a:cs typeface="Calibri"/>
              </a:rPr>
              <a:t>screen</a:t>
            </a:r>
            <a:r>
              <a:rPr lang="ko-KR" altLang="en-US">
                <a:ea typeface="Calibri"/>
                <a:cs typeface="Calibri"/>
              </a:rPr>
              <a:t> </a:t>
            </a:r>
            <a:r>
              <a:rPr lang="ko-KR" altLang="en-US" err="1">
                <a:ea typeface="Calibri"/>
                <a:cs typeface="Calibri"/>
              </a:rPr>
              <a:t>shows</a:t>
            </a:r>
            <a:r>
              <a:rPr lang="ko-KR" altLang="en-US">
                <a:ea typeface="Calibri"/>
                <a:cs typeface="Calibri"/>
              </a:rPr>
              <a:t> </a:t>
            </a:r>
            <a:r>
              <a:rPr lang="ko-KR" altLang="en-US" err="1">
                <a:ea typeface="Calibri"/>
                <a:cs typeface="Calibri"/>
              </a:rPr>
              <a:t>the</a:t>
            </a:r>
            <a:r>
              <a:rPr lang="ko-KR" altLang="en-US">
                <a:ea typeface="Calibri"/>
                <a:cs typeface="Calibri"/>
              </a:rPr>
              <a:t> </a:t>
            </a:r>
            <a:r>
              <a:rPr lang="ko-KR" altLang="en-US" err="1">
                <a:ea typeface="Calibri"/>
                <a:cs typeface="Calibri"/>
              </a:rPr>
              <a:t>process</a:t>
            </a:r>
            <a:r>
              <a:rPr lang="ko-KR" altLang="en-US">
                <a:ea typeface="Calibri"/>
                <a:cs typeface="Calibri"/>
              </a:rPr>
              <a:t> of </a:t>
            </a:r>
            <a:r>
              <a:rPr lang="ko-KR" altLang="en-US" err="1">
                <a:ea typeface="Calibri"/>
                <a:cs typeface="Calibri"/>
              </a:rPr>
              <a:t>discovering</a:t>
            </a:r>
            <a:r>
              <a:rPr lang="ko-KR" altLang="en-US">
                <a:ea typeface="Calibri"/>
                <a:cs typeface="Calibri"/>
              </a:rPr>
              <a:t> </a:t>
            </a:r>
            <a:r>
              <a:rPr lang="ko-KR" altLang="en-US" err="1">
                <a:ea typeface="Calibri"/>
                <a:cs typeface="Calibri"/>
              </a:rPr>
              <a:t>the</a:t>
            </a:r>
            <a:r>
              <a:rPr lang="ko-KR" altLang="en-US">
                <a:ea typeface="Calibri"/>
                <a:cs typeface="Calibri"/>
              </a:rPr>
              <a:t> </a:t>
            </a:r>
            <a:r>
              <a:rPr lang="ko-KR" altLang="en-US" err="1">
                <a:ea typeface="Calibri"/>
                <a:cs typeface="Calibri"/>
              </a:rPr>
              <a:t>destination</a:t>
            </a:r>
            <a:r>
              <a:rPr lang="ko-KR" altLang="en-US">
                <a:ea typeface="Calibri"/>
                <a:cs typeface="Calibri"/>
              </a:rPr>
              <a:t> </a:t>
            </a:r>
            <a:r>
              <a:rPr lang="ko-KR" altLang="en-US" err="1">
                <a:ea typeface="Calibri"/>
                <a:cs typeface="Calibri"/>
              </a:rPr>
              <a:t>node</a:t>
            </a:r>
            <a:r>
              <a:rPr lang="ko-KR" altLang="en-US">
                <a:ea typeface="Calibri"/>
                <a:cs typeface="Calibri"/>
              </a:rPr>
              <a:t> </a:t>
            </a:r>
            <a:r>
              <a:rPr lang="ko-KR" altLang="en-US" err="1">
                <a:ea typeface="Calibri"/>
                <a:cs typeface="Calibri"/>
              </a:rPr>
              <a:t>through</a:t>
            </a:r>
            <a:r>
              <a:rPr lang="ko-KR" altLang="en-US">
                <a:ea typeface="Calibri"/>
                <a:cs typeface="Calibri"/>
              </a:rPr>
              <a:t> </a:t>
            </a:r>
            <a:r>
              <a:rPr lang="ko-KR" altLang="en-US" err="1">
                <a:ea typeface="Calibri"/>
                <a:cs typeface="Calibri"/>
              </a:rPr>
              <a:t>communication</a:t>
            </a:r>
            <a:r>
              <a:rPr lang="ko-KR" altLang="en-US">
                <a:ea typeface="Calibri"/>
                <a:cs typeface="Calibri"/>
              </a:rPr>
              <a:t> </a:t>
            </a:r>
            <a:r>
              <a:rPr lang="ko-KR" altLang="en-US" err="1">
                <a:ea typeface="Calibri"/>
                <a:cs typeface="Calibri"/>
              </a:rPr>
              <a:t>between</a:t>
            </a:r>
            <a:r>
              <a:rPr lang="ko-KR" altLang="en-US">
                <a:ea typeface="Calibri"/>
                <a:cs typeface="Calibri"/>
              </a:rPr>
              <a:t> </a:t>
            </a:r>
            <a:r>
              <a:rPr lang="ko-KR" altLang="en-US" err="1">
                <a:ea typeface="Calibri"/>
                <a:cs typeface="Calibri"/>
              </a:rPr>
              <a:t>source</a:t>
            </a:r>
            <a:r>
              <a:rPr lang="ko-KR" altLang="en-US">
                <a:ea typeface="Calibri"/>
                <a:cs typeface="Calibri"/>
              </a:rPr>
              <a:t> </a:t>
            </a:r>
            <a:r>
              <a:rPr lang="ko-KR" altLang="en-US" err="1">
                <a:ea typeface="Calibri"/>
                <a:cs typeface="Calibri"/>
              </a:rPr>
              <a:t>node</a:t>
            </a:r>
            <a:r>
              <a:rPr lang="ko-KR" altLang="en-US">
                <a:ea typeface="Calibri"/>
                <a:cs typeface="Calibri"/>
              </a:rPr>
              <a:t> and </a:t>
            </a:r>
            <a:r>
              <a:rPr lang="ko-KR" altLang="en-US" err="1">
                <a:ea typeface="Calibri"/>
                <a:cs typeface="Calibri"/>
              </a:rPr>
              <a:t>neighbour</a:t>
            </a:r>
            <a:r>
              <a:rPr lang="ko-KR" altLang="en-US">
                <a:ea typeface="Calibri"/>
                <a:cs typeface="Calibri"/>
              </a:rPr>
              <a:t> </a:t>
            </a:r>
            <a:r>
              <a:rPr lang="ko-KR" altLang="en-US" err="1">
                <a:ea typeface="Calibri"/>
                <a:cs typeface="Calibri"/>
              </a:rPr>
              <a:t>nodes</a:t>
            </a:r>
            <a:r>
              <a:rPr lang="ko-KR" altLang="en-US">
                <a:ea typeface="Calibri"/>
                <a:cs typeface="Calibri"/>
              </a:rPr>
              <a:t>. </a:t>
            </a:r>
          </a:p>
          <a:p>
            <a:endParaRPr lang="ko-KR" altLang="en-US">
              <a:ea typeface="Calibri"/>
              <a:cs typeface="Calibri"/>
            </a:endParaRPr>
          </a:p>
          <a:p>
            <a:r>
              <a:rPr lang="ko-KR">
                <a:ea typeface="맑은 고딕"/>
              </a:rPr>
              <a:t>*</a:t>
            </a:r>
            <a:r>
              <a:rPr lang="ko-KR" err="1">
                <a:ea typeface="맑은 고딕"/>
              </a:rPr>
              <a:t>Hello</a:t>
            </a:r>
            <a:r>
              <a:rPr lang="ko-KR">
                <a:ea typeface="맑은 고딕"/>
              </a:rPr>
              <a:t> </a:t>
            </a:r>
            <a:r>
              <a:rPr lang="ko-KR" err="1">
                <a:ea typeface="맑은 고딕"/>
              </a:rPr>
              <a:t>message</a:t>
            </a:r>
            <a:r>
              <a:rPr lang="ko-KR">
                <a:ea typeface="맑은 고딕"/>
              </a:rPr>
              <a:t> </a:t>
            </a:r>
            <a:r>
              <a:rPr lang="ko-KR" err="1">
                <a:ea typeface="맑은 고딕"/>
              </a:rPr>
              <a:t>contains</a:t>
            </a:r>
            <a:br>
              <a:rPr lang="ko-KR">
                <a:cs typeface="+mn-lt"/>
              </a:rPr>
            </a:br>
            <a:r>
              <a:rPr lang="ko-KR">
                <a:ea typeface="맑은 고딕"/>
              </a:rPr>
              <a:t>- </a:t>
            </a:r>
            <a:r>
              <a:rPr lang="ko-KR" err="1">
                <a:ea typeface="맑은 고딕"/>
              </a:rPr>
              <a:t>the</a:t>
            </a:r>
            <a:r>
              <a:rPr lang="ko-KR">
                <a:ea typeface="맑은 고딕"/>
              </a:rPr>
              <a:t> </a:t>
            </a:r>
            <a:r>
              <a:rPr lang="ko-KR" err="1">
                <a:ea typeface="맑은 고딕"/>
              </a:rPr>
              <a:t>node's</a:t>
            </a:r>
            <a:r>
              <a:rPr lang="ko-KR">
                <a:ea typeface="맑은 고딕"/>
              </a:rPr>
              <a:t> </a:t>
            </a:r>
            <a:r>
              <a:rPr lang="ko-KR" err="1">
                <a:ea typeface="맑은 고딕"/>
              </a:rPr>
              <a:t>identification</a:t>
            </a:r>
            <a:r>
              <a:rPr lang="ko-KR">
                <a:ea typeface="맑은 고딕"/>
              </a:rPr>
              <a:t> </a:t>
            </a:r>
            <a:r>
              <a:rPr lang="ko-KR" err="1">
                <a:ea typeface="맑은 고딕"/>
              </a:rPr>
              <a:t>number</a:t>
            </a:r>
            <a:br>
              <a:rPr lang="ko-KR">
                <a:cs typeface="+mn-lt"/>
              </a:rPr>
            </a:br>
            <a:r>
              <a:rPr lang="ko-KR">
                <a:ea typeface="맑은 고딕"/>
              </a:rPr>
              <a:t>- </a:t>
            </a:r>
            <a:r>
              <a:rPr lang="ko-KR" err="1">
                <a:ea typeface="맑은 고딕"/>
              </a:rPr>
              <a:t>sequence</a:t>
            </a:r>
            <a:r>
              <a:rPr lang="ko-KR">
                <a:ea typeface="맑은 고딕"/>
              </a:rPr>
              <a:t> </a:t>
            </a:r>
            <a:r>
              <a:rPr lang="ko-KR" err="1">
                <a:ea typeface="맑은 고딕"/>
              </a:rPr>
              <a:t>number</a:t>
            </a:r>
            <a:r>
              <a:rPr lang="ko-KR">
                <a:ea typeface="맑은 고딕"/>
              </a:rPr>
              <a:t>,</a:t>
            </a:r>
            <a:br>
              <a:rPr lang="ko-KR">
                <a:cs typeface="+mn-lt"/>
              </a:rPr>
            </a:br>
            <a:r>
              <a:rPr lang="ko-KR">
                <a:ea typeface="맑은 고딕"/>
              </a:rPr>
              <a:t>- and </a:t>
            </a:r>
            <a:r>
              <a:rPr lang="ko-KR" err="1">
                <a:ea typeface="맑은 고딕"/>
              </a:rPr>
              <a:t>list</a:t>
            </a:r>
            <a:r>
              <a:rPr lang="ko-KR">
                <a:ea typeface="맑은 고딕"/>
              </a:rPr>
              <a:t> of </a:t>
            </a:r>
            <a:r>
              <a:rPr lang="ko-KR" err="1">
                <a:ea typeface="맑은 고딕"/>
              </a:rPr>
              <a:t>neighbour</a:t>
            </a:r>
            <a:r>
              <a:rPr lang="ko-KR">
                <a:ea typeface="맑은 고딕"/>
              </a:rPr>
              <a:t> </a:t>
            </a:r>
            <a:r>
              <a:rPr lang="ko-KR" err="1">
                <a:ea typeface="맑은 고딕"/>
              </a:rPr>
              <a:t>nodes</a:t>
            </a:r>
            <a:r>
              <a:rPr lang="ko-KR">
                <a:ea typeface="맑은 고딕"/>
              </a:rPr>
              <a:t>.</a:t>
            </a:r>
            <a:endParaRPr lang="ko-KR">
              <a:ea typeface="맑은 고딕"/>
              <a:cs typeface="Calibri"/>
            </a:endParaRPr>
          </a:p>
          <a:p>
            <a:endParaRPr lang="ko-KR"/>
          </a:p>
          <a:p>
            <a:r>
              <a:rPr lang="en-US" altLang="ko-KR">
                <a:ea typeface="맑은 고딕"/>
                <a:cs typeface="Calibri"/>
              </a:rPr>
              <a:t>Routing table: hop count number</a:t>
            </a:r>
            <a:endParaRPr lang="ko-KR">
              <a:ea typeface="맑은 고딕"/>
              <a:cs typeface="Calibri"/>
            </a:endParaRPr>
          </a:p>
          <a:p>
            <a:endParaRPr lang="ko-KR" altLang="en-US">
              <a:ea typeface="Calibri"/>
              <a:cs typeface="Calibri"/>
            </a:endParaRPr>
          </a:p>
          <a:p>
            <a:endParaRPr lang="ko-KR" alt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282324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Ellie’s Flow Chart goes here (replaces table)</a:t>
            </a:r>
          </a:p>
          <a:p>
            <a:pPr marL="171450" indent="-171450">
              <a:buFont typeface="Calibri"/>
              <a:buChar char="-"/>
            </a:pPr>
            <a:r>
              <a:rPr lang="en-US">
                <a:ea typeface="Calibri"/>
                <a:cs typeface="Calibri"/>
              </a:rPr>
              <a:t>Black Hole node</a:t>
            </a:r>
          </a:p>
          <a:p>
            <a:endParaRPr lang="en-US">
              <a:ea typeface="Calibri"/>
              <a:cs typeface="Calibri"/>
            </a:endParaRPr>
          </a:p>
          <a:p>
            <a:r>
              <a:rPr lang="en-US">
                <a:ea typeface="Calibri"/>
                <a:cs typeface="Calibri"/>
              </a:rPr>
              <a:t>Black hole node </a:t>
            </a:r>
          </a:p>
          <a:p>
            <a:br>
              <a:rPr lang="en-US"/>
            </a:br>
            <a:r>
              <a:rPr lang="en-US"/>
              <a:t>Transcription for presentation:</a:t>
            </a:r>
          </a:p>
          <a:p>
            <a:r>
              <a:rPr lang="en-US"/>
              <a:t>Black hole node attack</a:t>
            </a:r>
          </a:p>
          <a:p>
            <a:r>
              <a:rPr lang="en-US"/>
              <a:t>A black hole node attack is a type of denial-of-service attack in which a malicious node in a network pretends to be a legitimate node and then drops any packets that it receives. This can cause a disruption in service for legitimate users of the network.</a:t>
            </a:r>
          </a:p>
          <a:p>
            <a:r>
              <a:rPr lang="en-US">
                <a:ea typeface="Calibri" panose="020F0502020204030204"/>
              </a:rPr>
              <a:t>This flow chart shows how</a:t>
            </a:r>
            <a:r>
              <a:rPr lang="en-US"/>
              <a:t> a black hole node advertises itself</a:t>
            </a:r>
            <a:endParaRPr lang="en-US">
              <a:ea typeface="Calibri"/>
              <a:cs typeface="Calibri"/>
            </a:endParaRPr>
          </a:p>
          <a:p>
            <a:r>
              <a:rPr lang="en-US"/>
              <a:t>A black hole node advertises itself as having the shortest path to all destinations by sending fake routing information to other nodes in the network. It can do this in a few ways:</a:t>
            </a:r>
          </a:p>
          <a:p>
            <a:pPr marL="171450" indent="-171450">
              <a:buFont typeface="Arial"/>
              <a:buChar char="•"/>
            </a:pPr>
            <a:r>
              <a:rPr lang="en-US"/>
              <a:t>Hello messages: Hello messages are used by nodes to announce their presence to other nodes in the network. A black hole node can include false routing information in its hello messages, such as claiming to have a route to all destinations with a hop count of 1.</a:t>
            </a:r>
          </a:p>
          <a:p>
            <a:pPr marL="171450" indent="-171450">
              <a:buFont typeface="Arial"/>
              <a:buChar char="•"/>
            </a:pPr>
            <a:r>
              <a:rPr lang="en-US"/>
              <a:t>Route request (RREQ) messages: RREQ messages are used by nodes to discover routes to destinations. A black hole node can send RREQ messages to other nodes in the network, claiming to have a route to all destinations.</a:t>
            </a:r>
          </a:p>
          <a:p>
            <a:pPr marL="171450" indent="-171450">
              <a:buFont typeface="Arial"/>
              <a:buChar char="•"/>
            </a:pPr>
            <a:r>
              <a:rPr lang="en-US"/>
              <a:t>Route reply (RREP) messages: RREP messages are used by nodes to reply to RREQ messages. A black hole node can reply to RREQ messages with fake routing information, claiming to have a route to all destinations.</a:t>
            </a:r>
          </a:p>
          <a:p>
            <a:r>
              <a:rPr lang="en-US"/>
              <a:t>Once a black hole node has advertised itself as having the shortest path to all destinations, other nodes in the network will start sending traffic to it. The black hole node will then drop all of the traffic that it receives.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347413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Ellie’s Flow Chart goes here (replaces table)</a:t>
            </a:r>
          </a:p>
          <a:p>
            <a:pPr marL="171450" indent="-171450">
              <a:buFont typeface="Calibri"/>
              <a:buChar char="-"/>
            </a:pPr>
            <a:r>
              <a:rPr lang="en-US">
                <a:ea typeface="Calibri"/>
                <a:cs typeface="Calibri"/>
              </a:rPr>
              <a:t>Black Hole node</a:t>
            </a:r>
          </a:p>
          <a:p>
            <a:pPr marL="171450" indent="-171450">
              <a:buFont typeface="Calibri"/>
              <a:buChar char="-"/>
            </a:pPr>
            <a:r>
              <a:rPr lang="en-US">
                <a:ea typeface="Calibri"/>
                <a:cs typeface="Calibri"/>
              </a:rPr>
              <a:t>Maybe 15 secs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39539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www.researchgate.net/figure/Architecture-of-MANET_fig1_241688995"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researchgate.net/figure/Architecture-of-MANET_fig1_24168899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a:t>Preventing Black Holes in MANETs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a:t>9785-23-7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a:t>How can we capture and observe this </a:t>
            </a:r>
            <a:r>
              <a:rPr lang="en-AU"/>
              <a:t>behaviour</a:t>
            </a:r>
            <a:r>
              <a:rPr lang="en-US"/>
              <a:t>?</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vert="horz" lIns="91440" tIns="45720" rIns="91440" bIns="45720" rtlCol="0" anchor="t">
            <a:normAutofit/>
          </a:bodyPr>
          <a:lstStyle/>
          <a:p>
            <a:r>
              <a:rPr lang="en-US"/>
              <a:t>Curious audience member</a:t>
            </a:r>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a:t>21/10/2023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263998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sz="4400"/>
              <a:t>Network Simulator 3 Architecture</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11</a:t>
            </a:fld>
            <a:endParaRPr lang="en-US"/>
          </a:p>
        </p:txBody>
      </p:sp>
      <p:sp>
        <p:nvSpPr>
          <p:cNvPr id="9" name="Text Placeholder 8">
            <a:extLst>
              <a:ext uri="{FF2B5EF4-FFF2-40B4-BE49-F238E27FC236}">
                <a16:creationId xmlns:a16="http://schemas.microsoft.com/office/drawing/2014/main" id="{13F4D941-B97F-B00C-76DB-691046CF9E0A}"/>
              </a:ext>
            </a:extLst>
          </p:cNvPr>
          <p:cNvSpPr>
            <a:spLocks noGrp="1"/>
          </p:cNvSpPr>
          <p:nvPr>
            <p:ph type="body" sz="quarter" idx="18"/>
          </p:nvPr>
        </p:nvSpPr>
        <p:spPr>
          <a:xfrm>
            <a:off x="5163266" y="1703199"/>
            <a:ext cx="4475747" cy="4594472"/>
          </a:xfrm>
        </p:spPr>
        <p:txBody>
          <a:bodyPr vert="horz" lIns="0" tIns="0" rIns="0" bIns="0" rtlCol="0" anchor="t">
            <a:normAutofit/>
          </a:bodyPr>
          <a:lstStyle/>
          <a:p>
            <a:r>
              <a:rPr lang="en-AU" sz="1200" b="1"/>
              <a:t>Software / Overall</a:t>
            </a:r>
          </a:p>
          <a:p>
            <a:pPr marL="285750" indent="-285750">
              <a:buChar char="•"/>
            </a:pPr>
            <a:r>
              <a:rPr lang="en-AU" sz="1200"/>
              <a:t>Discrete Event Simulator</a:t>
            </a:r>
          </a:p>
          <a:p>
            <a:pPr marL="285750" indent="-285750">
              <a:buChar char="•"/>
            </a:pPr>
            <a:r>
              <a:rPr lang="en-AU" sz="1200"/>
              <a:t>Modifiable simulation scenarios</a:t>
            </a:r>
          </a:p>
          <a:p>
            <a:pPr marL="285750" indent="-285750">
              <a:buChar char="•"/>
            </a:pPr>
            <a:r>
              <a:rPr lang="en-AU" sz="1200"/>
              <a:t>User programs written in C++ or Python</a:t>
            </a:r>
          </a:p>
          <a:p>
            <a:endParaRPr lang="en-AU" sz="1200" b="1"/>
          </a:p>
          <a:p>
            <a:r>
              <a:rPr lang="en-AU" sz="1200" b="1"/>
              <a:t>Node</a:t>
            </a:r>
            <a:endParaRPr lang="en-AU"/>
          </a:p>
          <a:p>
            <a:pPr marL="285750" indent="-285750">
              <a:buChar char="•"/>
            </a:pPr>
            <a:r>
              <a:rPr lang="en-AU" sz="1200"/>
              <a:t>Computing device that connects to a network</a:t>
            </a:r>
          </a:p>
          <a:p>
            <a:pPr marL="285750" indent="-285750">
              <a:buChar char="•"/>
            </a:pPr>
            <a:r>
              <a:rPr lang="en-AU" sz="1200"/>
              <a:t>C++ class "Node" provides methods for management and functions of computing devices in simulation</a:t>
            </a:r>
          </a:p>
          <a:p>
            <a:endParaRPr lang="en-AU" sz="1200" b="1"/>
          </a:p>
          <a:p>
            <a:r>
              <a:rPr lang="en-AU" sz="1200" b="1"/>
              <a:t>Application</a:t>
            </a:r>
            <a:endParaRPr lang="en-AU"/>
          </a:p>
          <a:p>
            <a:pPr marL="285750" indent="-285750">
              <a:buChar char="•"/>
            </a:pPr>
            <a:r>
              <a:rPr lang="en-AU" sz="1200"/>
              <a:t>Basic abstraction for program that generates some simulated activity</a:t>
            </a:r>
          </a:p>
          <a:p>
            <a:pPr marL="285750" indent="-285750">
              <a:buChar char="•"/>
            </a:pPr>
            <a:r>
              <a:rPr lang="en-AU" sz="1200"/>
              <a:t>C++ class "Application" provides methods for simulation of activities</a:t>
            </a:r>
          </a:p>
          <a:p>
            <a:endParaRPr lang="en-AU" sz="1200" b="1"/>
          </a:p>
          <a:p>
            <a:r>
              <a:rPr lang="en-AU" sz="1200" b="1"/>
              <a:t>Channel</a:t>
            </a:r>
            <a:endParaRPr lang="en-AU"/>
          </a:p>
          <a:p>
            <a:pPr marL="285750" indent="-285750">
              <a:buChar char="•"/>
            </a:pPr>
            <a:r>
              <a:rPr lang="en-AU" sz="1200"/>
              <a:t>Simulated media via which data flows between nodes</a:t>
            </a:r>
          </a:p>
          <a:p>
            <a:pPr marL="285750" indent="-285750">
              <a:buChar char="•"/>
            </a:pPr>
            <a:r>
              <a:rPr lang="en-AU" sz="1200"/>
              <a:t>C++ class "Channel" provides methods for simulating media types and behaviours</a:t>
            </a:r>
          </a:p>
          <a:p>
            <a:endParaRPr lang="en-AU" sz="1200"/>
          </a:p>
          <a:p>
            <a:r>
              <a:rPr lang="en-AU" sz="1200" b="1"/>
              <a:t>Net Device</a:t>
            </a:r>
          </a:p>
          <a:p>
            <a:pPr marL="285750" indent="-285750">
              <a:buChar char="•"/>
            </a:pPr>
            <a:r>
              <a:rPr lang="en-AU" sz="1200"/>
              <a:t>Abstraction for simulated software drivers and hardware</a:t>
            </a:r>
          </a:p>
          <a:p>
            <a:pPr marL="285750" indent="-285750">
              <a:buChar char="•"/>
            </a:pPr>
            <a:r>
              <a:rPr lang="en-AU" sz="1200"/>
              <a:t>C++ class "</a:t>
            </a:r>
            <a:r>
              <a:rPr lang="en-AU" sz="1200" err="1"/>
              <a:t>NetDevice</a:t>
            </a:r>
            <a:r>
              <a:rPr lang="en-AU" sz="1200"/>
              <a:t>" provides methods for simulated driver behaviours</a:t>
            </a:r>
          </a:p>
        </p:txBody>
      </p:sp>
      <p:grpSp>
        <p:nvGrpSpPr>
          <p:cNvPr id="6" name="Group 5">
            <a:extLst>
              <a:ext uri="{FF2B5EF4-FFF2-40B4-BE49-F238E27FC236}">
                <a16:creationId xmlns:a16="http://schemas.microsoft.com/office/drawing/2014/main" id="{78A90838-A974-BAC5-541C-95DD13A959CE}"/>
              </a:ext>
            </a:extLst>
          </p:cNvPr>
          <p:cNvGrpSpPr/>
          <p:nvPr/>
        </p:nvGrpSpPr>
        <p:grpSpPr>
          <a:xfrm>
            <a:off x="750429" y="1811921"/>
            <a:ext cx="4184843" cy="3961625"/>
            <a:chOff x="7229439" y="424759"/>
            <a:chExt cx="4813754" cy="4058533"/>
          </a:xfrm>
        </p:grpSpPr>
        <p:sp>
          <p:nvSpPr>
            <p:cNvPr id="8" name="Rectangle 7">
              <a:extLst>
                <a:ext uri="{FF2B5EF4-FFF2-40B4-BE49-F238E27FC236}">
                  <a16:creationId xmlns:a16="http://schemas.microsoft.com/office/drawing/2014/main" id="{0E3B5603-CDBF-7546-913D-05E5FE5B3632}"/>
                </a:ext>
              </a:extLst>
            </p:cNvPr>
            <p:cNvSpPr/>
            <p:nvPr/>
          </p:nvSpPr>
          <p:spPr>
            <a:xfrm>
              <a:off x="9032422" y="4180077"/>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sp>
          <p:nvSpPr>
            <p:cNvPr id="10" name="Oval 9">
              <a:extLst>
                <a:ext uri="{FF2B5EF4-FFF2-40B4-BE49-F238E27FC236}">
                  <a16:creationId xmlns:a16="http://schemas.microsoft.com/office/drawing/2014/main" id="{776FA1BA-CAA0-7BB8-7BC3-01C2E7771F18}"/>
                </a:ext>
              </a:extLst>
            </p:cNvPr>
            <p:cNvSpPr/>
            <p:nvPr/>
          </p:nvSpPr>
          <p:spPr>
            <a:xfrm>
              <a:off x="9100458" y="3374572"/>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800"/>
                <a:t>Node</a:t>
              </a:r>
            </a:p>
          </p:txBody>
        </p:sp>
        <p:cxnSp>
          <p:nvCxnSpPr>
            <p:cNvPr id="11" name="Straight Arrow Connector 10">
              <a:extLst>
                <a:ext uri="{FF2B5EF4-FFF2-40B4-BE49-F238E27FC236}">
                  <a16:creationId xmlns:a16="http://schemas.microsoft.com/office/drawing/2014/main" id="{D7E8C51F-9166-E251-A65E-6D8821DAC4E0}"/>
                </a:ext>
              </a:extLst>
            </p:cNvPr>
            <p:cNvCxnSpPr>
              <a:stCxn id="10" idx="4"/>
              <a:endCxn id="8" idx="0"/>
            </p:cNvCxnSpPr>
            <p:nvPr/>
          </p:nvCxnSpPr>
          <p:spPr>
            <a:xfrm>
              <a:off x="9456965" y="3962400"/>
              <a:ext cx="0" cy="2176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ylinder 11">
              <a:extLst>
                <a:ext uri="{FF2B5EF4-FFF2-40B4-BE49-F238E27FC236}">
                  <a16:creationId xmlns:a16="http://schemas.microsoft.com/office/drawing/2014/main" id="{7E826C69-F154-32BE-112D-C38EA9383A7B}"/>
                </a:ext>
              </a:extLst>
            </p:cNvPr>
            <p:cNvSpPr/>
            <p:nvPr/>
          </p:nvSpPr>
          <p:spPr>
            <a:xfrm rot="20287551">
              <a:off x="8546629" y="2097266"/>
              <a:ext cx="221342" cy="892629"/>
            </a:xfrm>
            <a:prstGeom prst="ca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AU" sz="700"/>
                <a:t>Channel</a:t>
              </a:r>
            </a:p>
          </p:txBody>
        </p:sp>
        <p:sp>
          <p:nvSpPr>
            <p:cNvPr id="13" name="Cylinder 12">
              <a:extLst>
                <a:ext uri="{FF2B5EF4-FFF2-40B4-BE49-F238E27FC236}">
                  <a16:creationId xmlns:a16="http://schemas.microsoft.com/office/drawing/2014/main" id="{ADE0F0AA-73E9-93EF-72D9-5BC42C6ED5E7}"/>
                </a:ext>
              </a:extLst>
            </p:cNvPr>
            <p:cNvSpPr/>
            <p:nvPr/>
          </p:nvSpPr>
          <p:spPr>
            <a:xfrm rot="1759413">
              <a:off x="9814537" y="2049512"/>
              <a:ext cx="213476" cy="859958"/>
            </a:xfrm>
            <a:prstGeom prst="ca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AU" sz="700"/>
                <a:t>Channel</a:t>
              </a:r>
            </a:p>
          </p:txBody>
        </p:sp>
        <p:sp>
          <p:nvSpPr>
            <p:cNvPr id="14" name="Rectangle 13">
              <a:extLst>
                <a:ext uri="{FF2B5EF4-FFF2-40B4-BE49-F238E27FC236}">
                  <a16:creationId xmlns:a16="http://schemas.microsoft.com/office/drawing/2014/main" id="{E4E7769D-088B-3800-07E8-89B6A76AAAE2}"/>
                </a:ext>
              </a:extLst>
            </p:cNvPr>
            <p:cNvSpPr/>
            <p:nvPr/>
          </p:nvSpPr>
          <p:spPr>
            <a:xfrm>
              <a:off x="8657300" y="2946332"/>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5" name="Rectangle 14">
              <a:extLst>
                <a:ext uri="{FF2B5EF4-FFF2-40B4-BE49-F238E27FC236}">
                  <a16:creationId xmlns:a16="http://schemas.microsoft.com/office/drawing/2014/main" id="{5DEE29C4-4A2F-8E6F-A4C1-90086F3C6727}"/>
                </a:ext>
              </a:extLst>
            </p:cNvPr>
            <p:cNvSpPr/>
            <p:nvPr/>
          </p:nvSpPr>
          <p:spPr>
            <a:xfrm>
              <a:off x="9402642" y="2853987"/>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6" name="Rectangle 15">
              <a:extLst>
                <a:ext uri="{FF2B5EF4-FFF2-40B4-BE49-F238E27FC236}">
                  <a16:creationId xmlns:a16="http://schemas.microsoft.com/office/drawing/2014/main" id="{06482864-30F9-DD64-A7B2-A0BD2EFD31AA}"/>
                </a:ext>
              </a:extLst>
            </p:cNvPr>
            <p:cNvSpPr/>
            <p:nvPr/>
          </p:nvSpPr>
          <p:spPr>
            <a:xfrm>
              <a:off x="9892394" y="3381861"/>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7" name="Cylinder 16">
              <a:extLst>
                <a:ext uri="{FF2B5EF4-FFF2-40B4-BE49-F238E27FC236}">
                  <a16:creationId xmlns:a16="http://schemas.microsoft.com/office/drawing/2014/main" id="{9E4DDBBA-3428-CE21-2BAB-74650652A793}"/>
                </a:ext>
              </a:extLst>
            </p:cNvPr>
            <p:cNvSpPr/>
            <p:nvPr/>
          </p:nvSpPr>
          <p:spPr>
            <a:xfrm rot="1759413">
              <a:off x="10486729" y="2540761"/>
              <a:ext cx="213476" cy="859958"/>
            </a:xfrm>
            <a:prstGeom prst="ca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AU" sz="700"/>
                <a:t>Channel</a:t>
              </a:r>
            </a:p>
          </p:txBody>
        </p:sp>
        <p:sp>
          <p:nvSpPr>
            <p:cNvPr id="18" name="Rectangle 17">
              <a:extLst>
                <a:ext uri="{FF2B5EF4-FFF2-40B4-BE49-F238E27FC236}">
                  <a16:creationId xmlns:a16="http://schemas.microsoft.com/office/drawing/2014/main" id="{FF7FBF4E-B4F8-750A-EF3C-487475819E35}"/>
                </a:ext>
              </a:extLst>
            </p:cNvPr>
            <p:cNvSpPr/>
            <p:nvPr/>
          </p:nvSpPr>
          <p:spPr>
            <a:xfrm>
              <a:off x="8078525" y="1685190"/>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19" name="Rectangle 18">
              <a:extLst>
                <a:ext uri="{FF2B5EF4-FFF2-40B4-BE49-F238E27FC236}">
                  <a16:creationId xmlns:a16="http://schemas.microsoft.com/office/drawing/2014/main" id="{82762E56-7C37-D1FC-348B-1EF421025AEF}"/>
                </a:ext>
              </a:extLst>
            </p:cNvPr>
            <p:cNvSpPr/>
            <p:nvPr/>
          </p:nvSpPr>
          <p:spPr>
            <a:xfrm>
              <a:off x="9980039" y="1582318"/>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20" name="Rectangle 19">
              <a:extLst>
                <a:ext uri="{FF2B5EF4-FFF2-40B4-BE49-F238E27FC236}">
                  <a16:creationId xmlns:a16="http://schemas.microsoft.com/office/drawing/2014/main" id="{8D70B9CD-0BC1-49B0-62A8-9EE95736BBE8}"/>
                </a:ext>
              </a:extLst>
            </p:cNvPr>
            <p:cNvSpPr/>
            <p:nvPr/>
          </p:nvSpPr>
          <p:spPr>
            <a:xfrm>
              <a:off x="10877938" y="2244304"/>
              <a:ext cx="489752" cy="37557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600"/>
                <a:t>Net Device</a:t>
              </a:r>
            </a:p>
          </p:txBody>
        </p:sp>
        <p:sp>
          <p:nvSpPr>
            <p:cNvPr id="21" name="Oval 20">
              <a:extLst>
                <a:ext uri="{FF2B5EF4-FFF2-40B4-BE49-F238E27FC236}">
                  <a16:creationId xmlns:a16="http://schemas.microsoft.com/office/drawing/2014/main" id="{3852C378-5F6D-E62A-8731-5BD76EDC0EF7}"/>
                </a:ext>
              </a:extLst>
            </p:cNvPr>
            <p:cNvSpPr/>
            <p:nvPr/>
          </p:nvSpPr>
          <p:spPr>
            <a:xfrm>
              <a:off x="7572775" y="1030475"/>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500"/>
                <a:t>Node</a:t>
              </a:r>
            </a:p>
          </p:txBody>
        </p:sp>
        <p:sp>
          <p:nvSpPr>
            <p:cNvPr id="22" name="Oval 21">
              <a:extLst>
                <a:ext uri="{FF2B5EF4-FFF2-40B4-BE49-F238E27FC236}">
                  <a16:creationId xmlns:a16="http://schemas.microsoft.com/office/drawing/2014/main" id="{079FE071-5698-7345-9460-2B76E436DAC5}"/>
                </a:ext>
              </a:extLst>
            </p:cNvPr>
            <p:cNvSpPr/>
            <p:nvPr/>
          </p:nvSpPr>
          <p:spPr>
            <a:xfrm>
              <a:off x="10165315" y="877748"/>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800"/>
                <a:t>Node</a:t>
              </a:r>
            </a:p>
          </p:txBody>
        </p:sp>
        <p:sp>
          <p:nvSpPr>
            <p:cNvPr id="23" name="Oval 22">
              <a:extLst>
                <a:ext uri="{FF2B5EF4-FFF2-40B4-BE49-F238E27FC236}">
                  <a16:creationId xmlns:a16="http://schemas.microsoft.com/office/drawing/2014/main" id="{4D6B7E46-FD23-57C2-A9F1-16B9B250E865}"/>
                </a:ext>
              </a:extLst>
            </p:cNvPr>
            <p:cNvSpPr/>
            <p:nvPr/>
          </p:nvSpPr>
          <p:spPr>
            <a:xfrm>
              <a:off x="11262143" y="1685190"/>
              <a:ext cx="713014" cy="5878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AU" sz="800"/>
                <a:t>Node</a:t>
              </a:r>
            </a:p>
          </p:txBody>
        </p:sp>
        <p:sp>
          <p:nvSpPr>
            <p:cNvPr id="24" name="Rectangle 23">
              <a:extLst>
                <a:ext uri="{FF2B5EF4-FFF2-40B4-BE49-F238E27FC236}">
                  <a16:creationId xmlns:a16="http://schemas.microsoft.com/office/drawing/2014/main" id="{987166D8-7ADF-36BE-EBE2-E3D7762B2F97}"/>
                </a:ext>
              </a:extLst>
            </p:cNvPr>
            <p:cNvSpPr/>
            <p:nvPr/>
          </p:nvSpPr>
          <p:spPr>
            <a:xfrm>
              <a:off x="7229439" y="660373"/>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sp>
          <p:nvSpPr>
            <p:cNvPr id="25" name="Rectangle 24">
              <a:extLst>
                <a:ext uri="{FF2B5EF4-FFF2-40B4-BE49-F238E27FC236}">
                  <a16:creationId xmlns:a16="http://schemas.microsoft.com/office/drawing/2014/main" id="{FA74921D-0B80-27E0-114E-A0C024A4A752}"/>
                </a:ext>
              </a:extLst>
            </p:cNvPr>
            <p:cNvSpPr/>
            <p:nvPr/>
          </p:nvSpPr>
          <p:spPr>
            <a:xfrm>
              <a:off x="10168924" y="424759"/>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sp>
          <p:nvSpPr>
            <p:cNvPr id="26" name="Rectangle 25">
              <a:extLst>
                <a:ext uri="{FF2B5EF4-FFF2-40B4-BE49-F238E27FC236}">
                  <a16:creationId xmlns:a16="http://schemas.microsoft.com/office/drawing/2014/main" id="{7212D030-1010-1CF2-16C2-A1ABAD7BDE0F}"/>
                </a:ext>
              </a:extLst>
            </p:cNvPr>
            <p:cNvSpPr/>
            <p:nvPr/>
          </p:nvSpPr>
          <p:spPr>
            <a:xfrm>
              <a:off x="11194107" y="1182924"/>
              <a:ext cx="849086" cy="30321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AU" sz="700"/>
                <a:t>Application</a:t>
              </a:r>
            </a:p>
          </p:txBody>
        </p:sp>
        <p:cxnSp>
          <p:nvCxnSpPr>
            <p:cNvPr id="27" name="Straight Arrow Connector 26">
              <a:extLst>
                <a:ext uri="{FF2B5EF4-FFF2-40B4-BE49-F238E27FC236}">
                  <a16:creationId xmlns:a16="http://schemas.microsoft.com/office/drawing/2014/main" id="{A7F9E044-3B75-17A2-8AB7-43818944C21F}"/>
                </a:ext>
              </a:extLst>
            </p:cNvPr>
            <p:cNvCxnSpPr>
              <a:cxnSpLocks/>
              <a:stCxn id="24" idx="2"/>
              <a:endCxn id="21" idx="1"/>
            </p:cNvCxnSpPr>
            <p:nvPr/>
          </p:nvCxnSpPr>
          <p:spPr>
            <a:xfrm>
              <a:off x="7653982" y="963588"/>
              <a:ext cx="23211" cy="152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1214584-1D79-ED3A-9FAF-2071FEE8DEC5}"/>
                </a:ext>
              </a:extLst>
            </p:cNvPr>
            <p:cNvCxnSpPr>
              <a:cxnSpLocks/>
              <a:stCxn id="21" idx="5"/>
              <a:endCxn id="18" idx="0"/>
            </p:cNvCxnSpPr>
            <p:nvPr/>
          </p:nvCxnSpPr>
          <p:spPr>
            <a:xfrm>
              <a:off x="8181371" y="1532218"/>
              <a:ext cx="142030" cy="152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F73FED-8C59-59C7-CAF2-40A6846240E9}"/>
                </a:ext>
              </a:extLst>
            </p:cNvPr>
            <p:cNvCxnSpPr>
              <a:cxnSpLocks/>
              <a:stCxn id="18" idx="2"/>
              <a:endCxn id="12" idx="1"/>
            </p:cNvCxnSpPr>
            <p:nvPr/>
          </p:nvCxnSpPr>
          <p:spPr>
            <a:xfrm>
              <a:off x="8323401" y="2060769"/>
              <a:ext cx="167616" cy="686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A6020ED-7BD0-BBF6-5ABD-D32B5E0BB0DA}"/>
                </a:ext>
              </a:extLst>
            </p:cNvPr>
            <p:cNvCxnSpPr>
              <a:cxnSpLocks/>
              <a:stCxn id="25" idx="2"/>
              <a:endCxn id="22" idx="0"/>
            </p:cNvCxnSpPr>
            <p:nvPr/>
          </p:nvCxnSpPr>
          <p:spPr>
            <a:xfrm flipH="1">
              <a:off x="10521822" y="727974"/>
              <a:ext cx="71645" cy="149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46A34D1-34DB-7839-8CAA-A712331AB546}"/>
                </a:ext>
              </a:extLst>
            </p:cNvPr>
            <p:cNvCxnSpPr>
              <a:cxnSpLocks/>
              <a:stCxn id="22" idx="3"/>
              <a:endCxn id="19" idx="0"/>
            </p:cNvCxnSpPr>
            <p:nvPr/>
          </p:nvCxnSpPr>
          <p:spPr>
            <a:xfrm flipH="1">
              <a:off x="10224915" y="1379491"/>
              <a:ext cx="44818" cy="202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9365FD2-DFB3-A73C-7E61-D34AE855FABE}"/>
                </a:ext>
              </a:extLst>
            </p:cNvPr>
            <p:cNvCxnSpPr>
              <a:cxnSpLocks/>
              <a:stCxn id="13" idx="0"/>
              <a:endCxn id="19" idx="2"/>
            </p:cNvCxnSpPr>
            <p:nvPr/>
          </p:nvCxnSpPr>
          <p:spPr>
            <a:xfrm flipV="1">
              <a:off x="10105716" y="1957897"/>
              <a:ext cx="119199" cy="193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4C2ADF-2D11-A2A0-4E49-A5328547C342}"/>
                </a:ext>
              </a:extLst>
            </p:cNvPr>
            <p:cNvCxnSpPr>
              <a:cxnSpLocks/>
              <a:stCxn id="14" idx="2"/>
              <a:endCxn id="10" idx="1"/>
            </p:cNvCxnSpPr>
            <p:nvPr/>
          </p:nvCxnSpPr>
          <p:spPr>
            <a:xfrm>
              <a:off x="8902176" y="3321911"/>
              <a:ext cx="302700" cy="1387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59AA92-B557-15BF-AD18-C3BCFDB02C86}"/>
                </a:ext>
              </a:extLst>
            </p:cNvPr>
            <p:cNvCxnSpPr>
              <a:cxnSpLocks/>
              <a:stCxn id="15" idx="2"/>
              <a:endCxn id="10" idx="0"/>
            </p:cNvCxnSpPr>
            <p:nvPr/>
          </p:nvCxnSpPr>
          <p:spPr>
            <a:xfrm flipH="1">
              <a:off x="9456965" y="3229566"/>
              <a:ext cx="190553" cy="1450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46FEF2-73A1-3D20-C5AE-18FE079FB47F}"/>
                </a:ext>
              </a:extLst>
            </p:cNvPr>
            <p:cNvCxnSpPr>
              <a:cxnSpLocks/>
              <a:stCxn id="16" idx="1"/>
              <a:endCxn id="10" idx="6"/>
            </p:cNvCxnSpPr>
            <p:nvPr/>
          </p:nvCxnSpPr>
          <p:spPr>
            <a:xfrm flipH="1">
              <a:off x="9813472" y="3569651"/>
              <a:ext cx="78922" cy="988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010673-08EE-D5D9-AA70-2745A3B2312D}"/>
                </a:ext>
              </a:extLst>
            </p:cNvPr>
            <p:cNvCxnSpPr>
              <a:cxnSpLocks/>
              <a:stCxn id="26" idx="2"/>
              <a:endCxn id="23" idx="0"/>
            </p:cNvCxnSpPr>
            <p:nvPr/>
          </p:nvCxnSpPr>
          <p:spPr>
            <a:xfrm>
              <a:off x="11618650" y="1486139"/>
              <a:ext cx="0" cy="199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AE77B9-1F52-6736-0231-1A1F797FE108}"/>
                </a:ext>
              </a:extLst>
            </p:cNvPr>
            <p:cNvCxnSpPr>
              <a:cxnSpLocks/>
              <a:stCxn id="23" idx="4"/>
              <a:endCxn id="20" idx="3"/>
            </p:cNvCxnSpPr>
            <p:nvPr/>
          </p:nvCxnSpPr>
          <p:spPr>
            <a:xfrm flipH="1">
              <a:off x="11367690" y="2273018"/>
              <a:ext cx="250960" cy="159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E6D0868-BA4C-DCCF-6478-87F0E07EF73C}"/>
                </a:ext>
              </a:extLst>
            </p:cNvPr>
            <p:cNvCxnSpPr>
              <a:cxnSpLocks/>
              <a:stCxn id="17" idx="0"/>
              <a:endCxn id="20" idx="1"/>
            </p:cNvCxnSpPr>
            <p:nvPr/>
          </p:nvCxnSpPr>
          <p:spPr>
            <a:xfrm flipV="1">
              <a:off x="10777908" y="2432094"/>
              <a:ext cx="100030" cy="2102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361D8E-836E-492A-37D0-F306ABC9BDC5}"/>
                </a:ext>
              </a:extLst>
            </p:cNvPr>
            <p:cNvCxnSpPr>
              <a:cxnSpLocks/>
              <a:stCxn id="17" idx="3"/>
              <a:endCxn id="16" idx="0"/>
            </p:cNvCxnSpPr>
            <p:nvPr/>
          </p:nvCxnSpPr>
          <p:spPr>
            <a:xfrm flipH="1">
              <a:off x="10137270" y="3345625"/>
              <a:ext cx="245619" cy="362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864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Network Simulator Data Vis.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endParaRPr lang="en-US"/>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endParaRPr lang="en-US"/>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018581"/>
            <a:ext cx="6642892" cy="2828613"/>
          </a:xfrm>
        </p:spPr>
        <p:txBody>
          <a:bodyPr vert="horz" lIns="91440" tIns="45720" rIns="91440" bIns="45720" rtlCol="0" anchor="t">
            <a:normAutofit/>
          </a:bodyPr>
          <a:lstStyle/>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4683788" y="4885998"/>
            <a:ext cx="6642892" cy="468933"/>
          </a:xfrm>
        </p:spPr>
        <p:txBody>
          <a:bodyPr/>
          <a:lstStyle/>
          <a:p>
            <a:endParaRPr lang="en-US"/>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210709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a:t>Stakeholders</a:t>
            </a:r>
          </a:p>
        </p:txBody>
      </p:sp>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a:p>
        </p:txBody>
      </p:sp>
      <p:grpSp>
        <p:nvGrpSpPr>
          <p:cNvPr id="4578" name="Group 4577">
            <a:extLst>
              <a:ext uri="{FF2B5EF4-FFF2-40B4-BE49-F238E27FC236}">
                <a16:creationId xmlns:a16="http://schemas.microsoft.com/office/drawing/2014/main" id="{91087ECE-950D-EEB1-F3BF-1073D683AD03}"/>
              </a:ext>
            </a:extLst>
          </p:cNvPr>
          <p:cNvGrpSpPr/>
          <p:nvPr/>
        </p:nvGrpSpPr>
        <p:grpSpPr>
          <a:xfrm>
            <a:off x="1680839" y="2564907"/>
            <a:ext cx="2336659" cy="914400"/>
            <a:chOff x="1680839" y="2239392"/>
            <a:chExt cx="2336659" cy="914400"/>
          </a:xfrm>
        </p:grpSpPr>
        <p:sp>
          <p:nvSpPr>
            <p:cNvPr id="4572" name="Text Placeholder 38">
              <a:extLst>
                <a:ext uri="{FF2B5EF4-FFF2-40B4-BE49-F238E27FC236}">
                  <a16:creationId xmlns:a16="http://schemas.microsoft.com/office/drawing/2014/main" id="{A8851A16-A3FC-0733-46F9-E12E70625EF6}"/>
                </a:ext>
              </a:extLst>
            </p:cNvPr>
            <p:cNvSpPr txBox="1">
              <a:spLocks/>
            </p:cNvSpPr>
            <p:nvPr/>
          </p:nvSpPr>
          <p:spPr>
            <a:xfrm>
              <a:off x="2668416" y="2241904"/>
              <a:ext cx="1349082" cy="911787"/>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a:solidFill>
                  <a:schemeClr val="bg1"/>
                </a:solidFill>
              </a:endParaRPr>
            </a:p>
            <a:p>
              <a:r>
                <a:rPr lang="en-US" sz="1800" b="1">
                  <a:solidFill>
                    <a:schemeClr val="bg1"/>
                  </a:solidFill>
                </a:rPr>
                <a:t>Smart Cars</a:t>
              </a:r>
              <a:endParaRPr lang="en-US">
                <a:solidFill>
                  <a:schemeClr val="bg1"/>
                </a:solidFill>
              </a:endParaRPr>
            </a:p>
          </p:txBody>
        </p:sp>
        <p:pic>
          <p:nvPicPr>
            <p:cNvPr id="4577" name="Graphic 4576" descr="Electric car with solid fill">
              <a:extLst>
                <a:ext uri="{FF2B5EF4-FFF2-40B4-BE49-F238E27FC236}">
                  <a16:creationId xmlns:a16="http://schemas.microsoft.com/office/drawing/2014/main" id="{24FE328D-FFD9-6285-55C1-0CB9F4ECF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0839" y="2239392"/>
              <a:ext cx="914400" cy="914400"/>
            </a:xfrm>
            <a:prstGeom prst="rect">
              <a:avLst/>
            </a:prstGeom>
          </p:spPr>
        </p:pic>
      </p:grpSp>
      <p:grpSp>
        <p:nvGrpSpPr>
          <p:cNvPr id="4579" name="Group 4578">
            <a:extLst>
              <a:ext uri="{FF2B5EF4-FFF2-40B4-BE49-F238E27FC236}">
                <a16:creationId xmlns:a16="http://schemas.microsoft.com/office/drawing/2014/main" id="{3E32DF1B-0AB7-23FD-34E5-3BFC3E55AB8E}"/>
              </a:ext>
            </a:extLst>
          </p:cNvPr>
          <p:cNvGrpSpPr/>
          <p:nvPr/>
        </p:nvGrpSpPr>
        <p:grpSpPr>
          <a:xfrm>
            <a:off x="4825013" y="2564907"/>
            <a:ext cx="2336659" cy="914400"/>
            <a:chOff x="1680839" y="2239392"/>
            <a:chExt cx="2336659" cy="914400"/>
          </a:xfrm>
        </p:grpSpPr>
        <p:sp>
          <p:nvSpPr>
            <p:cNvPr id="4580" name="Text Placeholder 38">
              <a:extLst>
                <a:ext uri="{FF2B5EF4-FFF2-40B4-BE49-F238E27FC236}">
                  <a16:creationId xmlns:a16="http://schemas.microsoft.com/office/drawing/2014/main" id="{77E7D300-C972-9ACD-B2A7-D28CDE708FED}"/>
                </a:ext>
              </a:extLst>
            </p:cNvPr>
            <p:cNvSpPr txBox="1">
              <a:spLocks/>
            </p:cNvSpPr>
            <p:nvPr/>
          </p:nvSpPr>
          <p:spPr>
            <a:xfrm>
              <a:off x="2668416" y="2241904"/>
              <a:ext cx="1349082" cy="911787"/>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Connected Farms</a:t>
              </a:r>
              <a:endParaRPr lang="en-US">
                <a:solidFill>
                  <a:schemeClr val="bg1"/>
                </a:solidFill>
              </a:endParaRPr>
            </a:p>
          </p:txBody>
        </p:sp>
        <p:pic>
          <p:nvPicPr>
            <p:cNvPr id="4581" name="Graphic 4580" descr="Farmer female outline">
              <a:extLst>
                <a:ext uri="{FF2B5EF4-FFF2-40B4-BE49-F238E27FC236}">
                  <a16:creationId xmlns:a16="http://schemas.microsoft.com/office/drawing/2014/main" id="{BEA0BFE5-10C5-177C-BE2F-A43B6116DF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80839" y="2239392"/>
              <a:ext cx="914400" cy="914400"/>
            </a:xfrm>
            <a:prstGeom prst="rect">
              <a:avLst/>
            </a:prstGeom>
          </p:spPr>
        </p:pic>
      </p:grpSp>
      <p:grpSp>
        <p:nvGrpSpPr>
          <p:cNvPr id="4583" name="Group 4582">
            <a:extLst>
              <a:ext uri="{FF2B5EF4-FFF2-40B4-BE49-F238E27FC236}">
                <a16:creationId xmlns:a16="http://schemas.microsoft.com/office/drawing/2014/main" id="{26D3B589-0246-2F1E-0AFD-E6A4A29AB939}"/>
              </a:ext>
            </a:extLst>
          </p:cNvPr>
          <p:cNvGrpSpPr/>
          <p:nvPr/>
        </p:nvGrpSpPr>
        <p:grpSpPr>
          <a:xfrm>
            <a:off x="7969188" y="2609295"/>
            <a:ext cx="2336659" cy="914400"/>
            <a:chOff x="1680839" y="2239392"/>
            <a:chExt cx="2336659" cy="914400"/>
          </a:xfrm>
        </p:grpSpPr>
        <p:sp>
          <p:nvSpPr>
            <p:cNvPr id="4584" name="Text Placeholder 38">
              <a:extLst>
                <a:ext uri="{FF2B5EF4-FFF2-40B4-BE49-F238E27FC236}">
                  <a16:creationId xmlns:a16="http://schemas.microsoft.com/office/drawing/2014/main" id="{CDDDF81E-B0AE-8C88-680E-62889C5C7E8E}"/>
                </a:ext>
              </a:extLst>
            </p:cNvPr>
            <p:cNvSpPr txBox="1">
              <a:spLocks/>
            </p:cNvSpPr>
            <p:nvPr/>
          </p:nvSpPr>
          <p:spPr>
            <a:xfrm>
              <a:off x="2668416" y="2241904"/>
              <a:ext cx="1349082" cy="911787"/>
            </a:xfrm>
            <a:prstGeom prst="rect">
              <a:avLst/>
            </a:prstGeom>
          </p:spPr>
          <p:txBody>
            <a:bodyPr vert="horz" lIns="0" tIns="0" rIns="0" bIns="0" rtlCol="0" anchor="ctr">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Smart Cities</a:t>
              </a:r>
            </a:p>
          </p:txBody>
        </p:sp>
        <p:pic>
          <p:nvPicPr>
            <p:cNvPr id="4585" name="Graphic 4584" descr="City with solid fill">
              <a:extLst>
                <a:ext uri="{FF2B5EF4-FFF2-40B4-BE49-F238E27FC236}">
                  <a16:creationId xmlns:a16="http://schemas.microsoft.com/office/drawing/2014/main" id="{E927D80A-89CE-C65D-A64E-A3EE1431E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0839" y="2239392"/>
              <a:ext cx="914400" cy="914400"/>
            </a:xfrm>
            <a:prstGeom prst="rect">
              <a:avLst/>
            </a:prstGeom>
          </p:spPr>
        </p:pic>
      </p:grpSp>
      <p:grpSp>
        <p:nvGrpSpPr>
          <p:cNvPr id="4586" name="Group 4585">
            <a:extLst>
              <a:ext uri="{FF2B5EF4-FFF2-40B4-BE49-F238E27FC236}">
                <a16:creationId xmlns:a16="http://schemas.microsoft.com/office/drawing/2014/main" id="{928083DF-BD37-BC30-75F3-5C26C973ED0D}"/>
              </a:ext>
            </a:extLst>
          </p:cNvPr>
          <p:cNvGrpSpPr/>
          <p:nvPr/>
        </p:nvGrpSpPr>
        <p:grpSpPr>
          <a:xfrm>
            <a:off x="2849732" y="4444014"/>
            <a:ext cx="2336659" cy="914400"/>
            <a:chOff x="1680839" y="2239392"/>
            <a:chExt cx="2336659" cy="914400"/>
          </a:xfrm>
        </p:grpSpPr>
        <p:sp>
          <p:nvSpPr>
            <p:cNvPr id="4587" name="Text Placeholder 38">
              <a:extLst>
                <a:ext uri="{FF2B5EF4-FFF2-40B4-BE49-F238E27FC236}">
                  <a16:creationId xmlns:a16="http://schemas.microsoft.com/office/drawing/2014/main" id="{EC4429F0-60B1-3BD3-81CA-D1D97B602877}"/>
                </a:ext>
              </a:extLst>
            </p:cNvPr>
            <p:cNvSpPr txBox="1">
              <a:spLocks/>
            </p:cNvSpPr>
            <p:nvPr/>
          </p:nvSpPr>
          <p:spPr>
            <a:xfrm>
              <a:off x="2668416" y="2241904"/>
              <a:ext cx="1349082" cy="911787"/>
            </a:xfrm>
            <a:prstGeom prst="rect">
              <a:avLst/>
            </a:prstGeom>
          </p:spPr>
          <p:txBody>
            <a:bodyPr vert="horz" lIns="0" tIns="0" rIns="0" bIns="0" rtlCol="0" anchor="ctr">
              <a:normAutofit fontScale="92500"/>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a:solidFill>
                  <a:schemeClr val="bg1"/>
                </a:solidFill>
              </a:endParaRPr>
            </a:p>
            <a:p>
              <a:r>
                <a:rPr lang="en-US" sz="1800" b="1">
                  <a:solidFill>
                    <a:schemeClr val="bg1"/>
                  </a:solidFill>
                </a:rPr>
                <a:t>Connected Infrastructure</a:t>
              </a:r>
              <a:endParaRPr lang="en-US">
                <a:solidFill>
                  <a:schemeClr val="bg1"/>
                </a:solidFill>
              </a:endParaRPr>
            </a:p>
          </p:txBody>
        </p:sp>
        <p:pic>
          <p:nvPicPr>
            <p:cNvPr id="4588" name="Graphic 4587" descr="Cell Tower with solid fill">
              <a:extLst>
                <a:ext uri="{FF2B5EF4-FFF2-40B4-BE49-F238E27FC236}">
                  <a16:creationId xmlns:a16="http://schemas.microsoft.com/office/drawing/2014/main" id="{A7DD7843-5D85-B64E-3D0A-61411CE4C0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80839" y="2239392"/>
              <a:ext cx="914400" cy="914400"/>
            </a:xfrm>
            <a:prstGeom prst="rect">
              <a:avLst/>
            </a:prstGeom>
          </p:spPr>
        </p:pic>
      </p:grpSp>
      <p:grpSp>
        <p:nvGrpSpPr>
          <p:cNvPr id="4589" name="Group 4588">
            <a:extLst>
              <a:ext uri="{FF2B5EF4-FFF2-40B4-BE49-F238E27FC236}">
                <a16:creationId xmlns:a16="http://schemas.microsoft.com/office/drawing/2014/main" id="{65BFE3E9-DA6E-4BB4-8CA3-3FE4833EE0DE}"/>
              </a:ext>
            </a:extLst>
          </p:cNvPr>
          <p:cNvGrpSpPr/>
          <p:nvPr/>
        </p:nvGrpSpPr>
        <p:grpSpPr>
          <a:xfrm>
            <a:off x="6008702" y="4444014"/>
            <a:ext cx="2336659" cy="914400"/>
            <a:chOff x="1680839" y="2239392"/>
            <a:chExt cx="2336659" cy="914400"/>
          </a:xfrm>
        </p:grpSpPr>
        <p:sp>
          <p:nvSpPr>
            <p:cNvPr id="4590" name="Text Placeholder 38">
              <a:extLst>
                <a:ext uri="{FF2B5EF4-FFF2-40B4-BE49-F238E27FC236}">
                  <a16:creationId xmlns:a16="http://schemas.microsoft.com/office/drawing/2014/main" id="{EB60344A-ABB8-4C9C-3F3A-384C0E51D614}"/>
                </a:ext>
              </a:extLst>
            </p:cNvPr>
            <p:cNvSpPr txBox="1">
              <a:spLocks/>
            </p:cNvSpPr>
            <p:nvPr/>
          </p:nvSpPr>
          <p:spPr>
            <a:xfrm>
              <a:off x="2668416" y="2241904"/>
              <a:ext cx="1349082" cy="911787"/>
            </a:xfrm>
            <a:prstGeom prst="rect">
              <a:avLst/>
            </a:prstGeom>
          </p:spPr>
          <p:txBody>
            <a:bodyPr vert="horz" lIns="0" tIns="0" rIns="0" bIns="0" rtlCol="0" anchor="ctr">
              <a:normAutofit fontScale="92500"/>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Inter-space / inter-satellite comms</a:t>
              </a:r>
            </a:p>
          </p:txBody>
        </p:sp>
        <p:pic>
          <p:nvPicPr>
            <p:cNvPr id="4591" name="Graphic 4590" descr="Satellite outline">
              <a:extLst>
                <a:ext uri="{FF2B5EF4-FFF2-40B4-BE49-F238E27FC236}">
                  <a16:creationId xmlns:a16="http://schemas.microsoft.com/office/drawing/2014/main" id="{E3C531FE-0B47-A18C-BB85-FFF7B777C9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80839" y="2239392"/>
              <a:ext cx="914400" cy="914400"/>
            </a:xfrm>
            <a:prstGeom prst="rect">
              <a:avLst/>
            </a:prstGeom>
          </p:spPr>
        </p:pic>
      </p:grpSp>
      <p:grpSp>
        <p:nvGrpSpPr>
          <p:cNvPr id="4592" name="Group 4591">
            <a:extLst>
              <a:ext uri="{FF2B5EF4-FFF2-40B4-BE49-F238E27FC236}">
                <a16:creationId xmlns:a16="http://schemas.microsoft.com/office/drawing/2014/main" id="{FCC06D21-1EBA-BCC5-E4A2-D1B2CB710670}"/>
              </a:ext>
            </a:extLst>
          </p:cNvPr>
          <p:cNvGrpSpPr/>
          <p:nvPr/>
        </p:nvGrpSpPr>
        <p:grpSpPr>
          <a:xfrm>
            <a:off x="9152877" y="4488402"/>
            <a:ext cx="2336659" cy="914400"/>
            <a:chOff x="1680839" y="2239392"/>
            <a:chExt cx="2336659" cy="914400"/>
          </a:xfrm>
        </p:grpSpPr>
        <p:sp>
          <p:nvSpPr>
            <p:cNvPr id="4593" name="Text Placeholder 38">
              <a:extLst>
                <a:ext uri="{FF2B5EF4-FFF2-40B4-BE49-F238E27FC236}">
                  <a16:creationId xmlns:a16="http://schemas.microsoft.com/office/drawing/2014/main" id="{2714D67A-1061-3C92-0BC9-E3551EA4C43A}"/>
                </a:ext>
              </a:extLst>
            </p:cNvPr>
            <p:cNvSpPr txBox="1">
              <a:spLocks/>
            </p:cNvSpPr>
            <p:nvPr/>
          </p:nvSpPr>
          <p:spPr>
            <a:xfrm>
              <a:off x="2668416" y="2241904"/>
              <a:ext cx="1349082" cy="911787"/>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bg1"/>
                  </a:solidFill>
                </a:rPr>
                <a:t>IoT Appliances and Applications</a:t>
              </a:r>
              <a:endParaRPr lang="en-US">
                <a:solidFill>
                  <a:schemeClr val="bg1"/>
                </a:solidFill>
              </a:endParaRPr>
            </a:p>
          </p:txBody>
        </p:sp>
        <p:pic>
          <p:nvPicPr>
            <p:cNvPr id="4594" name="Graphic 4593" descr="Internet Of Things with solid fill">
              <a:extLst>
                <a:ext uri="{FF2B5EF4-FFF2-40B4-BE49-F238E27FC236}">
                  <a16:creationId xmlns:a16="http://schemas.microsoft.com/office/drawing/2014/main" id="{69919BBB-85D7-A7C3-214A-63D47155A2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80839" y="2239392"/>
              <a:ext cx="914400" cy="914400"/>
            </a:xfrm>
            <a:prstGeom prst="rect">
              <a:avLst/>
            </a:prstGeom>
          </p:spPr>
        </p:pic>
      </p:grpSp>
    </p:spTree>
    <p:extLst>
      <p:ext uri="{BB962C8B-B14F-4D97-AF65-F5344CB8AC3E}">
        <p14:creationId xmlns:p14="http://schemas.microsoft.com/office/powerpoint/2010/main" val="49614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What is the Benefit?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82828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vert="horz" lIns="91440" tIns="45720" rIns="91440" bIns="45720" rtlCol="0" anchor="t">
            <a:noAutofit/>
          </a:bodyPr>
          <a:lstStyle/>
          <a:p>
            <a:r>
              <a:rPr lang="en-US"/>
              <a:t>Computationally Inexpensive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Char char="•"/>
            </a:pPr>
            <a:r>
              <a:rPr lang="en-AU"/>
              <a:t>Low-powered devices</a:t>
            </a:r>
          </a:p>
          <a:p>
            <a:pPr marL="342900" indent="-342900">
              <a:buChar char="•"/>
            </a:pPr>
            <a:endParaRPr lang="en-AU"/>
          </a:p>
          <a:p>
            <a:pPr marL="342900" indent="-342900">
              <a:buChar char="•"/>
            </a:pPr>
            <a:r>
              <a:rPr lang="en-AU"/>
              <a:t>Often utilise own separate power supply (e.g. from battery)</a:t>
            </a:r>
          </a:p>
          <a:p>
            <a:pPr marL="342900" indent="-342900">
              <a:buChar char="•"/>
            </a:pPr>
            <a:endParaRPr lang="en-AU"/>
          </a:p>
          <a:p>
            <a:pPr marL="342900" indent="-342900">
              <a:buChar char="•"/>
            </a:pPr>
            <a:r>
              <a:rPr lang="en-AU"/>
              <a:t>Execution must be quick</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vert="horz" lIns="91440" tIns="45720" rIns="91440" bIns="45720" rtlCol="0" anchor="t">
            <a:noAutofit/>
          </a:bodyPr>
          <a:lstStyle/>
          <a:p>
            <a:r>
              <a:rPr lang="en-US"/>
              <a:t>Excellent Usability</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342900" indent="-342900">
              <a:buChar char="•"/>
            </a:pPr>
            <a:r>
              <a:rPr lang="en-AU"/>
              <a:t>Reasonable real detection and mitigation rates</a:t>
            </a:r>
          </a:p>
          <a:p>
            <a:pPr marL="342900" indent="-342900">
              <a:buChar char="•"/>
            </a:pPr>
            <a:endParaRPr lang="en-AU"/>
          </a:p>
          <a:p>
            <a:pPr marL="342900" indent="-342900">
              <a:buChar char="•"/>
            </a:pPr>
            <a:r>
              <a:rPr lang="en-AU"/>
              <a:t>___</a:t>
            </a:r>
          </a:p>
          <a:p>
            <a:pPr marL="342900" indent="-342900">
              <a:buChar char="•"/>
            </a:pPr>
            <a:endParaRPr lang="en-AU"/>
          </a:p>
          <a:p>
            <a:pPr marL="342900" indent="-342900">
              <a:buChar char="•"/>
            </a:pPr>
            <a:r>
              <a:rPr lang="en-AU"/>
              <a:t>Applicable to production networks</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a:t>21/10/2023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256311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a:t>Timeline</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1705284315"/>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179888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Undertaking the Project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7289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Challenges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vert="horz" lIns="91440" tIns="45720" rIns="91440" bIns="45720" rtlCol="0" anchor="t">
            <a:noAutofit/>
          </a:bodyPr>
          <a:lstStyle/>
          <a:p>
            <a:r>
              <a:rPr lang="en-US"/>
              <a:t>Simulation Environment Setup</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797538"/>
            <a:ext cx="3218688" cy="2557393"/>
          </a:xfrm>
        </p:spPr>
        <p:txBody>
          <a:bodyPr vert="horz" lIns="91440" tIns="45720" rIns="91440" bIns="45720" rtlCol="0" anchor="t">
            <a:noAutofit/>
          </a:bodyPr>
          <a:lstStyle/>
          <a:p>
            <a:pPr marL="342900" indent="-342900">
              <a:buChar char="•"/>
            </a:pPr>
            <a:endParaRPr lang="en-US" sz="1800"/>
          </a:p>
          <a:p>
            <a:pPr marL="342900" indent="-342900">
              <a:buChar char="•"/>
            </a:pPr>
            <a:r>
              <a:rPr lang="en-US" sz="1800"/>
              <a:t>Trial and Error</a:t>
            </a:r>
          </a:p>
          <a:p>
            <a:pPr marL="342900" indent="-342900">
              <a:buChar char="•"/>
            </a:pPr>
            <a:endParaRPr lang="en-US" sz="1800"/>
          </a:p>
          <a:p>
            <a:pPr marL="342900" indent="-342900">
              <a:buChar char="•"/>
            </a:pPr>
            <a:r>
              <a:rPr lang="en-US" sz="1800"/>
              <a:t>Different base OSes and modules; git recursion</a:t>
            </a:r>
          </a:p>
          <a:p>
            <a:pPr marL="342900" indent="-342900">
              <a:buChar char="•"/>
            </a:pPr>
            <a:endParaRPr lang="en-US" sz="1800"/>
          </a:p>
          <a:p>
            <a:pPr marL="342900" indent="-342900">
              <a:buChar char="•"/>
            </a:pPr>
            <a:r>
              <a:rPr lang="en-US" sz="1800"/>
              <a:t>Patch availability</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vert="horz" lIns="91440" tIns="45720" rIns="91440" bIns="45720" rtlCol="0" anchor="t">
            <a:noAutofit/>
          </a:bodyPr>
          <a:lstStyle/>
          <a:p>
            <a:r>
              <a:rPr lang="en-US"/>
              <a:t>Project Goal Similarity</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797538"/>
            <a:ext cx="3173279" cy="2557393"/>
          </a:xfrm>
        </p:spPr>
        <p:txBody>
          <a:bodyPr vert="horz" lIns="91440" tIns="45720" rIns="91440" bIns="45720" rtlCol="0" anchor="t">
            <a:normAutofit/>
          </a:bodyPr>
          <a:lstStyle/>
          <a:p>
            <a:pPr marL="342900" indent="-342900">
              <a:buChar char="•"/>
            </a:pPr>
            <a:endParaRPr lang="en-US" sz="1800"/>
          </a:p>
          <a:p>
            <a:pPr marL="342900" indent="-342900">
              <a:buChar char="•"/>
            </a:pPr>
            <a:r>
              <a:rPr lang="en-US" sz="1800"/>
              <a:t>AODV/Black Hole mitigation originality</a:t>
            </a:r>
          </a:p>
          <a:p>
            <a:pPr marL="342900" indent="-342900">
              <a:buChar char="•"/>
            </a:pPr>
            <a:endParaRPr lang="en-US" sz="1800"/>
          </a:p>
          <a:p>
            <a:pPr marL="342900" indent="-342900">
              <a:buChar char="•"/>
            </a:pPr>
            <a:r>
              <a:rPr lang="en-US" sz="1800"/>
              <a:t>Focus on value desired goal can provide</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vert="horz" lIns="91440" tIns="45720" rIns="91440" bIns="45720" rtlCol="0" anchor="t">
            <a:noAutofit/>
          </a:bodyPr>
          <a:lstStyle/>
          <a:p>
            <a:r>
              <a:rPr lang="en-AU"/>
              <a:t>Program Customisation</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797538"/>
            <a:ext cx="3173279" cy="2557393"/>
          </a:xfrm>
        </p:spPr>
        <p:txBody>
          <a:bodyPr vert="horz" lIns="91440" tIns="45720" rIns="91440" bIns="45720" rtlCol="0" anchor="t">
            <a:normAutofit/>
          </a:bodyPr>
          <a:lstStyle/>
          <a:p>
            <a:pPr marL="342900" indent="-342900">
              <a:buChar char="•"/>
            </a:pPr>
            <a:endParaRPr lang="en-US" sz="1800"/>
          </a:p>
          <a:p>
            <a:pPr marL="342900" indent="-342900">
              <a:buChar char="•"/>
            </a:pPr>
            <a:r>
              <a:rPr lang="en-US" sz="1800"/>
              <a:t>Understand NS3 architecture</a:t>
            </a:r>
          </a:p>
          <a:p>
            <a:pPr marL="342900" indent="-342900">
              <a:buChar char="•"/>
            </a:pPr>
            <a:endParaRPr lang="en-US" sz="1800"/>
          </a:p>
          <a:p>
            <a:pPr marL="342900" indent="-342900">
              <a:buChar char="•"/>
            </a:pPr>
            <a:r>
              <a:rPr lang="en-US" sz="1800"/>
              <a:t>Artefact handling and overall management</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88020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a:t>Deliverables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vert="horz" lIns="91440" tIns="45720" rIns="91440" bIns="45720" rtlCol="0" anchor="t">
            <a:noAutofit/>
          </a:bodyPr>
          <a:lstStyle/>
          <a:p>
            <a:r>
              <a:rPr lang="en-AU"/>
              <a:t>Black Hole resistant model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Char char="•"/>
            </a:pPr>
            <a:r>
              <a:rPr lang="en-AU" sz="1800"/>
              <a:t>Specifically, for AODV protocol based networks</a:t>
            </a:r>
          </a:p>
          <a:p>
            <a:pPr marL="342900" indent="-342900">
              <a:buChar char="•"/>
            </a:pPr>
            <a:endParaRPr lang="en-AU" sz="1800"/>
          </a:p>
          <a:p>
            <a:pPr marL="285750" indent="-285750">
              <a:buChar char="•"/>
            </a:pPr>
            <a:r>
              <a:rPr lang="en-AU" sz="1800"/>
              <a:t>___</a:t>
            </a:r>
          </a:p>
          <a:p>
            <a:pPr marL="285750" indent="-285750">
              <a:buChar char="•"/>
            </a:pPr>
            <a:endParaRPr lang="en-AU" sz="1800"/>
          </a:p>
          <a:p>
            <a:pPr marL="285750" indent="-285750">
              <a:buChar char="•"/>
            </a:pPr>
            <a:r>
              <a:rPr lang="en-AU" sz="1800"/>
              <a:t>___</a:t>
            </a:r>
            <a:endParaRPr lang="en-AU"/>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vert="horz" lIns="91440" tIns="45720" rIns="91440" bIns="45720" rtlCol="0" anchor="t">
            <a:noAutofit/>
          </a:bodyPr>
          <a:lstStyle/>
          <a:p>
            <a:r>
              <a:rPr lang="en-AU"/>
              <a:t>Professional documentation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285750" indent="-285750">
              <a:buChar char="•"/>
            </a:pPr>
            <a:r>
              <a:rPr lang="en-AU" sz="1800"/>
              <a:t>Target audience may desire sensor-based networks, but not understand the technical requirements</a:t>
            </a:r>
          </a:p>
          <a:p>
            <a:pPr marL="285750" indent="-285750">
              <a:buChar char="•"/>
            </a:pPr>
            <a:endParaRPr lang="en-AU" sz="1800"/>
          </a:p>
          <a:p>
            <a:pPr marL="285750" indent="-285750">
              <a:buChar char="•"/>
            </a:pPr>
            <a:r>
              <a:rPr lang="en-AU" sz="1800"/>
              <a:t>___</a:t>
            </a:r>
          </a:p>
          <a:p>
            <a:pPr marL="285750" indent="-285750">
              <a:buChar char="•"/>
            </a:pPr>
            <a:endParaRPr lang="en-AU" sz="1800"/>
          </a:p>
          <a:p>
            <a:pPr marL="285750" indent="-285750">
              <a:buChar char="•"/>
            </a:pPr>
            <a:r>
              <a:rPr lang="en-AU" sz="1800"/>
              <a:t>___</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a:t>21/10/2023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a:p>
        </p:txBody>
      </p:sp>
    </p:spTree>
    <p:extLst>
      <p:ext uri="{BB962C8B-B14F-4D97-AF65-F5344CB8AC3E}">
        <p14:creationId xmlns:p14="http://schemas.microsoft.com/office/powerpoint/2010/main" val="425505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a:t>Our Project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498104" y="4220969"/>
            <a:ext cx="2281237" cy="546304"/>
          </a:xfrm>
        </p:spPr>
        <p:txBody>
          <a:bodyPr/>
          <a:lstStyle/>
          <a:p>
            <a:r>
              <a:rPr lang="en-US"/>
              <a:t>Daniel Davaris</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498103" y="4804856"/>
            <a:ext cx="2281237" cy="621189"/>
          </a:xfrm>
        </p:spPr>
        <p:txBody>
          <a:bodyPr vert="horz" lIns="0" tIns="0" rIns="0" bIns="0" rtlCol="0" anchor="t">
            <a:normAutofit/>
          </a:bodyPr>
          <a:lstStyle/>
          <a:p>
            <a:r>
              <a:rPr lang="en-US"/>
              <a:t>Programming &amp; Modelling</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500109" y="4252356"/>
            <a:ext cx="2281237" cy="546304"/>
          </a:xfrm>
        </p:spPr>
        <p:txBody>
          <a:bodyPr/>
          <a:lstStyle/>
          <a:p>
            <a:r>
              <a:rPr lang="en-US"/>
              <a:t>Curtis Richardson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500108" y="4836243"/>
            <a:ext cx="2281237" cy="621189"/>
          </a:xfrm>
        </p:spPr>
        <p:txBody>
          <a:bodyPr vert="horz" lIns="0" tIns="0" rIns="0" bIns="0" rtlCol="0" anchor="t">
            <a:normAutofit/>
          </a:bodyPr>
          <a:lstStyle/>
          <a:p>
            <a:r>
              <a:rPr lang="en-US"/>
              <a:t>System Operations &amp; Documentation</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3410657" y="4217134"/>
            <a:ext cx="2281237" cy="546304"/>
          </a:xfrm>
        </p:spPr>
        <p:txBody>
          <a:bodyPr/>
          <a:lstStyle/>
          <a:p>
            <a:r>
              <a:rPr lang="en-AU"/>
              <a:t>Minjeong</a:t>
            </a:r>
            <a:r>
              <a:rPr lang="en-US"/>
              <a:t> “Ellie” Kim</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3410656" y="4801021"/>
            <a:ext cx="2281237" cy="571477"/>
          </a:xfrm>
        </p:spPr>
        <p:txBody>
          <a:bodyPr vert="horz" lIns="0" tIns="0" rIns="0" bIns="0" rtlCol="0" anchor="t">
            <a:normAutofit/>
          </a:bodyPr>
          <a:lstStyle/>
          <a:p>
            <a:r>
              <a:rPr lang="en-US"/>
              <a:t>Research &amp; Project Direction</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a:t>
            </a:fld>
            <a:endParaRPr lang="en-US"/>
          </a:p>
        </p:txBody>
      </p:sp>
      <p:sp>
        <p:nvSpPr>
          <p:cNvPr id="48" name="Text Placeholder 37">
            <a:extLst>
              <a:ext uri="{FF2B5EF4-FFF2-40B4-BE49-F238E27FC236}">
                <a16:creationId xmlns:a16="http://schemas.microsoft.com/office/drawing/2014/main" id="{7CF05427-7169-FD4A-FE3B-4055C4C5405B}"/>
              </a:ext>
            </a:extLst>
          </p:cNvPr>
          <p:cNvSpPr txBox="1">
            <a:spLocks/>
          </p:cNvSpPr>
          <p:nvPr/>
        </p:nvSpPr>
        <p:spPr>
          <a:xfrm>
            <a:off x="1950804" y="2198074"/>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Dr </a:t>
            </a:r>
            <a:r>
              <a:rPr lang="en-AU"/>
              <a:t>Yibe</a:t>
            </a:r>
            <a:r>
              <a:rPr lang="en-US"/>
              <a:t> </a:t>
            </a:r>
            <a:r>
              <a:rPr lang="en-AU"/>
              <a:t>Alem</a:t>
            </a:r>
          </a:p>
        </p:txBody>
      </p:sp>
      <p:sp>
        <p:nvSpPr>
          <p:cNvPr id="49" name="Text Placeholder 38">
            <a:extLst>
              <a:ext uri="{FF2B5EF4-FFF2-40B4-BE49-F238E27FC236}">
                <a16:creationId xmlns:a16="http://schemas.microsoft.com/office/drawing/2014/main" id="{B098AD78-1468-1ED3-6FB5-3386B745566B}"/>
              </a:ext>
            </a:extLst>
          </p:cNvPr>
          <p:cNvSpPr txBox="1">
            <a:spLocks/>
          </p:cNvSpPr>
          <p:nvPr/>
        </p:nvSpPr>
        <p:spPr>
          <a:xfrm>
            <a:off x="1950803" y="2781961"/>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Project Sponsor</a:t>
            </a:r>
          </a:p>
        </p:txBody>
      </p:sp>
      <p:sp>
        <p:nvSpPr>
          <p:cNvPr id="50" name="Text Placeholder 37">
            <a:extLst>
              <a:ext uri="{FF2B5EF4-FFF2-40B4-BE49-F238E27FC236}">
                <a16:creationId xmlns:a16="http://schemas.microsoft.com/office/drawing/2014/main" id="{F3545503-B0A4-7A49-1B24-C2A91BA5FE28}"/>
              </a:ext>
            </a:extLst>
          </p:cNvPr>
          <p:cNvSpPr txBox="1">
            <a:spLocks/>
          </p:cNvSpPr>
          <p:nvPr/>
        </p:nvSpPr>
        <p:spPr>
          <a:xfrm>
            <a:off x="5305899" y="2198074"/>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Maryam </a:t>
            </a:r>
            <a:r>
              <a:rPr lang="en-AU"/>
              <a:t>Sousani</a:t>
            </a:r>
          </a:p>
        </p:txBody>
      </p:sp>
      <p:sp>
        <p:nvSpPr>
          <p:cNvPr id="51" name="Text Placeholder 38">
            <a:extLst>
              <a:ext uri="{FF2B5EF4-FFF2-40B4-BE49-F238E27FC236}">
                <a16:creationId xmlns:a16="http://schemas.microsoft.com/office/drawing/2014/main" id="{286D8E1F-EC18-F02C-102C-669DA7D818F8}"/>
              </a:ext>
            </a:extLst>
          </p:cNvPr>
          <p:cNvSpPr txBox="1">
            <a:spLocks/>
          </p:cNvSpPr>
          <p:nvPr/>
        </p:nvSpPr>
        <p:spPr>
          <a:xfrm>
            <a:off x="5305898" y="2781961"/>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Project Mentor</a:t>
            </a:r>
          </a:p>
        </p:txBody>
      </p:sp>
    </p:spTree>
    <p:extLst>
      <p:ext uri="{BB962C8B-B14F-4D97-AF65-F5344CB8AC3E}">
        <p14:creationId xmlns:p14="http://schemas.microsoft.com/office/powerpoint/2010/main" val="1102643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a:t>Changes</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4192563978"/>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a:p>
        </p:txBody>
      </p:sp>
    </p:spTree>
    <p:extLst>
      <p:ext uri="{BB962C8B-B14F-4D97-AF65-F5344CB8AC3E}">
        <p14:creationId xmlns:p14="http://schemas.microsoft.com/office/powerpoint/2010/main" val="257613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a:t>So, it was a complete success?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vert="horz" lIns="91440" tIns="45720" rIns="91440" bIns="45720" rtlCol="0" anchor="t">
            <a:normAutofit/>
          </a:bodyPr>
          <a:lstStyle/>
          <a:p>
            <a:r>
              <a:rPr lang="en-US"/>
              <a:t>Concerned audience member</a:t>
            </a:r>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a:t>21/10/2023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21</a:t>
            </a:fld>
            <a:endParaRPr lang="en-US"/>
          </a:p>
        </p:txBody>
      </p:sp>
    </p:spTree>
    <p:extLst>
      <p:ext uri="{BB962C8B-B14F-4D97-AF65-F5344CB8AC3E}">
        <p14:creationId xmlns:p14="http://schemas.microsoft.com/office/powerpoint/2010/main" val="160097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Key Lessons and Takeaways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285271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Project Achievements</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a:p>
        </p:txBody>
      </p:sp>
      <p:sp>
        <p:nvSpPr>
          <p:cNvPr id="23" name="Content Placeholder 22">
            <a:extLst>
              <a:ext uri="{FF2B5EF4-FFF2-40B4-BE49-F238E27FC236}">
                <a16:creationId xmlns:a16="http://schemas.microsoft.com/office/drawing/2014/main" id="{63520EF2-F970-9413-3201-5F8599F01594}"/>
              </a:ext>
            </a:extLst>
          </p:cNvPr>
          <p:cNvSpPr>
            <a:spLocks noGrp="1"/>
          </p:cNvSpPr>
          <p:nvPr>
            <p:ph idx="13"/>
          </p:nvPr>
        </p:nvSpPr>
        <p:spPr>
          <a:xfrm>
            <a:off x="1171928" y="2097231"/>
            <a:ext cx="10201433" cy="3257700"/>
          </a:xfrm>
        </p:spPr>
        <p:txBody>
          <a:bodyPr vert="horz" lIns="91440" tIns="45720" rIns="91440" bIns="45720" rtlCol="0" anchor="t">
            <a:noAutofit/>
          </a:bodyPr>
          <a:lstStyle/>
          <a:p>
            <a:pPr marL="342900" indent="-342900">
              <a:buAutoNum type="arabicPeriod"/>
            </a:pPr>
            <a:r>
              <a:rPr lang="en-AU" sz="1800">
                <a:latin typeface="Segoe UI"/>
                <a:cs typeface="Segoe UI"/>
              </a:rPr>
              <a:t>&lt;Black Hole Node resistant modelling for AODV networks&gt;</a:t>
            </a:r>
          </a:p>
          <a:p>
            <a:pPr marL="342900" indent="-342900">
              <a:buAutoNum type="arabicPeriod"/>
            </a:pPr>
            <a:endParaRPr lang="en-AU" sz="1800">
              <a:latin typeface="Segoe UI"/>
              <a:cs typeface="Segoe UI"/>
            </a:endParaRPr>
          </a:p>
          <a:p>
            <a:pPr marL="342900" indent="-342900">
              <a:buAutoNum type="arabicPeriod"/>
            </a:pPr>
            <a:r>
              <a:rPr lang="en-AU" sz="1800">
                <a:latin typeface="Segoe UI"/>
                <a:cs typeface="Segoe UI"/>
              </a:rPr>
              <a:t>Reproducable Environment Build Instructions</a:t>
            </a:r>
            <a:endParaRPr lang="en-AU">
              <a:latin typeface="Tenorite"/>
              <a:cs typeface="Segoe UI"/>
            </a:endParaRPr>
          </a:p>
          <a:p>
            <a:pPr marL="342900" indent="-342900">
              <a:buAutoNum type="arabicPeriod"/>
            </a:pPr>
            <a:endParaRPr lang="en-AU" sz="1800">
              <a:latin typeface="Segoe UI"/>
              <a:cs typeface="Segoe UI"/>
            </a:endParaRPr>
          </a:p>
          <a:p>
            <a:pPr marL="342900" indent="-342900">
              <a:buAutoNum type="arabicPeriod"/>
            </a:pPr>
            <a:r>
              <a:rPr lang="en-AU" sz="1800">
                <a:latin typeface="Segoe UI"/>
                <a:cs typeface="Segoe UI"/>
              </a:rPr>
              <a:t>Concise descriptions and documentation on AODV and Black Hole Nodes</a:t>
            </a:r>
            <a:endParaRPr lang="en-AU">
              <a:latin typeface="Tenorite"/>
              <a:cs typeface="Segoe UI"/>
            </a:endParaRPr>
          </a:p>
          <a:p>
            <a:pPr marL="342900" indent="-342900">
              <a:buAutoNum type="arabicPeriod"/>
            </a:pPr>
            <a:endParaRPr lang="en-AU" sz="1800">
              <a:latin typeface="Segoe UI"/>
              <a:cs typeface="Segoe UI"/>
            </a:endParaRPr>
          </a:p>
          <a:p>
            <a:pPr marL="342900" indent="-342900">
              <a:buAutoNum type="arabicPeriod"/>
            </a:pPr>
            <a:r>
              <a:rPr lang="en-AU" sz="1800">
                <a:latin typeface="Segoe UI"/>
                <a:cs typeface="Segoe UI"/>
              </a:rPr>
              <a:t>Evidentiary documentation of conducting Project in professional manner &lt;minutes, git merge process, </a:t>
            </a:r>
            <a:r>
              <a:rPr lang="en-AU" sz="1800" err="1">
                <a:latin typeface="Segoe UI"/>
                <a:cs typeface="Segoe UI"/>
              </a:rPr>
              <a:t>gantt</a:t>
            </a:r>
            <a:r>
              <a:rPr lang="en-AU" sz="1800">
                <a:latin typeface="Segoe UI"/>
                <a:cs typeface="Segoe UI"/>
              </a:rPr>
              <a:t> chart, etc.&gt;</a:t>
            </a:r>
            <a:endParaRPr lang="en-AU"/>
          </a:p>
          <a:p>
            <a:endParaRPr lang="en-AU" sz="1400">
              <a:latin typeface="Tenorite"/>
              <a:cs typeface="Segoe UI"/>
            </a:endParaRPr>
          </a:p>
        </p:txBody>
      </p:sp>
    </p:spTree>
    <p:extLst>
      <p:ext uri="{BB962C8B-B14F-4D97-AF65-F5344CB8AC3E}">
        <p14:creationId xmlns:p14="http://schemas.microsoft.com/office/powerpoint/2010/main" val="310580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r>
              <a:rPr lang="en-US"/>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a:t>Envision multimedia-based expertise and cross-media growth strategies</a:t>
            </a:r>
          </a:p>
          <a:p>
            <a:r>
              <a:rPr lang="en-US"/>
              <a:t>Visualize quality intellectual capital</a:t>
            </a:r>
          </a:p>
          <a:p>
            <a:r>
              <a:rPr lang="en-US"/>
              <a:t>Engage worldwide methodologies with web-enabled technologies</a:t>
            </a:r>
          </a:p>
          <a:p>
            <a:endParaRPr lang="en-US"/>
          </a:p>
          <a:p>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a:lstStyle/>
          <a:p>
            <a:r>
              <a:rPr lang="en-US"/>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t>Pursue scalable customer service through sustainable strategies</a:t>
            </a:r>
          </a:p>
          <a:p>
            <a:r>
              <a:rPr lang="en-US"/>
              <a:t>Engage top-line web services with cutting-edge deliverables</a:t>
            </a:r>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a:lstStyle/>
          <a:p>
            <a:r>
              <a:rPr lang="en-US"/>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a:t>Cultivate one-to-one customer service with robust ideas</a:t>
            </a:r>
          </a:p>
          <a:p>
            <a:r>
              <a:rPr lang="en-US"/>
              <a:t>Maximize timely deliverables for real-time schemas</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a:p>
        </p:txBody>
      </p:sp>
    </p:spTree>
    <p:extLst>
      <p:ext uri="{BB962C8B-B14F-4D97-AF65-F5344CB8AC3E}">
        <p14:creationId xmlns:p14="http://schemas.microsoft.com/office/powerpoint/2010/main" val="272150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a:t>Education from Capstone</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25</a:t>
            </a:fld>
            <a:endParaRPr lang="en-US"/>
          </a:p>
        </p:txBody>
      </p:sp>
      <p:graphicFrame>
        <p:nvGraphicFramePr>
          <p:cNvPr id="18" name="Diagram 17">
            <a:extLst>
              <a:ext uri="{FF2B5EF4-FFF2-40B4-BE49-F238E27FC236}">
                <a16:creationId xmlns:a16="http://schemas.microsoft.com/office/drawing/2014/main" id="{914149E2-783C-7338-8798-4B243D97F8F4}"/>
              </a:ext>
            </a:extLst>
          </p:cNvPr>
          <p:cNvGraphicFramePr/>
          <p:nvPr>
            <p:extLst>
              <p:ext uri="{D42A27DB-BD31-4B8C-83A1-F6EECF244321}">
                <p14:modId xmlns:p14="http://schemas.microsoft.com/office/powerpoint/2010/main" val="200909524"/>
              </p:ext>
            </p:extLst>
          </p:nvPr>
        </p:nvGraphicFramePr>
        <p:xfrm>
          <a:off x="1538796" y="1711171"/>
          <a:ext cx="6828407" cy="4175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232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Recommendations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544368"/>
          </a:xfrm>
        </p:spPr>
        <p:txBody>
          <a:bodyPr vert="horz" lIns="91440" tIns="45720" rIns="91440" bIns="45720" rtlCol="0" anchor="t">
            <a:normAutofit/>
          </a:bodyPr>
          <a:lstStyle/>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pPr marL="514350" indent="-514350">
              <a:buAutoNum type="arabicPeriod"/>
            </a:pPr>
            <a:r>
              <a:rPr lang="en-US"/>
              <a:t>___</a:t>
            </a:r>
          </a:p>
          <a:p>
            <a:endParaRPr lang="en-US"/>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a:p>
        </p:txBody>
      </p:sp>
    </p:spTree>
    <p:extLst>
      <p:ext uri="{BB962C8B-B14F-4D97-AF65-F5344CB8AC3E}">
        <p14:creationId xmlns:p14="http://schemas.microsoft.com/office/powerpoint/2010/main" val="159590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___</a:t>
            </a:r>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27</a:t>
            </a:fld>
            <a:endParaRPr lang="en-US"/>
          </a:p>
        </p:txBody>
      </p:sp>
    </p:spTree>
    <p:extLst>
      <p:ext uri="{BB962C8B-B14F-4D97-AF65-F5344CB8AC3E}">
        <p14:creationId xmlns:p14="http://schemas.microsoft.com/office/powerpoint/2010/main" val="44507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a:t>9785-23-7</a:t>
            </a:r>
          </a:p>
          <a:p>
            <a:r>
              <a:rPr lang="en-US"/>
              <a:t>Curtis (u3201908)</a:t>
            </a:r>
            <a:br>
              <a:rPr lang="en-US"/>
            </a:br>
            <a:r>
              <a:rPr lang="en-US"/>
              <a:t>Daniel (u3215948)</a:t>
            </a:r>
            <a:br>
              <a:rPr lang="en-US"/>
            </a:br>
            <a:r>
              <a:rPr lang="en-US"/>
              <a:t>Ellie (u3225675)</a:t>
            </a:r>
          </a:p>
        </p:txBody>
      </p:sp>
    </p:spTree>
    <p:extLst>
      <p:ext uri="{BB962C8B-B14F-4D97-AF65-F5344CB8AC3E}">
        <p14:creationId xmlns:p14="http://schemas.microsoft.com/office/powerpoint/2010/main" val="92618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a:t>21/10/2023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29</a:t>
            </a:fld>
            <a:endParaRPr lang="en-US"/>
          </a:p>
        </p:txBody>
      </p:sp>
      <p:sp>
        <p:nvSpPr>
          <p:cNvPr id="20" name="Title 1">
            <a:extLst>
              <a:ext uri="{FF2B5EF4-FFF2-40B4-BE49-F238E27FC236}">
                <a16:creationId xmlns:a16="http://schemas.microsoft.com/office/drawing/2014/main" id="{3AFBEB63-9431-D70F-1CF5-2780A212FFD2}"/>
              </a:ext>
            </a:extLst>
          </p:cNvPr>
          <p:cNvSpPr>
            <a:spLocks noGrp="1"/>
          </p:cNvSpPr>
          <p:nvPr>
            <p:ph type="title"/>
          </p:nvPr>
        </p:nvSpPr>
        <p:spPr>
          <a:xfrm>
            <a:off x="1167492" y="136526"/>
            <a:ext cx="9779183" cy="1285902"/>
          </a:xfrm>
        </p:spPr>
        <p:txBody>
          <a:bodyPr/>
          <a:lstStyle/>
          <a:p>
            <a:pPr algn="l"/>
            <a:r>
              <a:rPr lang="en-US" sz="4800"/>
              <a:t>Bibliography</a:t>
            </a:r>
            <a:r>
              <a:rPr lang="en-US"/>
              <a:t> </a:t>
            </a:r>
          </a:p>
        </p:txBody>
      </p:sp>
      <p:sp>
        <p:nvSpPr>
          <p:cNvPr id="22" name="Content Placeholder 2">
            <a:extLst>
              <a:ext uri="{FF2B5EF4-FFF2-40B4-BE49-F238E27FC236}">
                <a16:creationId xmlns:a16="http://schemas.microsoft.com/office/drawing/2014/main" id="{2EB98486-74F6-7F88-A0A0-F879903F080C}"/>
              </a:ext>
            </a:extLst>
          </p:cNvPr>
          <p:cNvSpPr txBox="1">
            <a:spLocks/>
          </p:cNvSpPr>
          <p:nvPr/>
        </p:nvSpPr>
        <p:spPr>
          <a:xfrm>
            <a:off x="1167492" y="1632862"/>
            <a:ext cx="9779183" cy="44567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solidFill>
                  <a:schemeClr val="bg1"/>
                </a:solidFill>
                <a:latin typeface="Calibri"/>
                <a:ea typeface="Calibri"/>
                <a:cs typeface="Calibri"/>
              </a:rPr>
              <a:t>Singh </a:t>
            </a:r>
            <a:r>
              <a:rPr lang="en-US" sz="1200" err="1">
                <a:solidFill>
                  <a:schemeClr val="bg1"/>
                </a:solidFill>
                <a:latin typeface="Calibri"/>
                <a:ea typeface="Calibri"/>
                <a:cs typeface="Calibri"/>
              </a:rPr>
              <a:t>Sengar</a:t>
            </a:r>
            <a:r>
              <a:rPr lang="en-US" sz="1200">
                <a:solidFill>
                  <a:schemeClr val="bg1"/>
                </a:solidFill>
                <a:latin typeface="Calibri"/>
                <a:ea typeface="Calibri"/>
                <a:cs typeface="Calibri"/>
              </a:rPr>
              <a:t>, Sandeep &amp; Singh, Alok &amp; Narayan Tripathi, Pramod. (2011). A Survey on Telecommunication Technology Standards.</a:t>
            </a:r>
            <a:br>
              <a:rPr lang="en-US" sz="1200">
                <a:solidFill>
                  <a:schemeClr val="bg1"/>
                </a:solidFill>
                <a:latin typeface="Calibri"/>
                <a:ea typeface="Calibri"/>
                <a:cs typeface="Calibri"/>
              </a:rPr>
            </a:br>
            <a:r>
              <a:rPr lang="en-US" sz="1200">
                <a:solidFill>
                  <a:schemeClr val="bg1"/>
                </a:solidFill>
                <a:latin typeface="Calibri"/>
                <a:ea typeface="Calibri"/>
                <a:cs typeface="Calibri"/>
              </a:rPr>
              <a:t>Viewed 7 October 2023, &lt;</a:t>
            </a:r>
            <a:r>
              <a:rPr lang="en-US" sz="1200">
                <a:solidFill>
                  <a:schemeClr val="bg1"/>
                </a:solidFill>
                <a:latin typeface="Calibri"/>
                <a:ea typeface="Calibri"/>
                <a:cs typeface="Calibri"/>
                <a:hlinkClick r:id="rId3">
                  <a:extLst>
                    <a:ext uri="{A12FA001-AC4F-418D-AE19-62706E023703}">
                      <ahyp:hlinkClr xmlns:ahyp="http://schemas.microsoft.com/office/drawing/2018/hyperlinkcolor" val="tx"/>
                    </a:ext>
                  </a:extLst>
                </a:hlinkClick>
              </a:rPr>
              <a:t>https://www.researchgate.net/figure/Architecture-of-MANET_fig1_241688995</a:t>
            </a:r>
            <a:r>
              <a:rPr lang="en-US" sz="1200">
                <a:solidFill>
                  <a:schemeClr val="bg1"/>
                </a:solidFill>
                <a:latin typeface="Calibri"/>
                <a:ea typeface="Calibri"/>
                <a:cs typeface="Calibri"/>
              </a:rPr>
              <a:t>&gt;</a:t>
            </a:r>
          </a:p>
          <a:p>
            <a:r>
              <a:rPr lang="en-US" sz="1200">
                <a:solidFill>
                  <a:schemeClr val="bg1"/>
                </a:solidFill>
                <a:latin typeface="Calibri"/>
                <a:ea typeface="Calibri"/>
                <a:cs typeface="Calibri"/>
              </a:rPr>
              <a:t>___</a:t>
            </a:r>
          </a:p>
          <a:p>
            <a:endParaRPr lang="en-US" sz="1200">
              <a:solidFill>
                <a:schemeClr val="bg1"/>
              </a:solidFill>
              <a:latin typeface="Calibri"/>
              <a:ea typeface="Calibri"/>
              <a:cs typeface="Calibri"/>
            </a:endParaRPr>
          </a:p>
        </p:txBody>
      </p:sp>
    </p:spTree>
    <p:extLst>
      <p:ext uri="{BB962C8B-B14F-4D97-AF65-F5344CB8AC3E}">
        <p14:creationId xmlns:p14="http://schemas.microsoft.com/office/powerpoint/2010/main" val="65001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Autofit/>
          </a:bodyPr>
          <a:lstStyle/>
          <a:p>
            <a:r>
              <a:rPr lang="en-US">
                <a:solidFill>
                  <a:srgbClr val="FFFFFF"/>
                </a:solidFill>
                <a:ea typeface="+mn-lt"/>
                <a:cs typeface="+mn-lt"/>
              </a:rPr>
              <a:t>Our project tackles Black Hole nodes in mobile networks, which divert and block traffic. By employing Machine Learning, we aim to create a tool that detects and addresses this issue, improving network safety and efficiency. We apply a combination of academic and industry knowledge, employing structured planning and agile methods to safeguard networks and conserve energy.</a:t>
            </a:r>
            <a:endParaRPr lang="en-US"/>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Project Parameters</a:t>
            </a:r>
          </a:p>
          <a:p>
            <a:r>
              <a:rPr lang="en-US"/>
              <a:t>What is the Benefit?</a:t>
            </a:r>
          </a:p>
          <a:p>
            <a:r>
              <a:rPr lang="en-US"/>
              <a:t>Undertaking the Project</a:t>
            </a:r>
          </a:p>
          <a:p>
            <a:r>
              <a:rPr lang="en-US"/>
              <a:t>Key Lessons and Takeaways</a:t>
            </a:r>
          </a:p>
          <a:p>
            <a:r>
              <a:rPr lang="en-US"/>
              <a:t>Summary</a:t>
            </a:r>
          </a:p>
          <a:p>
            <a:endParaRPr lang="en-US"/>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a:t>21/10/2023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Preventing Black Holes in MANETs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a:t>Project Parameters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1A36DE-AA6D-B664-CCC1-F154D6484119}"/>
              </a:ext>
            </a:extLst>
          </p:cNvPr>
          <p:cNvSpPr/>
          <p:nvPr/>
        </p:nvSpPr>
        <p:spPr>
          <a:xfrm>
            <a:off x="4893971" y="-1"/>
            <a:ext cx="729802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48374" y="-2996"/>
            <a:ext cx="6248225" cy="1398320"/>
          </a:xfrm>
        </p:spPr>
        <p:txBody>
          <a:bodyPr anchor="b">
            <a:normAutofit/>
          </a:bodyPr>
          <a:lstStyle/>
          <a:p>
            <a:r>
              <a:rPr lang="en-US" sz="3200"/>
              <a:t>Mobile Ad-hoc </a:t>
            </a:r>
            <a:r>
              <a:rPr lang="en-AU" sz="3200"/>
              <a:t>Networks</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66" name="Content Placeholder 65" descr="Diagram of a network&#10;&#10;Description automatically generated">
            <a:extLst>
              <a:ext uri="{FF2B5EF4-FFF2-40B4-BE49-F238E27FC236}">
                <a16:creationId xmlns:a16="http://schemas.microsoft.com/office/drawing/2014/main" id="{ADB72C15-44C2-52E2-4A80-D196D415D287}"/>
              </a:ext>
            </a:extLst>
          </p:cNvPr>
          <p:cNvPicPr>
            <a:picLocks noGrp="1" noChangeAspect="1"/>
          </p:cNvPicPr>
          <p:nvPr>
            <p:ph idx="1"/>
          </p:nvPr>
        </p:nvPicPr>
        <p:blipFill>
          <a:blip r:embed="rId3"/>
          <a:stretch>
            <a:fillRect/>
          </a:stretch>
        </p:blipFill>
        <p:spPr>
          <a:xfrm>
            <a:off x="5908872" y="329239"/>
            <a:ext cx="5254483" cy="5424152"/>
          </a:xfrm>
        </p:spPr>
      </p:pic>
      <p:sp>
        <p:nvSpPr>
          <p:cNvPr id="67" name="TextBox 66">
            <a:extLst>
              <a:ext uri="{FF2B5EF4-FFF2-40B4-BE49-F238E27FC236}">
                <a16:creationId xmlns:a16="http://schemas.microsoft.com/office/drawing/2014/main" id="{8104946A-A5AA-286C-5D34-630E493514CD}"/>
              </a:ext>
            </a:extLst>
          </p:cNvPr>
          <p:cNvSpPr txBox="1"/>
          <p:nvPr/>
        </p:nvSpPr>
        <p:spPr>
          <a:xfrm>
            <a:off x="4985656" y="5802086"/>
            <a:ext cx="709748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Tenorite"/>
              </a:rPr>
              <a:t>Singh </a:t>
            </a:r>
            <a:r>
              <a:rPr lang="en-US" sz="1100" err="1">
                <a:latin typeface="Tenorite"/>
              </a:rPr>
              <a:t>Sengar</a:t>
            </a:r>
            <a:r>
              <a:rPr lang="en-US" sz="1100">
                <a:latin typeface="Tenorite"/>
              </a:rPr>
              <a:t>, Sandeep &amp; Singh, Alok &amp; Narayan Tripathi, Pramod. (2011). </a:t>
            </a:r>
            <a:r>
              <a:rPr lang="en-US" sz="1100" i="1">
                <a:latin typeface="Tenorite"/>
              </a:rPr>
              <a:t>A Survey on Telecommunication Technology Standards.</a:t>
            </a:r>
            <a:r>
              <a:rPr lang="en-US" sz="1100">
                <a:latin typeface="Tenorite"/>
              </a:rPr>
              <a:t> Viewed 7 October 2023, &lt;</a:t>
            </a:r>
            <a:r>
              <a:rPr lang="en-US" sz="1100" u="sng">
                <a:solidFill>
                  <a:srgbClr val="0563C1"/>
                </a:solidFill>
                <a:latin typeface="Tenorite"/>
                <a:ea typeface="Calibri"/>
                <a:cs typeface="Calibri"/>
                <a:hlinkClick r:id="rId4"/>
              </a:rPr>
              <a:t>https://www.researchgate.net/figure/Architecture-of-MANET_fig1_241688995</a:t>
            </a:r>
            <a:r>
              <a:rPr lang="en-US" sz="1100">
                <a:latin typeface="Tenorite"/>
              </a:rPr>
              <a:t>&gt;</a:t>
            </a:r>
            <a:endParaRPr lang="en-GB" sz="1100">
              <a:latin typeface="Tenorite"/>
            </a:endParaRPr>
          </a:p>
        </p:txBody>
      </p:sp>
    </p:spTree>
    <p:extLst>
      <p:ext uri="{BB962C8B-B14F-4D97-AF65-F5344CB8AC3E}">
        <p14:creationId xmlns:p14="http://schemas.microsoft.com/office/powerpoint/2010/main" val="268954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1A36DE-AA6D-B664-CCC1-F154D6484119}"/>
              </a:ext>
            </a:extLst>
          </p:cNvPr>
          <p:cNvSpPr/>
          <p:nvPr/>
        </p:nvSpPr>
        <p:spPr>
          <a:xfrm>
            <a:off x="4893971" y="-1"/>
            <a:ext cx="729802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48374" y="-2996"/>
            <a:ext cx="6248225" cy="1398320"/>
          </a:xfrm>
        </p:spPr>
        <p:txBody>
          <a:bodyPr anchor="b">
            <a:normAutofit/>
          </a:bodyPr>
          <a:lstStyle/>
          <a:p>
            <a:r>
              <a:rPr lang="en-US" sz="3200"/>
              <a:t>Ad-hoc On-demand Distance Vector Routing</a:t>
            </a:r>
            <a:endParaRPr lang="en-AU" sz="3200"/>
          </a:p>
        </p:txBody>
      </p:sp>
      <p:pic>
        <p:nvPicPr>
          <p:cNvPr id="62" name="Content Placeholder 61">
            <a:extLst>
              <a:ext uri="{FF2B5EF4-FFF2-40B4-BE49-F238E27FC236}">
                <a16:creationId xmlns:a16="http://schemas.microsoft.com/office/drawing/2014/main" id="{89FCD785-6171-D046-CB99-27D55BA4BF60}"/>
              </a:ext>
            </a:extLst>
          </p:cNvPr>
          <p:cNvPicPr>
            <a:picLocks noGrp="1" noChangeAspect="1"/>
          </p:cNvPicPr>
          <p:nvPr>
            <p:ph idx="1"/>
          </p:nvPr>
        </p:nvPicPr>
        <p:blipFill>
          <a:blip r:embed="rId3"/>
          <a:stretch>
            <a:fillRect/>
          </a:stretch>
        </p:blipFill>
        <p:spPr>
          <a:xfrm>
            <a:off x="7084364" y="91338"/>
            <a:ext cx="2914537" cy="6273134"/>
          </a:xfrm>
          <a:noFill/>
        </p:spPr>
      </p:pic>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16996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4ADA08-D3F5-1096-3D98-54A73D4564A3}"/>
              </a:ext>
            </a:extLst>
          </p:cNvPr>
          <p:cNvSpPr/>
          <p:nvPr/>
        </p:nvSpPr>
        <p:spPr>
          <a:xfrm>
            <a:off x="4893971" y="-1"/>
            <a:ext cx="729802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Content Placeholder 25" descr="A screenshot of a computer&#10;&#10;Description automatically generated">
            <a:extLst>
              <a:ext uri="{FF2B5EF4-FFF2-40B4-BE49-F238E27FC236}">
                <a16:creationId xmlns:a16="http://schemas.microsoft.com/office/drawing/2014/main" id="{A60436FE-2E5F-FA8E-AFEE-172B8502859B}"/>
              </a:ext>
            </a:extLst>
          </p:cNvPr>
          <p:cNvPicPr>
            <a:picLocks noGrp="1" noChangeAspect="1"/>
          </p:cNvPicPr>
          <p:nvPr>
            <p:ph idx="1"/>
          </p:nvPr>
        </p:nvPicPr>
        <p:blipFill>
          <a:blip r:embed="rId3"/>
          <a:stretch>
            <a:fillRect/>
          </a:stretch>
        </p:blipFill>
        <p:spPr>
          <a:xfrm>
            <a:off x="5434182" y="885535"/>
            <a:ext cx="6214902" cy="5092571"/>
          </a:xfrm>
          <a:noFill/>
        </p:spPr>
      </p:pic>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13" name="Title 9">
            <a:extLst>
              <a:ext uri="{FF2B5EF4-FFF2-40B4-BE49-F238E27FC236}">
                <a16:creationId xmlns:a16="http://schemas.microsoft.com/office/drawing/2014/main" id="{88C63BFD-EFFC-FC7A-A5F1-961F59A49C81}"/>
              </a:ext>
            </a:extLst>
          </p:cNvPr>
          <p:cNvSpPr txBox="1">
            <a:spLocks/>
          </p:cNvSpPr>
          <p:nvPr/>
        </p:nvSpPr>
        <p:spPr>
          <a:xfrm>
            <a:off x="115717" y="-2996"/>
            <a:ext cx="4531042" cy="13983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ko-KR" altLang="en-US" sz="3200"/>
              <a:t>Black </a:t>
            </a:r>
            <a:r>
              <a:rPr lang="ko-KR" altLang="en-US" sz="3200" err="1"/>
              <a:t>Hole</a:t>
            </a:r>
            <a:r>
              <a:rPr lang="ko-KR" altLang="en-US" sz="3200"/>
              <a:t> </a:t>
            </a:r>
            <a:r>
              <a:rPr lang="ko-KR" altLang="en-US" sz="3200" err="1"/>
              <a:t>Node</a:t>
            </a:r>
            <a:endParaRPr lang="en-US" altLang="ko-KR"/>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B58C79-D631-604B-A3F3-B5D5727A6C86}"/>
              </a:ext>
            </a:extLst>
          </p:cNvPr>
          <p:cNvSpPr/>
          <p:nvPr/>
        </p:nvSpPr>
        <p:spPr>
          <a:xfrm>
            <a:off x="-1" y="2082083"/>
            <a:ext cx="12191998" cy="37670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21/10/2023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Preventing Black Holes in MANETs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13" name="Title 9">
            <a:extLst>
              <a:ext uri="{FF2B5EF4-FFF2-40B4-BE49-F238E27FC236}">
                <a16:creationId xmlns:a16="http://schemas.microsoft.com/office/drawing/2014/main" id="{88C63BFD-EFFC-FC7A-A5F1-961F59A49C81}"/>
              </a:ext>
            </a:extLst>
          </p:cNvPr>
          <p:cNvSpPr txBox="1">
            <a:spLocks/>
          </p:cNvSpPr>
          <p:nvPr/>
        </p:nvSpPr>
        <p:spPr>
          <a:xfrm>
            <a:off x="115717" y="-2996"/>
            <a:ext cx="5207182" cy="13983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ko-KR" altLang="en-US" sz="3200" err="1"/>
              <a:t>Effects</a:t>
            </a:r>
            <a:r>
              <a:rPr lang="ko-KR" altLang="en-US" sz="3200"/>
              <a:t> of Black </a:t>
            </a:r>
            <a:r>
              <a:rPr lang="ko-KR" altLang="en-US" sz="3200" err="1"/>
              <a:t>Hole</a:t>
            </a:r>
            <a:r>
              <a:rPr lang="ko-KR" altLang="en-US" sz="3200"/>
              <a:t> </a:t>
            </a:r>
            <a:r>
              <a:rPr lang="ko-KR" altLang="en-US" sz="3200" err="1"/>
              <a:t>Attack</a:t>
            </a:r>
            <a:endParaRPr lang="en-US" err="1"/>
          </a:p>
        </p:txBody>
      </p:sp>
      <p:pic>
        <p:nvPicPr>
          <p:cNvPr id="7" name="Content Placeholder 6" descr="A cloud computing diagram with arrows and red x marks&#10;&#10;Description automatically generated">
            <a:extLst>
              <a:ext uri="{FF2B5EF4-FFF2-40B4-BE49-F238E27FC236}">
                <a16:creationId xmlns:a16="http://schemas.microsoft.com/office/drawing/2014/main" id="{DE26A287-2A98-F874-932D-EBA844255A31}"/>
              </a:ext>
            </a:extLst>
          </p:cNvPr>
          <p:cNvPicPr>
            <a:picLocks noGrp="1" noChangeAspect="1"/>
          </p:cNvPicPr>
          <p:nvPr>
            <p:ph idx="1"/>
          </p:nvPr>
        </p:nvPicPr>
        <p:blipFill>
          <a:blip r:embed="rId3"/>
          <a:stretch>
            <a:fillRect/>
          </a:stretch>
        </p:blipFill>
        <p:spPr>
          <a:xfrm>
            <a:off x="505727" y="2379371"/>
            <a:ext cx="2742177" cy="2742177"/>
          </a:xfrm>
          <a:ln>
            <a:solidFill>
              <a:schemeClr val="bg1"/>
            </a:solidFill>
          </a:ln>
        </p:spPr>
      </p:pic>
      <p:pic>
        <p:nvPicPr>
          <p:cNvPr id="8" name="Picture 7">
            <a:extLst>
              <a:ext uri="{FF2B5EF4-FFF2-40B4-BE49-F238E27FC236}">
                <a16:creationId xmlns:a16="http://schemas.microsoft.com/office/drawing/2014/main" id="{BDDCB41A-7B30-35F4-565E-C1268FE22B57}"/>
              </a:ext>
            </a:extLst>
          </p:cNvPr>
          <p:cNvPicPr>
            <a:picLocks noChangeAspect="1"/>
          </p:cNvPicPr>
          <p:nvPr/>
        </p:nvPicPr>
        <p:blipFill>
          <a:blip r:embed="rId4"/>
          <a:stretch>
            <a:fillRect/>
          </a:stretch>
        </p:blipFill>
        <p:spPr>
          <a:xfrm>
            <a:off x="3360824" y="2379371"/>
            <a:ext cx="2743200" cy="2743200"/>
          </a:xfrm>
          <a:prstGeom prst="rect">
            <a:avLst/>
          </a:prstGeom>
        </p:spPr>
      </p:pic>
      <p:pic>
        <p:nvPicPr>
          <p:cNvPr id="9" name="Picture 8">
            <a:extLst>
              <a:ext uri="{FF2B5EF4-FFF2-40B4-BE49-F238E27FC236}">
                <a16:creationId xmlns:a16="http://schemas.microsoft.com/office/drawing/2014/main" id="{6B8160FD-EC1C-7DAB-ECFA-2993C053F160}"/>
              </a:ext>
            </a:extLst>
          </p:cNvPr>
          <p:cNvPicPr>
            <a:picLocks noChangeAspect="1"/>
          </p:cNvPicPr>
          <p:nvPr/>
        </p:nvPicPr>
        <p:blipFill>
          <a:blip r:embed="rId5"/>
          <a:stretch>
            <a:fillRect/>
          </a:stretch>
        </p:blipFill>
        <p:spPr>
          <a:xfrm>
            <a:off x="6215921" y="2379371"/>
            <a:ext cx="2743200" cy="2743200"/>
          </a:xfrm>
          <a:prstGeom prst="rect">
            <a:avLst/>
          </a:prstGeom>
        </p:spPr>
      </p:pic>
      <p:pic>
        <p:nvPicPr>
          <p:cNvPr id="10" name="Picture 9" descr="A blue and purple logo&#10;&#10;Description automatically generated">
            <a:extLst>
              <a:ext uri="{FF2B5EF4-FFF2-40B4-BE49-F238E27FC236}">
                <a16:creationId xmlns:a16="http://schemas.microsoft.com/office/drawing/2014/main" id="{3BF7D5DA-A55E-0182-7BF2-5D21E62A79B8}"/>
              </a:ext>
            </a:extLst>
          </p:cNvPr>
          <p:cNvPicPr>
            <a:picLocks noChangeAspect="1"/>
          </p:cNvPicPr>
          <p:nvPr/>
        </p:nvPicPr>
        <p:blipFill>
          <a:blip r:embed="rId6"/>
          <a:stretch>
            <a:fillRect/>
          </a:stretch>
        </p:blipFill>
        <p:spPr>
          <a:xfrm>
            <a:off x="9060286" y="2379371"/>
            <a:ext cx="2743200" cy="2743200"/>
          </a:xfrm>
          <a:prstGeom prst="rect">
            <a:avLst/>
          </a:prstGeom>
        </p:spPr>
      </p:pic>
      <p:sp>
        <p:nvSpPr>
          <p:cNvPr id="16" name="Text Placeholder 38">
            <a:extLst>
              <a:ext uri="{FF2B5EF4-FFF2-40B4-BE49-F238E27FC236}">
                <a16:creationId xmlns:a16="http://schemas.microsoft.com/office/drawing/2014/main" id="{7B4992FC-4A67-B417-C4E7-A06A180961D6}"/>
              </a:ext>
            </a:extLst>
          </p:cNvPr>
          <p:cNvSpPr txBox="1">
            <a:spLocks/>
          </p:cNvSpPr>
          <p:nvPr/>
        </p:nvSpPr>
        <p:spPr>
          <a:xfrm>
            <a:off x="741840"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Increase of packet loss</a:t>
            </a:r>
          </a:p>
        </p:txBody>
      </p:sp>
      <p:sp>
        <p:nvSpPr>
          <p:cNvPr id="18" name="Text Placeholder 38">
            <a:extLst>
              <a:ext uri="{FF2B5EF4-FFF2-40B4-BE49-F238E27FC236}">
                <a16:creationId xmlns:a16="http://schemas.microsoft.com/office/drawing/2014/main" id="{A1CF00E5-87F6-443E-0990-CF5E96748BE7}"/>
              </a:ext>
            </a:extLst>
          </p:cNvPr>
          <p:cNvSpPr txBox="1">
            <a:spLocks/>
          </p:cNvSpPr>
          <p:nvPr/>
        </p:nvSpPr>
        <p:spPr>
          <a:xfrm>
            <a:off x="3591570"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Reduced output of network</a:t>
            </a:r>
          </a:p>
        </p:txBody>
      </p:sp>
      <p:sp>
        <p:nvSpPr>
          <p:cNvPr id="19" name="Text Placeholder 38">
            <a:extLst>
              <a:ext uri="{FF2B5EF4-FFF2-40B4-BE49-F238E27FC236}">
                <a16:creationId xmlns:a16="http://schemas.microsoft.com/office/drawing/2014/main" id="{97BD5E54-BBE9-8B1A-381A-36B14D498BBF}"/>
              </a:ext>
            </a:extLst>
          </p:cNvPr>
          <p:cNvSpPr txBox="1">
            <a:spLocks/>
          </p:cNvSpPr>
          <p:nvPr/>
        </p:nvSpPr>
        <p:spPr>
          <a:xfrm>
            <a:off x="6446667"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Increased delay</a:t>
            </a:r>
          </a:p>
        </p:txBody>
      </p:sp>
      <p:sp>
        <p:nvSpPr>
          <p:cNvPr id="20" name="Text Placeholder 38">
            <a:extLst>
              <a:ext uri="{FF2B5EF4-FFF2-40B4-BE49-F238E27FC236}">
                <a16:creationId xmlns:a16="http://schemas.microsoft.com/office/drawing/2014/main" id="{7CAFDA86-02BA-6F77-BD3A-58853D8D81AF}"/>
              </a:ext>
            </a:extLst>
          </p:cNvPr>
          <p:cNvSpPr txBox="1">
            <a:spLocks/>
          </p:cNvSpPr>
          <p:nvPr/>
        </p:nvSpPr>
        <p:spPr>
          <a:xfrm>
            <a:off x="9291033" y="5153820"/>
            <a:ext cx="2281237" cy="571477"/>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Denial of service</a:t>
            </a:r>
          </a:p>
        </p:txBody>
      </p:sp>
    </p:spTree>
    <p:extLst>
      <p:ext uri="{BB962C8B-B14F-4D97-AF65-F5344CB8AC3E}">
        <p14:creationId xmlns:p14="http://schemas.microsoft.com/office/powerpoint/2010/main" val="398000416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D3018C2CA43046B3D03C18F6939C2A" ma:contentTypeVersion="10" ma:contentTypeDescription="Create a new document." ma:contentTypeScope="" ma:versionID="ddcbe27968e4ab780a5a0ef21ae03ce3">
  <xsd:schema xmlns:xsd="http://www.w3.org/2001/XMLSchema" xmlns:xs="http://www.w3.org/2001/XMLSchema" xmlns:p="http://schemas.microsoft.com/office/2006/metadata/properties" xmlns:ns2="1506b7ec-2139-4503-abd1-65467a690a6c" xmlns:ns3="f95df412-7149-4b5d-b75c-ec871ec28270" targetNamespace="http://schemas.microsoft.com/office/2006/metadata/properties" ma:root="true" ma:fieldsID="9f8e6dfeca4cf421233be1912df3b064" ns2:_="" ns3:_="">
    <xsd:import namespace="1506b7ec-2139-4503-abd1-65467a690a6c"/>
    <xsd:import namespace="f95df412-7149-4b5d-b75c-ec871ec2827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6b7ec-2139-4503-abd1-65467a690a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b02b6f4f-2c08-4cc4-9b04-95447f43a4f2"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5df412-7149-4b5d-b75c-ec871ec2827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ab7a6efa-b87f-4a65-aab2-e6019bb89126}" ma:internalName="TaxCatchAll" ma:showField="CatchAllData" ma:web="f95df412-7149-4b5d-b75c-ec871ec2827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5df412-7149-4b5d-b75c-ec871ec28270" xsi:nil="true"/>
    <lcf76f155ced4ddcb4097134ff3c332f xmlns="1506b7ec-2139-4503-abd1-65467a690a6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7C87A4E-57FB-44F4-B37C-29953D546D17}">
  <ds:schemaRefs>
    <ds:schemaRef ds:uri="1506b7ec-2139-4503-abd1-65467a690a6c"/>
    <ds:schemaRef ds:uri="f95df412-7149-4b5d-b75c-ec871ec282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325C03C-2AB9-472A-B845-6A8AF27BB7FC}">
  <ds:schemaRefs>
    <ds:schemaRef ds:uri="1506b7ec-2139-4503-abd1-65467a690a6c"/>
    <ds:schemaRef ds:uri="230e9df3-be65-4c73-a93b-d1236ebd677e"/>
    <ds:schemaRef ds:uri="71af3243-3dd4-4a8d-8c0d-dd76da1f02a5"/>
    <ds:schemaRef ds:uri="f95df412-7149-4b5d-b75c-ec871ec28270"/>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0</TotalTime>
  <Words>2252</Words>
  <Application>Microsoft Office PowerPoint</Application>
  <PresentationFormat>Widescreen</PresentationFormat>
  <Paragraphs>398</Paragraphs>
  <Slides>29</Slides>
  <Notes>25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Segoe UI</vt:lpstr>
      <vt:lpstr>Tenorite</vt:lpstr>
      <vt:lpstr>Custom</vt:lpstr>
      <vt:lpstr>Preventing Black Holes in MANETs</vt:lpstr>
      <vt:lpstr>Our Project Team</vt:lpstr>
      <vt:lpstr>Introduction</vt:lpstr>
      <vt:lpstr>Agenda</vt:lpstr>
      <vt:lpstr>Project Parameters</vt:lpstr>
      <vt:lpstr>Mobile Ad-hoc Networks</vt:lpstr>
      <vt:lpstr>Ad-hoc On-demand Distance Vector Routing</vt:lpstr>
      <vt:lpstr>PowerPoint Presentation</vt:lpstr>
      <vt:lpstr>PowerPoint Presentation</vt:lpstr>
      <vt:lpstr>How can we capture and observe this behaviour?</vt:lpstr>
      <vt:lpstr>Network Simulator 3 Architecture</vt:lpstr>
      <vt:lpstr>Network Simulator Data Vis.</vt:lpstr>
      <vt:lpstr>Stakeholders</vt:lpstr>
      <vt:lpstr>What is the Benefit?</vt:lpstr>
      <vt:lpstr>Areas of focus</vt:lpstr>
      <vt:lpstr>Timeline</vt:lpstr>
      <vt:lpstr>Undertaking the Project</vt:lpstr>
      <vt:lpstr>Challenges</vt:lpstr>
      <vt:lpstr>Deliverables</vt:lpstr>
      <vt:lpstr>Changes</vt:lpstr>
      <vt:lpstr>So, it was a complete success?</vt:lpstr>
      <vt:lpstr>Key Lessons and Takeaways</vt:lpstr>
      <vt:lpstr>Project Achievements</vt:lpstr>
      <vt:lpstr>How we get there</vt:lpstr>
      <vt:lpstr>Education from Capstone</vt:lpstr>
      <vt:lpstr>Recommendations</vt:lpstr>
      <vt:lpstr>Summary </vt:lpstr>
      <vt:lpstr>Thank you</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Black Holes in MANETs</dc:title>
  <dc:creator>Curtis Richardson</dc:creator>
  <cp:lastModifiedBy>Curtis Richardson</cp:lastModifiedBy>
  <cp:revision>1</cp:revision>
  <dcterms:created xsi:type="dcterms:W3CDTF">2023-10-02T09:34:32Z</dcterms:created>
  <dcterms:modified xsi:type="dcterms:W3CDTF">2023-10-09T05:39:34Z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0x010100A9D3018C2CA43046B3D03C18F6939C2A</vt:lpwstr>
  </property>
  <property fmtid="{D5CDD505-2E9C-101B-9397-08002B2CF9AE}" pid="3" name="MediaServiceImageTags">
    <vt:lpwstr/>
  </property>
</Properties>
</file>