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43891200" cy="3291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51"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52"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53"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4" name="PlaceHolder 5"/>
          <p:cNvSpPr>
            <a:spLocks noGrp="1"/>
          </p:cNvSpPr>
          <p:nvPr>
            <p:ph type="sldNum"/>
          </p:nvPr>
        </p:nvSpPr>
        <p:spPr>
          <a:xfrm>
            <a:off x="4399200" y="9555480"/>
            <a:ext cx="3372840" cy="502560"/>
          </a:xfrm>
          <a:prstGeom prst="rect">
            <a:avLst/>
          </a:prstGeom>
        </p:spPr>
        <p:txBody>
          <a:bodyPr lIns="0" rIns="0" tIns="0" bIns="0" anchor="b"/>
          <a:p>
            <a:pPr algn="r"/>
            <a:fld id="{566E8993-B825-43B2-8CD0-9AE6EC9F2008}"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685800" y="4343400"/>
            <a:ext cx="5486040" cy="4114440"/>
          </a:xfrm>
          <a:prstGeom prst="rect">
            <a:avLst/>
          </a:prstGeom>
        </p:spPr>
        <p:txBody>
          <a:bodyPr/>
          <a:p>
            <a:endParaRPr/>
          </a:p>
        </p:txBody>
      </p:sp>
      <p:sp>
        <p:nvSpPr>
          <p:cNvPr id="72" name="TextShape 2"/>
          <p:cNvSpPr txBox="1"/>
          <p:nvPr/>
        </p:nvSpPr>
        <p:spPr>
          <a:xfrm>
            <a:off x="3884760" y="8685360"/>
            <a:ext cx="2971440" cy="456840"/>
          </a:xfrm>
          <a:prstGeom prst="rect">
            <a:avLst/>
          </a:prstGeom>
        </p:spPr>
        <p:txBody>
          <a:bodyPr anchor="b"/>
          <a:p>
            <a:pPr algn="r">
              <a:lnSpc>
                <a:spcPct val="100000"/>
              </a:lnSpc>
            </a:pPr>
            <a:fld id="{5061B757-BD00-4E05-8A83-581C71EF73ED}"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8" name="PlaceHolder 2"/>
          <p:cNvSpPr>
            <a:spLocks noGrp="1"/>
          </p:cNvSpPr>
          <p:nvPr>
            <p:ph type="body"/>
          </p:nvPr>
        </p:nvSpPr>
        <p:spPr>
          <a:xfrm>
            <a:off x="2194560" y="7702560"/>
            <a:ext cx="39501720" cy="9106920"/>
          </a:xfrm>
          <a:prstGeom prst="rect">
            <a:avLst/>
          </a:prstGeom>
        </p:spPr>
        <p:txBody>
          <a:bodyPr lIns="0" rIns="0" tIns="0" bIns="0"/>
          <a:p>
            <a:endParaRPr/>
          </a:p>
        </p:txBody>
      </p:sp>
      <p:sp>
        <p:nvSpPr>
          <p:cNvPr id="39" name="PlaceHolder 3"/>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41"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42"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43" name="PlaceHolder 4"/>
          <p:cNvSpPr>
            <a:spLocks noGrp="1"/>
          </p:cNvSpPr>
          <p:nvPr>
            <p:ph type="body"/>
          </p:nvPr>
        </p:nvSpPr>
        <p:spPr>
          <a:xfrm>
            <a:off x="22435200" y="17674920"/>
            <a:ext cx="19276560" cy="9106920"/>
          </a:xfrm>
          <a:prstGeom prst="rect">
            <a:avLst/>
          </a:prstGeom>
        </p:spPr>
        <p:txBody>
          <a:bodyPr lIns="0" rIns="0" tIns="0" bIns="0"/>
          <a:p>
            <a:endParaRPr/>
          </a:p>
        </p:txBody>
      </p:sp>
      <p:sp>
        <p:nvSpPr>
          <p:cNvPr id="44" name="PlaceHolder 5"/>
          <p:cNvSpPr>
            <a:spLocks noGrp="1"/>
          </p:cNvSpPr>
          <p:nvPr>
            <p:ph type="body"/>
          </p:nvPr>
        </p:nvSpPr>
        <p:spPr>
          <a:xfrm>
            <a:off x="2194560" y="17674920"/>
            <a:ext cx="19276560" cy="9106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46" name="PlaceHolder 2"/>
          <p:cNvSpPr>
            <a:spLocks noGrp="1"/>
          </p:cNvSpPr>
          <p:nvPr>
            <p:ph type="body"/>
          </p:nvPr>
        </p:nvSpPr>
        <p:spPr>
          <a:xfrm>
            <a:off x="2194560" y="7702560"/>
            <a:ext cx="39501720" cy="19092240"/>
          </a:xfrm>
          <a:prstGeom prst="rect">
            <a:avLst/>
          </a:prstGeom>
        </p:spPr>
        <p:txBody>
          <a:bodyPr lIns="0" rIns="0" tIns="0" bIns="0"/>
          <a:p>
            <a:endParaRPr/>
          </a:p>
        </p:txBody>
      </p:sp>
      <p:sp>
        <p:nvSpPr>
          <p:cNvPr id="47" name="PlaceHolder 3"/>
          <p:cNvSpPr>
            <a:spLocks noGrp="1"/>
          </p:cNvSpPr>
          <p:nvPr>
            <p:ph type="body"/>
          </p:nvPr>
        </p:nvSpPr>
        <p:spPr>
          <a:xfrm>
            <a:off x="2194560" y="7702560"/>
            <a:ext cx="39501720" cy="19092240"/>
          </a:xfrm>
          <a:prstGeom prst="rect">
            <a:avLst/>
          </a:prstGeom>
        </p:spPr>
        <p:txBody>
          <a:bodyPr lIns="0" rIns="0" tIns="0" bIns="0"/>
          <a:p>
            <a:endParaRPr/>
          </a:p>
        </p:txBody>
      </p:sp>
      <p:pic>
        <p:nvPicPr>
          <p:cNvPr id="48" name="" descr=""/>
          <p:cNvPicPr/>
          <p:nvPr/>
        </p:nvPicPr>
        <p:blipFill>
          <a:blip r:embed="rId2"/>
          <a:stretch>
            <a:fillRect/>
          </a:stretch>
        </p:blipFill>
        <p:spPr>
          <a:xfrm>
            <a:off x="9980640" y="7702560"/>
            <a:ext cx="23928840" cy="19092240"/>
          </a:xfrm>
          <a:prstGeom prst="rect">
            <a:avLst/>
          </a:prstGeom>
          <a:ln>
            <a:noFill/>
          </a:ln>
        </p:spPr>
      </p:pic>
      <p:pic>
        <p:nvPicPr>
          <p:cNvPr id="49" name="" descr=""/>
          <p:cNvPicPr/>
          <p:nvPr/>
        </p:nvPicPr>
        <p:blipFill>
          <a:blip r:embed="rId3"/>
          <a:stretch>
            <a:fillRect/>
          </a:stretch>
        </p:blipFill>
        <p:spPr>
          <a:xfrm>
            <a:off x="9980640" y="7702560"/>
            <a:ext cx="239288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17" name="PlaceHolder 2"/>
          <p:cNvSpPr>
            <a:spLocks noGrp="1"/>
          </p:cNvSpPr>
          <p:nvPr>
            <p:ph type="subTitle"/>
          </p:nvPr>
        </p:nvSpPr>
        <p:spPr>
          <a:xfrm>
            <a:off x="2194560" y="7702560"/>
            <a:ext cx="39501720" cy="190926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19" name="PlaceHolder 2"/>
          <p:cNvSpPr>
            <a:spLocks noGrp="1"/>
          </p:cNvSpPr>
          <p:nvPr>
            <p:ph type="body"/>
          </p:nvPr>
        </p:nvSpPr>
        <p:spPr>
          <a:xfrm>
            <a:off x="2194560" y="7702560"/>
            <a:ext cx="39501720" cy="190922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21"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22" name="PlaceHolder 3"/>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720" cy="54972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2194560" y="1313280"/>
            <a:ext cx="39501720" cy="254818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26"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27" name="PlaceHolder 3"/>
          <p:cNvSpPr>
            <a:spLocks noGrp="1"/>
          </p:cNvSpPr>
          <p:nvPr>
            <p:ph type="body"/>
          </p:nvPr>
        </p:nvSpPr>
        <p:spPr>
          <a:xfrm>
            <a:off x="2194560" y="17674920"/>
            <a:ext cx="19276560" cy="9106920"/>
          </a:xfrm>
          <a:prstGeom prst="rect">
            <a:avLst/>
          </a:prstGeom>
        </p:spPr>
        <p:txBody>
          <a:bodyPr lIns="0" rIns="0" tIns="0" bIns="0"/>
          <a:p>
            <a:endParaRPr/>
          </a:p>
        </p:txBody>
      </p:sp>
      <p:sp>
        <p:nvSpPr>
          <p:cNvPr id="28" name="PlaceHolder 4"/>
          <p:cNvSpPr>
            <a:spLocks noGrp="1"/>
          </p:cNvSpPr>
          <p:nvPr>
            <p:ph type="body"/>
          </p:nvPr>
        </p:nvSpPr>
        <p:spPr>
          <a:xfrm>
            <a:off x="22435200" y="7702560"/>
            <a:ext cx="19276560" cy="19092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0" name="PlaceHolder 2"/>
          <p:cNvSpPr>
            <a:spLocks noGrp="1"/>
          </p:cNvSpPr>
          <p:nvPr>
            <p:ph type="body"/>
          </p:nvPr>
        </p:nvSpPr>
        <p:spPr>
          <a:xfrm>
            <a:off x="2194560" y="7702560"/>
            <a:ext cx="19276560" cy="19092240"/>
          </a:xfrm>
          <a:prstGeom prst="rect">
            <a:avLst/>
          </a:prstGeom>
        </p:spPr>
        <p:txBody>
          <a:bodyPr lIns="0" rIns="0" tIns="0" bIns="0"/>
          <a:p>
            <a:endParaRPr/>
          </a:p>
        </p:txBody>
      </p:sp>
      <p:sp>
        <p:nvSpPr>
          <p:cNvPr id="31"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32" name="PlaceHolder 4"/>
          <p:cNvSpPr>
            <a:spLocks noGrp="1"/>
          </p:cNvSpPr>
          <p:nvPr>
            <p:ph type="body"/>
          </p:nvPr>
        </p:nvSpPr>
        <p:spPr>
          <a:xfrm>
            <a:off x="22435200" y="17674920"/>
            <a:ext cx="19276560" cy="91069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194560" y="1313280"/>
            <a:ext cx="39501720" cy="5497200"/>
          </a:xfrm>
          <a:prstGeom prst="rect">
            <a:avLst/>
          </a:prstGeom>
        </p:spPr>
        <p:txBody>
          <a:bodyPr lIns="0" rIns="0" tIns="0" bIns="0" anchor="ctr"/>
          <a:p>
            <a:endParaRPr/>
          </a:p>
        </p:txBody>
      </p:sp>
      <p:sp>
        <p:nvSpPr>
          <p:cNvPr id="34" name="PlaceHolder 2"/>
          <p:cNvSpPr>
            <a:spLocks noGrp="1"/>
          </p:cNvSpPr>
          <p:nvPr>
            <p:ph type="body"/>
          </p:nvPr>
        </p:nvSpPr>
        <p:spPr>
          <a:xfrm>
            <a:off x="2194560" y="7702560"/>
            <a:ext cx="19276560" cy="9106920"/>
          </a:xfrm>
          <a:prstGeom prst="rect">
            <a:avLst/>
          </a:prstGeom>
        </p:spPr>
        <p:txBody>
          <a:bodyPr lIns="0" rIns="0" tIns="0" bIns="0"/>
          <a:p>
            <a:endParaRPr/>
          </a:p>
        </p:txBody>
      </p:sp>
      <p:sp>
        <p:nvSpPr>
          <p:cNvPr id="35" name="PlaceHolder 3"/>
          <p:cNvSpPr>
            <a:spLocks noGrp="1"/>
          </p:cNvSpPr>
          <p:nvPr>
            <p:ph type="body"/>
          </p:nvPr>
        </p:nvSpPr>
        <p:spPr>
          <a:xfrm>
            <a:off x="22435200" y="7702560"/>
            <a:ext cx="19276560" cy="9106920"/>
          </a:xfrm>
          <a:prstGeom prst="rect">
            <a:avLst/>
          </a:prstGeom>
        </p:spPr>
        <p:txBody>
          <a:bodyPr lIns="0" rIns="0" tIns="0" bIns="0"/>
          <a:p>
            <a:endParaRPr/>
          </a:p>
        </p:txBody>
      </p:sp>
      <p:sp>
        <p:nvSpPr>
          <p:cNvPr id="36" name="PlaceHolder 4"/>
          <p:cNvSpPr>
            <a:spLocks noGrp="1"/>
          </p:cNvSpPr>
          <p:nvPr>
            <p:ph type="body"/>
          </p:nvPr>
        </p:nvSpPr>
        <p:spPr>
          <a:xfrm>
            <a:off x="2194560" y="17674920"/>
            <a:ext cx="39501720" cy="91069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3000840" y="0"/>
            <a:ext cx="10890000" cy="32918040"/>
          </a:xfrm>
          <a:prstGeom prst="rect">
            <a:avLst/>
          </a:prstGeom>
          <a:solidFill>
            <a:srgbClr val="f2f2f2"/>
          </a:solidFill>
          <a:ln w="9360">
            <a:noFill/>
          </a:ln>
        </p:spPr>
      </p:sp>
      <p:sp>
        <p:nvSpPr>
          <p:cNvPr id="1" name="Line 2"/>
          <p:cNvSpPr/>
          <p:nvPr/>
        </p:nvSpPr>
        <p:spPr>
          <a:xfrm>
            <a:off x="33477120" y="0"/>
            <a:ext cx="0" cy="32918400"/>
          </a:xfrm>
          <a:prstGeom prst="line">
            <a:avLst/>
          </a:prstGeom>
          <a:ln w="12600">
            <a:solidFill>
              <a:srgbClr val="ffffff"/>
            </a:solidFill>
            <a:custDash>
              <a:ds d="140000" sp="105000"/>
            </a:custDash>
            <a:round/>
          </a:ln>
        </p:spPr>
      </p:sp>
      <p:sp>
        <p:nvSpPr>
          <p:cNvPr id="2" name="CustomShape 3"/>
          <p:cNvSpPr/>
          <p:nvPr/>
        </p:nvSpPr>
        <p:spPr>
          <a:xfrm>
            <a:off x="0" y="0"/>
            <a:ext cx="10890000" cy="32918040"/>
          </a:xfrm>
          <a:prstGeom prst="rect">
            <a:avLst/>
          </a:prstGeom>
          <a:solidFill>
            <a:srgbClr val="f2f2f2"/>
          </a:solidFill>
          <a:ln w="9360">
            <a:noFill/>
          </a:ln>
        </p:spPr>
      </p:sp>
      <p:pic>
        <p:nvPicPr>
          <p:cNvPr id="3" name="Picture 11" descr=""/>
          <p:cNvPicPr/>
          <p:nvPr/>
        </p:nvPicPr>
        <p:blipFill>
          <a:blip r:embed="rId2"/>
          <a:stretch>
            <a:fillRect/>
          </a:stretch>
        </p:blipFill>
        <p:spPr>
          <a:xfrm>
            <a:off x="36931680" y="28431720"/>
            <a:ext cx="6959160" cy="2570400"/>
          </a:xfrm>
          <a:prstGeom prst="rect">
            <a:avLst/>
          </a:prstGeom>
          <a:ln>
            <a:noFill/>
          </a:ln>
        </p:spPr>
      </p:pic>
      <p:sp>
        <p:nvSpPr>
          <p:cNvPr id="4" name="CustomShape 4"/>
          <p:cNvSpPr/>
          <p:nvPr/>
        </p:nvSpPr>
        <p:spPr>
          <a:xfrm>
            <a:off x="0" y="0"/>
            <a:ext cx="711000" cy="1523520"/>
          </a:xfrm>
          <a:prstGeom prst="rect">
            <a:avLst/>
          </a:prstGeom>
          <a:solidFill>
            <a:srgbClr val="d74520"/>
          </a:solidFill>
          <a:ln w="9360">
            <a:noFill/>
          </a:ln>
        </p:spPr>
      </p:sp>
      <p:sp>
        <p:nvSpPr>
          <p:cNvPr id="5" name="CustomShape 5"/>
          <p:cNvSpPr/>
          <p:nvPr/>
        </p:nvSpPr>
        <p:spPr>
          <a:xfrm>
            <a:off x="33000840" y="0"/>
            <a:ext cx="10890000" cy="1523520"/>
          </a:xfrm>
          <a:prstGeom prst="rect">
            <a:avLst/>
          </a:prstGeom>
          <a:solidFill>
            <a:srgbClr val="d74520"/>
          </a:solidFill>
          <a:ln w="9360">
            <a:noFill/>
          </a:ln>
        </p:spPr>
      </p:sp>
      <p:sp>
        <p:nvSpPr>
          <p:cNvPr id="6" name="CustomShape 6"/>
          <p:cNvSpPr/>
          <p:nvPr/>
        </p:nvSpPr>
        <p:spPr>
          <a:xfrm>
            <a:off x="10890360" y="0"/>
            <a:ext cx="32035320" cy="1523520"/>
          </a:xfrm>
          <a:prstGeom prst="rect">
            <a:avLst/>
          </a:prstGeom>
          <a:solidFill>
            <a:srgbClr val="bfbfbf"/>
          </a:solidFill>
          <a:ln w="9360">
            <a:noFill/>
          </a:ln>
        </p:spPr>
      </p:sp>
      <p:sp>
        <p:nvSpPr>
          <p:cNvPr id="7" name="CustomShape 7"/>
          <p:cNvSpPr/>
          <p:nvPr/>
        </p:nvSpPr>
        <p:spPr>
          <a:xfrm>
            <a:off x="711360" y="0"/>
            <a:ext cx="10179000" cy="1523520"/>
          </a:xfrm>
          <a:prstGeom prst="rect">
            <a:avLst/>
          </a:prstGeom>
          <a:solidFill>
            <a:srgbClr val="000000"/>
          </a:solidFill>
          <a:ln w="9360">
            <a:noFill/>
          </a:ln>
        </p:spPr>
      </p:sp>
      <p:sp>
        <p:nvSpPr>
          <p:cNvPr id="8" name="CustomShape 8"/>
          <p:cNvSpPr/>
          <p:nvPr/>
        </p:nvSpPr>
        <p:spPr>
          <a:xfrm>
            <a:off x="1117440" y="387720"/>
            <a:ext cx="9772560" cy="699840"/>
          </a:xfrm>
          <a:prstGeom prst="rect">
            <a:avLst/>
          </a:prstGeom>
          <a:noFill/>
          <a:ln>
            <a:noFill/>
          </a:ln>
        </p:spPr>
        <p:txBody>
          <a:bodyPr lIns="90000" rIns="90000" tIns="45000" bIns="45000"/>
          <a:p>
            <a:pPr>
              <a:lnSpc>
                <a:spcPct val="100000"/>
              </a:lnSpc>
            </a:pPr>
            <a:r>
              <a:rPr b="1" lang="en-US" sz="4000">
                <a:solidFill>
                  <a:srgbClr val="ffffff"/>
                </a:solidFill>
                <a:latin typeface="Trebuchet MS"/>
              </a:rPr>
              <a:t>COLLEGE OF ENGINEERING</a:t>
            </a:r>
            <a:endParaRPr/>
          </a:p>
        </p:txBody>
      </p:sp>
      <p:sp>
        <p:nvSpPr>
          <p:cNvPr id="9" name="CustomShape 9"/>
          <p:cNvSpPr/>
          <p:nvPr/>
        </p:nvSpPr>
        <p:spPr>
          <a:xfrm>
            <a:off x="12468960" y="0"/>
            <a:ext cx="1551240" cy="1523520"/>
          </a:xfrm>
          <a:prstGeom prst="rect">
            <a:avLst/>
          </a:prstGeom>
          <a:solidFill>
            <a:srgbClr val="4a6a7e"/>
          </a:solidFill>
          <a:ln w="9360">
            <a:noFill/>
          </a:ln>
        </p:spPr>
      </p:sp>
      <p:sp>
        <p:nvSpPr>
          <p:cNvPr id="10" name="CustomShape 10"/>
          <p:cNvSpPr/>
          <p:nvPr/>
        </p:nvSpPr>
        <p:spPr>
          <a:xfrm>
            <a:off x="12039480" y="0"/>
            <a:ext cx="429120" cy="1523520"/>
          </a:xfrm>
          <a:prstGeom prst="rect">
            <a:avLst/>
          </a:prstGeom>
          <a:solidFill>
            <a:srgbClr val="d74520"/>
          </a:solidFill>
          <a:ln w="9360">
            <a:noFill/>
          </a:ln>
        </p:spPr>
      </p:sp>
      <p:sp>
        <p:nvSpPr>
          <p:cNvPr id="11" name="CustomShape 11"/>
          <p:cNvSpPr/>
          <p:nvPr/>
        </p:nvSpPr>
        <p:spPr>
          <a:xfrm>
            <a:off x="14642640" y="277920"/>
            <a:ext cx="17399880" cy="913320"/>
          </a:xfrm>
          <a:prstGeom prst="rect">
            <a:avLst/>
          </a:prstGeom>
          <a:noFill/>
          <a:ln>
            <a:noFill/>
          </a:ln>
        </p:spPr>
        <p:txBody>
          <a:bodyPr lIns="90000" rIns="90000" tIns="45000" bIns="45000"/>
          <a:p>
            <a:pPr algn="r">
              <a:lnSpc>
                <a:spcPct val="100000"/>
              </a:lnSpc>
            </a:pPr>
            <a:r>
              <a:rPr b="1" lang="en-US" sz="5400">
                <a:solidFill>
                  <a:srgbClr val="000000"/>
                </a:solidFill>
                <a:latin typeface="Georgia"/>
              </a:rPr>
              <a:t>Electrical Engineering &amp; Computer Science</a:t>
            </a:r>
            <a:endParaRPr/>
          </a:p>
        </p:txBody>
      </p:sp>
      <p:sp>
        <p:nvSpPr>
          <p:cNvPr id="12" name="CustomShape 12"/>
          <p:cNvSpPr/>
          <p:nvPr/>
        </p:nvSpPr>
        <p:spPr>
          <a:xfrm>
            <a:off x="33000840" y="0"/>
            <a:ext cx="9924840" cy="1523520"/>
          </a:xfrm>
          <a:prstGeom prst="rect">
            <a:avLst/>
          </a:prstGeom>
          <a:solidFill>
            <a:srgbClr val="4a6a7e"/>
          </a:solidFill>
          <a:ln w="9360">
            <a:noFill/>
          </a:ln>
        </p:spPr>
      </p:sp>
      <p:sp>
        <p:nvSpPr>
          <p:cNvPr id="13" name="CustomShape 13"/>
          <p:cNvSpPr/>
          <p:nvPr/>
        </p:nvSpPr>
        <p:spPr>
          <a:xfrm>
            <a:off x="33000840" y="0"/>
            <a:ext cx="475920" cy="1523520"/>
          </a:xfrm>
          <a:prstGeom prst="rect">
            <a:avLst/>
          </a:prstGeom>
          <a:solidFill>
            <a:srgbClr val="262626"/>
          </a:solidFill>
          <a:ln w="9360">
            <a:noFill/>
          </a:ln>
        </p:spPr>
      </p:sp>
      <p:sp>
        <p:nvSpPr>
          <p:cNvPr id="14" name="PlaceHolder 14"/>
          <p:cNvSpPr>
            <a:spLocks noGrp="1"/>
          </p:cNvSpPr>
          <p:nvPr>
            <p:ph type="title"/>
          </p:nvPr>
        </p:nvSpPr>
        <p:spPr>
          <a:xfrm>
            <a:off x="2194560" y="1313280"/>
            <a:ext cx="39501720" cy="5496840"/>
          </a:xfrm>
          <a:prstGeom prst="rect">
            <a:avLst/>
          </a:prstGeom>
        </p:spPr>
        <p:txBody>
          <a:bodyPr lIns="0" rIns="0" tIns="0" bIns="0" anchor="ctr"/>
          <a:p>
            <a:r>
              <a:rPr lang="en-US" sz="8600">
                <a:latin typeface="Trebuchet MS"/>
              </a:rPr>
              <a:t>Click to edit the title text format</a:t>
            </a:r>
            <a:endParaRPr/>
          </a:p>
        </p:txBody>
      </p:sp>
      <p:sp>
        <p:nvSpPr>
          <p:cNvPr id="15" name="PlaceHolder 15"/>
          <p:cNvSpPr>
            <a:spLocks noGrp="1"/>
          </p:cNvSpPr>
          <p:nvPr>
            <p:ph type="body"/>
          </p:nvPr>
        </p:nvSpPr>
        <p:spPr>
          <a:xfrm>
            <a:off x="2194560" y="7702560"/>
            <a:ext cx="39501720" cy="19092240"/>
          </a:xfrm>
          <a:prstGeom prst="rect">
            <a:avLst/>
          </a:prstGeom>
        </p:spPr>
        <p:txBody>
          <a:bodyPr lIns="0" rIns="0" tIns="0" bIns="0"/>
          <a:p>
            <a:pPr>
              <a:buSzPct val="45000"/>
              <a:buFont typeface="StarSymbol"/>
              <a:buChar char=""/>
            </a:pPr>
            <a:r>
              <a:rPr lang="en-US" sz="15300">
                <a:latin typeface="Trebuchet MS"/>
              </a:rPr>
              <a:t>Click to edit the outline text format</a:t>
            </a:r>
            <a:endParaRPr/>
          </a:p>
          <a:p>
            <a:pPr lvl="1">
              <a:buSzPct val="75000"/>
              <a:buFont typeface="StarSymbol"/>
              <a:buChar char=""/>
            </a:pPr>
            <a:r>
              <a:rPr lang="en-US" sz="11500">
                <a:latin typeface="Trebuchet MS"/>
              </a:rPr>
              <a:t>Second Outline Level</a:t>
            </a:r>
            <a:endParaRPr/>
          </a:p>
          <a:p>
            <a:pPr lvl="2">
              <a:buSzPct val="45000"/>
              <a:buFont typeface="StarSymbol"/>
              <a:buChar char=""/>
            </a:pPr>
            <a:r>
              <a:rPr lang="en-US" sz="9600">
                <a:latin typeface="Trebuchet MS"/>
              </a:rPr>
              <a:t>Third Outline Level</a:t>
            </a:r>
            <a:endParaRPr/>
          </a:p>
          <a:p>
            <a:pPr lvl="3">
              <a:buSzPct val="75000"/>
              <a:buFont typeface="StarSymbol"/>
              <a:buChar char=""/>
            </a:pPr>
            <a:r>
              <a:rPr lang="en-US" sz="9600">
                <a:latin typeface="Trebuchet MS"/>
              </a:rPr>
              <a:t>Fourth Outline Level</a:t>
            </a:r>
            <a:endParaRPr/>
          </a:p>
          <a:p>
            <a:pPr lvl="4">
              <a:buSzPct val="45000"/>
              <a:buFont typeface="StarSymbol"/>
              <a:buChar char=""/>
            </a:pPr>
            <a:r>
              <a:rPr lang="en-US" sz="2000">
                <a:latin typeface="Trebuchet MS"/>
              </a:rPr>
              <a:t>Fifth Outline Level</a:t>
            </a:r>
            <a:endParaRPr/>
          </a:p>
          <a:p>
            <a:pPr lvl="5">
              <a:buSzPct val="45000"/>
              <a:buFont typeface="StarSymbol"/>
              <a:buChar char=""/>
            </a:pPr>
            <a:r>
              <a:rPr lang="en-US" sz="2000">
                <a:latin typeface="Trebuchet MS"/>
              </a:rPr>
              <a:t>Sixth Outline Level</a:t>
            </a:r>
            <a:endParaRPr/>
          </a:p>
          <a:p>
            <a:pPr lvl="6">
              <a:buSzPct val="45000"/>
              <a:buFont typeface="StarSymbol"/>
              <a:buChar char=""/>
            </a:pPr>
            <a:r>
              <a:rPr lang="en-US" sz="2000">
                <a:latin typeface="Trebuchet MS"/>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CustomShape 1"/>
          <p:cNvSpPr/>
          <p:nvPr/>
        </p:nvSpPr>
        <p:spPr>
          <a:xfrm>
            <a:off x="34229520" y="2587680"/>
            <a:ext cx="8696160" cy="12543480"/>
          </a:xfrm>
          <a:prstGeom prst="rect">
            <a:avLst/>
          </a:prstGeom>
          <a:gradFill>
            <a:gsLst>
              <a:gs pos="0">
                <a:srgbClr val="979797"/>
              </a:gs>
              <a:gs pos="100000">
                <a:srgbClr val="ffffff"/>
              </a:gs>
            </a:gsLst>
            <a:path path="circle"/>
          </a:gradFill>
          <a:ln w="9360">
            <a:solidFill>
              <a:srgbClr val="4a7ebb"/>
            </a:solidFill>
            <a:round/>
          </a:ln>
        </p:spPr>
      </p:sp>
      <p:sp>
        <p:nvSpPr>
          <p:cNvPr id="56" name="TextShape 2"/>
          <p:cNvSpPr txBox="1"/>
          <p:nvPr/>
        </p:nvSpPr>
        <p:spPr>
          <a:xfrm>
            <a:off x="12468960" y="1939680"/>
            <a:ext cx="18951480" cy="2833560"/>
          </a:xfrm>
          <a:prstGeom prst="rect">
            <a:avLst/>
          </a:prstGeom>
        </p:spPr>
        <p:txBody>
          <a:bodyPr lIns="0" rIns="0" tIns="0" bIns="0"/>
          <a:p>
            <a:pPr algn="ctr">
              <a:lnSpc>
                <a:spcPct val="100000"/>
              </a:lnSpc>
            </a:pPr>
            <a:r>
              <a:rPr b="1" lang="en-US" sz="8800">
                <a:solidFill>
                  <a:srgbClr val="000000"/>
                </a:solidFill>
                <a:latin typeface="Trebuchet MS"/>
              </a:rPr>
              <a:t>Not Exactly the Internet of Things for Outdoor Lighting</a:t>
            </a:r>
            <a:endParaRPr/>
          </a:p>
        </p:txBody>
      </p:sp>
      <p:sp>
        <p:nvSpPr>
          <p:cNvPr id="57" name="CustomShape 3"/>
          <p:cNvSpPr/>
          <p:nvPr/>
        </p:nvSpPr>
        <p:spPr>
          <a:xfrm>
            <a:off x="11859480" y="5055840"/>
            <a:ext cx="9222120" cy="7129800"/>
          </a:xfrm>
          <a:prstGeom prst="rect">
            <a:avLst/>
          </a:prstGeom>
          <a:solidFill>
            <a:srgbClr val="f2dcdb"/>
          </a:solidFill>
          <a:ln w="9360">
            <a:noFill/>
          </a:ln>
        </p:spPr>
        <p:txBody>
          <a:bodyPr lIns="90000" rIns="90000" tIns="45000" bIns="45000" anchor="ctr"/>
          <a:p>
            <a:pPr algn="ctr">
              <a:lnSpc>
                <a:spcPct val="100000"/>
              </a:lnSpc>
            </a:pPr>
            <a:r>
              <a:rPr lang="en-US" sz="8600">
                <a:solidFill>
                  <a:srgbClr val="ffffff"/>
                </a:solidFill>
                <a:latin typeface="Trebuchet MS"/>
              </a:rPr>
              <a:t>Picture of Pi touchscreen</a:t>
            </a:r>
            <a:endParaRPr/>
          </a:p>
        </p:txBody>
      </p:sp>
      <p:sp>
        <p:nvSpPr>
          <p:cNvPr id="58" name="CustomShape 4"/>
          <p:cNvSpPr/>
          <p:nvPr/>
        </p:nvSpPr>
        <p:spPr>
          <a:xfrm>
            <a:off x="22198320" y="18762840"/>
            <a:ext cx="9768600" cy="12056040"/>
          </a:xfrm>
          <a:prstGeom prst="rect">
            <a:avLst/>
          </a:prstGeom>
          <a:solidFill>
            <a:srgbClr val="f2dcdb"/>
          </a:solidFill>
          <a:ln w="9360">
            <a:noFill/>
          </a:ln>
        </p:spPr>
      </p:sp>
      <p:sp>
        <p:nvSpPr>
          <p:cNvPr id="59" name="CustomShape 5"/>
          <p:cNvSpPr/>
          <p:nvPr/>
        </p:nvSpPr>
        <p:spPr>
          <a:xfrm>
            <a:off x="734400" y="24515640"/>
            <a:ext cx="9506520" cy="6047280"/>
          </a:xfrm>
          <a:prstGeom prst="rect">
            <a:avLst/>
          </a:prstGeom>
          <a:solidFill>
            <a:srgbClr val="f2dcdb"/>
          </a:solidFill>
          <a:ln w="9360">
            <a:noFill/>
          </a:ln>
        </p:spPr>
      </p:sp>
      <p:sp>
        <p:nvSpPr>
          <p:cNvPr id="60" name="CustomShape 6"/>
          <p:cNvSpPr/>
          <p:nvPr/>
        </p:nvSpPr>
        <p:spPr>
          <a:xfrm>
            <a:off x="734400" y="2587680"/>
            <a:ext cx="950652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Approach Taken</a:t>
            </a:r>
            <a:endParaRPr/>
          </a:p>
          <a:p>
            <a:pPr>
              <a:lnSpc>
                <a:spcPct val="100000"/>
              </a:lnSpc>
            </a:pPr>
            <a:r>
              <a:rPr lang="en-US" sz="4000">
                <a:solidFill>
                  <a:srgbClr val="000000"/>
                </a:solidFill>
                <a:latin typeface="Trebuchet MS"/>
              </a:rPr>
              <a:t>Our primary goal for the project was ease of use, so we knew having a full-color touch interface for controlling the lights was imperative.  Additionally, to negate the need to run wires to the central control interface to every light in the house, we knew our light plugs had to communicate wirelessly.</a:t>
            </a:r>
            <a:endParaRPr/>
          </a:p>
          <a:p>
            <a:pPr>
              <a:lnSpc>
                <a:spcPct val="100000"/>
              </a:lnSpc>
              <a:buFont typeface="Arial"/>
              <a:buChar char="•"/>
            </a:pPr>
            <a:r>
              <a:rPr lang="en-US" sz="4000">
                <a:solidFill>
                  <a:srgbClr val="000000"/>
                </a:solidFill>
                <a:latin typeface="Trebuchet MS"/>
              </a:rPr>
              <a:t>Vivamus interdum magna quis mauris facilisis ornare. </a:t>
            </a:r>
            <a:endParaRPr/>
          </a:p>
          <a:p>
            <a:pPr>
              <a:lnSpc>
                <a:spcPct val="100000"/>
              </a:lnSpc>
              <a:buFont typeface="Arial"/>
              <a:buChar char="•"/>
            </a:pPr>
            <a:r>
              <a:rPr lang="en-US" sz="4000">
                <a:solidFill>
                  <a:srgbClr val="000000"/>
                </a:solidFill>
                <a:latin typeface="Trebuchet MS"/>
              </a:rPr>
              <a:t>Nunc eget lectus massa, quis ullamcorper libero.</a:t>
            </a:r>
            <a:endParaRPr/>
          </a:p>
        </p:txBody>
      </p:sp>
      <p:sp>
        <p:nvSpPr>
          <p:cNvPr id="61" name="CustomShape 7"/>
          <p:cNvSpPr/>
          <p:nvPr/>
        </p:nvSpPr>
        <p:spPr>
          <a:xfrm>
            <a:off x="34820280" y="4071600"/>
            <a:ext cx="7534440" cy="4007880"/>
          </a:xfrm>
          <a:prstGeom prst="rect">
            <a:avLst/>
          </a:prstGeom>
          <a:solidFill>
            <a:srgbClr val="f2dcdb"/>
          </a:solidFill>
          <a:ln w="9360">
            <a:noFill/>
          </a:ln>
        </p:spPr>
        <p:txBody>
          <a:bodyPr lIns="90000" rIns="90000" tIns="45000" bIns="45000" anchor="ctr"/>
          <a:p>
            <a:pPr algn="ctr">
              <a:lnSpc>
                <a:spcPct val="100000"/>
              </a:lnSpc>
            </a:pPr>
            <a:r>
              <a:rPr lang="en-US" sz="8600">
                <a:solidFill>
                  <a:srgbClr val="ffffff"/>
                </a:solidFill>
                <a:latin typeface="Trebuchet MS"/>
              </a:rPr>
              <a:t>Team Photo</a:t>
            </a:r>
            <a:endParaRPr/>
          </a:p>
        </p:txBody>
      </p:sp>
      <p:sp>
        <p:nvSpPr>
          <p:cNvPr id="62" name="CustomShape 8"/>
          <p:cNvSpPr/>
          <p:nvPr/>
        </p:nvSpPr>
        <p:spPr>
          <a:xfrm>
            <a:off x="34820280" y="2982240"/>
            <a:ext cx="7826760" cy="1072800"/>
          </a:xfrm>
          <a:prstGeom prst="rect">
            <a:avLst/>
          </a:prstGeom>
          <a:noFill/>
          <a:ln>
            <a:noFill/>
          </a:ln>
        </p:spPr>
        <p:txBody>
          <a:bodyPr lIns="0" rIns="0" tIns="0" bIns="0"/>
          <a:p>
            <a:pPr>
              <a:lnSpc>
                <a:spcPct val="100000"/>
              </a:lnSpc>
            </a:pPr>
            <a:r>
              <a:rPr lang="en-US" sz="5400">
                <a:solidFill>
                  <a:srgbClr val="000000"/>
                </a:solidFill>
                <a:latin typeface="Trebuchet MS"/>
              </a:rPr>
              <a:t>PROJECT TEAM 22</a:t>
            </a:r>
            <a:endParaRPr/>
          </a:p>
        </p:txBody>
      </p:sp>
      <p:sp>
        <p:nvSpPr>
          <p:cNvPr id="63" name="CustomShape 9"/>
          <p:cNvSpPr/>
          <p:nvPr/>
        </p:nvSpPr>
        <p:spPr>
          <a:xfrm>
            <a:off x="734400" y="14169240"/>
            <a:ext cx="950652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Solutions Considered</a:t>
            </a:r>
            <a:endParaRPr/>
          </a:p>
          <a:p>
            <a:pPr>
              <a:lnSpc>
                <a:spcPct val="100000"/>
              </a:lnSpc>
              <a:buFont typeface="Arial"/>
              <a:buChar char="•"/>
            </a:pPr>
            <a:r>
              <a:rPr lang="en-US" sz="4000">
                <a:solidFill>
                  <a:srgbClr val="000000"/>
                </a:solidFill>
                <a:latin typeface="Trebuchet MS"/>
              </a:rPr>
              <a:t>Lorem ipsum dolor sit amet, consectetur adipiscing elit. Etiam tristique consequat laoreet. Nunc fermentum pulvinar ornare. Fusce ac nunc in leo blandit sagittis fermentum eu sem.</a:t>
            </a:r>
            <a:endParaRPr/>
          </a:p>
          <a:p>
            <a:pPr>
              <a:lnSpc>
                <a:spcPct val="100000"/>
              </a:lnSpc>
              <a:buFont typeface="Arial"/>
              <a:buChar char="•"/>
            </a:pPr>
            <a:r>
              <a:rPr lang="en-US" sz="4000">
                <a:solidFill>
                  <a:srgbClr val="000000"/>
                </a:solidFill>
                <a:latin typeface="Trebuchet MS"/>
              </a:rPr>
              <a:t>Curabitur ligula odio, facilisis in tincidunt vel, scelerisque quis nulla. </a:t>
            </a:r>
            <a:endParaRPr/>
          </a:p>
          <a:p>
            <a:pPr>
              <a:lnSpc>
                <a:spcPct val="100000"/>
              </a:lnSpc>
              <a:buFont typeface="Arial"/>
              <a:buChar char="•"/>
            </a:pPr>
            <a:r>
              <a:rPr lang="en-US" sz="4000">
                <a:solidFill>
                  <a:srgbClr val="000000"/>
                </a:solidFill>
                <a:latin typeface="Trebuchet MS"/>
              </a:rPr>
              <a:t>Vivamus interdum magna quis mauris facilisis ornare.</a:t>
            </a:r>
            <a:endParaRPr/>
          </a:p>
        </p:txBody>
      </p:sp>
      <p:sp>
        <p:nvSpPr>
          <p:cNvPr id="64" name="CustomShape 10"/>
          <p:cNvSpPr/>
          <p:nvPr/>
        </p:nvSpPr>
        <p:spPr>
          <a:xfrm>
            <a:off x="886680" y="30968640"/>
            <a:ext cx="9069840" cy="516960"/>
          </a:xfrm>
          <a:prstGeom prst="rect">
            <a:avLst/>
          </a:prstGeom>
          <a:noFill/>
          <a:ln>
            <a:noFill/>
          </a:ln>
        </p:spPr>
        <p:txBody>
          <a:bodyPr lIns="90000" rIns="90000" tIns="45000" bIns="45000"/>
          <a:p>
            <a:pPr>
              <a:lnSpc>
                <a:spcPct val="100000"/>
              </a:lnSpc>
            </a:pPr>
            <a:r>
              <a:rPr i="1" lang="en-US" sz="2800">
                <a:solidFill>
                  <a:srgbClr val="000000"/>
                </a:solidFill>
                <a:latin typeface="Trebuchet MS"/>
              </a:rPr>
              <a:t>Picture of all the hardware</a:t>
            </a:r>
            <a:endParaRPr/>
          </a:p>
        </p:txBody>
      </p:sp>
      <p:sp>
        <p:nvSpPr>
          <p:cNvPr id="65" name="CustomShape 11"/>
          <p:cNvSpPr/>
          <p:nvPr/>
        </p:nvSpPr>
        <p:spPr>
          <a:xfrm>
            <a:off x="11859480" y="13130640"/>
            <a:ext cx="9222120" cy="12618360"/>
          </a:xfrm>
          <a:prstGeom prst="rect">
            <a:avLst/>
          </a:prstGeom>
          <a:noFill/>
          <a:ln>
            <a:noFill/>
          </a:ln>
        </p:spPr>
        <p:txBody>
          <a:bodyPr lIns="90000" rIns="90000" tIns="45000" bIns="45000"/>
          <a:p>
            <a:pPr>
              <a:lnSpc>
                <a:spcPct val="100000"/>
              </a:lnSpc>
            </a:pPr>
            <a:r>
              <a:rPr lang="en-US" sz="7200">
                <a:solidFill>
                  <a:srgbClr val="4a6a7e"/>
                </a:solidFill>
                <a:latin typeface="Trebuchet MS"/>
              </a:rPr>
              <a:t>Project Description</a:t>
            </a:r>
            <a:endParaRPr/>
          </a:p>
          <a:p>
            <a:pPr>
              <a:lnSpc>
                <a:spcPct val="100000"/>
              </a:lnSpc>
            </a:pPr>
            <a:r>
              <a:rPr lang="en-US" sz="4000">
                <a:solidFill>
                  <a:srgbClr val="000000"/>
                </a:solidFill>
                <a:latin typeface="Trebuchet MS"/>
              </a:rPr>
              <a:t>The options on the market today for home outdoor lighting control are less than ideal.  You can either pay out the nose for an overly complex fancy system, or be stuck with a cheap system that needs constant reprogramming for the changing sunset/sunrise times.</a:t>
            </a:r>
            <a:endParaRPr/>
          </a:p>
          <a:p>
            <a:pPr>
              <a:lnSpc>
                <a:spcPct val="100000"/>
              </a:lnSpc>
            </a:pPr>
            <a:endParaRPr/>
          </a:p>
          <a:p>
            <a:pPr>
              <a:lnSpc>
                <a:spcPct val="100000"/>
              </a:lnSpc>
            </a:pPr>
            <a:r>
              <a:rPr lang="en-US" sz="4000">
                <a:solidFill>
                  <a:srgbClr val="000000"/>
                </a:solidFill>
                <a:latin typeface="Trebuchet MS"/>
              </a:rPr>
              <a:t>Our goal is to split the difference by providing a solution that is both easy to use and affordable.  The solution includes:</a:t>
            </a:r>
            <a:endParaRPr/>
          </a:p>
          <a:p>
            <a:pPr>
              <a:lnSpc>
                <a:spcPct val="100000"/>
              </a:lnSpc>
              <a:buSzPct val="45000"/>
              <a:buFont typeface="StarSymbol"/>
              <a:buChar char=""/>
            </a:pPr>
            <a:r>
              <a:rPr lang="en-US" sz="4000">
                <a:solidFill>
                  <a:srgbClr val="000000"/>
                </a:solidFill>
                <a:latin typeface="Trebuchet MS"/>
              </a:rPr>
              <a:t>A central control unit with touchscreen for controlling lights</a:t>
            </a:r>
            <a:endParaRPr/>
          </a:p>
          <a:p>
            <a:pPr>
              <a:lnSpc>
                <a:spcPct val="100000"/>
              </a:lnSpc>
              <a:buSzPct val="45000"/>
              <a:buFont typeface="StarSymbol"/>
              <a:buChar char=""/>
            </a:pPr>
            <a:r>
              <a:rPr lang="en-US" sz="4000">
                <a:solidFill>
                  <a:srgbClr val="000000"/>
                </a:solidFill>
                <a:latin typeface="Trebuchet MS"/>
              </a:rPr>
              <a:t>Web site for controlling the entire system from a phone, laptop, tablet, or other device</a:t>
            </a:r>
            <a:endParaRPr/>
          </a:p>
          <a:p>
            <a:pPr>
              <a:lnSpc>
                <a:spcPct val="100000"/>
              </a:lnSpc>
              <a:buSzPct val="45000"/>
              <a:buFont typeface="StarSymbol"/>
              <a:buChar char=""/>
            </a:pPr>
            <a:r>
              <a:rPr lang="en-US" sz="4000">
                <a:solidFill>
                  <a:srgbClr val="000000"/>
                </a:solidFill>
                <a:latin typeface="Trebuchet MS"/>
              </a:rPr>
              <a:t>Power strip boxes to plug lights into that communicate with the central control unit wirelessly</a:t>
            </a:r>
            <a:endParaRPr/>
          </a:p>
          <a:p>
            <a:pPr>
              <a:lnSpc>
                <a:spcPct val="100000"/>
              </a:lnSpc>
            </a:pPr>
            <a:r>
              <a:rPr lang="en-US" sz="4000">
                <a:solidFill>
                  <a:srgbClr val="000000"/>
                </a:solidFill>
                <a:latin typeface="Trebuchet MS"/>
              </a:rPr>
              <a:t>Running on commodity hardware and open source software, the system will be easy to extend to other applications as well, such as garage door openers, sprinkler systems, and more!</a:t>
            </a:r>
            <a:endParaRPr/>
          </a:p>
        </p:txBody>
      </p:sp>
      <p:sp>
        <p:nvSpPr>
          <p:cNvPr id="66" name="CustomShape 12"/>
          <p:cNvSpPr/>
          <p:nvPr/>
        </p:nvSpPr>
        <p:spPr>
          <a:xfrm>
            <a:off x="22198320" y="4971960"/>
            <a:ext cx="9768600" cy="10221120"/>
          </a:xfrm>
          <a:prstGeom prst="rect">
            <a:avLst/>
          </a:prstGeom>
          <a:noFill/>
          <a:ln>
            <a:noFill/>
          </a:ln>
        </p:spPr>
        <p:txBody>
          <a:bodyPr lIns="90000" rIns="90000" tIns="45000" bIns="45000"/>
          <a:p>
            <a:pPr>
              <a:lnSpc>
                <a:spcPct val="100000"/>
              </a:lnSpc>
            </a:pPr>
            <a:r>
              <a:rPr lang="en-US" sz="7200">
                <a:solidFill>
                  <a:srgbClr val="4a6a7e"/>
                </a:solidFill>
                <a:latin typeface="Trebuchet MS"/>
              </a:rPr>
              <a:t>Solution Implemented</a:t>
            </a:r>
            <a:endParaRPr/>
          </a:p>
          <a:p>
            <a:pPr>
              <a:lnSpc>
                <a:spcPct val="100000"/>
              </a:lnSpc>
              <a:buFont typeface="Arial"/>
              <a:buChar char="•"/>
            </a:pPr>
            <a:r>
              <a:rPr lang="en-US" sz="4000">
                <a:solidFill>
                  <a:srgbClr val="000000"/>
                </a:solidFill>
                <a:latin typeface="Trebuchet MS"/>
              </a:rPr>
              <a:t>We programmed a network of small devices that talk to each other and turn lights on</a:t>
            </a:r>
            <a:endParaRPr/>
          </a:p>
          <a:p>
            <a:pPr>
              <a:lnSpc>
                <a:spcPct val="100000"/>
              </a:lnSpc>
              <a:buFont typeface="Arial"/>
              <a:buChar char="•"/>
            </a:pPr>
            <a:r>
              <a:rPr lang="en-US" sz="4000">
                <a:solidFill>
                  <a:srgbClr val="000000"/>
                </a:solidFill>
                <a:latin typeface="Trebuchet MS"/>
              </a:rPr>
              <a:t>All of the devices are connected to the central controller</a:t>
            </a:r>
            <a:endParaRPr/>
          </a:p>
          <a:p>
            <a:pPr>
              <a:lnSpc>
                <a:spcPct val="100000"/>
              </a:lnSpc>
              <a:buFont typeface="Arial"/>
              <a:buChar char="•"/>
            </a:pPr>
            <a:r>
              <a:rPr lang="en-US" sz="4000">
                <a:solidFill>
                  <a:srgbClr val="000000"/>
                </a:solidFill>
                <a:latin typeface="Trebuchet MS"/>
              </a:rPr>
              <a:t>A user can interact with the controller through the touchscreen on top of it</a:t>
            </a:r>
            <a:endParaRPr/>
          </a:p>
          <a:p>
            <a:pPr>
              <a:lnSpc>
                <a:spcPct val="100000"/>
              </a:lnSpc>
              <a:buFont typeface="Arial"/>
              <a:buChar char="•"/>
            </a:pPr>
            <a:r>
              <a:rPr lang="en-US" sz="4000">
                <a:solidFill>
                  <a:srgbClr val="000000"/>
                </a:solidFill>
                <a:latin typeface="Trebuchet MS"/>
              </a:rPr>
              <a:t>A smartphone can also be used to access the controller</a:t>
            </a:r>
            <a:endParaRPr/>
          </a:p>
          <a:p>
            <a:pPr>
              <a:lnSpc>
                <a:spcPct val="100000"/>
              </a:lnSpc>
              <a:buFont typeface="Arial"/>
              <a:buChar char="•"/>
            </a:pPr>
            <a:r>
              <a:rPr lang="en-US" sz="4000">
                <a:solidFill>
                  <a:srgbClr val="000000"/>
                </a:solidFill>
                <a:latin typeface="Trebuchet MS"/>
              </a:rPr>
              <a:t>The lights can be set to go on and off at specified times.</a:t>
            </a:r>
            <a:endParaRPr/>
          </a:p>
          <a:p>
            <a:pPr>
              <a:lnSpc>
                <a:spcPct val="100000"/>
              </a:lnSpc>
              <a:buFont typeface="Arial"/>
              <a:buChar char="•"/>
            </a:pPr>
            <a:r>
              <a:rPr lang="en-US" sz="4000">
                <a:solidFill>
                  <a:srgbClr val="000000"/>
                </a:solidFill>
                <a:latin typeface="Trebuchet MS"/>
              </a:rPr>
              <a:t>The times can also coordinate with sunset/sunrise</a:t>
            </a:r>
            <a:endParaRPr/>
          </a:p>
          <a:p>
            <a:pPr>
              <a:lnSpc>
                <a:spcPct val="100000"/>
              </a:lnSpc>
              <a:buFont typeface="Arial"/>
              <a:buChar char="•"/>
            </a:pPr>
            <a:r>
              <a:rPr lang="en-US" sz="4000">
                <a:solidFill>
                  <a:srgbClr val="000000"/>
                </a:solidFill>
                <a:latin typeface="Trebuchet MS"/>
              </a:rPr>
              <a:t>Open-Source, Inexpensive, and Effective</a:t>
            </a:r>
            <a:endParaRPr/>
          </a:p>
        </p:txBody>
      </p:sp>
      <p:sp>
        <p:nvSpPr>
          <p:cNvPr id="67" name="CustomShape 13"/>
          <p:cNvSpPr/>
          <p:nvPr/>
        </p:nvSpPr>
        <p:spPr>
          <a:xfrm>
            <a:off x="22198320" y="31230720"/>
            <a:ext cx="9069840" cy="516960"/>
          </a:xfrm>
          <a:prstGeom prst="rect">
            <a:avLst/>
          </a:prstGeom>
          <a:noFill/>
          <a:ln>
            <a:noFill/>
          </a:ln>
        </p:spPr>
        <p:txBody>
          <a:bodyPr lIns="90000" rIns="90000" tIns="45000" bIns="45000"/>
          <a:p>
            <a:pPr>
              <a:lnSpc>
                <a:spcPct val="100000"/>
              </a:lnSpc>
            </a:pPr>
            <a:r>
              <a:rPr i="1" lang="en-US" sz="2800">
                <a:solidFill>
                  <a:srgbClr val="000000"/>
                </a:solidFill>
                <a:latin typeface="Trebuchet MS"/>
              </a:rPr>
              <a:t>User Interface</a:t>
            </a:r>
            <a:endParaRPr/>
          </a:p>
        </p:txBody>
      </p:sp>
      <p:sp>
        <p:nvSpPr>
          <p:cNvPr id="68" name="CustomShape 14"/>
          <p:cNvSpPr/>
          <p:nvPr/>
        </p:nvSpPr>
        <p:spPr>
          <a:xfrm>
            <a:off x="34915320" y="8547480"/>
            <a:ext cx="5661000" cy="7222680"/>
          </a:xfrm>
          <a:prstGeom prst="rect">
            <a:avLst/>
          </a:prstGeom>
          <a:noFill/>
          <a:ln>
            <a:noFill/>
          </a:ln>
        </p:spPr>
        <p:txBody>
          <a:bodyPr lIns="90000" rIns="90000" tIns="45000" bIns="45000"/>
          <a:p>
            <a:pPr>
              <a:lnSpc>
                <a:spcPct val="100000"/>
              </a:lnSpc>
            </a:pPr>
            <a:r>
              <a:rPr lang="en-US" sz="3600">
                <a:solidFill>
                  <a:srgbClr val="000000"/>
                </a:solidFill>
                <a:latin typeface="Trebuchet MS"/>
              </a:rPr>
              <a:t>TEAM MEMBERS</a:t>
            </a:r>
            <a:endParaRPr/>
          </a:p>
          <a:p>
            <a:pPr>
              <a:lnSpc>
                <a:spcPct val="100000"/>
              </a:lnSpc>
            </a:pPr>
            <a:r>
              <a:rPr lang="en-US" sz="3600">
                <a:solidFill>
                  <a:srgbClr val="000000"/>
                </a:solidFill>
                <a:latin typeface="Trebuchet MS"/>
              </a:rPr>
              <a:t>Malcolm Diller</a:t>
            </a:r>
            <a:endParaRPr/>
          </a:p>
          <a:p>
            <a:pPr>
              <a:lnSpc>
                <a:spcPct val="100000"/>
              </a:lnSpc>
            </a:pPr>
            <a:r>
              <a:rPr lang="en-US" sz="3600">
                <a:solidFill>
                  <a:srgbClr val="000000"/>
                </a:solidFill>
                <a:latin typeface="Trebuchet MS"/>
              </a:rPr>
              <a:t>Sean Rettig</a:t>
            </a:r>
            <a:endParaRPr/>
          </a:p>
          <a:p>
            <a:pPr>
              <a:lnSpc>
                <a:spcPct val="100000"/>
              </a:lnSpc>
            </a:pPr>
            <a:r>
              <a:rPr lang="en-US" sz="3600">
                <a:solidFill>
                  <a:srgbClr val="000000"/>
                </a:solidFill>
                <a:latin typeface="Trebuchet MS"/>
              </a:rPr>
              <a:t>Evan Steele</a:t>
            </a:r>
            <a:endParaRPr/>
          </a:p>
          <a:p>
            <a:pPr>
              <a:lnSpc>
                <a:spcPct val="100000"/>
              </a:lnSpc>
            </a:pPr>
            <a:endParaRPr/>
          </a:p>
          <a:p>
            <a:pPr>
              <a:lnSpc>
                <a:spcPct val="100000"/>
              </a:lnSpc>
            </a:pPr>
            <a:r>
              <a:rPr lang="en-US" sz="3600">
                <a:solidFill>
                  <a:srgbClr val="000000"/>
                </a:solidFill>
                <a:latin typeface="Trebuchet MS"/>
              </a:rPr>
              <a:t>PROJECT ADVISOR</a:t>
            </a:r>
            <a:endParaRPr/>
          </a:p>
          <a:p>
            <a:pPr>
              <a:lnSpc>
                <a:spcPct val="100000"/>
              </a:lnSpc>
            </a:pPr>
            <a:r>
              <a:rPr lang="en-US" sz="3600">
                <a:solidFill>
                  <a:srgbClr val="000000"/>
                </a:solidFill>
                <a:latin typeface="Trebuchet MS"/>
              </a:rPr>
              <a:t>Victor Hsu</a:t>
            </a:r>
            <a:endParaRPr/>
          </a:p>
          <a:p>
            <a:pPr>
              <a:lnSpc>
                <a:spcPct val="100000"/>
              </a:lnSpc>
            </a:pPr>
            <a:endParaRPr/>
          </a:p>
          <a:p>
            <a:pPr>
              <a:lnSpc>
                <a:spcPct val="100000"/>
              </a:lnSpc>
            </a:pPr>
            <a:r>
              <a:rPr lang="en-US" sz="3600">
                <a:solidFill>
                  <a:srgbClr val="000000"/>
                </a:solidFill>
                <a:latin typeface="Trebuchet MS"/>
              </a:rPr>
              <a:t>PROJECT SPONSOR</a:t>
            </a:r>
            <a:endParaRPr/>
          </a:p>
          <a:p>
            <a:pPr>
              <a:lnSpc>
                <a:spcPct val="100000"/>
              </a:lnSpc>
            </a:pPr>
            <a:r>
              <a:rPr lang="en-US" sz="3600">
                <a:solidFill>
                  <a:srgbClr val="000000"/>
                </a:solidFill>
                <a:latin typeface="Trebuchet MS"/>
              </a:rPr>
              <a:t>OSU</a:t>
            </a:r>
            <a:endParaRPr/>
          </a:p>
        </p:txBody>
      </p:sp>
      <p:sp>
        <p:nvSpPr>
          <p:cNvPr id="69" name="CustomShape 15"/>
          <p:cNvSpPr/>
          <p:nvPr/>
        </p:nvSpPr>
        <p:spPr>
          <a:xfrm>
            <a:off x="34229520" y="16097040"/>
            <a:ext cx="8861400" cy="10676160"/>
          </a:xfrm>
          <a:prstGeom prst="rect">
            <a:avLst/>
          </a:prstGeom>
          <a:noFill/>
          <a:ln>
            <a:noFill/>
          </a:ln>
        </p:spPr>
        <p:txBody>
          <a:bodyPr lIns="90000" rIns="90000" tIns="45000" bIns="45000"/>
          <a:p>
            <a:pPr>
              <a:lnSpc>
                <a:spcPct val="100000"/>
              </a:lnSpc>
            </a:pPr>
            <a:r>
              <a:rPr lang="en-US" sz="7200">
                <a:solidFill>
                  <a:srgbClr val="4a6a7e"/>
                </a:solidFill>
                <a:latin typeface="Trebuchet MS"/>
              </a:rPr>
              <a:t>Results and Recommendations</a:t>
            </a:r>
            <a:endParaRPr/>
          </a:p>
          <a:p>
            <a:pPr>
              <a:lnSpc>
                <a:spcPct val="100000"/>
              </a:lnSpc>
              <a:buFont typeface="Arial"/>
              <a:buChar char="•"/>
            </a:pPr>
            <a:r>
              <a:rPr lang="en-US" sz="4000">
                <a:solidFill>
                  <a:srgbClr val="000000"/>
                </a:solidFill>
                <a:latin typeface="Trebuchet MS"/>
              </a:rPr>
              <a:t>&lt;include plan for how to test if it was successful&gt;</a:t>
            </a:r>
            <a:endParaRPr/>
          </a:p>
        </p:txBody>
      </p:sp>
      <p:pic>
        <p:nvPicPr>
          <p:cNvPr id="70" name="" descr=""/>
          <p:cNvPicPr/>
          <p:nvPr/>
        </p:nvPicPr>
        <p:blipFill>
          <a:blip r:embed="rId1"/>
          <a:stretch>
            <a:fillRect/>
          </a:stretch>
        </p:blipFill>
        <p:spPr>
          <a:xfrm>
            <a:off x="40462200" y="12647160"/>
            <a:ext cx="2028600" cy="2097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