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" d="100"/>
          <a:sy n="26" d="100"/>
        </p:scale>
        <p:origin x="-462" y="-78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229579" y="2587559"/>
            <a:ext cx="8696422" cy="1254390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587559"/>
            <a:ext cx="18951755" cy="2834011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PROJECT TITLE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859522" y="5055810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project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18762981"/>
            <a:ext cx="9769019" cy="12056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4324" y="24515747"/>
            <a:ext cx="9506956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Body. </a:t>
            </a:r>
            <a:r>
              <a:rPr lang="en-US" sz="4000" dirty="0" err="1" smtClean="0"/>
              <a:t>Lorem</a:t>
            </a:r>
            <a:r>
              <a:rPr lang="en-US" sz="4000" dirty="0" smtClean="0"/>
              <a:t> </a:t>
            </a:r>
            <a:r>
              <a:rPr lang="en-US" sz="4000" dirty="0" err="1" smtClean="0"/>
              <a:t>ipsum</a:t>
            </a:r>
            <a:r>
              <a:rPr lang="en-US" sz="4000" dirty="0" smtClean="0"/>
              <a:t> dolor sit </a:t>
            </a:r>
            <a:r>
              <a:rPr lang="en-US" sz="4000" dirty="0" err="1" smtClean="0"/>
              <a:t>amet</a:t>
            </a:r>
            <a:r>
              <a:rPr lang="en-US" sz="4000" dirty="0" smtClean="0"/>
              <a:t>, </a:t>
            </a:r>
            <a:r>
              <a:rPr lang="en-US" sz="4000" dirty="0" err="1" smtClean="0"/>
              <a:t>consectetur</a:t>
            </a:r>
            <a:r>
              <a:rPr lang="en-US" sz="4000" dirty="0" smtClean="0"/>
              <a:t> </a:t>
            </a:r>
            <a:r>
              <a:rPr lang="en-US" sz="4000" dirty="0" err="1" smtClean="0"/>
              <a:t>adipiscing</a:t>
            </a:r>
            <a:r>
              <a:rPr lang="en-US" sz="4000" dirty="0" smtClean="0"/>
              <a:t> </a:t>
            </a:r>
            <a:r>
              <a:rPr lang="en-US" sz="4000" dirty="0" err="1" smtClean="0"/>
              <a:t>elit</a:t>
            </a:r>
            <a:r>
              <a:rPr lang="en-US" sz="4000" dirty="0" smtClean="0"/>
              <a:t>. </a:t>
            </a:r>
            <a:r>
              <a:rPr lang="en-US" sz="4000" dirty="0" err="1" smtClean="0"/>
              <a:t>Etiam</a:t>
            </a:r>
            <a:r>
              <a:rPr lang="en-US" sz="4000" dirty="0" smtClean="0"/>
              <a:t> </a:t>
            </a:r>
            <a:r>
              <a:rPr lang="en-US" sz="4000" dirty="0" err="1" smtClean="0"/>
              <a:t>tristique</a:t>
            </a:r>
            <a:r>
              <a:rPr lang="en-US" sz="4000" dirty="0" smtClean="0"/>
              <a:t> </a:t>
            </a:r>
            <a:r>
              <a:rPr lang="en-US" sz="4000" dirty="0" err="1" smtClean="0"/>
              <a:t>consequat</a:t>
            </a:r>
            <a:r>
              <a:rPr lang="en-US" sz="4000" dirty="0" smtClean="0"/>
              <a:t> </a:t>
            </a:r>
            <a:r>
              <a:rPr lang="en-US" sz="4000" dirty="0" err="1" smtClean="0"/>
              <a:t>laoreet</a:t>
            </a:r>
            <a:r>
              <a:rPr lang="en-US" sz="4000" dirty="0" smtClean="0"/>
              <a:t>. </a:t>
            </a: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pulvinar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Fusce</a:t>
            </a:r>
            <a:r>
              <a:rPr lang="en-US" sz="4000" dirty="0" smtClean="0"/>
              <a:t> ac </a:t>
            </a:r>
            <a:r>
              <a:rPr lang="en-US" sz="4000" dirty="0" err="1" smtClean="0"/>
              <a:t>nunc</a:t>
            </a:r>
            <a:r>
              <a:rPr lang="en-US" sz="4000" dirty="0" smtClean="0"/>
              <a:t> in </a:t>
            </a:r>
            <a:r>
              <a:rPr lang="en-US" sz="4000" dirty="0" err="1" smtClean="0"/>
              <a:t>leo</a:t>
            </a:r>
            <a:r>
              <a:rPr lang="en-US" sz="4000" dirty="0" smtClean="0"/>
              <a:t> </a:t>
            </a:r>
            <a:r>
              <a:rPr lang="en-US" sz="4000" dirty="0" err="1" smtClean="0"/>
              <a:t>blandit</a:t>
            </a:r>
            <a:r>
              <a:rPr lang="en-US" sz="4000" dirty="0" smtClean="0"/>
              <a:t> </a:t>
            </a:r>
            <a:r>
              <a:rPr lang="en-US" sz="4000" dirty="0" err="1" smtClean="0"/>
              <a:t>sagittis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eu</a:t>
            </a:r>
            <a:r>
              <a:rPr lang="en-US" sz="4000" dirty="0" smtClean="0"/>
              <a:t> sem.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Curabitur</a:t>
            </a:r>
            <a:r>
              <a:rPr lang="en-US" sz="4000" dirty="0" smtClean="0"/>
              <a:t> ligula </a:t>
            </a:r>
            <a:r>
              <a:rPr lang="en-US" sz="4000" dirty="0" err="1" smtClean="0"/>
              <a:t>odio</a:t>
            </a:r>
            <a:r>
              <a:rPr lang="en-US" sz="4000" dirty="0" smtClean="0"/>
              <a:t>,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in </a:t>
            </a:r>
            <a:r>
              <a:rPr lang="en-US" sz="4000" dirty="0" err="1" smtClean="0"/>
              <a:t>tincidunt</a:t>
            </a:r>
            <a:r>
              <a:rPr lang="en-US" sz="4000" dirty="0" smtClean="0"/>
              <a:t> </a:t>
            </a:r>
            <a:r>
              <a:rPr lang="en-US" sz="4000" dirty="0" err="1" smtClean="0"/>
              <a:t>vel</a:t>
            </a:r>
            <a:r>
              <a:rPr lang="en-US" sz="4000" dirty="0" smtClean="0"/>
              <a:t>, </a:t>
            </a:r>
            <a:r>
              <a:rPr lang="en-US" sz="4000" dirty="0" err="1" smtClean="0"/>
              <a:t>scelerisque</a:t>
            </a:r>
            <a:r>
              <a:rPr lang="en-US" sz="4000" dirty="0" smtClean="0"/>
              <a:t>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nulla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Vivamus</a:t>
            </a:r>
            <a:r>
              <a:rPr lang="en-US" sz="4000" dirty="0" smtClean="0"/>
              <a:t> </a:t>
            </a:r>
            <a:r>
              <a:rPr lang="en-US" sz="4000" dirty="0" err="1" smtClean="0"/>
              <a:t>interdum</a:t>
            </a:r>
            <a:r>
              <a:rPr lang="en-US" sz="4000" dirty="0" smtClean="0"/>
              <a:t> magna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mauris</a:t>
            </a:r>
            <a:r>
              <a:rPr lang="en-US" sz="4000" dirty="0" smtClean="0"/>
              <a:t>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eget</a:t>
            </a:r>
            <a:r>
              <a:rPr lang="en-US" sz="4000" dirty="0" smtClean="0"/>
              <a:t> </a:t>
            </a:r>
            <a:r>
              <a:rPr lang="en-US" sz="4000" dirty="0" err="1" smtClean="0"/>
              <a:t>lectus</a:t>
            </a:r>
            <a:r>
              <a:rPr lang="en-US" sz="4000" dirty="0" smtClean="0"/>
              <a:t> </a:t>
            </a:r>
            <a:r>
              <a:rPr lang="en-US" sz="4000" dirty="0" err="1" smtClean="0"/>
              <a:t>massa</a:t>
            </a:r>
            <a:r>
              <a:rPr lang="en-US" sz="4000" dirty="0" smtClean="0"/>
              <a:t>,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ullamcorper</a:t>
            </a:r>
            <a:r>
              <a:rPr lang="en-US" sz="4000" dirty="0" smtClean="0"/>
              <a:t> </a:t>
            </a:r>
            <a:r>
              <a:rPr lang="en-US" sz="4000" dirty="0" err="1" smtClean="0"/>
              <a:t>libero</a:t>
            </a:r>
            <a:r>
              <a:rPr lang="en-US" sz="4000" dirty="0" smtClean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0352" y="4071504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820352" y="2982352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324" y="1416907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Solutions Considered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/>
              <a:t>Lorem</a:t>
            </a:r>
            <a:r>
              <a:rPr lang="en-US" sz="4000" dirty="0"/>
              <a:t> </a:t>
            </a:r>
            <a:r>
              <a:rPr lang="en-US" sz="4000" dirty="0" err="1"/>
              <a:t>ipsum</a:t>
            </a:r>
            <a:r>
              <a:rPr lang="en-US" sz="4000" dirty="0"/>
              <a:t> dolor sit </a:t>
            </a:r>
            <a:r>
              <a:rPr lang="en-US" sz="4000" dirty="0" err="1"/>
              <a:t>amet</a:t>
            </a:r>
            <a:r>
              <a:rPr lang="en-US" sz="4000" dirty="0"/>
              <a:t>, </a:t>
            </a:r>
            <a:r>
              <a:rPr lang="en-US" sz="4000" dirty="0" err="1"/>
              <a:t>consectetur</a:t>
            </a:r>
            <a:r>
              <a:rPr lang="en-US" sz="4000" dirty="0"/>
              <a:t> </a:t>
            </a:r>
            <a:r>
              <a:rPr lang="en-US" sz="4000" dirty="0" err="1"/>
              <a:t>adipiscing</a:t>
            </a:r>
            <a:r>
              <a:rPr lang="en-US" sz="4000" dirty="0"/>
              <a:t> </a:t>
            </a:r>
            <a:r>
              <a:rPr lang="en-US" sz="4000" dirty="0" err="1"/>
              <a:t>elit</a:t>
            </a:r>
            <a:r>
              <a:rPr lang="en-US" sz="4000" dirty="0"/>
              <a:t>. </a:t>
            </a:r>
            <a:r>
              <a:rPr lang="en-US" sz="4000" dirty="0" err="1"/>
              <a:t>Etiam</a:t>
            </a:r>
            <a:r>
              <a:rPr lang="en-US" sz="4000" dirty="0"/>
              <a:t> </a:t>
            </a:r>
            <a:r>
              <a:rPr lang="en-US" sz="4000" dirty="0" err="1"/>
              <a:t>tristique</a:t>
            </a:r>
            <a:r>
              <a:rPr lang="en-US" sz="4000" dirty="0"/>
              <a:t> </a:t>
            </a:r>
            <a:r>
              <a:rPr lang="en-US" sz="4000" dirty="0" err="1"/>
              <a:t>consequat</a:t>
            </a:r>
            <a:r>
              <a:rPr lang="en-US" sz="4000" dirty="0"/>
              <a:t> </a:t>
            </a:r>
            <a:r>
              <a:rPr lang="en-US" sz="4000" dirty="0" err="1"/>
              <a:t>laoreet</a:t>
            </a:r>
            <a:r>
              <a:rPr lang="en-US" sz="4000" dirty="0"/>
              <a:t>. </a:t>
            </a:r>
            <a:r>
              <a:rPr lang="en-US" sz="4000" dirty="0" err="1"/>
              <a:t>Nunc</a:t>
            </a:r>
            <a:r>
              <a:rPr lang="en-US" sz="4000" dirty="0"/>
              <a:t> </a:t>
            </a:r>
            <a:r>
              <a:rPr lang="en-US" sz="4000" dirty="0" err="1"/>
              <a:t>fermentum</a:t>
            </a:r>
            <a:r>
              <a:rPr lang="en-US" sz="4000" dirty="0"/>
              <a:t> </a:t>
            </a:r>
            <a:r>
              <a:rPr lang="en-US" sz="4000" dirty="0" err="1"/>
              <a:t>pulvinar</a:t>
            </a:r>
            <a:r>
              <a:rPr lang="en-US" sz="4000" dirty="0"/>
              <a:t> </a:t>
            </a:r>
            <a:r>
              <a:rPr lang="en-US" sz="4000" dirty="0" err="1"/>
              <a:t>ornare</a:t>
            </a:r>
            <a:r>
              <a:rPr lang="en-US" sz="4000" dirty="0"/>
              <a:t>. </a:t>
            </a:r>
            <a:r>
              <a:rPr lang="en-US" sz="4000" dirty="0" err="1"/>
              <a:t>Fusce</a:t>
            </a:r>
            <a:r>
              <a:rPr lang="en-US" sz="4000" dirty="0"/>
              <a:t> ac </a:t>
            </a:r>
            <a:r>
              <a:rPr lang="en-US" sz="4000" dirty="0" err="1"/>
              <a:t>nunc</a:t>
            </a:r>
            <a:r>
              <a:rPr lang="en-US" sz="4000" dirty="0"/>
              <a:t> in </a:t>
            </a:r>
            <a:r>
              <a:rPr lang="en-US" sz="4000" dirty="0" err="1"/>
              <a:t>leo</a:t>
            </a:r>
            <a:r>
              <a:rPr lang="en-US" sz="4000" dirty="0"/>
              <a:t> </a:t>
            </a:r>
            <a:r>
              <a:rPr lang="en-US" sz="4000" dirty="0" err="1"/>
              <a:t>blandit</a:t>
            </a:r>
            <a:r>
              <a:rPr lang="en-US" sz="4000" dirty="0"/>
              <a:t> </a:t>
            </a:r>
            <a:r>
              <a:rPr lang="en-US" sz="4000" dirty="0" err="1"/>
              <a:t>sagittis</a:t>
            </a:r>
            <a:r>
              <a:rPr lang="en-US" sz="4000" dirty="0"/>
              <a:t> </a:t>
            </a:r>
            <a:r>
              <a:rPr lang="en-US" sz="4000" dirty="0" err="1"/>
              <a:t>fermentum</a:t>
            </a:r>
            <a:r>
              <a:rPr lang="en-US" sz="4000" dirty="0"/>
              <a:t> </a:t>
            </a:r>
            <a:r>
              <a:rPr lang="en-US" sz="4000" dirty="0" err="1"/>
              <a:t>eu</a:t>
            </a:r>
            <a:r>
              <a:rPr lang="en-US" sz="4000" dirty="0"/>
              <a:t> </a:t>
            </a:r>
            <a:r>
              <a:rPr lang="en-US" sz="4000" dirty="0" smtClean="0"/>
              <a:t>sem.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Curabitur</a:t>
            </a:r>
            <a:r>
              <a:rPr lang="en-US" sz="4000" dirty="0" smtClean="0"/>
              <a:t> ligula </a:t>
            </a:r>
            <a:r>
              <a:rPr lang="en-US" sz="4000" dirty="0" err="1" smtClean="0"/>
              <a:t>odio</a:t>
            </a:r>
            <a:r>
              <a:rPr lang="en-US" sz="4000" dirty="0" smtClean="0"/>
              <a:t>,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in </a:t>
            </a:r>
            <a:r>
              <a:rPr lang="en-US" sz="4000" dirty="0" err="1" smtClean="0"/>
              <a:t>tincidunt</a:t>
            </a:r>
            <a:r>
              <a:rPr lang="en-US" sz="4000" dirty="0" smtClean="0"/>
              <a:t> </a:t>
            </a:r>
            <a:r>
              <a:rPr lang="en-US" sz="4000" dirty="0" err="1" smtClean="0"/>
              <a:t>vel</a:t>
            </a:r>
            <a:r>
              <a:rPr lang="en-US" sz="4000" dirty="0" smtClean="0"/>
              <a:t>, </a:t>
            </a:r>
            <a:r>
              <a:rPr lang="en-US" sz="4000" dirty="0" err="1" smtClean="0"/>
              <a:t>scelerisque</a:t>
            </a:r>
            <a:r>
              <a:rPr lang="en-US" sz="4000" dirty="0" smtClean="0"/>
              <a:t>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nulla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Vivamus</a:t>
            </a:r>
            <a:r>
              <a:rPr lang="en-US" sz="4000" dirty="0" smtClean="0"/>
              <a:t> </a:t>
            </a:r>
            <a:r>
              <a:rPr lang="en-US" sz="4000" dirty="0" err="1" smtClean="0"/>
              <a:t>interdum</a:t>
            </a:r>
            <a:r>
              <a:rPr lang="en-US" sz="4000" dirty="0" smtClean="0"/>
              <a:t> magna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mauris</a:t>
            </a:r>
            <a:r>
              <a:rPr lang="en-US" sz="4000" dirty="0" smtClean="0"/>
              <a:t>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725" y="30968716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59522" y="13130783"/>
            <a:ext cx="9222475" cy="1261871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Project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Body. </a:t>
            </a:r>
            <a:r>
              <a:rPr lang="en-US" sz="4000" dirty="0" err="1" smtClean="0"/>
              <a:t>Lorem</a:t>
            </a:r>
            <a:r>
              <a:rPr lang="en-US" sz="4000" dirty="0" smtClean="0"/>
              <a:t> </a:t>
            </a:r>
            <a:r>
              <a:rPr lang="en-US" sz="4000" dirty="0" err="1" smtClean="0"/>
              <a:t>ipsum</a:t>
            </a:r>
            <a:r>
              <a:rPr lang="en-US" sz="4000" dirty="0" smtClean="0"/>
              <a:t> dolor sit </a:t>
            </a:r>
            <a:r>
              <a:rPr lang="en-US" sz="4000" dirty="0" err="1" smtClean="0"/>
              <a:t>amet</a:t>
            </a:r>
            <a:r>
              <a:rPr lang="en-US" sz="4000" dirty="0" smtClean="0"/>
              <a:t>, </a:t>
            </a:r>
            <a:r>
              <a:rPr lang="en-US" sz="4000" dirty="0" err="1" smtClean="0"/>
              <a:t>consectetur</a:t>
            </a:r>
            <a:r>
              <a:rPr lang="en-US" sz="4000" dirty="0" smtClean="0"/>
              <a:t> </a:t>
            </a:r>
            <a:r>
              <a:rPr lang="en-US" sz="4000" dirty="0" err="1" smtClean="0"/>
              <a:t>adipiscing</a:t>
            </a:r>
            <a:r>
              <a:rPr lang="en-US" sz="4000" dirty="0" smtClean="0"/>
              <a:t> </a:t>
            </a:r>
            <a:r>
              <a:rPr lang="en-US" sz="4000" dirty="0" err="1" smtClean="0"/>
              <a:t>elit</a:t>
            </a:r>
            <a:r>
              <a:rPr lang="en-US" sz="4000" dirty="0" smtClean="0"/>
              <a:t>. </a:t>
            </a:r>
            <a:r>
              <a:rPr lang="en-US" sz="4000" dirty="0" err="1" smtClean="0"/>
              <a:t>Etiam</a:t>
            </a:r>
            <a:r>
              <a:rPr lang="en-US" sz="4000" dirty="0" smtClean="0"/>
              <a:t> </a:t>
            </a:r>
            <a:r>
              <a:rPr lang="en-US" sz="4000" dirty="0" err="1" smtClean="0"/>
              <a:t>tristique</a:t>
            </a:r>
            <a:r>
              <a:rPr lang="en-US" sz="4000" dirty="0" smtClean="0"/>
              <a:t> </a:t>
            </a:r>
            <a:r>
              <a:rPr lang="en-US" sz="4000" dirty="0" err="1" smtClean="0"/>
              <a:t>consequat</a:t>
            </a:r>
            <a:r>
              <a:rPr lang="en-US" sz="4000" dirty="0" smtClean="0"/>
              <a:t> </a:t>
            </a:r>
            <a:r>
              <a:rPr lang="en-US" sz="4000" dirty="0" err="1" smtClean="0"/>
              <a:t>laoreet</a:t>
            </a:r>
            <a:r>
              <a:rPr lang="en-US" sz="4000" dirty="0" smtClean="0"/>
              <a:t>. </a:t>
            </a: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pulvinar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How it works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Important characteristics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What’s cool about your 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98405" y="4971875"/>
            <a:ext cx="9769019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Solution Implemented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Use bullets to briefly describe in Grandma </a:t>
            </a:r>
            <a:r>
              <a:rPr lang="en-US" altLang="en-US" sz="4000" dirty="0" smtClean="0"/>
              <a:t>terms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What do you do with this – how does it apply in real </a:t>
            </a:r>
            <a:r>
              <a:rPr lang="en-US" altLang="en-US" sz="4000" dirty="0" smtClean="0"/>
              <a:t>life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How is it </a:t>
            </a:r>
            <a:r>
              <a:rPr lang="en-US" altLang="en-US" sz="4000" dirty="0" smtClean="0"/>
              <a:t>used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/>
              <a:t>Why does the person viewing the poster care</a:t>
            </a:r>
            <a:endParaRPr lang="en-US" sz="4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915228" y="8547534"/>
            <a:ext cx="41605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>
              <a:defRPr/>
            </a:pPr>
            <a:r>
              <a:rPr lang="en-US" sz="3600" dirty="0">
                <a:solidFill>
                  <a:srgbClr val="000000"/>
                </a:solidFill>
              </a:rPr>
              <a:t>Name 1</a:t>
            </a:r>
          </a:p>
          <a:p>
            <a:pPr indent="285750">
              <a:defRPr/>
            </a:pPr>
            <a:r>
              <a:rPr lang="en-US" sz="3600" dirty="0">
                <a:solidFill>
                  <a:srgbClr val="000000"/>
                </a:solidFill>
              </a:rPr>
              <a:t>Name 2</a:t>
            </a:r>
          </a:p>
          <a:p>
            <a:pPr indent="285750">
              <a:defRPr/>
            </a:pPr>
            <a:r>
              <a:rPr lang="en-US" sz="3600" dirty="0">
                <a:solidFill>
                  <a:srgbClr val="000000"/>
                </a:solidFill>
              </a:rPr>
              <a:t>Name </a:t>
            </a:r>
            <a:r>
              <a:rPr lang="en-US" sz="3600" dirty="0" smtClean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>
              <a:defRPr/>
            </a:pPr>
            <a:r>
              <a:rPr lang="en-US" sz="3600" dirty="0">
                <a:solidFill>
                  <a:srgbClr val="000000"/>
                </a:solidFill>
              </a:rPr>
              <a:t>Name 1</a:t>
            </a:r>
          </a:p>
          <a:p>
            <a:pPr indent="285750">
              <a:defRPr/>
            </a:pPr>
            <a:r>
              <a:rPr lang="en-US" sz="3600" dirty="0">
                <a:solidFill>
                  <a:srgbClr val="000000"/>
                </a:solidFill>
              </a:rPr>
              <a:t>Name 2</a:t>
            </a:r>
          </a:p>
          <a:p>
            <a:pPr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r>
              <a:rPr lang="en-US" sz="3600" dirty="0">
                <a:solidFill>
                  <a:srgbClr val="000000"/>
                </a:solidFill>
              </a:rPr>
              <a:t>Name </a:t>
            </a:r>
            <a:r>
              <a:rPr lang="en-US" sz="3600" dirty="0" smtClean="0">
                <a:solidFill>
                  <a:srgbClr val="000000"/>
                </a:solidFill>
              </a:rPr>
              <a:t>1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2" name="TextBox 52"/>
          <p:cNvSpPr txBox="1">
            <a:spLocks noChangeArrowheads="1"/>
          </p:cNvSpPr>
          <p:nvPr/>
        </p:nvSpPr>
        <p:spPr bwMode="auto">
          <a:xfrm>
            <a:off x="40602408" y="13598772"/>
            <a:ext cx="175260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800" dirty="0"/>
              <a:t>Company logo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29579" y="16097074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Recommendations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>
                <a:solidFill>
                  <a:schemeClr val="bg1"/>
                </a:solidFill>
              </a:rPr>
              <a:t>Lorem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ipsum</a:t>
            </a:r>
            <a:r>
              <a:rPr lang="en-US" altLang="en-US" sz="4000" dirty="0">
                <a:solidFill>
                  <a:schemeClr val="bg1"/>
                </a:solidFill>
              </a:rPr>
              <a:t> dolor sit </a:t>
            </a:r>
            <a:r>
              <a:rPr lang="en-US" altLang="en-US" sz="4000" dirty="0" err="1">
                <a:solidFill>
                  <a:schemeClr val="bg1"/>
                </a:solidFill>
              </a:rPr>
              <a:t>amet</a:t>
            </a:r>
            <a:r>
              <a:rPr lang="en-US" altLang="en-US" sz="4000" dirty="0">
                <a:solidFill>
                  <a:schemeClr val="bg1"/>
                </a:solidFill>
              </a:rPr>
              <a:t>, </a:t>
            </a:r>
            <a:r>
              <a:rPr lang="en-US" altLang="en-US" sz="4000" dirty="0" err="1">
                <a:solidFill>
                  <a:schemeClr val="bg1"/>
                </a:solidFill>
              </a:rPr>
              <a:t>consectetur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adipiscing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elit</a:t>
            </a:r>
            <a:r>
              <a:rPr lang="en-US" altLang="en-US" sz="4000" dirty="0">
                <a:solidFill>
                  <a:schemeClr val="bg1"/>
                </a:solidFill>
              </a:rPr>
              <a:t>. </a:t>
            </a:r>
            <a:r>
              <a:rPr lang="en-US" altLang="en-US" sz="4000" dirty="0" err="1">
                <a:solidFill>
                  <a:schemeClr val="bg1"/>
                </a:solidFill>
              </a:rPr>
              <a:t>Etiam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tristique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consequat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laoreet</a:t>
            </a:r>
            <a:r>
              <a:rPr lang="en-US" altLang="en-US" sz="4000" dirty="0">
                <a:solidFill>
                  <a:schemeClr val="bg1"/>
                </a:solidFill>
              </a:rPr>
              <a:t>. </a:t>
            </a:r>
            <a:r>
              <a:rPr lang="en-US" altLang="en-US" sz="4000" dirty="0" err="1">
                <a:solidFill>
                  <a:schemeClr val="bg1"/>
                </a:solidFill>
              </a:rPr>
              <a:t>Nunc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fermentum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pulvinar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ornare</a:t>
            </a:r>
            <a:r>
              <a:rPr lang="en-US" altLang="en-US" sz="4000" dirty="0">
                <a:solidFill>
                  <a:schemeClr val="bg1"/>
                </a:solidFill>
              </a:rPr>
              <a:t>.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>
                <a:solidFill>
                  <a:schemeClr val="bg1"/>
                </a:solidFill>
              </a:rPr>
              <a:t>usce</a:t>
            </a:r>
            <a:r>
              <a:rPr lang="en-US" altLang="en-US" sz="4000" dirty="0">
                <a:solidFill>
                  <a:schemeClr val="bg1"/>
                </a:solidFill>
              </a:rPr>
              <a:t> ac </a:t>
            </a:r>
            <a:r>
              <a:rPr lang="en-US" altLang="en-US" sz="4000" dirty="0" err="1">
                <a:solidFill>
                  <a:schemeClr val="bg1"/>
                </a:solidFill>
              </a:rPr>
              <a:t>nunc</a:t>
            </a:r>
            <a:r>
              <a:rPr lang="en-US" altLang="en-US" sz="4000" dirty="0">
                <a:solidFill>
                  <a:schemeClr val="bg1"/>
                </a:solidFill>
              </a:rPr>
              <a:t> in </a:t>
            </a:r>
            <a:r>
              <a:rPr lang="en-US" altLang="en-US" sz="4000" dirty="0" err="1">
                <a:solidFill>
                  <a:schemeClr val="bg1"/>
                </a:solidFill>
              </a:rPr>
              <a:t>leo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blandit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sagittis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fermentum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eu</a:t>
            </a:r>
            <a:r>
              <a:rPr lang="en-US" altLang="en-US" sz="4000" dirty="0">
                <a:solidFill>
                  <a:schemeClr val="bg1"/>
                </a:solidFill>
              </a:rPr>
              <a:t> sem. </a:t>
            </a:r>
            <a:r>
              <a:rPr lang="en-US" altLang="en-US" sz="4000" dirty="0" err="1">
                <a:solidFill>
                  <a:schemeClr val="bg1"/>
                </a:solidFill>
              </a:rPr>
              <a:t>Curabitur</a:t>
            </a:r>
            <a:r>
              <a:rPr lang="en-US" altLang="en-US" sz="4000" dirty="0">
                <a:solidFill>
                  <a:schemeClr val="bg1"/>
                </a:solidFill>
              </a:rPr>
              <a:t> ligula </a:t>
            </a:r>
            <a:r>
              <a:rPr lang="en-US" altLang="en-US" sz="4000" dirty="0" err="1">
                <a:solidFill>
                  <a:schemeClr val="bg1"/>
                </a:solidFill>
              </a:rPr>
              <a:t>odio</a:t>
            </a:r>
            <a:r>
              <a:rPr lang="en-US" altLang="en-US" sz="4000" dirty="0">
                <a:solidFill>
                  <a:schemeClr val="bg1"/>
                </a:solidFill>
              </a:rPr>
              <a:t>, </a:t>
            </a:r>
            <a:r>
              <a:rPr lang="en-US" altLang="en-US" sz="4000" dirty="0" err="1">
                <a:solidFill>
                  <a:schemeClr val="bg1"/>
                </a:solidFill>
              </a:rPr>
              <a:t>facilisis</a:t>
            </a:r>
            <a:r>
              <a:rPr lang="en-US" altLang="en-US" sz="4000" dirty="0">
                <a:solidFill>
                  <a:schemeClr val="bg1"/>
                </a:solidFill>
              </a:rPr>
              <a:t> in </a:t>
            </a:r>
            <a:r>
              <a:rPr lang="en-US" altLang="en-US" sz="4000" dirty="0" err="1">
                <a:solidFill>
                  <a:schemeClr val="bg1"/>
                </a:solidFill>
              </a:rPr>
              <a:t>tincidunt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vel</a:t>
            </a:r>
            <a:r>
              <a:rPr lang="en-US" altLang="en-US" sz="4000" dirty="0">
                <a:solidFill>
                  <a:schemeClr val="bg1"/>
                </a:solidFill>
              </a:rPr>
              <a:t>, </a:t>
            </a:r>
            <a:r>
              <a:rPr lang="en-US" altLang="en-US" sz="4000" dirty="0" err="1">
                <a:solidFill>
                  <a:schemeClr val="bg1"/>
                </a:solidFill>
              </a:rPr>
              <a:t>scelerisque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quis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nulla</a:t>
            </a:r>
            <a:r>
              <a:rPr lang="en-US" altLang="en-US" sz="4000" dirty="0">
                <a:solidFill>
                  <a:schemeClr val="bg1"/>
                </a:solidFill>
              </a:rPr>
              <a:t>.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>
                <a:solidFill>
                  <a:schemeClr val="bg1"/>
                </a:solidFill>
              </a:rPr>
              <a:t>Vivamus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interdum</a:t>
            </a:r>
            <a:r>
              <a:rPr lang="en-US" altLang="en-US" sz="4000" dirty="0">
                <a:solidFill>
                  <a:schemeClr val="bg1"/>
                </a:solidFill>
              </a:rPr>
              <a:t> magna </a:t>
            </a:r>
            <a:r>
              <a:rPr lang="en-US" altLang="en-US" sz="4000" dirty="0" err="1">
                <a:solidFill>
                  <a:schemeClr val="bg1"/>
                </a:solidFill>
              </a:rPr>
              <a:t>quis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mauris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facilisis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ornare</a:t>
            </a:r>
            <a:r>
              <a:rPr lang="en-US" altLang="en-US" sz="4000" dirty="0">
                <a:solidFill>
                  <a:schemeClr val="bg1"/>
                </a:solidFill>
              </a:rPr>
              <a:t>. </a:t>
            </a:r>
            <a:r>
              <a:rPr lang="en-US" altLang="en-US" sz="4000" dirty="0" err="1">
                <a:solidFill>
                  <a:schemeClr val="bg1"/>
                </a:solidFill>
              </a:rPr>
              <a:t>Nunc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eget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lectus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massa</a:t>
            </a:r>
            <a:r>
              <a:rPr lang="en-US" altLang="en-US" sz="4000" dirty="0">
                <a:solidFill>
                  <a:schemeClr val="bg1"/>
                </a:solidFill>
              </a:rPr>
              <a:t>, </a:t>
            </a:r>
            <a:r>
              <a:rPr lang="en-US" altLang="en-US" sz="4000" dirty="0" err="1">
                <a:solidFill>
                  <a:schemeClr val="bg1"/>
                </a:solidFill>
              </a:rPr>
              <a:t>quis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ullamcorper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libero</a:t>
            </a:r>
            <a:r>
              <a:rPr lang="en-US" altLang="en-US" sz="4000" dirty="0">
                <a:solidFill>
                  <a:schemeClr val="bg1"/>
                </a:solidFill>
              </a:rPr>
              <a:t>.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286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PROJECT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sumidag</cp:lastModifiedBy>
  <cp:revision>34</cp:revision>
  <dcterms:created xsi:type="dcterms:W3CDTF">2012-12-17T23:48:15Z</dcterms:created>
  <dcterms:modified xsi:type="dcterms:W3CDTF">2014-04-23T21:15:48Z</dcterms:modified>
</cp:coreProperties>
</file>