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04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D65B-F6B6-4BBA-8BDE-9B3ABDE8E2C5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69BE-FF7A-4D91-8332-62D28594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51" y="3065930"/>
            <a:ext cx="6800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6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73" y="1892860"/>
            <a:ext cx="7319571" cy="4351338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8633012" y="4800600"/>
            <a:ext cx="1761564" cy="64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23929" y="4343400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Edison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550024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iPhone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21224" y="3792071"/>
            <a:ext cx="3496235" cy="1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3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77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service is basically a collection of data. For example, a heart rate monitor may have a service of exposing heart rate data from the monitor’s heart rate sensor</a:t>
            </a:r>
          </a:p>
          <a:p>
            <a:r>
              <a:rPr lang="en-US" sz="2400" dirty="0" smtClean="0"/>
              <a:t>Services are made up of characteristics. For example, the heart rate service described above may have a characteristic that tells the intended body location of the device’s heart rate sensor.</a:t>
            </a:r>
          </a:p>
          <a:p>
            <a:r>
              <a:rPr lang="en-US" sz="2400" dirty="0" smtClean="0"/>
              <a:t>Another characteristic is transmitting the heart rate measurement data.</a:t>
            </a:r>
          </a:p>
          <a:p>
            <a:r>
              <a:rPr lang="en-US" sz="2400" dirty="0" smtClean="0"/>
              <a:t>Note: The central can also interact with the peripheral by reading or writing a specific service’s characteristic.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88" y="365125"/>
            <a:ext cx="388657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everything relates to this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Edison will be the peripheral.</a:t>
            </a:r>
          </a:p>
          <a:p>
            <a:r>
              <a:rPr lang="en-US" dirty="0" smtClean="0"/>
              <a:t>The iPhone will be the central.</a:t>
            </a:r>
          </a:p>
          <a:p>
            <a:r>
              <a:rPr lang="en-US" dirty="0" smtClean="0"/>
              <a:t>The Edison will have a service, for example “Fatigue” service</a:t>
            </a:r>
          </a:p>
          <a:p>
            <a:r>
              <a:rPr lang="en-US" dirty="0" smtClean="0"/>
              <a:t>iPhone will request data from the Edison (This happens when the user taps “Ready” button”.</a:t>
            </a:r>
          </a:p>
          <a:p>
            <a:r>
              <a:rPr lang="en-US" dirty="0" smtClean="0"/>
              <a:t>Edison will then advertise the data.</a:t>
            </a:r>
          </a:p>
          <a:p>
            <a:r>
              <a:rPr lang="en-US" dirty="0" smtClean="0"/>
              <a:t>iPhone will display data from Edison on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the Edison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BlueZ</a:t>
            </a:r>
            <a:r>
              <a:rPr lang="en-US" dirty="0" smtClean="0"/>
              <a:t>, the official Linux protocol stack</a:t>
            </a:r>
          </a:p>
          <a:p>
            <a:r>
              <a:rPr lang="en-US" dirty="0" smtClean="0"/>
              <a:t>“Plugins” implement features and profiles</a:t>
            </a:r>
          </a:p>
          <a:p>
            <a:pPr lvl="1"/>
            <a:r>
              <a:rPr lang="en-US" dirty="0" smtClean="0"/>
              <a:t>Initializes application layer on startup</a:t>
            </a:r>
          </a:p>
          <a:p>
            <a:pPr lvl="1"/>
            <a:r>
              <a:rPr lang="en-US" dirty="0" smtClean="0"/>
              <a:t>Runs scripts when adapter is registered and when a device is paired</a:t>
            </a:r>
          </a:p>
          <a:p>
            <a:pPr lvl="1"/>
            <a:r>
              <a:rPr lang="en-US" dirty="0" smtClean="0"/>
              <a:t>There are to plugins support the pre-existing profiles</a:t>
            </a:r>
          </a:p>
          <a:p>
            <a:pPr lvl="2"/>
            <a:r>
              <a:rPr lang="en-US" dirty="0" smtClean="0"/>
              <a:t>Custom plugins may also be used</a:t>
            </a:r>
          </a:p>
          <a:p>
            <a:r>
              <a:rPr lang="en-US" dirty="0" smtClean="0"/>
              <a:t>“Profiles” specify general communication behaviors</a:t>
            </a:r>
          </a:p>
          <a:p>
            <a:pPr lvl="1"/>
            <a:r>
              <a:rPr lang="en-US" dirty="0" smtClean="0"/>
              <a:t>SHAF can adapt a pre-existing profile, or</a:t>
            </a:r>
          </a:p>
          <a:p>
            <a:pPr lvl="1"/>
            <a:r>
              <a:rPr lang="en-US" dirty="0" smtClean="0"/>
              <a:t>Create a custom profile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First Tasks for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0345"/>
            <a:ext cx="10515600" cy="2073339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Pair an iPhone with an Edison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Decide if a pre-existing profile can be used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Otherwise, decide functionality of custom profile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Communicate some data from Edison to Bluetooth via chosen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0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Bluetooth for Developers</a:t>
            </a:r>
            <a:r>
              <a:rPr lang="en-US" dirty="0"/>
              <a:t>. </a:t>
            </a:r>
            <a:r>
              <a:rPr lang="en-US" dirty="0" smtClean="0"/>
              <a:t>Digital </a:t>
            </a:r>
            <a:r>
              <a:rPr lang="en-US" dirty="0"/>
              <a:t>image. </a:t>
            </a:r>
            <a:r>
              <a:rPr lang="en-US" i="1" dirty="0"/>
              <a:t>Apple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Intel Edison Bluetooth </a:t>
            </a:r>
            <a:r>
              <a:rPr lang="en-US" i="1" dirty="0" smtClean="0"/>
              <a:t>Guide</a:t>
            </a:r>
            <a:r>
              <a:rPr lang="en-US" dirty="0" smtClean="0"/>
              <a:t>. </a:t>
            </a:r>
            <a:r>
              <a:rPr lang="en-US" dirty="0" smtClean="0"/>
              <a:t>June 2015, Revision 007</a:t>
            </a:r>
          </a:p>
          <a:p>
            <a:r>
              <a:rPr lang="en-US" dirty="0" err="1" smtClean="0"/>
              <a:t>www.apple.com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81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292</Words>
  <Application>Microsoft Macintosh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Bluetooth Low Energy</vt:lpstr>
      <vt:lpstr>Overall View</vt:lpstr>
      <vt:lpstr>Services and characteristics</vt:lpstr>
      <vt:lpstr>How everything relates to this project </vt:lpstr>
      <vt:lpstr>Bluetooth on the Edison</vt:lpstr>
      <vt:lpstr>Important First Tasks for Bluetooth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</dc:title>
  <dc:creator>Ahmed Abdulkareem</dc:creator>
  <cp:lastModifiedBy>Todd</cp:lastModifiedBy>
  <cp:revision>8</cp:revision>
  <dcterms:created xsi:type="dcterms:W3CDTF">2016-02-24T13:48:15Z</dcterms:created>
  <dcterms:modified xsi:type="dcterms:W3CDTF">2016-02-24T16:10:47Z</dcterms:modified>
</cp:coreProperties>
</file>