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4192-878A-42C4-B1E2-CC9A257738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F1E3-A3D7-4071-A8B5-75DED11B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the Capstone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0194"/>
            <a:ext cx="10515600" cy="3802879"/>
          </a:xfrm>
        </p:spPr>
        <p:txBody>
          <a:bodyPr/>
          <a:lstStyle/>
          <a:p>
            <a:r>
              <a:rPr lang="en-US" dirty="0"/>
              <a:t>Hardware-based?</a:t>
            </a:r>
          </a:p>
          <a:p>
            <a:pPr lvl="1"/>
            <a:r>
              <a:rPr lang="en-US" sz="2000" dirty="0"/>
              <a:t>We believe the team does not have enough time to research, implement, and integrate any new feature to the project that would require additional hardware, e.g. additional electrodes, accelerometer, etc.</a:t>
            </a:r>
          </a:p>
          <a:p>
            <a:pPr lvl="1"/>
            <a:endParaRPr lang="en-US" sz="2000" dirty="0"/>
          </a:p>
          <a:p>
            <a:r>
              <a:rPr lang="en-US" dirty="0"/>
              <a:t>Software-based?</a:t>
            </a:r>
          </a:p>
          <a:p>
            <a:pPr lvl="1"/>
            <a:r>
              <a:rPr lang="en-US" sz="2000" dirty="0"/>
              <a:t>An achievable enhancement to the project is one that can be implemented programmatically using the </a:t>
            </a:r>
            <a:r>
              <a:rPr lang="en-US" sz="2000" dirty="0" err="1"/>
              <a:t>sEMG</a:t>
            </a:r>
            <a:r>
              <a:rPr lang="en-US" sz="2000" dirty="0"/>
              <a:t> voltage data already available.</a:t>
            </a:r>
          </a:p>
        </p:txBody>
      </p:sp>
    </p:spTree>
    <p:extLst>
      <p:ext uri="{BB962C8B-B14F-4D97-AF65-F5344CB8AC3E}">
        <p14:creationId xmlns:p14="http://schemas.microsoft.com/office/powerpoint/2010/main" val="63675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Software-Based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a “rep rate” calculator</a:t>
            </a:r>
          </a:p>
          <a:p>
            <a:pPr lvl="1"/>
            <a:r>
              <a:rPr lang="en-US" sz="1600" dirty="0"/>
              <a:t>Stupid simple calculation (reps/time)</a:t>
            </a:r>
          </a:p>
          <a:p>
            <a:r>
              <a:rPr lang="en-US" sz="2000" dirty="0"/>
              <a:t>Predict 1-rep max weight</a:t>
            </a:r>
          </a:p>
          <a:p>
            <a:pPr lvl="1"/>
            <a:r>
              <a:rPr lang="en-US" sz="1600" dirty="0"/>
              <a:t>Simple calculation, would require one additional input from user (weight or resistance used for reps)</a:t>
            </a:r>
          </a:p>
          <a:p>
            <a:pPr lvl="1"/>
            <a:r>
              <a:rPr lang="en-US" sz="1600" dirty="0"/>
              <a:t>Could be extrapolated to N-rep weight calculation</a:t>
            </a:r>
          </a:p>
          <a:p>
            <a:r>
              <a:rPr lang="en-US" sz="2000" dirty="0"/>
              <a:t>Add support for isometric exercise</a:t>
            </a:r>
          </a:p>
          <a:p>
            <a:pPr lvl="1"/>
            <a:r>
              <a:rPr lang="en-US" sz="1600" dirty="0"/>
              <a:t>Would require additional data collection (bulk of current data is reps, not isometric contraction)</a:t>
            </a:r>
          </a:p>
          <a:p>
            <a:pPr lvl="1"/>
            <a:r>
              <a:rPr lang="en-US" sz="1600" dirty="0"/>
              <a:t>Could possibly combine rep results and isometric results for an overall evaluation of muscle performance</a:t>
            </a:r>
          </a:p>
          <a:p>
            <a:r>
              <a:rPr lang="en-US" sz="2000" dirty="0"/>
              <a:t>Link voltage to pitch of a generated sound</a:t>
            </a:r>
          </a:p>
          <a:p>
            <a:pPr lvl="1"/>
            <a:r>
              <a:rPr lang="en-US" sz="1600" dirty="0"/>
              <a:t>User could hear their muscles working, could possibly improve repetition repeatability</a:t>
            </a:r>
          </a:p>
          <a:p>
            <a:pPr lvl="1"/>
            <a:r>
              <a:rPr lang="en-US" sz="1600" dirty="0"/>
              <a:t>Fun! (Although potentially annoying to other gym users!)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2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Enhancing the Capstone Project</vt:lpstr>
      <vt:lpstr>Possible Software-Based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the Capstone Project</dc:title>
  <dc:creator>Todd</dc:creator>
  <cp:lastModifiedBy>Todd</cp:lastModifiedBy>
  <cp:revision>5</cp:revision>
  <dcterms:created xsi:type="dcterms:W3CDTF">2016-05-05T14:34:46Z</dcterms:created>
  <dcterms:modified xsi:type="dcterms:W3CDTF">2016-05-05T15:09:09Z</dcterms:modified>
</cp:coreProperties>
</file>