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" initials="T" lastIdx="1" clrIdx="0">
    <p:extLst>
      <p:ext uri="{19B8F6BF-5375-455C-9EA6-DF929625EA0E}">
        <p15:presenceInfo xmlns:p15="http://schemas.microsoft.com/office/powerpoint/2012/main" userId="Tod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5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8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220E-0CC1-4FD5-858A-D8CA1A7C30F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E50E-237B-4F4D-BC1E-B9D665330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1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of Rep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999"/>
            <a:ext cx="10515600" cy="4962525"/>
          </a:xfrm>
        </p:spPr>
        <p:txBody>
          <a:bodyPr>
            <a:normAutofit/>
          </a:bodyPr>
          <a:lstStyle/>
          <a:p>
            <a:r>
              <a:rPr lang="en-US" dirty="0"/>
              <a:t>Batch processed data sets to find ideal BASELINE and THRESHOLD values for the rep detection algorithm</a:t>
            </a:r>
          </a:p>
          <a:p>
            <a:r>
              <a:rPr lang="en-US" dirty="0"/>
              <a:t>Each data set processed 100 times (10 BASELINE x 10 THRESHOLD)</a:t>
            </a:r>
          </a:p>
          <a:p>
            <a:r>
              <a:rPr lang="en-US" dirty="0"/>
              <a:t>BASELINE and THRESHOLD calculated as fractions of first rep peak voltage</a:t>
            </a:r>
          </a:p>
          <a:p>
            <a:r>
              <a:rPr lang="en-US" dirty="0"/>
              <a:t>An output matrix of rep counts produced with BASELINE and THRESHOLD for indices</a:t>
            </a:r>
          </a:p>
          <a:p>
            <a:r>
              <a:rPr lang="en-US" dirty="0"/>
              <a:t>Difference between output matrix rep counts and observed rep count was summed for all data sets</a:t>
            </a:r>
          </a:p>
          <a:p>
            <a:r>
              <a:rPr lang="en-US" dirty="0"/>
              <a:t>Result matrix reveals which BASELINE and THRESHOLD are best for accurately detecting reps</a:t>
            </a:r>
          </a:p>
        </p:txBody>
      </p:sp>
    </p:spTree>
    <p:extLst>
      <p:ext uri="{BB962C8B-B14F-4D97-AF65-F5344CB8AC3E}">
        <p14:creationId xmlns:p14="http://schemas.microsoft.com/office/powerpoint/2010/main" val="223276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462914"/>
            <a:ext cx="7306895" cy="407098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1525" y="4774406"/>
            <a:ext cx="10668000" cy="15216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values for detecting reps:</a:t>
            </a:r>
          </a:p>
          <a:p>
            <a:pPr lvl="1"/>
            <a:r>
              <a:rPr lang="en-US" dirty="0"/>
              <a:t>BASELINE = 0.40</a:t>
            </a:r>
          </a:p>
          <a:p>
            <a:pPr lvl="1"/>
            <a:r>
              <a:rPr lang="en-US" dirty="0"/>
              <a:t>THRESHOLD = 0.50 </a:t>
            </a:r>
          </a:p>
        </p:txBody>
      </p:sp>
    </p:spTree>
    <p:extLst>
      <p:ext uri="{BB962C8B-B14F-4D97-AF65-F5344CB8AC3E}">
        <p14:creationId xmlns:p14="http://schemas.microsoft.com/office/powerpoint/2010/main" val="13109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Fatigue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fatigue threshold is a fraction</a:t>
            </a:r>
          </a:p>
          <a:p>
            <a:r>
              <a:rPr lang="en-US" dirty="0"/>
              <a:t>Fatigue is detected when the relative percent difference between the  peak voltages of the two most recent reps exceeds the fatigue threshold</a:t>
            </a:r>
          </a:p>
          <a:p>
            <a:r>
              <a:rPr lang="en-US" dirty="0"/>
              <a:t>Each data set processed with an array of threshold values</a:t>
            </a:r>
          </a:p>
          <a:p>
            <a:r>
              <a:rPr lang="en-US" dirty="0"/>
              <a:t>“Fatigue Rep” is the rep in which fatigue was detected</a:t>
            </a:r>
          </a:p>
          <a:p>
            <a:r>
              <a:rPr lang="en-US" dirty="0"/>
              <a:t>The fatigue rep should be near the rep count for each set</a:t>
            </a:r>
          </a:p>
          <a:p>
            <a:r>
              <a:rPr lang="en-US" dirty="0"/>
              <a:t>Results from each set were summed into a single array</a:t>
            </a:r>
          </a:p>
        </p:txBody>
      </p:sp>
    </p:spTree>
    <p:extLst>
      <p:ext uri="{BB962C8B-B14F-4D97-AF65-F5344CB8AC3E}">
        <p14:creationId xmlns:p14="http://schemas.microsoft.com/office/powerpoint/2010/main" val="53353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409575"/>
            <a:ext cx="4581525" cy="48768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809625" y="5562601"/>
            <a:ext cx="10668000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value for detecting fatigue:	0.28</a:t>
            </a:r>
          </a:p>
        </p:txBody>
      </p:sp>
    </p:spTree>
    <p:extLst>
      <p:ext uri="{BB962C8B-B14F-4D97-AF65-F5344CB8AC3E}">
        <p14:creationId xmlns:p14="http://schemas.microsoft.com/office/powerpoint/2010/main" val="364799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Refine calibration process</a:t>
            </a:r>
          </a:p>
          <a:p>
            <a:pPr lvl="1"/>
            <a:r>
              <a:rPr lang="en-US" dirty="0"/>
              <a:t>MATLAB analysis used a pseudo-calibration to determine baseline and threshold values</a:t>
            </a:r>
          </a:p>
          <a:p>
            <a:pPr lvl="1"/>
            <a:r>
              <a:rPr lang="en-US" dirty="0"/>
              <a:t>Finalize how calibration will be on the actual device and try to mimic in MATLAB</a:t>
            </a:r>
          </a:p>
          <a:p>
            <a:r>
              <a:rPr lang="en-US" dirty="0"/>
              <a:t>Refine fatigue detection</a:t>
            </a:r>
          </a:p>
          <a:p>
            <a:pPr lvl="1"/>
            <a:r>
              <a:rPr lang="en-US" dirty="0"/>
              <a:t>The current algorithm detects fatigue too early</a:t>
            </a:r>
          </a:p>
          <a:p>
            <a:pPr lvl="1"/>
            <a:r>
              <a:rPr lang="en-US" dirty="0"/>
              <a:t>Need a way to smooth out differences and look at overall upward trends</a:t>
            </a:r>
          </a:p>
          <a:p>
            <a:r>
              <a:rPr lang="en-US" dirty="0"/>
              <a:t>Port MATLAB improvements to Arduino</a:t>
            </a:r>
          </a:p>
          <a:p>
            <a:pPr lvl="1"/>
            <a:r>
              <a:rPr lang="en-US" dirty="0"/>
              <a:t>Code running on Arduino should have all improvements from analysis</a:t>
            </a:r>
          </a:p>
        </p:txBody>
      </p:sp>
    </p:spTree>
    <p:extLst>
      <p:ext uri="{BB962C8B-B14F-4D97-AF65-F5344CB8AC3E}">
        <p14:creationId xmlns:p14="http://schemas.microsoft.com/office/powerpoint/2010/main" val="313708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Tuning of Rep Detection</vt:lpstr>
      <vt:lpstr>PowerPoint Presentation</vt:lpstr>
      <vt:lpstr>Tuning Fatigue Detection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</dc:creator>
  <cp:lastModifiedBy>Todd</cp:lastModifiedBy>
  <cp:revision>7</cp:revision>
  <dcterms:created xsi:type="dcterms:W3CDTF">2016-05-19T14:27:00Z</dcterms:created>
  <dcterms:modified xsi:type="dcterms:W3CDTF">2016-05-19T17:44:57Z</dcterms:modified>
</cp:coreProperties>
</file>