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4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8127-B014-4D5C-B6DB-7FD5D2536C2F}" type="datetimeFigureOut">
              <a:rPr lang="en-US" smtClean="0"/>
              <a:t>4/21/2016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2980-C815-4146-9E12-82BD4A4D8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Bluetooth Specs.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4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1 service is needed in the Bluetooth shield on the Arduino Board</a:t>
            </a:r>
          </a:p>
          <a:p>
            <a:r>
              <a:rPr lang="en-US" dirty="0" smtClean="0"/>
              <a:t>This service contains 3 characteristics</a:t>
            </a:r>
          </a:p>
          <a:p>
            <a:r>
              <a:rPr lang="en-US" dirty="0" smtClean="0"/>
              <a:t>UUID: 0x180D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0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characteristics </a:t>
            </a:r>
          </a:p>
          <a:p>
            <a:pPr lvl="1"/>
            <a:r>
              <a:rPr lang="en-US" dirty="0" smtClean="0"/>
              <a:t>Rep Count</a:t>
            </a:r>
          </a:p>
          <a:p>
            <a:pPr lvl="1"/>
            <a:r>
              <a:rPr lang="en-US" dirty="0" smtClean="0"/>
              <a:t>Fatigue Flag</a:t>
            </a:r>
          </a:p>
          <a:p>
            <a:pPr lvl="1"/>
            <a:r>
              <a:rPr lang="en-US" dirty="0" smtClean="0"/>
              <a:t>Start/Stop Flag</a:t>
            </a:r>
          </a:p>
          <a:p>
            <a:r>
              <a:rPr lang="en-US" dirty="0" smtClean="0"/>
              <a:t>UUIDs</a:t>
            </a:r>
          </a:p>
          <a:p>
            <a:pPr lvl="1"/>
            <a:r>
              <a:rPr lang="en-US" dirty="0" smtClean="0"/>
              <a:t>Rep Count: 0x2a37</a:t>
            </a:r>
          </a:p>
          <a:p>
            <a:pPr lvl="1"/>
            <a:r>
              <a:rPr lang="en-US" dirty="0" smtClean="0"/>
              <a:t>Fatigue Flag: 0x2a38</a:t>
            </a:r>
          </a:p>
          <a:p>
            <a:pPr lvl="1"/>
            <a:r>
              <a:rPr lang="en-US" dirty="0" smtClean="0"/>
              <a:t>Start/Stop Flag: 0x2a39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1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Bluetooth Specs.</vt:lpstr>
      <vt:lpstr>Services</vt:lpstr>
      <vt:lpstr>Characteristics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 Specs.</dc:title>
  <dc:creator>Ahmed Abdulkareem</dc:creator>
  <cp:lastModifiedBy>Ahmed Abdulkareem</cp:lastModifiedBy>
  <cp:revision>1</cp:revision>
  <dcterms:created xsi:type="dcterms:W3CDTF">2016-04-21T12:15:34Z</dcterms:created>
  <dcterms:modified xsi:type="dcterms:W3CDTF">2016-04-21T12:16:28Z</dcterms:modified>
</cp:coreProperties>
</file>