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5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7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9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5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2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2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D65B-F6B6-4BBA-8BDE-9B3ABDE8E2C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1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 Low Energy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951" y="3065930"/>
            <a:ext cx="68008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73" y="1892860"/>
            <a:ext cx="7319571" cy="4351338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8633012" y="4800600"/>
            <a:ext cx="1761564" cy="64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23929" y="4343400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Edison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550024"/>
            <a:ext cx="14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iPhone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21224" y="3792071"/>
            <a:ext cx="3496235" cy="1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7775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service is basically a collection of data. For example, a heart rate monitor may have a service of exposing heart rate data from the monitor’s heart rate sensor</a:t>
            </a:r>
          </a:p>
          <a:p>
            <a:r>
              <a:rPr lang="en-US" sz="2400" dirty="0" smtClean="0"/>
              <a:t>Services are made up of characteristics. For example, the heart rate service described above may have a characteristic that tells the intended body location of the device’s heart rate sensor.</a:t>
            </a:r>
          </a:p>
          <a:p>
            <a:r>
              <a:rPr lang="en-US" sz="2400" dirty="0" smtClean="0"/>
              <a:t>Another characteristic is transmitting the heart rate measurement data.</a:t>
            </a:r>
          </a:p>
          <a:p>
            <a:r>
              <a:rPr lang="en-US" sz="2400" dirty="0" smtClean="0"/>
              <a:t>Note: The central can also interact with the peripheral by reading or writing a specific service’s characteristic.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888" y="365125"/>
            <a:ext cx="3886577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everything relates to this project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Edison will be the peripheral.</a:t>
            </a:r>
          </a:p>
          <a:p>
            <a:r>
              <a:rPr lang="en-US" dirty="0" smtClean="0"/>
              <a:t>The iPhone will be the central.</a:t>
            </a:r>
          </a:p>
          <a:p>
            <a:r>
              <a:rPr lang="en-US" dirty="0" smtClean="0"/>
              <a:t>The Edison will have a service, for example “Fatigue” service</a:t>
            </a:r>
          </a:p>
          <a:p>
            <a:r>
              <a:rPr lang="en-US" dirty="0" smtClean="0"/>
              <a:t>iPhone will request data from the Edison (This happens when the user taps “Ready” button”.</a:t>
            </a:r>
          </a:p>
          <a:p>
            <a:r>
              <a:rPr lang="en-US" dirty="0" smtClean="0"/>
              <a:t>Edison will then advertise the data.</a:t>
            </a:r>
          </a:p>
          <a:p>
            <a:r>
              <a:rPr lang="en-US" dirty="0" smtClean="0"/>
              <a:t>iPhone will display data from Edison on the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7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Bluetooth for Developers</a:t>
            </a:r>
            <a:r>
              <a:rPr lang="en-US" dirty="0"/>
              <a:t>. </a:t>
            </a:r>
            <a:r>
              <a:rPr lang="en-US" dirty="0" smtClean="0"/>
              <a:t>Digital </a:t>
            </a:r>
            <a:r>
              <a:rPr lang="en-US" dirty="0"/>
              <a:t>image. </a:t>
            </a:r>
            <a:r>
              <a:rPr lang="en-US" i="1" dirty="0"/>
              <a:t>Apple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</a:t>
            </a:r>
            <a:r>
              <a:rPr lang="en-US" dirty="0" smtClean="0"/>
              <a:t>.</a:t>
            </a:r>
          </a:p>
          <a:p>
            <a:r>
              <a:rPr lang="en-US" dirty="0" smtClean="0"/>
              <a:t>www.Apple.com</a:t>
            </a:r>
          </a:p>
        </p:txBody>
      </p:sp>
    </p:spTree>
    <p:extLst>
      <p:ext uri="{BB962C8B-B14F-4D97-AF65-F5344CB8AC3E}">
        <p14:creationId xmlns:p14="http://schemas.microsoft.com/office/powerpoint/2010/main" val="27308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Bluetooth Low Energy</vt:lpstr>
      <vt:lpstr>Overall View</vt:lpstr>
      <vt:lpstr>Services and characteristics</vt:lpstr>
      <vt:lpstr>How everything relates to this project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Low Energy</dc:title>
  <dc:creator>Ahmed Abdulkareem</dc:creator>
  <cp:lastModifiedBy>Ahmed Abdulkareem</cp:lastModifiedBy>
  <cp:revision>5</cp:revision>
  <dcterms:created xsi:type="dcterms:W3CDTF">2016-02-24T13:48:15Z</dcterms:created>
  <dcterms:modified xsi:type="dcterms:W3CDTF">2016-02-24T14:07:15Z</dcterms:modified>
</cp:coreProperties>
</file>