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Specs.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4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1 service is needed in the Bluetooth shield on the Arduino Board</a:t>
            </a:r>
          </a:p>
          <a:p>
            <a:r>
              <a:rPr lang="en-US" dirty="0" smtClean="0"/>
              <a:t>This service contains 3 characteristics</a:t>
            </a:r>
          </a:p>
          <a:p>
            <a:r>
              <a:rPr lang="en-US" dirty="0" smtClean="0"/>
              <a:t>UUID: 0x180D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7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characteristics </a:t>
            </a:r>
            <a:endParaRPr lang="en-US" dirty="0" smtClean="0"/>
          </a:p>
          <a:p>
            <a:pPr lvl="1"/>
            <a:r>
              <a:rPr lang="en-US" dirty="0" smtClean="0"/>
              <a:t>Calibration flag</a:t>
            </a:r>
            <a:endParaRPr lang="en-US" dirty="0" smtClean="0"/>
          </a:p>
          <a:p>
            <a:pPr lvl="1"/>
            <a:r>
              <a:rPr lang="en-US" dirty="0" smtClean="0"/>
              <a:t>Rep Count</a:t>
            </a:r>
          </a:p>
          <a:p>
            <a:pPr lvl="1"/>
            <a:r>
              <a:rPr lang="en-US" dirty="0" smtClean="0"/>
              <a:t>Fatigue Flag</a:t>
            </a:r>
          </a:p>
          <a:p>
            <a:pPr lvl="1"/>
            <a:r>
              <a:rPr lang="en-US" dirty="0" smtClean="0"/>
              <a:t>Start/Stop Flag</a:t>
            </a:r>
          </a:p>
          <a:p>
            <a:r>
              <a:rPr lang="en-US" dirty="0" smtClean="0"/>
              <a:t>UUIDs</a:t>
            </a:r>
          </a:p>
          <a:p>
            <a:pPr lvl="1"/>
            <a:r>
              <a:rPr lang="en-US" dirty="0"/>
              <a:t>Calibration flag</a:t>
            </a:r>
            <a:r>
              <a:rPr lang="en-US" dirty="0" smtClean="0"/>
              <a:t>: 0x2a36</a:t>
            </a:r>
            <a:endParaRPr lang="en-US" dirty="0"/>
          </a:p>
          <a:p>
            <a:pPr lvl="1"/>
            <a:r>
              <a:rPr lang="en-US" dirty="0" smtClean="0"/>
              <a:t>Rep Count: </a:t>
            </a:r>
            <a:r>
              <a:rPr lang="en-US" dirty="0" smtClean="0"/>
              <a:t>0x2a37</a:t>
            </a:r>
            <a:endParaRPr lang="en-US" dirty="0" smtClean="0"/>
          </a:p>
          <a:p>
            <a:pPr lvl="1"/>
            <a:r>
              <a:rPr lang="en-US" dirty="0" smtClean="0"/>
              <a:t>Fatigue Flag: 0x2a38</a:t>
            </a:r>
          </a:p>
          <a:p>
            <a:pPr lvl="1"/>
            <a:r>
              <a:rPr lang="en-US" dirty="0" smtClean="0"/>
              <a:t>Start/Stop Flag: 0x2a39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1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Bluetooth Specs.</vt:lpstr>
      <vt:lpstr>Services</vt:lpstr>
      <vt:lpstr>Characteristics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Specs.</dc:title>
  <dc:creator>Ahmed Abdulkareem</dc:creator>
  <cp:lastModifiedBy>Thanh Truong</cp:lastModifiedBy>
  <cp:revision>2</cp:revision>
  <dcterms:created xsi:type="dcterms:W3CDTF">2016-04-21T12:15:34Z</dcterms:created>
  <dcterms:modified xsi:type="dcterms:W3CDTF">2016-04-21T19:31:22Z</dcterms:modified>
</cp:coreProperties>
</file>