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GUI Design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iPhone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Initiating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/>
        </p:nvSpPr>
        <p:spPr>
          <a:xfrm>
            <a:off x="4543524" y="272132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5196482" y="7708900"/>
            <a:ext cx="1992512" cy="533401"/>
          </a:xfrm>
          <a:prstGeom prst="roundRect">
            <a:avLst>
              <a:gd name="adj" fmla="val 35714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Real Time Results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/>
        </p:nvSpPr>
        <p:spPr>
          <a:xfrm>
            <a:off x="4543524" y="272132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4813020" y="3549649"/>
            <a:ext cx="26094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Number of correct reps: X</a:t>
            </a:r>
          </a:p>
        </p:txBody>
      </p:sp>
      <p:sp>
        <p:nvSpPr>
          <p:cNvPr id="198" name="Shape 198"/>
          <p:cNvSpPr/>
          <p:nvPr/>
        </p:nvSpPr>
        <p:spPr>
          <a:xfrm>
            <a:off x="4934495" y="4768849"/>
            <a:ext cx="393155" cy="21590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BFBF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4934495" y="7702550"/>
            <a:ext cx="393156" cy="4205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00BC54"/>
              </a:gs>
            </a:gsLst>
            <a:lin ang="8479131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6572795" y="4768849"/>
            <a:ext cx="393155" cy="21590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FBFBF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6331032" y="7029449"/>
            <a:ext cx="8766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Fatigue</a:t>
            </a:r>
          </a:p>
        </p:txBody>
      </p:sp>
      <p:sp>
        <p:nvSpPr>
          <p:cNvPr id="202" name="Shape 202"/>
          <p:cNvSpPr/>
          <p:nvPr/>
        </p:nvSpPr>
        <p:spPr>
          <a:xfrm>
            <a:off x="4756397" y="6991350"/>
            <a:ext cx="7493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Power</a:t>
            </a:r>
          </a:p>
        </p:txBody>
      </p:sp>
      <p:sp>
        <p:nvSpPr>
          <p:cNvPr id="203" name="Shape 203"/>
          <p:cNvSpPr/>
          <p:nvPr/>
        </p:nvSpPr>
        <p:spPr>
          <a:xfrm>
            <a:off x="5556332" y="7722319"/>
            <a:ext cx="8766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Fatigue</a:t>
            </a:r>
          </a:p>
        </p:txBody>
      </p:sp>
      <p:sp>
        <p:nvSpPr>
          <p:cNvPr id="204" name="Shape 204"/>
          <p:cNvSpPr/>
          <p:nvPr/>
        </p:nvSpPr>
        <p:spPr>
          <a:xfrm>
            <a:off x="6627415" y="2809875"/>
            <a:ext cx="979885" cy="533400"/>
          </a:xfrm>
          <a:prstGeom prst="roundRect">
            <a:avLst>
              <a:gd name="adj" fmla="val 35714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Real Time Results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/>
        </p:nvSpPr>
        <p:spPr>
          <a:xfrm>
            <a:off x="4543524" y="272132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4813020" y="3549649"/>
            <a:ext cx="26094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Number of correct reps: X</a:t>
            </a:r>
          </a:p>
        </p:txBody>
      </p:sp>
      <p:sp>
        <p:nvSpPr>
          <p:cNvPr id="210" name="Shape 210"/>
          <p:cNvSpPr/>
          <p:nvPr/>
        </p:nvSpPr>
        <p:spPr>
          <a:xfrm>
            <a:off x="4934495" y="4768850"/>
            <a:ext cx="393155" cy="2159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BFBF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4934495" y="7702550"/>
            <a:ext cx="393155" cy="42053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00BC54"/>
              </a:gs>
            </a:gsLst>
            <a:lin ang="8479131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6572795" y="4768850"/>
            <a:ext cx="393155" cy="2159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FBFBF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6331032" y="7029449"/>
            <a:ext cx="8766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Fatigue</a:t>
            </a:r>
          </a:p>
        </p:txBody>
      </p:sp>
      <p:sp>
        <p:nvSpPr>
          <p:cNvPr id="214" name="Shape 214"/>
          <p:cNvSpPr/>
          <p:nvPr/>
        </p:nvSpPr>
        <p:spPr>
          <a:xfrm>
            <a:off x="4756397" y="6991349"/>
            <a:ext cx="7493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Power</a:t>
            </a:r>
          </a:p>
        </p:txBody>
      </p:sp>
      <p:sp>
        <p:nvSpPr>
          <p:cNvPr id="215" name="Shape 215"/>
          <p:cNvSpPr/>
          <p:nvPr/>
        </p:nvSpPr>
        <p:spPr>
          <a:xfrm>
            <a:off x="5556332" y="7722319"/>
            <a:ext cx="8766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Fatigue</a:t>
            </a:r>
          </a:p>
        </p:txBody>
      </p:sp>
      <p:sp>
        <p:nvSpPr>
          <p:cNvPr id="216" name="Shape 216"/>
          <p:cNvSpPr/>
          <p:nvPr/>
        </p:nvSpPr>
        <p:spPr>
          <a:xfrm>
            <a:off x="4924673" y="7436299"/>
            <a:ext cx="577308" cy="621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412"/>
                </a:moveTo>
                <a:lnTo>
                  <a:pt x="7408" y="21600"/>
                </a:lnTo>
                <a:lnTo>
                  <a:pt x="21600" y="0"/>
                </a:ln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7" name="Shape 217"/>
          <p:cNvSpPr/>
          <p:nvPr/>
        </p:nvSpPr>
        <p:spPr>
          <a:xfrm>
            <a:off x="6627415" y="2809875"/>
            <a:ext cx="979885" cy="533400"/>
          </a:xfrm>
          <a:prstGeom prst="roundRect">
            <a:avLst>
              <a:gd name="adj" fmla="val 35714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What to do Next?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/>
        </p:nvSpPr>
        <p:spPr>
          <a:xfrm>
            <a:off x="4543524" y="272132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4957880" y="3559175"/>
            <a:ext cx="231969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What would you like to do?</a:t>
            </a:r>
          </a:p>
        </p:txBody>
      </p:sp>
      <p:sp>
        <p:nvSpPr>
          <p:cNvPr id="223" name="Shape 223"/>
          <p:cNvSpPr/>
          <p:nvPr/>
        </p:nvSpPr>
        <p:spPr>
          <a:xfrm>
            <a:off x="5161557" y="4857750"/>
            <a:ext cx="19123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4" name="Shape 224"/>
          <p:cNvSpPr/>
          <p:nvPr/>
        </p:nvSpPr>
        <p:spPr>
          <a:xfrm>
            <a:off x="5161557" y="5457824"/>
            <a:ext cx="19123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" name="Shape 225"/>
          <p:cNvSpPr/>
          <p:nvPr/>
        </p:nvSpPr>
        <p:spPr>
          <a:xfrm>
            <a:off x="5161557" y="6057899"/>
            <a:ext cx="19123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" name="Shape 226"/>
          <p:cNvSpPr/>
          <p:nvPr/>
        </p:nvSpPr>
        <p:spPr>
          <a:xfrm>
            <a:off x="5161557" y="6657974"/>
            <a:ext cx="19123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" name="Shape 227"/>
          <p:cNvSpPr/>
          <p:nvPr/>
        </p:nvSpPr>
        <p:spPr>
          <a:xfrm>
            <a:off x="5186231" y="4432299"/>
            <a:ext cx="186299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New Exercise</a:t>
            </a:r>
          </a:p>
        </p:txBody>
      </p:sp>
      <p:sp>
        <p:nvSpPr>
          <p:cNvPr id="228" name="Shape 228"/>
          <p:cNvSpPr/>
          <p:nvPr/>
        </p:nvSpPr>
        <p:spPr>
          <a:xfrm>
            <a:off x="5186232" y="5002212"/>
            <a:ext cx="18629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New Goal</a:t>
            </a:r>
          </a:p>
        </p:txBody>
      </p:sp>
      <p:sp>
        <p:nvSpPr>
          <p:cNvPr id="229" name="Shape 229"/>
          <p:cNvSpPr/>
          <p:nvPr/>
        </p:nvSpPr>
        <p:spPr>
          <a:xfrm>
            <a:off x="5186231" y="5572124"/>
            <a:ext cx="186299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Re-watch Demo</a:t>
            </a:r>
          </a:p>
        </p:txBody>
      </p:sp>
      <p:sp>
        <p:nvSpPr>
          <p:cNvPr id="230" name="Shape 230"/>
          <p:cNvSpPr/>
          <p:nvPr/>
        </p:nvSpPr>
        <p:spPr>
          <a:xfrm>
            <a:off x="5186232" y="6167437"/>
            <a:ext cx="18629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Quit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First Screen</a:t>
            </a:r>
          </a:p>
          <a:p>
            <a:pPr>
              <a:defRPr sz="6000"/>
            </a:pPr>
            <a:r>
              <a:t>(Connection Establishment)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/>
        </p:nvSpPr>
        <p:spPr>
          <a:xfrm>
            <a:off x="4543524" y="272132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5332728" y="4654550"/>
            <a:ext cx="157000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Background</a:t>
            </a:r>
          </a:p>
        </p:txBody>
      </p:sp>
      <p:sp>
        <p:nvSpPr>
          <p:cNvPr id="126" name="Shape 126"/>
          <p:cNvSpPr/>
          <p:nvPr/>
        </p:nvSpPr>
        <p:spPr>
          <a:xfrm>
            <a:off x="4914651" y="7675116"/>
            <a:ext cx="2406155" cy="586234"/>
          </a:xfrm>
          <a:prstGeom prst="roundRect">
            <a:avLst>
              <a:gd name="adj" fmla="val 32496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5196470" y="7644383"/>
            <a:ext cx="18425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Connect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Selecting the device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16510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/>
        </p:nvSpPr>
        <p:spPr>
          <a:xfrm>
            <a:off x="4708624" y="272767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5161557" y="4311650"/>
            <a:ext cx="19123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>
            <a:off x="5161557" y="4876800"/>
            <a:ext cx="19123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>
            <a:off x="5161557" y="5441950"/>
            <a:ext cx="19123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5161557" y="6032500"/>
            <a:ext cx="19123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5161557" y="6572250"/>
            <a:ext cx="19123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5228958" y="3409950"/>
            <a:ext cx="191234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Select Device: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Establishing a Connection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/>
        </p:nvSpPr>
        <p:spPr>
          <a:xfrm>
            <a:off x="4543524" y="272132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5263157" y="5480049"/>
            <a:ext cx="1709143" cy="533402"/>
          </a:xfrm>
          <a:prstGeom prst="roundRect">
            <a:avLst>
              <a:gd name="adj" fmla="val 35714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5275641" y="5391149"/>
            <a:ext cx="170914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connecting/connected</a:t>
            </a:r>
          </a:p>
        </p:txBody>
      </p:sp>
      <p:sp>
        <p:nvSpPr>
          <p:cNvPr id="144" name="Shape 144"/>
          <p:cNvSpPr/>
          <p:nvPr/>
        </p:nvSpPr>
        <p:spPr>
          <a:xfrm>
            <a:off x="5051808" y="4673600"/>
            <a:ext cx="21318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Select Your Goal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4543524" y="272132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5161557" y="3397249"/>
            <a:ext cx="191234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Select Goal:</a:t>
            </a:r>
          </a:p>
        </p:txBody>
      </p:sp>
      <p:sp>
        <p:nvSpPr>
          <p:cNvPr id="150" name="Shape 150"/>
          <p:cNvSpPr/>
          <p:nvPr/>
        </p:nvSpPr>
        <p:spPr>
          <a:xfrm>
            <a:off x="5161557" y="5994399"/>
            <a:ext cx="19123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>
            <a:off x="5161557" y="4857749"/>
            <a:ext cx="19123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>
            <a:off x="5161557" y="5403849"/>
            <a:ext cx="19123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>
            <a:off x="5186232" y="5495924"/>
            <a:ext cx="18629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Strength</a:t>
            </a:r>
          </a:p>
        </p:txBody>
      </p:sp>
      <p:sp>
        <p:nvSpPr>
          <p:cNvPr id="154" name="Shape 154"/>
          <p:cNvSpPr/>
          <p:nvPr/>
        </p:nvSpPr>
        <p:spPr>
          <a:xfrm>
            <a:off x="5186232" y="4419599"/>
            <a:ext cx="18629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Power</a:t>
            </a:r>
          </a:p>
        </p:txBody>
      </p:sp>
      <p:sp>
        <p:nvSpPr>
          <p:cNvPr id="155" name="Shape 155"/>
          <p:cNvSpPr/>
          <p:nvPr/>
        </p:nvSpPr>
        <p:spPr>
          <a:xfrm>
            <a:off x="5186232" y="4921249"/>
            <a:ext cx="18629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Endurance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Select Muscle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4543524" y="272132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5161557" y="3397249"/>
            <a:ext cx="191234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Select Muscle:</a:t>
            </a:r>
          </a:p>
        </p:txBody>
      </p:sp>
      <p:sp>
        <p:nvSpPr>
          <p:cNvPr id="161" name="Shape 161"/>
          <p:cNvSpPr/>
          <p:nvPr/>
        </p:nvSpPr>
        <p:spPr>
          <a:xfrm>
            <a:off x="5161557" y="4857750"/>
            <a:ext cx="19123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5186231" y="4419600"/>
            <a:ext cx="18629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Biceps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Select Exercise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/>
        </p:nvSpPr>
        <p:spPr>
          <a:xfrm>
            <a:off x="4543524" y="272132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5161557" y="3397249"/>
            <a:ext cx="191234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Select Exercise:</a:t>
            </a:r>
          </a:p>
        </p:txBody>
      </p:sp>
      <p:sp>
        <p:nvSpPr>
          <p:cNvPr id="168" name="Shape 168"/>
          <p:cNvSpPr/>
          <p:nvPr/>
        </p:nvSpPr>
        <p:spPr>
          <a:xfrm>
            <a:off x="5161557" y="4857750"/>
            <a:ext cx="19123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>
            <a:off x="5186231" y="4419600"/>
            <a:ext cx="18629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Barbell Curls</a:t>
            </a:r>
          </a:p>
        </p:txBody>
      </p:sp>
      <p:sp>
        <p:nvSpPr>
          <p:cNvPr id="170" name="Shape 170"/>
          <p:cNvSpPr/>
          <p:nvPr/>
        </p:nvSpPr>
        <p:spPr>
          <a:xfrm>
            <a:off x="5161557" y="5480049"/>
            <a:ext cx="19123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1" name="Shape 171"/>
          <p:cNvSpPr/>
          <p:nvPr/>
        </p:nvSpPr>
        <p:spPr>
          <a:xfrm>
            <a:off x="5186232" y="4978399"/>
            <a:ext cx="18629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Dumbbell Curls</a:t>
            </a:r>
          </a:p>
        </p:txBody>
      </p:sp>
      <p:sp>
        <p:nvSpPr>
          <p:cNvPr id="172" name="Shape 172"/>
          <p:cNvSpPr/>
          <p:nvPr/>
        </p:nvSpPr>
        <p:spPr>
          <a:xfrm>
            <a:off x="5161557" y="6102349"/>
            <a:ext cx="19123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>
            <a:off x="5186231" y="5600699"/>
            <a:ext cx="18629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Hammer Curls</a:t>
            </a:r>
          </a:p>
        </p:txBody>
      </p:sp>
      <p:sp>
        <p:nvSpPr>
          <p:cNvPr id="174" name="Shape 174"/>
          <p:cNvSpPr/>
          <p:nvPr/>
        </p:nvSpPr>
        <p:spPr>
          <a:xfrm>
            <a:off x="5161557" y="6724649"/>
            <a:ext cx="191234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5186232" y="6248399"/>
            <a:ext cx="18629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Cable Curls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Demo Video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/>
        </p:nvSpPr>
        <p:spPr>
          <a:xfrm>
            <a:off x="4543524" y="272132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978914" y="3086100"/>
            <a:ext cx="22776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Demo Video</a:t>
            </a:r>
          </a:p>
        </p:txBody>
      </p:sp>
      <p:sp>
        <p:nvSpPr>
          <p:cNvPr id="181" name="Shape 181"/>
          <p:cNvSpPr/>
          <p:nvPr/>
        </p:nvSpPr>
        <p:spPr>
          <a:xfrm>
            <a:off x="5180607" y="4307135"/>
            <a:ext cx="1874243" cy="2779466"/>
          </a:xfrm>
          <a:prstGeom prst="roundRect">
            <a:avLst>
              <a:gd name="adj" fmla="val 10164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2" name="Shape 182"/>
          <p:cNvSpPr/>
          <p:nvPr/>
        </p:nvSpPr>
        <p:spPr>
          <a:xfrm>
            <a:off x="6248400" y="7683500"/>
            <a:ext cx="1270000" cy="533400"/>
          </a:xfrm>
          <a:prstGeom prst="roundRect">
            <a:avLst>
              <a:gd name="adj" fmla="val 35714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>
            <a:off x="6579362" y="7747000"/>
            <a:ext cx="6080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Skip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Calibration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/>
        </p:nvSpPr>
        <p:spPr>
          <a:xfrm>
            <a:off x="4543524" y="2721322"/>
            <a:ext cx="3148410" cy="605085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