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" initials="T" lastIdx="1" clrIdx="0">
    <p:extLst>
      <p:ext uri="{19B8F6BF-5375-455C-9EA6-DF929625EA0E}">
        <p15:presenceInfo xmlns:p15="http://schemas.microsoft.com/office/powerpoint/2012/main" userId="Tod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5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8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220E-0CC1-4FD5-858A-D8CA1A7C30F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1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of Rep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4962525"/>
          </a:xfrm>
        </p:spPr>
        <p:txBody>
          <a:bodyPr>
            <a:normAutofit/>
          </a:bodyPr>
          <a:lstStyle/>
          <a:p>
            <a:r>
              <a:rPr lang="en-US" dirty="0"/>
              <a:t>Batch processed data sets to find ideal BASELINE and THRESHOLD values for the rep detection algorithm</a:t>
            </a:r>
          </a:p>
          <a:p>
            <a:r>
              <a:rPr lang="en-US" dirty="0"/>
              <a:t>Each data set processed 100 times (10 BASELINE x 10 THRESHOLD)</a:t>
            </a:r>
          </a:p>
          <a:p>
            <a:r>
              <a:rPr lang="en-US" dirty="0"/>
              <a:t>BASELINE and THRESHOLD calculated as fractions of first rep peak voltage</a:t>
            </a:r>
          </a:p>
          <a:p>
            <a:r>
              <a:rPr lang="en-US" dirty="0"/>
              <a:t>An output matrix of rep counts produced with BASELINE and THRESHOLD for indices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absolute</a:t>
            </a:r>
            <a:r>
              <a:rPr lang="en-US" dirty="0" smtClean="0"/>
              <a:t> d</a:t>
            </a:r>
            <a:r>
              <a:rPr lang="en-US" dirty="0" smtClean="0"/>
              <a:t>ifference </a:t>
            </a:r>
            <a:r>
              <a:rPr lang="en-US" dirty="0"/>
              <a:t>between output matrix rep counts and observed rep count was summed for all data sets</a:t>
            </a:r>
          </a:p>
          <a:p>
            <a:r>
              <a:rPr lang="en-US" dirty="0"/>
              <a:t>Result matrix reveals which BASELINE and THRESHOLD are best for accurately detecting reps</a:t>
            </a:r>
          </a:p>
        </p:txBody>
      </p:sp>
    </p:spTree>
    <p:extLst>
      <p:ext uri="{BB962C8B-B14F-4D97-AF65-F5344CB8AC3E}">
        <p14:creationId xmlns:p14="http://schemas.microsoft.com/office/powerpoint/2010/main" val="223276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1525" y="4774406"/>
            <a:ext cx="10668000" cy="15216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values for detecting </a:t>
            </a:r>
            <a:r>
              <a:rPr lang="en-US" dirty="0" smtClean="0"/>
              <a:t>reps :</a:t>
            </a:r>
            <a:endParaRPr lang="en-US" dirty="0"/>
          </a:p>
          <a:p>
            <a:pPr lvl="1"/>
            <a:r>
              <a:rPr lang="en-US" dirty="0"/>
              <a:t>BASELINE = </a:t>
            </a:r>
            <a:r>
              <a:rPr lang="en-US" dirty="0" smtClean="0"/>
              <a:t>0.40  -&gt; 0.35</a:t>
            </a:r>
            <a:endParaRPr lang="en-US" dirty="0"/>
          </a:p>
          <a:p>
            <a:pPr lvl="1"/>
            <a:r>
              <a:rPr lang="en-US" dirty="0"/>
              <a:t>THRESHOLD = </a:t>
            </a:r>
            <a:r>
              <a:rPr lang="en-US" dirty="0" smtClean="0"/>
              <a:t>0.50 -&gt; 0.60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89555"/>
            <a:ext cx="7258050" cy="389438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819136" y="3377511"/>
            <a:ext cx="716692" cy="3871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Fatigue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fatigue threshold is a fraction</a:t>
            </a:r>
          </a:p>
          <a:p>
            <a:r>
              <a:rPr lang="en-US" dirty="0"/>
              <a:t>Fatigue is detected when the relative percent difference between the  peak voltages of the two most recent reps exceeds the fatigue threshold</a:t>
            </a:r>
          </a:p>
          <a:p>
            <a:r>
              <a:rPr lang="en-US" dirty="0"/>
              <a:t>Each data set processed with an array of threshold values</a:t>
            </a:r>
          </a:p>
          <a:p>
            <a:r>
              <a:rPr lang="en-US" dirty="0"/>
              <a:t>“Fatigue Rep” is the rep in which fatigue was detected</a:t>
            </a:r>
          </a:p>
          <a:p>
            <a:r>
              <a:rPr lang="en-US" dirty="0"/>
              <a:t>The fatigue rep should be near the rep count for each set</a:t>
            </a:r>
          </a:p>
          <a:p>
            <a:r>
              <a:rPr lang="en-US" dirty="0"/>
              <a:t>Results from each set were summed into a single array</a:t>
            </a:r>
          </a:p>
        </p:txBody>
      </p:sp>
    </p:spTree>
    <p:extLst>
      <p:ext uri="{BB962C8B-B14F-4D97-AF65-F5344CB8AC3E}">
        <p14:creationId xmlns:p14="http://schemas.microsoft.com/office/powerpoint/2010/main" val="53353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09625" y="5562601"/>
            <a:ext cx="10668000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value for detecting fatigue:	</a:t>
            </a:r>
            <a:r>
              <a:rPr lang="en-US" dirty="0" smtClean="0"/>
              <a:t>0.16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1" y="431614"/>
            <a:ext cx="4215199" cy="45076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95286" y="1655805"/>
            <a:ext cx="716692" cy="3871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Tuning of Rep Detection</vt:lpstr>
      <vt:lpstr>PowerPoint Presentation</vt:lpstr>
      <vt:lpstr>Tuning Fatigue Detection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</dc:creator>
  <cp:lastModifiedBy>Todd Harlow</cp:lastModifiedBy>
  <cp:revision>10</cp:revision>
  <dcterms:created xsi:type="dcterms:W3CDTF">2016-05-19T14:27:00Z</dcterms:created>
  <dcterms:modified xsi:type="dcterms:W3CDTF">2016-05-26T19:40:23Z</dcterms:modified>
</cp:coreProperties>
</file>