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1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8120-18AD-4DDF-B911-28BB9C0371A5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22E3-6A19-458D-B6E3-5037361A5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 Center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1748"/>
            <a:ext cx="10515600" cy="4155216"/>
          </a:xfrm>
        </p:spPr>
        <p:txBody>
          <a:bodyPr/>
          <a:lstStyle/>
          <a:p>
            <a:r>
              <a:rPr lang="en-US" dirty="0"/>
              <a:t>15 subjects total (8 male, 7 female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60 data sets from Arduino ADC (4 for each subject)</a:t>
            </a:r>
            <a:endParaRPr lang="en-US" dirty="0"/>
          </a:p>
          <a:p>
            <a:r>
              <a:rPr lang="en-US" dirty="0"/>
              <a:t>For all data sets:</a:t>
            </a:r>
          </a:p>
          <a:p>
            <a:pPr lvl="1"/>
            <a:r>
              <a:rPr lang="en-US" dirty="0"/>
              <a:t>Median reps 			= 20 [5, 42]</a:t>
            </a:r>
          </a:p>
          <a:p>
            <a:pPr lvl="1"/>
            <a:r>
              <a:rPr lang="en-US" dirty="0"/>
              <a:t>Median voltages generated 	= 63 [16, 327]</a:t>
            </a:r>
          </a:p>
          <a:p>
            <a:pPr lvl="1"/>
            <a:r>
              <a:rPr lang="en-US" dirty="0"/>
              <a:t>Minimum voltages range 	= [0,20]</a:t>
            </a:r>
          </a:p>
          <a:p>
            <a:pPr lvl="1"/>
            <a:r>
              <a:rPr lang="en-US" dirty="0"/>
              <a:t>Maximum voltages range 	= [81, 1023]</a:t>
            </a:r>
          </a:p>
        </p:txBody>
      </p:sp>
    </p:spTree>
    <p:extLst>
      <p:ext uri="{BB962C8B-B14F-4D97-AF65-F5344CB8AC3E}">
        <p14:creationId xmlns:p14="http://schemas.microsoft.com/office/powerpoint/2010/main" val="27033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 detection</a:t>
            </a:r>
          </a:p>
          <a:p>
            <a:pPr lvl="1"/>
            <a:r>
              <a:rPr lang="en-US" dirty="0" smtClean="0"/>
              <a:t>4 sets match observed count</a:t>
            </a:r>
          </a:p>
          <a:p>
            <a:pPr lvl="1"/>
            <a:r>
              <a:rPr lang="en-US" dirty="0" smtClean="0"/>
              <a:t>15 sets are +/- 2 reps</a:t>
            </a:r>
          </a:p>
          <a:p>
            <a:pPr lvl="1"/>
            <a:r>
              <a:rPr lang="en-US" dirty="0" smtClean="0"/>
              <a:t>Remainder are +/- &gt;2 reps</a:t>
            </a:r>
          </a:p>
          <a:p>
            <a:pPr lvl="1"/>
            <a:r>
              <a:rPr lang="en-US" dirty="0" smtClean="0"/>
              <a:t>Range of differences: [-16, 109]</a:t>
            </a:r>
          </a:p>
          <a:p>
            <a:r>
              <a:rPr lang="en-US" dirty="0" smtClean="0"/>
              <a:t>Fatigue</a:t>
            </a:r>
            <a:r>
              <a:rPr lang="en-US" dirty="0" smtClean="0"/>
              <a:t> detection</a:t>
            </a:r>
          </a:p>
          <a:p>
            <a:pPr lvl="1"/>
            <a:r>
              <a:rPr lang="en-US" dirty="0" smtClean="0"/>
              <a:t>Briefly worked for one data set</a:t>
            </a:r>
          </a:p>
          <a:p>
            <a:pPr lvl="1"/>
            <a:r>
              <a:rPr lang="en-US" dirty="0" smtClean="0"/>
              <a:t>Broke when I setup batch processing</a:t>
            </a:r>
          </a:p>
          <a:p>
            <a:pPr lvl="1"/>
            <a:r>
              <a:rPr lang="en-US" dirty="0" smtClean="0"/>
              <a:t>Currently no fatigue detected on any set</a:t>
            </a:r>
          </a:p>
        </p:txBody>
      </p:sp>
    </p:spTree>
    <p:extLst>
      <p:ext uri="{BB962C8B-B14F-4D97-AF65-F5344CB8AC3E}">
        <p14:creationId xmlns:p14="http://schemas.microsoft.com/office/powerpoint/2010/main" val="5534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BASELINE value is currently fixed.  This could be dynamically adjusted to make rep detection more robust</a:t>
            </a:r>
          </a:p>
          <a:p>
            <a:r>
              <a:rPr lang="en-US" dirty="0" smtClean="0"/>
              <a:t>The THRESHOLD value is currently calculated from the first rep detected.  This does not necessarily mimic how calibration will be in the final device.</a:t>
            </a:r>
          </a:p>
          <a:p>
            <a:r>
              <a:rPr lang="en-US" dirty="0" smtClean="0"/>
              <a:t>The observed rep counts need to be hand verified due to data collection anomalies.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Analyzing Rec Center Data</vt:lpstr>
      <vt:lpstr>Current State of Algorithm</vt:lpstr>
      <vt:lpstr>Observations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</dc:creator>
  <cp:lastModifiedBy>Todd Harlow</cp:lastModifiedBy>
  <cp:revision>9</cp:revision>
  <dcterms:created xsi:type="dcterms:W3CDTF">2016-05-05T15:35:01Z</dcterms:created>
  <dcterms:modified xsi:type="dcterms:W3CDTF">2016-05-05T18:52:36Z</dcterms:modified>
</cp:coreProperties>
</file>