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2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0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5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8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4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3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3966-E874-4976-B4D2-E54DE5A5A388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59478-0F77-498C-8EF9-7FE6D7C4E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5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903414" y="3290064"/>
            <a:ext cx="85130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문제 </a:t>
            </a:r>
            <a:r>
              <a:rPr lang="en-US" altLang="ko-KR" sz="1400" dirty="0"/>
              <a:t>: </a:t>
            </a:r>
            <a:r>
              <a:rPr lang="ko-KR" altLang="en-US" sz="1400" dirty="0"/>
              <a:t>최소의 잔여 </a:t>
            </a:r>
            <a:r>
              <a:rPr lang="en-US" altLang="ko-KR" sz="1400" dirty="0"/>
              <a:t>OCA</a:t>
            </a:r>
            <a:r>
              <a:rPr lang="ko-KR" altLang="en-US" sz="1400" dirty="0"/>
              <a:t>나오도록 설비를 설계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중심점에서 </a:t>
            </a:r>
            <a:r>
              <a:rPr lang="en-US" altLang="ko-KR" sz="1400" dirty="0"/>
              <a:t>3</a:t>
            </a:r>
            <a:r>
              <a:rPr lang="ko-KR" altLang="en-US" sz="1400" dirty="0"/>
              <a:t>번의 반복실험 실행 </a:t>
            </a:r>
            <a:r>
              <a:rPr lang="en-US" altLang="ko-KR" sz="1400" dirty="0"/>
              <a:t>-&gt; </a:t>
            </a:r>
            <a:r>
              <a:rPr lang="ko-KR" altLang="en-US" sz="1400" dirty="0"/>
              <a:t>실험오차</a:t>
            </a:r>
            <a:r>
              <a:rPr lang="en-US" altLang="ko-KR" sz="1400" dirty="0"/>
              <a:t>, </a:t>
            </a:r>
            <a:r>
              <a:rPr lang="ko-KR" altLang="en-US" sz="1400" dirty="0"/>
              <a:t>곡률 증거 찾기 위해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u="sng" dirty="0" smtClean="0"/>
              <a:t>총 실험 </a:t>
            </a:r>
            <a:r>
              <a:rPr lang="ko-KR" altLang="en-US" sz="1400" u="sng" dirty="0"/>
              <a:t>횟수 </a:t>
            </a:r>
            <a:r>
              <a:rPr lang="en-US" altLang="ko-KR" sz="1400" u="sng" dirty="0"/>
              <a:t>11</a:t>
            </a:r>
            <a:r>
              <a:rPr lang="ko-KR" altLang="en-US" sz="1400" u="sng" dirty="0"/>
              <a:t>번</a:t>
            </a:r>
            <a:endParaRPr lang="en-US" altLang="ko-KR" sz="1400" u="sng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589" y="0"/>
            <a:ext cx="8229600" cy="65775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dirty="0"/>
              <a:t>실험계획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24000" y="692696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2279577" y="1676184"/>
            <a:ext cx="1191892" cy="40034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요인배치법</a:t>
            </a:r>
            <a:endParaRPr lang="ko-KR" altLang="en-US" sz="1400" b="1" dirty="0"/>
          </a:p>
        </p:txBody>
      </p:sp>
      <p:cxnSp>
        <p:nvCxnSpPr>
          <p:cNvPr id="34" name="직선 화살표 연결선 33"/>
          <p:cNvCxnSpPr>
            <a:stCxn id="5" idx="3"/>
          </p:cNvCxnSpPr>
          <p:nvPr/>
        </p:nvCxnSpPr>
        <p:spPr>
          <a:xfrm flipV="1">
            <a:off x="3471468" y="1643614"/>
            <a:ext cx="1219906" cy="2327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3"/>
            <a:endCxn id="54" idx="1"/>
          </p:cNvCxnSpPr>
          <p:nvPr/>
        </p:nvCxnSpPr>
        <p:spPr>
          <a:xfrm>
            <a:off x="3471468" y="1876354"/>
            <a:ext cx="1219906" cy="5089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965903">
            <a:off x="3471468" y="1400706"/>
            <a:ext cx="113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곡률 </a:t>
            </a:r>
            <a:r>
              <a:rPr lang="en-US" altLang="ko-KR" sz="1600" b="1" dirty="0"/>
              <a:t>X</a:t>
            </a:r>
            <a:endParaRPr lang="ko-KR" altLang="en-US" sz="1600" b="1" dirty="0"/>
          </a:p>
        </p:txBody>
      </p:sp>
      <p:sp>
        <p:nvSpPr>
          <p:cNvPr id="52" name="TextBox 51"/>
          <p:cNvSpPr txBox="1"/>
          <p:nvPr/>
        </p:nvSpPr>
        <p:spPr>
          <a:xfrm rot="1398704">
            <a:off x="3408885" y="2096994"/>
            <a:ext cx="113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곡률 </a:t>
            </a:r>
            <a:r>
              <a:rPr lang="en-US" altLang="ko-KR" sz="1600" b="1" dirty="0"/>
              <a:t>O</a:t>
            </a:r>
            <a:endParaRPr lang="ko-KR" altLang="en-US" sz="16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698948" y="1428244"/>
            <a:ext cx="1191892" cy="4003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급경사 접근법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91375" y="2185124"/>
            <a:ext cx="1191892" cy="4003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반응표면법</a:t>
            </a:r>
            <a:endParaRPr lang="ko-KR" altLang="en-US" sz="1400" b="1" dirty="0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5890840" y="1394734"/>
            <a:ext cx="1219906" cy="2327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3" idx="3"/>
          </p:cNvCxnSpPr>
          <p:nvPr/>
        </p:nvCxnSpPr>
        <p:spPr>
          <a:xfrm>
            <a:off x="5890840" y="1628414"/>
            <a:ext cx="1219906" cy="2479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0965903">
            <a:off x="5888282" y="1183215"/>
            <a:ext cx="113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반응지점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</a:t>
            </a:r>
            <a:endParaRPr lang="ko-KR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 rot="687709">
            <a:off x="5897211" y="1764148"/>
            <a:ext cx="113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반응지점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O</a:t>
            </a:r>
            <a:endParaRPr lang="ko-KR" altLang="en-US" sz="16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144883" y="1676184"/>
            <a:ext cx="1191892" cy="4003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반응표면법</a:t>
            </a:r>
            <a:endParaRPr lang="ko-KR" altLang="en-US" sz="14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69832" y="1152322"/>
            <a:ext cx="1191892" cy="4003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요인배치법</a:t>
            </a:r>
            <a:r>
              <a:rPr lang="en-US" altLang="ko-KR" sz="1200" b="1" dirty="0"/>
              <a:t>(+1</a:t>
            </a:r>
            <a:r>
              <a:rPr lang="ko-KR" altLang="en-US" sz="1200" b="1" dirty="0"/>
              <a:t>수준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1775520" y="796129"/>
            <a:ext cx="8640960" cy="20162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903414" y="796129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실험 단계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87822"/>
              </p:ext>
            </p:extLst>
          </p:nvPr>
        </p:nvGraphicFramePr>
        <p:xfrm>
          <a:off x="2063553" y="4437112"/>
          <a:ext cx="3155728" cy="11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32"/>
                <a:gridCol w="788932"/>
                <a:gridCol w="788932"/>
                <a:gridCol w="78893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요인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낮음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높음</a:t>
                      </a:r>
                      <a:endParaRPr lang="ko-KR" altLang="en-US" sz="1100" dirty="0"/>
                    </a:p>
                  </a:txBody>
                  <a:tcPr/>
                </a:tc>
              </a:tr>
              <a:tr h="2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상판온도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75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85</a:t>
                      </a:r>
                      <a:endParaRPr lang="ko-KR" altLang="en-US" sz="1100" dirty="0"/>
                    </a:p>
                  </a:txBody>
                  <a:tcPr/>
                </a:tc>
              </a:tr>
              <a:tr h="2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압착압력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</a:tr>
              <a:tr h="2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압착시간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76940"/>
              </p:ext>
            </p:extLst>
          </p:nvPr>
        </p:nvGraphicFramePr>
        <p:xfrm>
          <a:off x="5500286" y="4113999"/>
          <a:ext cx="4481085" cy="248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155"/>
                <a:gridCol w="640155"/>
                <a:gridCol w="640155"/>
                <a:gridCol w="640155"/>
                <a:gridCol w="640155"/>
                <a:gridCol w="640155"/>
                <a:gridCol w="640155"/>
              </a:tblGrid>
              <a:tr h="301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표준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실험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중심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블럭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상판온도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압착력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압착시간</a:t>
                      </a:r>
                      <a:endParaRPr lang="ko-KR" altLang="en-US" sz="9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775520" y="3290945"/>
            <a:ext cx="8640960" cy="345042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03414" y="3146048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r>
              <a:rPr lang="ko-KR" altLang="en-US" sz="1600" b="1" dirty="0"/>
              <a:t> 단계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요인배치법</a:t>
            </a:r>
            <a:endParaRPr lang="ko-KR" altLang="en-US" sz="1600" b="1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904312" y="1627474"/>
            <a:ext cx="1191892" cy="4003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재현성실험</a:t>
            </a:r>
            <a:endParaRPr lang="ko-KR" altLang="en-US" sz="14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5890840" y="2027814"/>
            <a:ext cx="2941464" cy="35748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354589" y="1887154"/>
            <a:ext cx="477717" cy="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8361724" y="1352492"/>
            <a:ext cx="470580" cy="39989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5500285" y="6354187"/>
            <a:ext cx="290167" cy="280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152</Words>
  <Application>Microsoft Office PowerPoint</Application>
  <PresentationFormat>와이드스크린</PresentationFormat>
  <Paragraphs>117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실험계획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실험계획 </dc:title>
  <dc:creator>capstoneSeungwoo</dc:creator>
  <cp:lastModifiedBy>capstoneSeungwoo</cp:lastModifiedBy>
  <cp:revision>8</cp:revision>
  <dcterms:created xsi:type="dcterms:W3CDTF">2017-03-23T11:29:36Z</dcterms:created>
  <dcterms:modified xsi:type="dcterms:W3CDTF">2017-03-23T12:05:20Z</dcterms:modified>
</cp:coreProperties>
</file>