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756A7-F640-4B2C-A153-42F6D67630A4}" v="36" dt="2020-10-23T08:13:5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October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October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October 23,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7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071C447-2BF2-456A-814D-77000F5F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1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B25B97D-38F8-4190-B7A4-804DC316D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52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3B9E4C8C-DCD9-48DE-AEBF-C6522D727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185450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E729D5"/>
      </a:accent1>
      <a:accent2>
        <a:srgbClr val="9817D5"/>
      </a:accent2>
      <a:accent3>
        <a:srgbClr val="5B29E7"/>
      </a:accent3>
      <a:accent4>
        <a:srgbClr val="1A37D6"/>
      </a:accent4>
      <a:accent5>
        <a:srgbClr val="2996E7"/>
      </a:accent5>
      <a:accent6>
        <a:srgbClr val="15BFC1"/>
      </a:accent6>
      <a:hlink>
        <a:srgbClr val="3F73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BlobVTI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2020-10-23T08:08:11Z</dcterms:created>
  <dcterms:modified xsi:type="dcterms:W3CDTF">2020-10-23T08:14:16Z</dcterms:modified>
</cp:coreProperties>
</file>