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73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o2b+XgbAA0f5J1eMahbRfJqe0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200CDCAE-B140-99C1-E5B3-23751DC5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>
            <a:extLst>
              <a:ext uri="{FF2B5EF4-FFF2-40B4-BE49-F238E27FC236}">
                <a16:creationId xmlns:a16="http://schemas.microsoft.com/office/drawing/2014/main" id="{1DDDC188-46CC-ACF5-55E7-905815FE1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>
            <a:extLst>
              <a:ext uri="{FF2B5EF4-FFF2-40B4-BE49-F238E27FC236}">
                <a16:creationId xmlns:a16="http://schemas.microsoft.com/office/drawing/2014/main" id="{E5110656-069E-BF6B-5B82-23CC4B4C6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635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Presentación Capstone</a:t>
            </a:r>
            <a:br>
              <a:rPr lang="es-CL"/>
            </a:br>
            <a:r>
              <a:rPr lang="es-CL" sz="2500"/>
              <a:t>“Página Web Servicios Veterinarios “GatiVet””</a:t>
            </a:r>
            <a:endParaRPr sz="250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dirty="0"/>
              <a:t>Ingeniería Informática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Escuela de Informática y Telecomunicaciones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Sede [Puente Alto]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2025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4CBC3C2F-260D-182A-B2D3-162DF582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>
            <a:extLst>
              <a:ext uri="{FF2B5EF4-FFF2-40B4-BE49-F238E27FC236}">
                <a16:creationId xmlns:a16="http://schemas.microsoft.com/office/drawing/2014/main" id="{F17353C0-026A-39E9-9EE3-E3C5F09A5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dirty="0"/>
              <a:t>Mockups del Sistema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131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607627" y="2828829"/>
            <a:ext cx="299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103651" y="1721184"/>
            <a:ext cx="6781052" cy="3415887"/>
            <a:chOff x="0" y="0"/>
            <a:chExt cx="6781052" cy="341588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Alejandra Huinca</a:t>
              </a: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Proyecto/analista</a:t>
              </a:r>
              <a:endParaRPr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Jered</a:t>
              </a:r>
              <a:r>
                <a:rPr lang="es-CL" sz="21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Vera</a:t>
              </a:r>
              <a:endParaRPr sz="21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programador/calidad</a:t>
              </a:r>
              <a:endParaRPr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 dirty="0" err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Jose</a:t>
              </a:r>
              <a:r>
                <a:rPr lang="es-CL" sz="21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Rojas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base datos</a:t>
              </a:r>
              <a:r>
                <a:rPr lang="es-CL" sz="16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, programador</a:t>
              </a:r>
              <a:endParaRPr dirty="0"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lang="es-CL" sz="16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dirty="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falta de un sistema de atención veterinaria eficiente y accesible para la atención a domicilio.</a:t>
            </a:r>
            <a:endParaRPr sz="1800" b="0" i="0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b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llamada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GatiVet</a:t>
            </a: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facilite la atención veterinaria a domicilio, permitiendo que los dueños de mascotas soliciten servicios veterinarios de forma sencilla y rápida.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Desarrollar una plataforma web innovadora para ofrecer servicios de atención veterinaria a domicilio, que permita a los usuarios gestionar consultas, agendar citas, y acceder a atención personalizada y directa por parte de veterinarios profesionales.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registro y autenticación para dueños de mascotas y veterinarios.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la búsqueda y selección de servicios veterinarios según el área geográfica.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la programación de citas a través de un sistema de calendario.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4374" y="1664801"/>
            <a:ext cx="10072800" cy="56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la creación de cuentas de usuario (dueños de mascotas y veterinarios).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 un carnet virtual para la mascota.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la búsqueda de veterinarios y servicios.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la reserva de citas con los veterinarios.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agenda para el Veterinario de horas pedidas.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incluye atención en clínica veterinaria (solo a domicilio).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está limitado a servicios de atención veterinaria en la modalidad a domicilio, sin contemplar consultas presenciales.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conexión a internet para acceder y usar la plataforma.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41437" y="1912768"/>
            <a:ext cx="10365600" cy="4332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 CRUD cuentas de usuario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 Autentificar usuarios al crear cuenta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R.4 Visualizar interfaz usuario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R.5 Visualizar interfaz administrador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R.6 CRUD historial médico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R.7 CRUD carnet digital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R.8 CRUD datos de la mascota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R.9 CRUD Datos médicos veterinarios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R.10 Consultas y coordinación con especialistas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R.13 Visualizar atención/servicios/procedimientos veterinarios para el usuario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R.14 Caja de comentarios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R.15 Permitir consultar dudas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R.16 Programación de cita procedimientos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R.17 Ficha preclínica previo a la programación de cita consulta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R.18 Resumen pago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R.19 Generar agenda Médico Veterinario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R.22 Recordatorio de vacunas mediante email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R.24 Recordatorio de desparasitación mediante email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R.25 Visualizar trabajo con fundaciones para donaciones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R.26 Visualizar casos de mascotas "símbolos" para donaciones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R.27 Stock de medicamentos (no venta)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R.28 Exportar Documento en PDF ficha clínica de mascota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R.29 Exportar Documento en XLS Stock productos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R.30 CRUD Stock medicamentos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41416" y="1054443"/>
            <a:ext cx="10515600" cy="723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No Funcionales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948344" y="1988457"/>
            <a:ext cx="10314600" cy="4223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R.21 Página responsiva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R.32 Gestión de servidor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R.33 Almacenamiento de datos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R.34 Usabilidad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R.35 Compatibilidad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R.36 Seguridad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R.37 Accesibilidad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R.38 Disponibilidad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R.39 Escalabilidad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R.40 Respaldo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R.41 Recuperación del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R.42 Ser intuitivo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R.43 Respetará los colores de la empresa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95" name="Google Shape;195;p12"/>
          <p:cNvSpPr txBox="1"/>
          <p:nvPr/>
        </p:nvSpPr>
        <p:spPr>
          <a:xfrm>
            <a:off x="641250" y="1828021"/>
            <a:ext cx="108612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HTML5: Lenguaje estándar para estructurar contenido web con soporte multimedia.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JavaScript: Añade interactividad y dinamismo al sitio.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(3.12 Vercel - 3.14 Local): Maneja la lógica de back-end con una sintaxis clara y eficiente.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 (2.1.0): Microframework de Python para desarrollo web, ideal para aplicaciones ligeras.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Supabase: Plataforma BaaS basada en PostgreSQL para gestión de bases de datos en la nube.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Cloudinary: Servicio de almacenamiento y optimización de imágenes y videos.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Vercel: Plataforma de despliegue rápido y escalable para aplicaciones web.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201" name="Google Shape;201;p13"/>
          <p:cNvSpPr txBox="1"/>
          <p:nvPr/>
        </p:nvSpPr>
        <p:spPr>
          <a:xfrm>
            <a:off x="801139" y="1727887"/>
            <a:ext cx="499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los hitos significativos del proyecto </a:t>
            </a:r>
            <a:endParaRPr/>
          </a:p>
        </p:txBody>
      </p:sp>
      <p:sp>
        <p:nvSpPr>
          <p:cNvPr id="2" name="Google Shape;208;p13">
            <a:extLst>
              <a:ext uri="{FF2B5EF4-FFF2-40B4-BE49-F238E27FC236}">
                <a16:creationId xmlns:a16="http://schemas.microsoft.com/office/drawing/2014/main" id="{347C9E2E-F2EC-BF20-59B2-F9DB0CE44E41}"/>
              </a:ext>
            </a:extLst>
          </p:cNvPr>
          <p:cNvSpPr/>
          <p:nvPr/>
        </p:nvSpPr>
        <p:spPr>
          <a:xfrm>
            <a:off x="1321910" y="2254136"/>
            <a:ext cx="2597100" cy="1440600"/>
          </a:xfrm>
          <a:prstGeom prst="rect">
            <a:avLst/>
          </a:prstGeom>
          <a:solidFill>
            <a:srgbClr val="86564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Fase de Documentación del Proyecto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s-CL" dirty="0">
              <a:solidFill>
                <a:schemeClr val="bg1"/>
              </a:solidFill>
              <a:highlight>
                <a:schemeClr val="accen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09 de Septiembre</a:t>
            </a:r>
          </a:p>
        </p:txBody>
      </p:sp>
      <p:sp>
        <p:nvSpPr>
          <p:cNvPr id="3" name="Google Shape;209;p13">
            <a:extLst>
              <a:ext uri="{FF2B5EF4-FFF2-40B4-BE49-F238E27FC236}">
                <a16:creationId xmlns:a16="http://schemas.microsoft.com/office/drawing/2014/main" id="{E0F5666D-3C44-72D2-8420-D54A14C00596}"/>
              </a:ext>
            </a:extLst>
          </p:cNvPr>
          <p:cNvSpPr/>
          <p:nvPr/>
        </p:nvSpPr>
        <p:spPr>
          <a:xfrm>
            <a:off x="5791939" y="2186293"/>
            <a:ext cx="2597100" cy="1440600"/>
          </a:xfrm>
          <a:prstGeom prst="rect">
            <a:avLst/>
          </a:prstGeom>
          <a:solidFill>
            <a:srgbClr val="86564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Fase de Desarrollo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s-CL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18 de Noviembre</a:t>
            </a:r>
          </a:p>
        </p:txBody>
      </p:sp>
      <p:sp>
        <p:nvSpPr>
          <p:cNvPr id="4" name="Google Shape;210;p13">
            <a:extLst>
              <a:ext uri="{FF2B5EF4-FFF2-40B4-BE49-F238E27FC236}">
                <a16:creationId xmlns:a16="http://schemas.microsoft.com/office/drawing/2014/main" id="{66616D4D-C6E3-6613-6D54-DAE3977BD995}"/>
              </a:ext>
            </a:extLst>
          </p:cNvPr>
          <p:cNvSpPr/>
          <p:nvPr/>
        </p:nvSpPr>
        <p:spPr>
          <a:xfrm>
            <a:off x="5696364" y="4189994"/>
            <a:ext cx="2597100" cy="1440600"/>
          </a:xfrm>
          <a:prstGeom prst="rect">
            <a:avLst/>
          </a:prstGeom>
          <a:solidFill>
            <a:srgbClr val="86564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Fase de Pruebas y Cierre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s-CL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02 de Diciembre</a:t>
            </a:r>
          </a:p>
        </p:txBody>
      </p:sp>
      <p:sp>
        <p:nvSpPr>
          <p:cNvPr id="5" name="Google Shape;211;p13">
            <a:extLst>
              <a:ext uri="{FF2B5EF4-FFF2-40B4-BE49-F238E27FC236}">
                <a16:creationId xmlns:a16="http://schemas.microsoft.com/office/drawing/2014/main" id="{FE069078-5C0C-4042-96E0-448437AD5D0A}"/>
              </a:ext>
            </a:extLst>
          </p:cNvPr>
          <p:cNvSpPr/>
          <p:nvPr/>
        </p:nvSpPr>
        <p:spPr>
          <a:xfrm>
            <a:off x="1199080" y="4189994"/>
            <a:ext cx="2597100" cy="1440600"/>
          </a:xfrm>
          <a:prstGeom prst="rect">
            <a:avLst/>
          </a:prstGeom>
          <a:solidFill>
            <a:srgbClr val="865640"/>
          </a:solidFill>
          <a:ln w="9525" cap="flat" cmpd="sng">
            <a:solidFill>
              <a:srgbClr val="9FC5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Fecha Total del Proyecto</a:t>
            </a: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endParaRPr lang="es-CL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s-CL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Meses y 2 Semanas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721</Words>
  <Application>Microsoft Office PowerPoint</Application>
  <PresentationFormat>Panorámica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Arial</vt:lpstr>
      <vt:lpstr>Calibri</vt:lpstr>
      <vt:lpstr>Tema de Office</vt:lpstr>
      <vt:lpstr>Presentación Capstone “Página Web Servicios Veterinarios “GatiVet””</vt:lpstr>
      <vt:lpstr>Presentación de PowerPoint</vt:lpstr>
      <vt:lpstr>Descripción del Proyecto</vt:lpstr>
      <vt:lpstr>Presentación de PowerPoint</vt:lpstr>
      <vt:lpstr>Alcances</vt:lpstr>
      <vt:lpstr>Lista de Requerimientos Funcionales</vt:lpstr>
      <vt:lpstr>Lista de Requerimientos No Funcionales</vt:lpstr>
      <vt:lpstr>Tecnologías del Desarrollo</vt:lpstr>
      <vt:lpstr>Planificación</vt:lpstr>
      <vt:lpstr>Mockups del Sistema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Sala_</dc:creator>
  <cp:lastModifiedBy>Jeanette herminia Leonelli Riffo</cp:lastModifiedBy>
  <cp:revision>6</cp:revision>
  <dcterms:created xsi:type="dcterms:W3CDTF">2015-07-01T15:45:01Z</dcterms:created>
  <dcterms:modified xsi:type="dcterms:W3CDTF">2025-09-21T15:44:30Z</dcterms:modified>
</cp:coreProperties>
</file>